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1779" r:id="rId3"/>
    <p:sldId id="3341" r:id="rId4"/>
    <p:sldId id="3310" r:id="rId5"/>
    <p:sldId id="2298" r:id="rId6"/>
    <p:sldId id="3318" r:id="rId7"/>
    <p:sldId id="3309" r:id="rId8"/>
    <p:sldId id="3314" r:id="rId9"/>
    <p:sldId id="3316" r:id="rId10"/>
    <p:sldId id="3342" r:id="rId11"/>
    <p:sldId id="3312" r:id="rId12"/>
    <p:sldId id="3315" r:id="rId13"/>
    <p:sldId id="3331" r:id="rId14"/>
    <p:sldId id="3343" r:id="rId15"/>
    <p:sldId id="1791"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8D13D"/>
    <a:srgbClr val="2D083C"/>
    <a:srgbClr val="0DA396"/>
    <a:srgbClr val="DA2678"/>
    <a:srgbClr val="196D5E"/>
    <a:srgbClr val="000000"/>
    <a:srgbClr val="7E77BA"/>
    <a:srgbClr val="ABCCD5"/>
    <a:srgbClr val="A626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E465FA-0AA9-45B3-B0FF-2FABDFCD8A30}" v="1" dt="2025-05-11T20:14:43.8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35" autoAdjust="0"/>
    <p:restoredTop sz="94660"/>
  </p:normalViewPr>
  <p:slideViewPr>
    <p:cSldViewPr snapToGrid="0">
      <p:cViewPr varScale="1">
        <p:scale>
          <a:sx n="112" d="100"/>
          <a:sy n="112" d="100"/>
        </p:scale>
        <p:origin x="79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3AE465FA-0AA9-45B3-B0FF-2FABDFCD8A30}"/>
    <pc:docChg chg="addSld delSld modSld sldOrd">
      <pc:chgData name="Jolie Serrano Delgado" userId="d52b4219-5c60-4a0c-87ad-b1ec335c0c37" providerId="ADAL" clId="{3AE465FA-0AA9-45B3-B0FF-2FABDFCD8A30}" dt="2025-05-11T20:15:10.835" v="6" actId="47"/>
      <pc:docMkLst>
        <pc:docMk/>
      </pc:docMkLst>
      <pc:sldChg chg="del">
        <pc:chgData name="Jolie Serrano Delgado" userId="d52b4219-5c60-4a0c-87ad-b1ec335c0c37" providerId="ADAL" clId="{3AE465FA-0AA9-45B3-B0FF-2FABDFCD8A30}" dt="2025-05-11T20:15:10.835" v="6" actId="47"/>
        <pc:sldMkLst>
          <pc:docMk/>
          <pc:sldMk cId="3313802975" sldId="1772"/>
        </pc:sldMkLst>
      </pc:sldChg>
      <pc:sldChg chg="modSp del mod">
        <pc:chgData name="Jolie Serrano Delgado" userId="d52b4219-5c60-4a0c-87ad-b1ec335c0c37" providerId="ADAL" clId="{3AE465FA-0AA9-45B3-B0FF-2FABDFCD8A30}" dt="2025-05-11T20:15:04.185" v="3" actId="47"/>
        <pc:sldMkLst>
          <pc:docMk/>
          <pc:sldMk cId="3460216635" sldId="1778"/>
        </pc:sldMkLst>
        <pc:spChg chg="mod">
          <ac:chgData name="Jolie Serrano Delgado" userId="d52b4219-5c60-4a0c-87ad-b1ec335c0c37" providerId="ADAL" clId="{3AE465FA-0AA9-45B3-B0FF-2FABDFCD8A30}" dt="2025-05-11T20:14:55.890" v="1" actId="21"/>
          <ac:spMkLst>
            <pc:docMk/>
            <pc:sldMk cId="3460216635" sldId="1778"/>
            <ac:spMk id="5" creationId="{58E10FA7-5A2D-4C09-8B3F-7195A9CE858D}"/>
          </ac:spMkLst>
        </pc:spChg>
      </pc:sldChg>
      <pc:sldChg chg="add ord">
        <pc:chgData name="Jolie Serrano Delgado" userId="d52b4219-5c60-4a0c-87ad-b1ec335c0c37" providerId="ADAL" clId="{3AE465FA-0AA9-45B3-B0FF-2FABDFCD8A30}" dt="2025-05-11T20:15:09.345" v="5"/>
        <pc:sldMkLst>
          <pc:docMk/>
          <pc:sldMk cId="3573392034" sldId="1791"/>
        </pc:sldMkLst>
      </pc:sldChg>
      <pc:sldChg chg="modSp add mod">
        <pc:chgData name="Jolie Serrano Delgado" userId="d52b4219-5c60-4a0c-87ad-b1ec335c0c37" providerId="ADAL" clId="{3AE465FA-0AA9-45B3-B0FF-2FABDFCD8A30}" dt="2025-05-11T20:15:00.657" v="2"/>
        <pc:sldMkLst>
          <pc:docMk/>
          <pc:sldMk cId="0" sldId="4129"/>
        </pc:sldMkLst>
        <pc:spChg chg="mod">
          <ac:chgData name="Jolie Serrano Delgado" userId="d52b4219-5c60-4a0c-87ad-b1ec335c0c37" providerId="ADAL" clId="{3AE465FA-0AA9-45B3-B0FF-2FABDFCD8A30}" dt="2025-05-11T20:15:00.657" v="2"/>
          <ac:spMkLst>
            <pc:docMk/>
            <pc:sldMk cId="0" sldId="4129"/>
            <ac:spMk id="55309" creationId="{00000000-0000-0000-0000-000000000000}"/>
          </ac:spMkLst>
        </pc:spChg>
      </pc:sldChg>
      <pc:sldMasterChg chg="delSldLayout">
        <pc:chgData name="Jolie Serrano Delgado" userId="d52b4219-5c60-4a0c-87ad-b1ec335c0c37" providerId="ADAL" clId="{3AE465FA-0AA9-45B3-B0FF-2FABDFCD8A30}" dt="2025-05-11T20:15:10.835" v="6" actId="47"/>
        <pc:sldMasterMkLst>
          <pc:docMk/>
          <pc:sldMasterMk cId="3968079979" sldId="2147483648"/>
        </pc:sldMasterMkLst>
        <pc:sldLayoutChg chg="del">
          <pc:chgData name="Jolie Serrano Delgado" userId="d52b4219-5c60-4a0c-87ad-b1ec335c0c37" providerId="ADAL" clId="{3AE465FA-0AA9-45B3-B0FF-2FABDFCD8A30}" dt="2025-05-11T20:15:10.835" v="6" actId="47"/>
          <pc:sldLayoutMkLst>
            <pc:docMk/>
            <pc:sldMasterMk cId="3968079979" sldId="2147483648"/>
            <pc:sldLayoutMk cId="2586065029" sldId="2147483707"/>
          </pc:sldLayoutMkLst>
        </pc:sldLayoutChg>
        <pc:sldLayoutChg chg="del">
          <pc:chgData name="Jolie Serrano Delgado" userId="d52b4219-5c60-4a0c-87ad-b1ec335c0c37" providerId="ADAL" clId="{3AE465FA-0AA9-45B3-B0FF-2FABDFCD8A30}" dt="2025-05-11T20:15:04.185" v="3"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11/05/2025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11/05/2025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5</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416099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A14A787-4FF6-5B47-AAB9-0486A925DAAB}"/>
              </a:ext>
            </a:extLst>
          </p:cNvPr>
          <p:cNvSpPr>
            <a:spLocks noGrp="1" noChangeArrowheads="1"/>
          </p:cNvSpPr>
          <p:nvPr>
            <p:ph type="sldNum"/>
          </p:nvPr>
        </p:nvSpPr>
        <p:spPr>
          <a:ln/>
        </p:spPr>
        <p:txBody>
          <a:bodyPr/>
          <a:lstStyle/>
          <a:p>
            <a:fld id="{A52141F3-BB5C-E944-9324-D43317218F87}" type="slidenum">
              <a:rPr lang="en-US" altLang="en-US"/>
              <a:pPr/>
              <a:t>10</a:t>
            </a:fld>
            <a:endParaRPr lang="en-US" altLang="en-US"/>
          </a:p>
        </p:txBody>
      </p:sp>
      <p:sp>
        <p:nvSpPr>
          <p:cNvPr id="4097" name="Text Box 1">
            <a:extLst>
              <a:ext uri="{FF2B5EF4-FFF2-40B4-BE49-F238E27FC236}">
                <a16:creationId xmlns:a16="http://schemas.microsoft.com/office/drawing/2014/main" id="{C79DC483-D600-FF4A-A3D8-D072E16B4CB2}"/>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Text Box 2">
            <a:extLst>
              <a:ext uri="{FF2B5EF4-FFF2-40B4-BE49-F238E27FC236}">
                <a16:creationId xmlns:a16="http://schemas.microsoft.com/office/drawing/2014/main" id="{F3C4782E-ED66-2C42-8475-0597C5682E7D}"/>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73838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44A118DA-14BF-3F46-AE25-94283E48DF28}"/>
              </a:ext>
            </a:extLst>
          </p:cNvPr>
          <p:cNvSpPr>
            <a:spLocks noGrp="1"/>
          </p:cNvSpPr>
          <p:nvPr>
            <p:ph type="pic" sz="quarter" idx="10"/>
          </p:nvPr>
        </p:nvSpPr>
        <p:spPr>
          <a:xfrm>
            <a:off x="6096000" y="0"/>
            <a:ext cx="5335389" cy="5417820"/>
          </a:xfrm>
          <a:prstGeom prst="rect">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3894530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stimonials2">
    <p:spTree>
      <p:nvGrpSpPr>
        <p:cNvPr id="1" name=""/>
        <p:cNvGrpSpPr/>
        <p:nvPr/>
      </p:nvGrpSpPr>
      <p:grpSpPr>
        <a:xfrm>
          <a:off x="0" y="0"/>
          <a:ext cx="0" cy="0"/>
          <a:chOff x="0" y="0"/>
          <a:chExt cx="0" cy="0"/>
        </a:xfrm>
      </p:grpSpPr>
      <p:sp>
        <p:nvSpPr>
          <p:cNvPr id="8" name="Picture Placeholder 3">
            <a:extLst>
              <a:ext uri="{FF2B5EF4-FFF2-40B4-BE49-F238E27FC236}">
                <a16:creationId xmlns:a16="http://schemas.microsoft.com/office/drawing/2014/main" id="{25B7C4AF-723F-A843-A5A6-7C76B11451F4}"/>
              </a:ext>
            </a:extLst>
          </p:cNvPr>
          <p:cNvSpPr>
            <a:spLocks noGrp="1"/>
          </p:cNvSpPr>
          <p:nvPr>
            <p:ph type="pic" sz="quarter" idx="16" hasCustomPrompt="1"/>
          </p:nvPr>
        </p:nvSpPr>
        <p:spPr>
          <a:xfrm>
            <a:off x="4440931" y="1630681"/>
            <a:ext cx="3310139" cy="2910840"/>
          </a:xfrm>
          <a:prstGeom prst="parallelogram">
            <a:avLst>
              <a:gd name="adj" fmla="val 17029"/>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10" name="Picture Placeholder 3">
            <a:extLst>
              <a:ext uri="{FF2B5EF4-FFF2-40B4-BE49-F238E27FC236}">
                <a16:creationId xmlns:a16="http://schemas.microsoft.com/office/drawing/2014/main" id="{234B5CD6-EA70-FA49-B62C-0E50467F74F0}"/>
              </a:ext>
            </a:extLst>
          </p:cNvPr>
          <p:cNvSpPr>
            <a:spLocks noGrp="1"/>
          </p:cNvSpPr>
          <p:nvPr>
            <p:ph type="pic" sz="quarter" idx="17" hasCustomPrompt="1"/>
          </p:nvPr>
        </p:nvSpPr>
        <p:spPr>
          <a:xfrm>
            <a:off x="760610" y="1630681"/>
            <a:ext cx="3310139" cy="2910840"/>
          </a:xfrm>
          <a:prstGeom prst="parallelogram">
            <a:avLst>
              <a:gd name="adj" fmla="val 17029"/>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9" name="Picture Placeholder 3">
            <a:extLst>
              <a:ext uri="{FF2B5EF4-FFF2-40B4-BE49-F238E27FC236}">
                <a16:creationId xmlns:a16="http://schemas.microsoft.com/office/drawing/2014/main" id="{88A0EBF0-B580-5E48-8130-F3E85FDC5E92}"/>
              </a:ext>
            </a:extLst>
          </p:cNvPr>
          <p:cNvSpPr>
            <a:spLocks noGrp="1"/>
          </p:cNvSpPr>
          <p:nvPr>
            <p:ph type="pic" sz="quarter" idx="18" hasCustomPrompt="1"/>
          </p:nvPr>
        </p:nvSpPr>
        <p:spPr>
          <a:xfrm>
            <a:off x="8121251" y="1630681"/>
            <a:ext cx="3310139" cy="2910840"/>
          </a:xfrm>
          <a:prstGeom prst="parallelogram">
            <a:avLst>
              <a:gd name="adj" fmla="val 17029"/>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2837640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eam 4">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B583C2F-DB52-CC43-A895-235A728A9BBF}"/>
              </a:ext>
            </a:extLst>
          </p:cNvPr>
          <p:cNvSpPr>
            <a:spLocks noGrp="1" noChangeAspect="1"/>
          </p:cNvSpPr>
          <p:nvPr>
            <p:ph type="pic" sz="quarter" idx="26"/>
          </p:nvPr>
        </p:nvSpPr>
        <p:spPr>
          <a:xfrm>
            <a:off x="1114314" y="1954491"/>
            <a:ext cx="1655107" cy="1656013"/>
          </a:xfrm>
          <a:prstGeom prst="rect">
            <a:avLst/>
          </a:pr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9" name="Picture Placeholder 8">
            <a:extLst>
              <a:ext uri="{FF2B5EF4-FFF2-40B4-BE49-F238E27FC236}">
                <a16:creationId xmlns:a16="http://schemas.microsoft.com/office/drawing/2014/main" id="{84B6A410-36EC-A34F-9421-4ECBFEFC0BCE}"/>
              </a:ext>
            </a:extLst>
          </p:cNvPr>
          <p:cNvSpPr>
            <a:spLocks noGrp="1" noChangeAspect="1"/>
          </p:cNvSpPr>
          <p:nvPr>
            <p:ph type="pic" sz="quarter" idx="27"/>
          </p:nvPr>
        </p:nvSpPr>
        <p:spPr>
          <a:xfrm>
            <a:off x="1114314" y="4561496"/>
            <a:ext cx="1655107" cy="1656013"/>
          </a:xfrm>
          <a:prstGeom prst="rect">
            <a:avLst/>
          </a:pr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13" name="Picture Placeholder 12">
            <a:extLst>
              <a:ext uri="{FF2B5EF4-FFF2-40B4-BE49-F238E27FC236}">
                <a16:creationId xmlns:a16="http://schemas.microsoft.com/office/drawing/2014/main" id="{1783C106-F760-3A43-99BC-3DD66D40C8F9}"/>
              </a:ext>
            </a:extLst>
          </p:cNvPr>
          <p:cNvSpPr>
            <a:spLocks noGrp="1" noChangeAspect="1"/>
          </p:cNvSpPr>
          <p:nvPr>
            <p:ph type="pic" sz="quarter" idx="28"/>
          </p:nvPr>
        </p:nvSpPr>
        <p:spPr>
          <a:xfrm>
            <a:off x="6653157" y="1954491"/>
            <a:ext cx="1655107" cy="1656013"/>
          </a:xfrm>
          <a:prstGeom prst="rect">
            <a:avLst/>
          </a:pr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14" name="Picture Placeholder 13">
            <a:extLst>
              <a:ext uri="{FF2B5EF4-FFF2-40B4-BE49-F238E27FC236}">
                <a16:creationId xmlns:a16="http://schemas.microsoft.com/office/drawing/2014/main" id="{3CEE006E-8ECF-D047-B494-AFF747C2306A}"/>
              </a:ext>
            </a:extLst>
          </p:cNvPr>
          <p:cNvSpPr>
            <a:spLocks noGrp="1" noChangeAspect="1"/>
          </p:cNvSpPr>
          <p:nvPr>
            <p:ph type="pic" sz="quarter" idx="29"/>
          </p:nvPr>
        </p:nvSpPr>
        <p:spPr>
          <a:xfrm>
            <a:off x="6653157" y="4561496"/>
            <a:ext cx="1655107" cy="1656013"/>
          </a:xfrm>
          <a:prstGeom prst="rect">
            <a:avLst/>
          </a:pr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3549868567"/>
      </p:ext>
    </p:extLst>
  </p:cSld>
  <p:clrMapOvr>
    <a:masterClrMapping/>
  </p:clrMapOvr>
  <p:transition/>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5226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817272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3"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5" r:id="rId14"/>
    <p:sldLayoutId id="2147483716" r:id="rId15"/>
    <p:sldLayoutId id="2147483717" r:id="rId16"/>
    <p:sldLayoutId id="2147483718" r:id="rId17"/>
    <p:sldLayoutId id="214748371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Raleway" TargetMode="External"/><Relationship Id="rId2" Type="http://schemas.openxmlformats.org/officeDocument/2006/relationships/hyperlink" Target="https://www.maisfontes.com/akzidenz-grotesk-bq-super" TargetMode="External"/><Relationship Id="rId1" Type="http://schemas.openxmlformats.org/officeDocument/2006/relationships/slideLayout" Target="../slideLayouts/slideLayout17.xml"/><Relationship Id="rId5" Type="http://schemas.openxmlformats.org/officeDocument/2006/relationships/hyperlink" Target="https://free-powerpoint-templates-download.com/" TargetMode="External"/><Relationship Id="rId4" Type="http://schemas.openxmlformats.org/officeDocument/2006/relationships/hyperlink" Target="https://www.dafont.com/es/lobster.fon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err="1">
                <a:solidFill>
                  <a:schemeClr val="bg1"/>
                </a:solidFill>
                <a:latin typeface="+mn-lt"/>
                <a:cs typeface="Calibri" panose="020F0502020204030204" pitchFamily="34" charset="0"/>
                <a:hlinkClick r:id="rId2"/>
              </a:rPr>
              <a:t>Akzidenz</a:t>
            </a:r>
            <a:r>
              <a:rPr lang="en-US" altLang="ja-JP" sz="1400" b="1" dirty="0">
                <a:solidFill>
                  <a:schemeClr val="bg1"/>
                </a:solidFill>
                <a:latin typeface="+mn-lt"/>
                <a:cs typeface="Calibri" panose="020F0502020204030204" pitchFamily="34" charset="0"/>
                <a:hlinkClick r:id="rId2"/>
              </a:rPr>
              <a:t>-Grotesk BQ Super Font </a:t>
            </a:r>
            <a:r>
              <a:rPr lang="en-US" altLang="ja-JP" sz="1400" b="1" dirty="0">
                <a:solidFill>
                  <a:schemeClr val="bg1"/>
                </a:solidFill>
                <a:latin typeface="+mn-lt"/>
                <a:cs typeface="Calibri" panose="020F0502020204030204" pitchFamily="34" charset="0"/>
              </a:rPr>
              <a:t>- </a:t>
            </a:r>
            <a:r>
              <a:rPr lang="en-US" altLang="ja-JP" sz="1400" b="1" dirty="0" err="1">
                <a:solidFill>
                  <a:schemeClr val="bg1"/>
                </a:solidFill>
                <a:latin typeface="+mn-lt"/>
                <a:cs typeface="Calibri" panose="020F0502020204030204" pitchFamily="34" charset="0"/>
                <a:hlinkClick r:id="rId3"/>
              </a:rPr>
              <a:t>Raleway</a:t>
            </a:r>
            <a:r>
              <a:rPr lang="en-US" altLang="ja-JP" sz="1400" b="1" dirty="0">
                <a:solidFill>
                  <a:schemeClr val="bg1"/>
                </a:solidFill>
                <a:latin typeface="+mn-lt"/>
                <a:cs typeface="Calibri" panose="020F0502020204030204" pitchFamily="34" charset="0"/>
                <a:hlinkClick r:id="rId3"/>
              </a:rPr>
              <a:t> Light</a:t>
            </a:r>
            <a:r>
              <a:rPr lang="en-US" altLang="ja-JP" sz="1400" b="1" dirty="0">
                <a:solidFill>
                  <a:schemeClr val="bg1"/>
                </a:solidFill>
                <a:latin typeface="+mn-lt"/>
                <a:cs typeface="Calibri" panose="020F0502020204030204" pitchFamily="34" charset="0"/>
              </a:rPr>
              <a:t> - </a:t>
            </a:r>
            <a:r>
              <a:rPr lang="en-US" altLang="ja-JP" sz="1400" b="1" dirty="0">
                <a:solidFill>
                  <a:schemeClr val="bg1"/>
                </a:solidFill>
                <a:latin typeface="+mn-lt"/>
                <a:cs typeface="Calibri" panose="020F0502020204030204" pitchFamily="34" charset="0"/>
                <a:hlinkClick r:id="rId4"/>
              </a:rPr>
              <a:t>Lobster 1.4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Freeform 1">
            <a:extLst>
              <a:ext uri="{FF2B5EF4-FFF2-40B4-BE49-F238E27FC236}">
                <a16:creationId xmlns:a16="http://schemas.microsoft.com/office/drawing/2014/main" id="{7A02D0BB-1B40-A949-8F93-60143AE18D8E}"/>
              </a:ext>
            </a:extLst>
          </p:cNvPr>
          <p:cNvSpPr>
            <a:spLocks noChangeArrowheads="1"/>
          </p:cNvSpPr>
          <p:nvPr/>
        </p:nvSpPr>
        <p:spPr bwMode="auto">
          <a:xfrm>
            <a:off x="6220581" y="4586097"/>
            <a:ext cx="3870959" cy="1665635"/>
          </a:xfrm>
          <a:custGeom>
            <a:avLst/>
            <a:gdLst>
              <a:gd name="T0" fmla="*/ 7937 w 8064"/>
              <a:gd name="T1" fmla="*/ 2037 h 3470"/>
              <a:gd name="T2" fmla="*/ 7937 w 8064"/>
              <a:gd name="T3" fmla="*/ 2037 h 3470"/>
              <a:gd name="T4" fmla="*/ 7902 w 8064"/>
              <a:gd name="T5" fmla="*/ 1862 h 3470"/>
              <a:gd name="T6" fmla="*/ 7902 w 8064"/>
              <a:gd name="T7" fmla="*/ 1862 h 3470"/>
              <a:gd name="T8" fmla="*/ 7877 w 8064"/>
              <a:gd name="T9" fmla="*/ 1731 h 3470"/>
              <a:gd name="T10" fmla="*/ 7877 w 8064"/>
              <a:gd name="T11" fmla="*/ 1731 h 3470"/>
              <a:gd name="T12" fmla="*/ 7821 w 8064"/>
              <a:gd name="T13" fmla="*/ 1499 h 3470"/>
              <a:gd name="T14" fmla="*/ 7821 w 8064"/>
              <a:gd name="T15" fmla="*/ 1499 h 3470"/>
              <a:gd name="T16" fmla="*/ 7806 w 8064"/>
              <a:gd name="T17" fmla="*/ 1431 h 3470"/>
              <a:gd name="T18" fmla="*/ 7806 w 8064"/>
              <a:gd name="T19" fmla="*/ 1431 h 3470"/>
              <a:gd name="T20" fmla="*/ 7731 w 8064"/>
              <a:gd name="T21" fmla="*/ 1163 h 3470"/>
              <a:gd name="T22" fmla="*/ 7731 w 8064"/>
              <a:gd name="T23" fmla="*/ 1163 h 3470"/>
              <a:gd name="T24" fmla="*/ 7723 w 8064"/>
              <a:gd name="T25" fmla="*/ 1136 h 3470"/>
              <a:gd name="T26" fmla="*/ 7723 w 8064"/>
              <a:gd name="T27" fmla="*/ 1136 h 3470"/>
              <a:gd name="T28" fmla="*/ 7632 w 8064"/>
              <a:gd name="T29" fmla="*/ 850 h 3470"/>
              <a:gd name="T30" fmla="*/ 7632 w 8064"/>
              <a:gd name="T31" fmla="*/ 850 h 3470"/>
              <a:gd name="T32" fmla="*/ 7630 w 8064"/>
              <a:gd name="T33" fmla="*/ 845 h 3470"/>
              <a:gd name="T34" fmla="*/ 7630 w 8064"/>
              <a:gd name="T35" fmla="*/ 845 h 3470"/>
              <a:gd name="T36" fmla="*/ 7290 w 8064"/>
              <a:gd name="T37" fmla="*/ 0 h 3470"/>
              <a:gd name="T38" fmla="*/ 7290 w 8064"/>
              <a:gd name="T39" fmla="*/ 0 h 3470"/>
              <a:gd name="T40" fmla="*/ 7290 w 8064"/>
              <a:gd name="T41" fmla="*/ 0 h 3470"/>
              <a:gd name="T42" fmla="*/ 0 w 8064"/>
              <a:gd name="T43" fmla="*/ 3469 h 3470"/>
              <a:gd name="T44" fmla="*/ 8063 w 8064"/>
              <a:gd name="T45" fmla="*/ 3469 h 3470"/>
              <a:gd name="T46" fmla="*/ 8063 w 8064"/>
              <a:gd name="T47" fmla="*/ 3469 h 3470"/>
              <a:gd name="T48" fmla="*/ 7985 w 8064"/>
              <a:gd name="T49" fmla="*/ 2349 h 3470"/>
              <a:gd name="T50" fmla="*/ 7985 w 8064"/>
              <a:gd name="T51" fmla="*/ 2349 h 3470"/>
              <a:gd name="T52" fmla="*/ 7937 w 8064"/>
              <a:gd name="T53" fmla="*/ 2037 h 3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064" h="3470">
                <a:moveTo>
                  <a:pt x="7937" y="2037"/>
                </a:moveTo>
                <a:lnTo>
                  <a:pt x="7937" y="2037"/>
                </a:lnTo>
                <a:cubicBezTo>
                  <a:pt x="7927" y="1978"/>
                  <a:pt x="7914" y="1920"/>
                  <a:pt x="7902" y="1862"/>
                </a:cubicBezTo>
                <a:lnTo>
                  <a:pt x="7902" y="1862"/>
                </a:lnTo>
                <a:cubicBezTo>
                  <a:pt x="7894" y="1819"/>
                  <a:pt x="7886" y="1775"/>
                  <a:pt x="7877" y="1731"/>
                </a:cubicBezTo>
                <a:lnTo>
                  <a:pt x="7877" y="1731"/>
                </a:lnTo>
                <a:cubicBezTo>
                  <a:pt x="7859" y="1653"/>
                  <a:pt x="7841" y="1576"/>
                  <a:pt x="7821" y="1499"/>
                </a:cubicBezTo>
                <a:lnTo>
                  <a:pt x="7821" y="1499"/>
                </a:lnTo>
                <a:cubicBezTo>
                  <a:pt x="7816" y="1476"/>
                  <a:pt x="7811" y="1453"/>
                  <a:pt x="7806" y="1431"/>
                </a:cubicBezTo>
                <a:lnTo>
                  <a:pt x="7806" y="1431"/>
                </a:lnTo>
                <a:cubicBezTo>
                  <a:pt x="7782" y="1341"/>
                  <a:pt x="7757" y="1251"/>
                  <a:pt x="7731" y="1163"/>
                </a:cubicBezTo>
                <a:lnTo>
                  <a:pt x="7731" y="1163"/>
                </a:lnTo>
                <a:cubicBezTo>
                  <a:pt x="7728" y="1153"/>
                  <a:pt x="7726" y="1145"/>
                  <a:pt x="7723" y="1136"/>
                </a:cubicBezTo>
                <a:lnTo>
                  <a:pt x="7723" y="1136"/>
                </a:lnTo>
                <a:cubicBezTo>
                  <a:pt x="7695" y="1039"/>
                  <a:pt x="7665" y="944"/>
                  <a:pt x="7632" y="850"/>
                </a:cubicBezTo>
                <a:lnTo>
                  <a:pt x="7632" y="850"/>
                </a:lnTo>
                <a:cubicBezTo>
                  <a:pt x="7632" y="849"/>
                  <a:pt x="7631" y="847"/>
                  <a:pt x="7630" y="845"/>
                </a:cubicBezTo>
                <a:lnTo>
                  <a:pt x="7630" y="845"/>
                </a:lnTo>
                <a:cubicBezTo>
                  <a:pt x="7532" y="556"/>
                  <a:pt x="7418" y="274"/>
                  <a:pt x="7290" y="0"/>
                </a:cubicBezTo>
                <a:lnTo>
                  <a:pt x="7290" y="0"/>
                </a:lnTo>
                <a:lnTo>
                  <a:pt x="7290" y="0"/>
                </a:lnTo>
                <a:lnTo>
                  <a:pt x="0" y="3469"/>
                </a:lnTo>
                <a:lnTo>
                  <a:pt x="8063" y="3469"/>
                </a:lnTo>
                <a:lnTo>
                  <a:pt x="8063" y="3469"/>
                </a:lnTo>
                <a:cubicBezTo>
                  <a:pt x="8063" y="3089"/>
                  <a:pt x="8038" y="2715"/>
                  <a:pt x="7985" y="2349"/>
                </a:cubicBezTo>
                <a:lnTo>
                  <a:pt x="7985" y="2349"/>
                </a:lnTo>
                <a:cubicBezTo>
                  <a:pt x="7971" y="2244"/>
                  <a:pt x="7955" y="2140"/>
                  <a:pt x="7937" y="2037"/>
                </a:cubicBezTo>
              </a:path>
            </a:pathLst>
          </a:custGeom>
          <a:solidFill>
            <a:schemeClr val="accent5"/>
          </a:solidFill>
          <a:ln>
            <a:noFill/>
          </a:ln>
          <a:effectLst/>
        </p:spPr>
        <p:txBody>
          <a:bodyPr wrap="none" anchor="ctr"/>
          <a:lstStyle/>
          <a:p>
            <a:endParaRPr lang="en-US" sz="3266" dirty="0">
              <a:latin typeface="Source Sans Pro Light" panose="020B0403030403020204" pitchFamily="34" charset="0"/>
            </a:endParaRPr>
          </a:p>
        </p:txBody>
      </p:sp>
      <p:sp>
        <p:nvSpPr>
          <p:cNvPr id="3074" name="Freeform 2">
            <a:extLst>
              <a:ext uri="{FF2B5EF4-FFF2-40B4-BE49-F238E27FC236}">
                <a16:creationId xmlns:a16="http://schemas.microsoft.com/office/drawing/2014/main" id="{1128050F-5359-C44F-AC57-5CB93FBA21EF}"/>
              </a:ext>
            </a:extLst>
          </p:cNvPr>
          <p:cNvSpPr>
            <a:spLocks noChangeArrowheads="1"/>
          </p:cNvSpPr>
          <p:nvPr/>
        </p:nvSpPr>
        <p:spPr bwMode="auto">
          <a:xfrm>
            <a:off x="6193069" y="2334210"/>
            <a:ext cx="3506931" cy="3879426"/>
          </a:xfrm>
          <a:custGeom>
            <a:avLst/>
            <a:gdLst>
              <a:gd name="T0" fmla="*/ 0 w 7309"/>
              <a:gd name="T1" fmla="*/ 8083 h 8084"/>
              <a:gd name="T2" fmla="*/ 7308 w 7309"/>
              <a:gd name="T3" fmla="*/ 4604 h 8084"/>
              <a:gd name="T4" fmla="*/ 7308 w 7309"/>
              <a:gd name="T5" fmla="*/ 4604 h 8084"/>
              <a:gd name="T6" fmla="*/ 341 w 7309"/>
              <a:gd name="T7" fmla="*/ 0 h 8084"/>
              <a:gd name="T8" fmla="*/ 341 w 7309"/>
              <a:gd name="T9" fmla="*/ 0 h 8084"/>
              <a:gd name="T10" fmla="*/ 341 w 7309"/>
              <a:gd name="T11" fmla="*/ 0 h 8084"/>
              <a:gd name="T12" fmla="*/ 0 w 7309"/>
              <a:gd name="T13" fmla="*/ 8083 h 8084"/>
            </a:gdLst>
            <a:ahLst/>
            <a:cxnLst>
              <a:cxn ang="0">
                <a:pos x="T0" y="T1"/>
              </a:cxn>
              <a:cxn ang="0">
                <a:pos x="T2" y="T3"/>
              </a:cxn>
              <a:cxn ang="0">
                <a:pos x="T4" y="T5"/>
              </a:cxn>
              <a:cxn ang="0">
                <a:pos x="T6" y="T7"/>
              </a:cxn>
              <a:cxn ang="0">
                <a:pos x="T8" y="T9"/>
              </a:cxn>
              <a:cxn ang="0">
                <a:pos x="T10" y="T11"/>
              </a:cxn>
              <a:cxn ang="0">
                <a:pos x="T12" y="T13"/>
              </a:cxn>
            </a:cxnLst>
            <a:rect l="0" t="0" r="r" b="b"/>
            <a:pathLst>
              <a:path w="7309" h="8084">
                <a:moveTo>
                  <a:pt x="0" y="8083"/>
                </a:moveTo>
                <a:lnTo>
                  <a:pt x="7308" y="4604"/>
                </a:lnTo>
                <a:lnTo>
                  <a:pt x="7308" y="4604"/>
                </a:lnTo>
                <a:cubicBezTo>
                  <a:pt x="6040" y="1985"/>
                  <a:pt x="3413" y="145"/>
                  <a:pt x="341" y="0"/>
                </a:cubicBezTo>
                <a:lnTo>
                  <a:pt x="341" y="0"/>
                </a:lnTo>
                <a:lnTo>
                  <a:pt x="341" y="0"/>
                </a:lnTo>
                <a:lnTo>
                  <a:pt x="0" y="8083"/>
                </a:lnTo>
              </a:path>
            </a:pathLst>
          </a:custGeom>
          <a:solidFill>
            <a:schemeClr val="accent4"/>
          </a:solidFill>
          <a:ln>
            <a:noFill/>
          </a:ln>
          <a:effectLst/>
        </p:spPr>
        <p:txBody>
          <a:bodyPr wrap="none" anchor="ctr"/>
          <a:lstStyle/>
          <a:p>
            <a:endParaRPr lang="en-US" sz="3266" dirty="0">
              <a:latin typeface="Source Sans Pro Light" panose="020B0403030403020204" pitchFamily="34" charset="0"/>
            </a:endParaRPr>
          </a:p>
        </p:txBody>
      </p:sp>
      <p:sp>
        <p:nvSpPr>
          <p:cNvPr id="3075" name="Freeform 3">
            <a:extLst>
              <a:ext uri="{FF2B5EF4-FFF2-40B4-BE49-F238E27FC236}">
                <a16:creationId xmlns:a16="http://schemas.microsoft.com/office/drawing/2014/main" id="{50C6EC41-5EE6-DF4B-87C3-8917BA5B8070}"/>
              </a:ext>
            </a:extLst>
          </p:cNvPr>
          <p:cNvSpPr>
            <a:spLocks noChangeArrowheads="1"/>
          </p:cNvSpPr>
          <p:nvPr/>
        </p:nvSpPr>
        <p:spPr bwMode="auto">
          <a:xfrm>
            <a:off x="5001515" y="2329978"/>
            <a:ext cx="1310074" cy="3790535"/>
          </a:xfrm>
          <a:custGeom>
            <a:avLst/>
            <a:gdLst>
              <a:gd name="T0" fmla="*/ 2394 w 2728"/>
              <a:gd name="T1" fmla="*/ 7899 h 7900"/>
              <a:gd name="T2" fmla="*/ 2727 w 2728"/>
              <a:gd name="T3" fmla="*/ 6 h 7900"/>
              <a:gd name="T4" fmla="*/ 2727 w 2728"/>
              <a:gd name="T5" fmla="*/ 6 h 7900"/>
              <a:gd name="T6" fmla="*/ 2431 w 2728"/>
              <a:gd name="T7" fmla="*/ 0 h 7900"/>
              <a:gd name="T8" fmla="*/ 2431 w 2728"/>
              <a:gd name="T9" fmla="*/ 0 h 7900"/>
              <a:gd name="T10" fmla="*/ 2112 w 2728"/>
              <a:gd name="T11" fmla="*/ 6 h 7900"/>
              <a:gd name="T12" fmla="*/ 2112 w 2728"/>
              <a:gd name="T13" fmla="*/ 6 h 7900"/>
              <a:gd name="T14" fmla="*/ 1936 w 2728"/>
              <a:gd name="T15" fmla="*/ 16 h 7900"/>
              <a:gd name="T16" fmla="*/ 1936 w 2728"/>
              <a:gd name="T17" fmla="*/ 16 h 7900"/>
              <a:gd name="T18" fmla="*/ 1798 w 2728"/>
              <a:gd name="T19" fmla="*/ 24 h 7900"/>
              <a:gd name="T20" fmla="*/ 1798 w 2728"/>
              <a:gd name="T21" fmla="*/ 24 h 7900"/>
              <a:gd name="T22" fmla="*/ 1561 w 2728"/>
              <a:gd name="T23" fmla="*/ 47 h 7900"/>
              <a:gd name="T24" fmla="*/ 1561 w 2728"/>
              <a:gd name="T25" fmla="*/ 47 h 7900"/>
              <a:gd name="T26" fmla="*/ 1489 w 2728"/>
              <a:gd name="T27" fmla="*/ 54 h 7900"/>
              <a:gd name="T28" fmla="*/ 1489 w 2728"/>
              <a:gd name="T29" fmla="*/ 54 h 7900"/>
              <a:gd name="T30" fmla="*/ 1215 w 2728"/>
              <a:gd name="T31" fmla="*/ 90 h 7900"/>
              <a:gd name="T32" fmla="*/ 1215 w 2728"/>
              <a:gd name="T33" fmla="*/ 90 h 7900"/>
              <a:gd name="T34" fmla="*/ 1184 w 2728"/>
              <a:gd name="T35" fmla="*/ 95 h 7900"/>
              <a:gd name="T36" fmla="*/ 1184 w 2728"/>
              <a:gd name="T37" fmla="*/ 95 h 7900"/>
              <a:gd name="T38" fmla="*/ 889 w 2728"/>
              <a:gd name="T39" fmla="*/ 146 h 7900"/>
              <a:gd name="T40" fmla="*/ 889 w 2728"/>
              <a:gd name="T41" fmla="*/ 146 h 7900"/>
              <a:gd name="T42" fmla="*/ 882 w 2728"/>
              <a:gd name="T43" fmla="*/ 147 h 7900"/>
              <a:gd name="T44" fmla="*/ 882 w 2728"/>
              <a:gd name="T45" fmla="*/ 147 h 7900"/>
              <a:gd name="T46" fmla="*/ 0 w 2728"/>
              <a:gd name="T47" fmla="*/ 368 h 7900"/>
              <a:gd name="T48" fmla="*/ 0 w 2728"/>
              <a:gd name="T49" fmla="*/ 368 h 7900"/>
              <a:gd name="T50" fmla="*/ 0 w 2728"/>
              <a:gd name="T51" fmla="*/ 368 h 7900"/>
              <a:gd name="T52" fmla="*/ 2394 w 2728"/>
              <a:gd name="T53" fmla="*/ 7899 h 7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28" h="7900">
                <a:moveTo>
                  <a:pt x="2394" y="7899"/>
                </a:moveTo>
                <a:lnTo>
                  <a:pt x="2727" y="6"/>
                </a:lnTo>
                <a:lnTo>
                  <a:pt x="2727" y="6"/>
                </a:lnTo>
                <a:cubicBezTo>
                  <a:pt x="2629" y="3"/>
                  <a:pt x="2530" y="0"/>
                  <a:pt x="2431" y="0"/>
                </a:cubicBezTo>
                <a:lnTo>
                  <a:pt x="2431" y="0"/>
                </a:lnTo>
                <a:cubicBezTo>
                  <a:pt x="2324" y="0"/>
                  <a:pt x="2218" y="2"/>
                  <a:pt x="2112" y="6"/>
                </a:cubicBezTo>
                <a:lnTo>
                  <a:pt x="2112" y="6"/>
                </a:lnTo>
                <a:cubicBezTo>
                  <a:pt x="2053" y="8"/>
                  <a:pt x="1994" y="13"/>
                  <a:pt x="1936" y="16"/>
                </a:cubicBezTo>
                <a:lnTo>
                  <a:pt x="1936" y="16"/>
                </a:lnTo>
                <a:cubicBezTo>
                  <a:pt x="1889" y="19"/>
                  <a:pt x="1844" y="21"/>
                  <a:pt x="1798" y="24"/>
                </a:cubicBezTo>
                <a:lnTo>
                  <a:pt x="1798" y="24"/>
                </a:lnTo>
                <a:cubicBezTo>
                  <a:pt x="1719" y="31"/>
                  <a:pt x="1639" y="39"/>
                  <a:pt x="1561" y="47"/>
                </a:cubicBezTo>
                <a:lnTo>
                  <a:pt x="1561" y="47"/>
                </a:lnTo>
                <a:cubicBezTo>
                  <a:pt x="1537" y="49"/>
                  <a:pt x="1513" y="51"/>
                  <a:pt x="1489" y="54"/>
                </a:cubicBezTo>
                <a:lnTo>
                  <a:pt x="1489" y="54"/>
                </a:lnTo>
                <a:cubicBezTo>
                  <a:pt x="1398" y="65"/>
                  <a:pt x="1306" y="77"/>
                  <a:pt x="1215" y="90"/>
                </a:cubicBezTo>
                <a:lnTo>
                  <a:pt x="1215" y="90"/>
                </a:lnTo>
                <a:cubicBezTo>
                  <a:pt x="1205" y="92"/>
                  <a:pt x="1194" y="94"/>
                  <a:pt x="1184" y="95"/>
                </a:cubicBezTo>
                <a:lnTo>
                  <a:pt x="1184" y="95"/>
                </a:lnTo>
                <a:cubicBezTo>
                  <a:pt x="1085" y="110"/>
                  <a:pt x="986" y="127"/>
                  <a:pt x="889" y="146"/>
                </a:cubicBezTo>
                <a:lnTo>
                  <a:pt x="889" y="146"/>
                </a:lnTo>
                <a:cubicBezTo>
                  <a:pt x="886" y="146"/>
                  <a:pt x="885" y="147"/>
                  <a:pt x="882" y="147"/>
                </a:cubicBezTo>
                <a:lnTo>
                  <a:pt x="882" y="147"/>
                </a:lnTo>
                <a:cubicBezTo>
                  <a:pt x="582" y="205"/>
                  <a:pt x="288" y="279"/>
                  <a:pt x="0" y="368"/>
                </a:cubicBezTo>
                <a:lnTo>
                  <a:pt x="0" y="368"/>
                </a:lnTo>
                <a:lnTo>
                  <a:pt x="0" y="368"/>
                </a:lnTo>
                <a:lnTo>
                  <a:pt x="2394" y="7899"/>
                </a:lnTo>
              </a:path>
            </a:pathLst>
          </a:custGeom>
          <a:solidFill>
            <a:schemeClr val="accent3"/>
          </a:solidFill>
          <a:ln>
            <a:noFill/>
          </a:ln>
          <a:effectLst/>
        </p:spPr>
        <p:txBody>
          <a:bodyPr wrap="none" anchor="ctr"/>
          <a:lstStyle/>
          <a:p>
            <a:endParaRPr lang="en-US" sz="3266" dirty="0">
              <a:latin typeface="Source Sans Pro Light" panose="020B0403030403020204" pitchFamily="34" charset="0"/>
            </a:endParaRPr>
          </a:p>
        </p:txBody>
      </p:sp>
      <p:sp>
        <p:nvSpPr>
          <p:cNvPr id="3076" name="Freeform 4">
            <a:extLst>
              <a:ext uri="{FF2B5EF4-FFF2-40B4-BE49-F238E27FC236}">
                <a16:creationId xmlns:a16="http://schemas.microsoft.com/office/drawing/2014/main" id="{AE07D09F-5664-9442-BA14-CFD7F65A74DE}"/>
              </a:ext>
            </a:extLst>
          </p:cNvPr>
          <p:cNvSpPr>
            <a:spLocks noChangeArrowheads="1"/>
          </p:cNvSpPr>
          <p:nvPr/>
        </p:nvSpPr>
        <p:spPr bwMode="auto">
          <a:xfrm>
            <a:off x="3236409" y="2520456"/>
            <a:ext cx="2884701" cy="3659317"/>
          </a:xfrm>
          <a:custGeom>
            <a:avLst/>
            <a:gdLst>
              <a:gd name="T0" fmla="*/ 0 w 6010"/>
              <a:gd name="T1" fmla="*/ 2343 h 7624"/>
              <a:gd name="T2" fmla="*/ 6009 w 6010"/>
              <a:gd name="T3" fmla="*/ 7623 h 7624"/>
              <a:gd name="T4" fmla="*/ 3586 w 6010"/>
              <a:gd name="T5" fmla="*/ 0 h 7624"/>
              <a:gd name="T6" fmla="*/ 3586 w 6010"/>
              <a:gd name="T7" fmla="*/ 0 h 7624"/>
              <a:gd name="T8" fmla="*/ 0 w 6010"/>
              <a:gd name="T9" fmla="*/ 2343 h 7624"/>
            </a:gdLst>
            <a:ahLst/>
            <a:cxnLst>
              <a:cxn ang="0">
                <a:pos x="T0" y="T1"/>
              </a:cxn>
              <a:cxn ang="0">
                <a:pos x="T2" y="T3"/>
              </a:cxn>
              <a:cxn ang="0">
                <a:pos x="T4" y="T5"/>
              </a:cxn>
              <a:cxn ang="0">
                <a:pos x="T6" y="T7"/>
              </a:cxn>
              <a:cxn ang="0">
                <a:pos x="T8" y="T9"/>
              </a:cxn>
            </a:cxnLst>
            <a:rect l="0" t="0" r="r" b="b"/>
            <a:pathLst>
              <a:path w="6010" h="7624">
                <a:moveTo>
                  <a:pt x="0" y="2343"/>
                </a:moveTo>
                <a:lnTo>
                  <a:pt x="6009" y="7623"/>
                </a:lnTo>
                <a:lnTo>
                  <a:pt x="3586" y="0"/>
                </a:lnTo>
                <a:lnTo>
                  <a:pt x="3586" y="0"/>
                </a:lnTo>
                <a:cubicBezTo>
                  <a:pt x="2188" y="452"/>
                  <a:pt x="955" y="1271"/>
                  <a:pt x="0" y="2343"/>
                </a:cubicBezTo>
              </a:path>
            </a:pathLst>
          </a:custGeom>
          <a:solidFill>
            <a:schemeClr val="accent2"/>
          </a:solidFill>
          <a:ln>
            <a:noFill/>
          </a:ln>
          <a:effectLst/>
        </p:spPr>
        <p:txBody>
          <a:bodyPr wrap="none" anchor="ctr"/>
          <a:lstStyle/>
          <a:p>
            <a:endParaRPr lang="en-US" sz="3266" dirty="0">
              <a:latin typeface="Source Sans Pro Light" panose="020B0403030403020204" pitchFamily="34" charset="0"/>
            </a:endParaRPr>
          </a:p>
        </p:txBody>
      </p:sp>
      <p:sp>
        <p:nvSpPr>
          <p:cNvPr id="3077" name="Freeform 5">
            <a:extLst>
              <a:ext uri="{FF2B5EF4-FFF2-40B4-BE49-F238E27FC236}">
                <a16:creationId xmlns:a16="http://schemas.microsoft.com/office/drawing/2014/main" id="{27F68A58-5E11-D640-8021-FC0133C82067}"/>
              </a:ext>
            </a:extLst>
          </p:cNvPr>
          <p:cNvSpPr>
            <a:spLocks noChangeArrowheads="1"/>
          </p:cNvSpPr>
          <p:nvPr/>
        </p:nvSpPr>
        <p:spPr bwMode="auto">
          <a:xfrm>
            <a:off x="2245917" y="3678146"/>
            <a:ext cx="3881541" cy="2573585"/>
          </a:xfrm>
          <a:custGeom>
            <a:avLst/>
            <a:gdLst>
              <a:gd name="T0" fmla="*/ 1002 w 8089"/>
              <a:gd name="T1" fmla="*/ 1439 h 5363"/>
              <a:gd name="T2" fmla="*/ 865 w 8089"/>
              <a:gd name="T3" fmla="*/ 1699 h 5363"/>
              <a:gd name="T4" fmla="*/ 737 w 8089"/>
              <a:gd name="T5" fmla="*/ 1965 h 5363"/>
              <a:gd name="T6" fmla="*/ 620 w 8089"/>
              <a:gd name="T7" fmla="*/ 2236 h 5363"/>
              <a:gd name="T8" fmla="*/ 511 w 8089"/>
              <a:gd name="T9" fmla="*/ 2512 h 5363"/>
              <a:gd name="T10" fmla="*/ 413 w 8089"/>
              <a:gd name="T11" fmla="*/ 2793 h 5363"/>
              <a:gd name="T12" fmla="*/ 324 w 8089"/>
              <a:gd name="T13" fmla="*/ 3079 h 5363"/>
              <a:gd name="T14" fmla="*/ 245 w 8089"/>
              <a:gd name="T15" fmla="*/ 3370 h 5363"/>
              <a:gd name="T16" fmla="*/ 177 w 8089"/>
              <a:gd name="T17" fmla="*/ 3665 h 5363"/>
              <a:gd name="T18" fmla="*/ 120 w 8089"/>
              <a:gd name="T19" fmla="*/ 3965 h 5363"/>
              <a:gd name="T20" fmla="*/ 102 w 8089"/>
              <a:gd name="T21" fmla="*/ 5358 h 5363"/>
              <a:gd name="T22" fmla="*/ 4471 w 8089"/>
              <a:gd name="T23" fmla="*/ 5359 h 5363"/>
              <a:gd name="T24" fmla="*/ 4775 w 8089"/>
              <a:gd name="T25" fmla="*/ 5359 h 5363"/>
              <a:gd name="T26" fmla="*/ 4963 w 8089"/>
              <a:gd name="T27" fmla="*/ 5360 h 5363"/>
              <a:gd name="T28" fmla="*/ 5086 w 8089"/>
              <a:gd name="T29" fmla="*/ 5360 h 5363"/>
              <a:gd name="T30" fmla="*/ 5143 w 8089"/>
              <a:gd name="T31" fmla="*/ 5359 h 5363"/>
              <a:gd name="T32" fmla="*/ 5194 w 8089"/>
              <a:gd name="T33" fmla="*/ 5359 h 5363"/>
              <a:gd name="T34" fmla="*/ 5288 w 8089"/>
              <a:gd name="T35" fmla="*/ 5359 h 5363"/>
              <a:gd name="T36" fmla="*/ 5344 w 8089"/>
              <a:gd name="T37" fmla="*/ 5359 h 5363"/>
              <a:gd name="T38" fmla="*/ 5396 w 8089"/>
              <a:gd name="T39" fmla="*/ 5358 h 5363"/>
              <a:gd name="T40" fmla="*/ 5434 w 8089"/>
              <a:gd name="T41" fmla="*/ 5358 h 5363"/>
              <a:gd name="T42" fmla="*/ 5469 w 8089"/>
              <a:gd name="T43" fmla="*/ 5358 h 5363"/>
              <a:gd name="T44" fmla="*/ 5495 w 8089"/>
              <a:gd name="T45" fmla="*/ 5358 h 5363"/>
              <a:gd name="T46" fmla="*/ 5520 w 8089"/>
              <a:gd name="T47" fmla="*/ 5358 h 5363"/>
              <a:gd name="T48" fmla="*/ 5540 w 8089"/>
              <a:gd name="T49" fmla="*/ 5357 h 5363"/>
              <a:gd name="T50" fmla="*/ 5556 w 8089"/>
              <a:gd name="T51" fmla="*/ 5357 h 5363"/>
              <a:gd name="T52" fmla="*/ 5566 w 8089"/>
              <a:gd name="T53" fmla="*/ 5357 h 5363"/>
              <a:gd name="T54" fmla="*/ 5617 w 8089"/>
              <a:gd name="T55" fmla="*/ 5358 h 5363"/>
              <a:gd name="T56" fmla="*/ 5670 w 8089"/>
              <a:gd name="T57" fmla="*/ 5360 h 5363"/>
              <a:gd name="T58" fmla="*/ 5700 w 8089"/>
              <a:gd name="T59" fmla="*/ 5360 h 5363"/>
              <a:gd name="T60" fmla="*/ 5742 w 8089"/>
              <a:gd name="T61" fmla="*/ 5353 h 5363"/>
              <a:gd name="T62" fmla="*/ 5754 w 8089"/>
              <a:gd name="T63" fmla="*/ 5358 h 5363"/>
              <a:gd name="T64" fmla="*/ 5775 w 8089"/>
              <a:gd name="T65" fmla="*/ 5361 h 5363"/>
              <a:gd name="T66" fmla="*/ 5800 w 8089"/>
              <a:gd name="T67" fmla="*/ 5362 h 5363"/>
              <a:gd name="T68" fmla="*/ 5835 w 8089"/>
              <a:gd name="T69" fmla="*/ 5362 h 5363"/>
              <a:gd name="T70" fmla="*/ 5869 w 8089"/>
              <a:gd name="T71" fmla="*/ 5361 h 5363"/>
              <a:gd name="T72" fmla="*/ 5905 w 8089"/>
              <a:gd name="T73" fmla="*/ 5360 h 5363"/>
              <a:gd name="T74" fmla="*/ 5940 w 8089"/>
              <a:gd name="T75" fmla="*/ 5359 h 5363"/>
              <a:gd name="T76" fmla="*/ 5976 w 8089"/>
              <a:gd name="T77" fmla="*/ 5360 h 5363"/>
              <a:gd name="T78" fmla="*/ 6015 w 8089"/>
              <a:gd name="T79" fmla="*/ 5361 h 5363"/>
              <a:gd name="T80" fmla="*/ 6055 w 8089"/>
              <a:gd name="T81" fmla="*/ 5361 h 5363"/>
              <a:gd name="T82" fmla="*/ 6087 w 8089"/>
              <a:gd name="T83" fmla="*/ 5360 h 5363"/>
              <a:gd name="T84" fmla="*/ 6111 w 8089"/>
              <a:gd name="T85" fmla="*/ 5358 h 5363"/>
              <a:gd name="T86" fmla="*/ 6125 w 8089"/>
              <a:gd name="T87" fmla="*/ 5353 h 5363"/>
              <a:gd name="T88" fmla="*/ 6135 w 8089"/>
              <a:gd name="T89" fmla="*/ 5358 h 5363"/>
              <a:gd name="T90" fmla="*/ 6149 w 8089"/>
              <a:gd name="T91" fmla="*/ 5361 h 5363"/>
              <a:gd name="T92" fmla="*/ 6165 w 8089"/>
              <a:gd name="T93" fmla="*/ 5362 h 5363"/>
              <a:gd name="T94" fmla="*/ 6186 w 8089"/>
              <a:gd name="T95" fmla="*/ 5362 h 5363"/>
              <a:gd name="T96" fmla="*/ 6205 w 8089"/>
              <a:gd name="T97" fmla="*/ 5362 h 5363"/>
              <a:gd name="T98" fmla="*/ 6222 w 8089"/>
              <a:gd name="T99" fmla="*/ 5360 h 5363"/>
              <a:gd name="T100" fmla="*/ 6239 w 8089"/>
              <a:gd name="T101" fmla="*/ 5359 h 5363"/>
              <a:gd name="T102" fmla="*/ 6243 w 8089"/>
              <a:gd name="T103" fmla="*/ 5354 h 5363"/>
              <a:gd name="T104" fmla="*/ 6249 w 8089"/>
              <a:gd name="T105" fmla="*/ 5352 h 5363"/>
              <a:gd name="T106" fmla="*/ 6252 w 8089"/>
              <a:gd name="T107" fmla="*/ 5356 h 5363"/>
              <a:gd name="T108" fmla="*/ 6262 w 8089"/>
              <a:gd name="T109" fmla="*/ 5360 h 5363"/>
              <a:gd name="T110" fmla="*/ 8063 w 8089"/>
              <a:gd name="T111" fmla="*/ 5359 h 5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089" h="5363">
                <a:moveTo>
                  <a:pt x="2004" y="0"/>
                </a:moveTo>
                <a:lnTo>
                  <a:pt x="2004" y="0"/>
                </a:lnTo>
                <a:cubicBezTo>
                  <a:pt x="1621" y="442"/>
                  <a:pt x="1284" y="924"/>
                  <a:pt x="1002" y="1439"/>
                </a:cubicBezTo>
                <a:lnTo>
                  <a:pt x="1002" y="1439"/>
                </a:lnTo>
                <a:cubicBezTo>
                  <a:pt x="1001" y="1440"/>
                  <a:pt x="1000" y="1441"/>
                  <a:pt x="1000" y="1442"/>
                </a:cubicBezTo>
                <a:lnTo>
                  <a:pt x="1000" y="1442"/>
                </a:lnTo>
                <a:cubicBezTo>
                  <a:pt x="953" y="1527"/>
                  <a:pt x="908" y="1613"/>
                  <a:pt x="865" y="1699"/>
                </a:cubicBezTo>
                <a:lnTo>
                  <a:pt x="865" y="1699"/>
                </a:lnTo>
                <a:cubicBezTo>
                  <a:pt x="863" y="1704"/>
                  <a:pt x="861" y="1708"/>
                  <a:pt x="858" y="1713"/>
                </a:cubicBezTo>
                <a:lnTo>
                  <a:pt x="858" y="1713"/>
                </a:lnTo>
                <a:cubicBezTo>
                  <a:pt x="817" y="1796"/>
                  <a:pt x="777" y="1880"/>
                  <a:pt x="737" y="1965"/>
                </a:cubicBezTo>
                <a:lnTo>
                  <a:pt x="737" y="1965"/>
                </a:lnTo>
                <a:cubicBezTo>
                  <a:pt x="734" y="1974"/>
                  <a:pt x="730" y="1982"/>
                  <a:pt x="727" y="1990"/>
                </a:cubicBezTo>
                <a:lnTo>
                  <a:pt x="727" y="1990"/>
                </a:lnTo>
                <a:cubicBezTo>
                  <a:pt x="690" y="2072"/>
                  <a:pt x="654" y="2154"/>
                  <a:pt x="620" y="2236"/>
                </a:cubicBezTo>
                <a:lnTo>
                  <a:pt x="620" y="2236"/>
                </a:lnTo>
                <a:cubicBezTo>
                  <a:pt x="614" y="2249"/>
                  <a:pt x="609" y="2263"/>
                  <a:pt x="604" y="2276"/>
                </a:cubicBezTo>
                <a:lnTo>
                  <a:pt x="604" y="2276"/>
                </a:lnTo>
                <a:cubicBezTo>
                  <a:pt x="572" y="2355"/>
                  <a:pt x="541" y="2433"/>
                  <a:pt x="511" y="2512"/>
                </a:cubicBezTo>
                <a:lnTo>
                  <a:pt x="511" y="2512"/>
                </a:lnTo>
                <a:cubicBezTo>
                  <a:pt x="504" y="2531"/>
                  <a:pt x="498" y="2551"/>
                  <a:pt x="491" y="2570"/>
                </a:cubicBezTo>
                <a:lnTo>
                  <a:pt x="491" y="2570"/>
                </a:lnTo>
                <a:cubicBezTo>
                  <a:pt x="464" y="2644"/>
                  <a:pt x="437" y="2718"/>
                  <a:pt x="413" y="2793"/>
                </a:cubicBezTo>
                <a:lnTo>
                  <a:pt x="413" y="2793"/>
                </a:lnTo>
                <a:cubicBezTo>
                  <a:pt x="404" y="2819"/>
                  <a:pt x="397" y="2845"/>
                  <a:pt x="389" y="2871"/>
                </a:cubicBezTo>
                <a:lnTo>
                  <a:pt x="389" y="2871"/>
                </a:lnTo>
                <a:cubicBezTo>
                  <a:pt x="366" y="2940"/>
                  <a:pt x="344" y="3009"/>
                  <a:pt x="324" y="3079"/>
                </a:cubicBezTo>
                <a:lnTo>
                  <a:pt x="324" y="3079"/>
                </a:lnTo>
                <a:cubicBezTo>
                  <a:pt x="314" y="3112"/>
                  <a:pt x="306" y="3145"/>
                  <a:pt x="297" y="3178"/>
                </a:cubicBezTo>
                <a:lnTo>
                  <a:pt x="297" y="3178"/>
                </a:lnTo>
                <a:cubicBezTo>
                  <a:pt x="279" y="3242"/>
                  <a:pt x="262" y="3305"/>
                  <a:pt x="245" y="3370"/>
                </a:cubicBezTo>
                <a:lnTo>
                  <a:pt x="245" y="3370"/>
                </a:lnTo>
                <a:cubicBezTo>
                  <a:pt x="235" y="3413"/>
                  <a:pt x="225" y="3457"/>
                  <a:pt x="215" y="3500"/>
                </a:cubicBezTo>
                <a:lnTo>
                  <a:pt x="215" y="3500"/>
                </a:lnTo>
                <a:cubicBezTo>
                  <a:pt x="202" y="3555"/>
                  <a:pt x="189" y="3610"/>
                  <a:pt x="177" y="3665"/>
                </a:cubicBezTo>
                <a:lnTo>
                  <a:pt x="177" y="3665"/>
                </a:lnTo>
                <a:cubicBezTo>
                  <a:pt x="165" y="3721"/>
                  <a:pt x="155" y="3777"/>
                  <a:pt x="145" y="3833"/>
                </a:cubicBezTo>
                <a:lnTo>
                  <a:pt x="145" y="3833"/>
                </a:lnTo>
                <a:cubicBezTo>
                  <a:pt x="137" y="3877"/>
                  <a:pt x="127" y="3921"/>
                  <a:pt x="120" y="3965"/>
                </a:cubicBezTo>
                <a:lnTo>
                  <a:pt x="120" y="3965"/>
                </a:lnTo>
                <a:cubicBezTo>
                  <a:pt x="102" y="4065"/>
                  <a:pt x="87" y="4166"/>
                  <a:pt x="73" y="4268"/>
                </a:cubicBezTo>
                <a:lnTo>
                  <a:pt x="73" y="4268"/>
                </a:lnTo>
                <a:cubicBezTo>
                  <a:pt x="24" y="4625"/>
                  <a:pt x="0" y="4989"/>
                  <a:pt x="0" y="5358"/>
                </a:cubicBezTo>
                <a:lnTo>
                  <a:pt x="102" y="5358"/>
                </a:lnTo>
                <a:lnTo>
                  <a:pt x="102" y="5358"/>
                </a:lnTo>
                <a:cubicBezTo>
                  <a:pt x="463" y="5358"/>
                  <a:pt x="822" y="5359"/>
                  <a:pt x="1184" y="5359"/>
                </a:cubicBezTo>
                <a:lnTo>
                  <a:pt x="4471" y="5359"/>
                </a:lnTo>
                <a:lnTo>
                  <a:pt x="4471" y="5359"/>
                </a:lnTo>
                <a:cubicBezTo>
                  <a:pt x="4488" y="5359"/>
                  <a:pt x="4537" y="5359"/>
                  <a:pt x="4604" y="5359"/>
                </a:cubicBezTo>
                <a:lnTo>
                  <a:pt x="4604" y="5359"/>
                </a:lnTo>
                <a:cubicBezTo>
                  <a:pt x="4653" y="5359"/>
                  <a:pt x="4711" y="5359"/>
                  <a:pt x="4775" y="5359"/>
                </a:cubicBezTo>
                <a:lnTo>
                  <a:pt x="4775" y="5359"/>
                </a:lnTo>
                <a:cubicBezTo>
                  <a:pt x="4791" y="5359"/>
                  <a:pt x="4807" y="5359"/>
                  <a:pt x="4824" y="5360"/>
                </a:cubicBezTo>
                <a:lnTo>
                  <a:pt x="4824" y="5360"/>
                </a:lnTo>
                <a:cubicBezTo>
                  <a:pt x="4869" y="5360"/>
                  <a:pt x="4916" y="5360"/>
                  <a:pt x="4963" y="5360"/>
                </a:cubicBezTo>
                <a:lnTo>
                  <a:pt x="4963" y="5360"/>
                </a:lnTo>
                <a:cubicBezTo>
                  <a:pt x="4989" y="5360"/>
                  <a:pt x="5017" y="5360"/>
                  <a:pt x="5043" y="5360"/>
                </a:cubicBezTo>
                <a:lnTo>
                  <a:pt x="5068" y="5360"/>
                </a:lnTo>
                <a:lnTo>
                  <a:pt x="5068" y="5360"/>
                </a:lnTo>
                <a:cubicBezTo>
                  <a:pt x="5074" y="5360"/>
                  <a:pt x="5080" y="5360"/>
                  <a:pt x="5086" y="5360"/>
                </a:cubicBezTo>
                <a:lnTo>
                  <a:pt x="5086" y="5360"/>
                </a:lnTo>
                <a:cubicBezTo>
                  <a:pt x="5096" y="5360"/>
                  <a:pt x="5107" y="5359"/>
                  <a:pt x="5117" y="5359"/>
                </a:cubicBezTo>
                <a:lnTo>
                  <a:pt x="5117" y="5359"/>
                </a:lnTo>
                <a:cubicBezTo>
                  <a:pt x="5126" y="5359"/>
                  <a:pt x="5135" y="5359"/>
                  <a:pt x="5143" y="5359"/>
                </a:cubicBezTo>
                <a:lnTo>
                  <a:pt x="5143" y="5359"/>
                </a:lnTo>
                <a:cubicBezTo>
                  <a:pt x="5151" y="5359"/>
                  <a:pt x="5160" y="5359"/>
                  <a:pt x="5168" y="5359"/>
                </a:cubicBezTo>
                <a:lnTo>
                  <a:pt x="5168" y="5359"/>
                </a:lnTo>
                <a:cubicBezTo>
                  <a:pt x="5177" y="5359"/>
                  <a:pt x="5186" y="5359"/>
                  <a:pt x="5194" y="5359"/>
                </a:cubicBezTo>
                <a:lnTo>
                  <a:pt x="5194" y="5359"/>
                </a:lnTo>
                <a:cubicBezTo>
                  <a:pt x="5199" y="5359"/>
                  <a:pt x="5202" y="5359"/>
                  <a:pt x="5206" y="5359"/>
                </a:cubicBezTo>
                <a:lnTo>
                  <a:pt x="5206" y="5359"/>
                </a:lnTo>
                <a:cubicBezTo>
                  <a:pt x="5234" y="5359"/>
                  <a:pt x="5261" y="5359"/>
                  <a:pt x="5288" y="5359"/>
                </a:cubicBezTo>
                <a:lnTo>
                  <a:pt x="5288" y="5359"/>
                </a:lnTo>
                <a:cubicBezTo>
                  <a:pt x="5301" y="5359"/>
                  <a:pt x="5313" y="5359"/>
                  <a:pt x="5325" y="5359"/>
                </a:cubicBezTo>
                <a:lnTo>
                  <a:pt x="5325" y="5359"/>
                </a:lnTo>
                <a:cubicBezTo>
                  <a:pt x="5331" y="5359"/>
                  <a:pt x="5337" y="5359"/>
                  <a:pt x="5344" y="5359"/>
                </a:cubicBezTo>
                <a:lnTo>
                  <a:pt x="5344" y="5359"/>
                </a:lnTo>
                <a:cubicBezTo>
                  <a:pt x="5354" y="5359"/>
                  <a:pt x="5364" y="5359"/>
                  <a:pt x="5374" y="5359"/>
                </a:cubicBezTo>
                <a:lnTo>
                  <a:pt x="5374" y="5359"/>
                </a:lnTo>
                <a:cubicBezTo>
                  <a:pt x="5382" y="5358"/>
                  <a:pt x="5390" y="5358"/>
                  <a:pt x="5396" y="5358"/>
                </a:cubicBezTo>
                <a:lnTo>
                  <a:pt x="5396" y="5358"/>
                </a:lnTo>
                <a:cubicBezTo>
                  <a:pt x="5402" y="5358"/>
                  <a:pt x="5408" y="5358"/>
                  <a:pt x="5412" y="5358"/>
                </a:cubicBezTo>
                <a:lnTo>
                  <a:pt x="5412" y="5358"/>
                </a:lnTo>
                <a:cubicBezTo>
                  <a:pt x="5420" y="5358"/>
                  <a:pt x="5426" y="5358"/>
                  <a:pt x="5434" y="5358"/>
                </a:cubicBezTo>
                <a:lnTo>
                  <a:pt x="5434" y="5358"/>
                </a:lnTo>
                <a:cubicBezTo>
                  <a:pt x="5438" y="5358"/>
                  <a:pt x="5443" y="5358"/>
                  <a:pt x="5447" y="5358"/>
                </a:cubicBezTo>
                <a:lnTo>
                  <a:pt x="5447" y="5358"/>
                </a:lnTo>
                <a:cubicBezTo>
                  <a:pt x="5455" y="5358"/>
                  <a:pt x="5462" y="5358"/>
                  <a:pt x="5469" y="5358"/>
                </a:cubicBezTo>
                <a:lnTo>
                  <a:pt x="5469" y="5358"/>
                </a:lnTo>
                <a:cubicBezTo>
                  <a:pt x="5472" y="5358"/>
                  <a:pt x="5476" y="5358"/>
                  <a:pt x="5479" y="5358"/>
                </a:cubicBezTo>
                <a:lnTo>
                  <a:pt x="5479" y="5358"/>
                </a:lnTo>
                <a:cubicBezTo>
                  <a:pt x="5485" y="5358"/>
                  <a:pt x="5490" y="5358"/>
                  <a:pt x="5495" y="5358"/>
                </a:cubicBezTo>
                <a:lnTo>
                  <a:pt x="5495" y="5358"/>
                </a:lnTo>
                <a:cubicBezTo>
                  <a:pt x="5500" y="5358"/>
                  <a:pt x="5505" y="5358"/>
                  <a:pt x="5509" y="5358"/>
                </a:cubicBezTo>
                <a:lnTo>
                  <a:pt x="5509" y="5358"/>
                </a:lnTo>
                <a:cubicBezTo>
                  <a:pt x="5513" y="5358"/>
                  <a:pt x="5517" y="5358"/>
                  <a:pt x="5520" y="5358"/>
                </a:cubicBezTo>
                <a:lnTo>
                  <a:pt x="5520" y="5358"/>
                </a:lnTo>
                <a:cubicBezTo>
                  <a:pt x="5525" y="5358"/>
                  <a:pt x="5528" y="5358"/>
                  <a:pt x="5532" y="5357"/>
                </a:cubicBezTo>
                <a:lnTo>
                  <a:pt x="5532" y="5357"/>
                </a:lnTo>
                <a:cubicBezTo>
                  <a:pt x="5535" y="5357"/>
                  <a:pt x="5538" y="5357"/>
                  <a:pt x="5540" y="5357"/>
                </a:cubicBezTo>
                <a:lnTo>
                  <a:pt x="5540" y="5357"/>
                </a:lnTo>
                <a:cubicBezTo>
                  <a:pt x="5544" y="5357"/>
                  <a:pt x="5546" y="5357"/>
                  <a:pt x="5548" y="5357"/>
                </a:cubicBezTo>
                <a:lnTo>
                  <a:pt x="5548" y="5357"/>
                </a:lnTo>
                <a:cubicBezTo>
                  <a:pt x="5552" y="5357"/>
                  <a:pt x="5554" y="5357"/>
                  <a:pt x="5556" y="5357"/>
                </a:cubicBezTo>
                <a:lnTo>
                  <a:pt x="5556" y="5357"/>
                </a:lnTo>
                <a:cubicBezTo>
                  <a:pt x="5558" y="5357"/>
                  <a:pt x="5560" y="5357"/>
                  <a:pt x="5562" y="5357"/>
                </a:cubicBezTo>
                <a:lnTo>
                  <a:pt x="5562" y="5357"/>
                </a:lnTo>
                <a:cubicBezTo>
                  <a:pt x="5563" y="5357"/>
                  <a:pt x="5565" y="5357"/>
                  <a:pt x="5566" y="5357"/>
                </a:cubicBezTo>
                <a:lnTo>
                  <a:pt x="5566" y="5357"/>
                </a:lnTo>
                <a:cubicBezTo>
                  <a:pt x="5567" y="5357"/>
                  <a:pt x="5568" y="5356"/>
                  <a:pt x="5568" y="5356"/>
                </a:cubicBezTo>
                <a:lnTo>
                  <a:pt x="5568" y="5356"/>
                </a:lnTo>
                <a:cubicBezTo>
                  <a:pt x="5568" y="5357"/>
                  <a:pt x="5595" y="5358"/>
                  <a:pt x="5617" y="5358"/>
                </a:cubicBezTo>
                <a:lnTo>
                  <a:pt x="5617" y="5358"/>
                </a:lnTo>
                <a:cubicBezTo>
                  <a:pt x="5631" y="5358"/>
                  <a:pt x="5645" y="5359"/>
                  <a:pt x="5651" y="5359"/>
                </a:cubicBezTo>
                <a:lnTo>
                  <a:pt x="5651" y="5359"/>
                </a:lnTo>
                <a:cubicBezTo>
                  <a:pt x="5654" y="5359"/>
                  <a:pt x="5661" y="5360"/>
                  <a:pt x="5670" y="5360"/>
                </a:cubicBezTo>
                <a:lnTo>
                  <a:pt x="5670" y="5360"/>
                </a:lnTo>
                <a:cubicBezTo>
                  <a:pt x="5679" y="5360"/>
                  <a:pt x="5689" y="5360"/>
                  <a:pt x="5700" y="5360"/>
                </a:cubicBezTo>
                <a:lnTo>
                  <a:pt x="5700" y="5360"/>
                </a:lnTo>
                <a:lnTo>
                  <a:pt x="5700" y="5360"/>
                </a:lnTo>
                <a:lnTo>
                  <a:pt x="5700" y="5360"/>
                </a:lnTo>
                <a:cubicBezTo>
                  <a:pt x="5716" y="5360"/>
                  <a:pt x="5731" y="5360"/>
                  <a:pt x="5738" y="5357"/>
                </a:cubicBezTo>
                <a:lnTo>
                  <a:pt x="5738" y="5357"/>
                </a:lnTo>
                <a:cubicBezTo>
                  <a:pt x="5740" y="5356"/>
                  <a:pt x="5742" y="5355"/>
                  <a:pt x="5742" y="5353"/>
                </a:cubicBezTo>
                <a:lnTo>
                  <a:pt x="5742" y="5353"/>
                </a:lnTo>
                <a:cubicBezTo>
                  <a:pt x="5742" y="5355"/>
                  <a:pt x="5746" y="5357"/>
                  <a:pt x="5749" y="5358"/>
                </a:cubicBezTo>
                <a:lnTo>
                  <a:pt x="5749" y="5358"/>
                </a:lnTo>
                <a:cubicBezTo>
                  <a:pt x="5751" y="5358"/>
                  <a:pt x="5752" y="5358"/>
                  <a:pt x="5754" y="5358"/>
                </a:cubicBezTo>
                <a:lnTo>
                  <a:pt x="5754" y="5358"/>
                </a:lnTo>
                <a:cubicBezTo>
                  <a:pt x="5758" y="5359"/>
                  <a:pt x="5761" y="5360"/>
                  <a:pt x="5765" y="5360"/>
                </a:cubicBezTo>
                <a:lnTo>
                  <a:pt x="5765" y="5360"/>
                </a:lnTo>
                <a:cubicBezTo>
                  <a:pt x="5768" y="5361"/>
                  <a:pt x="5771" y="5361"/>
                  <a:pt x="5775" y="5361"/>
                </a:cubicBezTo>
                <a:lnTo>
                  <a:pt x="5775" y="5361"/>
                </a:lnTo>
                <a:cubicBezTo>
                  <a:pt x="5779" y="5362"/>
                  <a:pt x="5784" y="5362"/>
                  <a:pt x="5789" y="5362"/>
                </a:cubicBezTo>
                <a:lnTo>
                  <a:pt x="5789" y="5362"/>
                </a:lnTo>
                <a:cubicBezTo>
                  <a:pt x="5792" y="5362"/>
                  <a:pt x="5797" y="5362"/>
                  <a:pt x="5800" y="5362"/>
                </a:cubicBezTo>
                <a:lnTo>
                  <a:pt x="5800" y="5362"/>
                </a:lnTo>
                <a:cubicBezTo>
                  <a:pt x="5805" y="5362"/>
                  <a:pt x="5810" y="5362"/>
                  <a:pt x="5815" y="5362"/>
                </a:cubicBezTo>
                <a:lnTo>
                  <a:pt x="5815" y="5362"/>
                </a:lnTo>
                <a:cubicBezTo>
                  <a:pt x="5822" y="5362"/>
                  <a:pt x="5828" y="5362"/>
                  <a:pt x="5835" y="5362"/>
                </a:cubicBezTo>
                <a:lnTo>
                  <a:pt x="5835" y="5362"/>
                </a:lnTo>
                <a:cubicBezTo>
                  <a:pt x="5839" y="5362"/>
                  <a:pt x="5844" y="5362"/>
                  <a:pt x="5849" y="5362"/>
                </a:cubicBezTo>
                <a:lnTo>
                  <a:pt x="5849" y="5362"/>
                </a:lnTo>
                <a:cubicBezTo>
                  <a:pt x="5855" y="5362"/>
                  <a:pt x="5862" y="5361"/>
                  <a:pt x="5869" y="5361"/>
                </a:cubicBezTo>
                <a:lnTo>
                  <a:pt x="5869" y="5361"/>
                </a:lnTo>
                <a:cubicBezTo>
                  <a:pt x="5873" y="5361"/>
                  <a:pt x="5878" y="5360"/>
                  <a:pt x="5882" y="5360"/>
                </a:cubicBezTo>
                <a:lnTo>
                  <a:pt x="5882" y="5360"/>
                </a:lnTo>
                <a:cubicBezTo>
                  <a:pt x="5890" y="5360"/>
                  <a:pt x="5898" y="5360"/>
                  <a:pt x="5905" y="5360"/>
                </a:cubicBezTo>
                <a:lnTo>
                  <a:pt x="5905" y="5360"/>
                </a:lnTo>
                <a:cubicBezTo>
                  <a:pt x="5912" y="5359"/>
                  <a:pt x="5919" y="5359"/>
                  <a:pt x="5923" y="5359"/>
                </a:cubicBezTo>
                <a:lnTo>
                  <a:pt x="5923" y="5359"/>
                </a:lnTo>
                <a:cubicBezTo>
                  <a:pt x="5926" y="5359"/>
                  <a:pt x="5932" y="5359"/>
                  <a:pt x="5940" y="5359"/>
                </a:cubicBezTo>
                <a:lnTo>
                  <a:pt x="5940" y="5359"/>
                </a:lnTo>
                <a:cubicBezTo>
                  <a:pt x="5948" y="5360"/>
                  <a:pt x="5956" y="5360"/>
                  <a:pt x="5967" y="5360"/>
                </a:cubicBezTo>
                <a:lnTo>
                  <a:pt x="5967" y="5360"/>
                </a:lnTo>
                <a:cubicBezTo>
                  <a:pt x="5970" y="5360"/>
                  <a:pt x="5973" y="5360"/>
                  <a:pt x="5976" y="5360"/>
                </a:cubicBezTo>
                <a:lnTo>
                  <a:pt x="5976" y="5360"/>
                </a:lnTo>
                <a:cubicBezTo>
                  <a:pt x="5984" y="5360"/>
                  <a:pt x="5992" y="5361"/>
                  <a:pt x="6000" y="5361"/>
                </a:cubicBezTo>
                <a:lnTo>
                  <a:pt x="6000" y="5361"/>
                </a:lnTo>
                <a:cubicBezTo>
                  <a:pt x="6005" y="5361"/>
                  <a:pt x="6010" y="5361"/>
                  <a:pt x="6015" y="5361"/>
                </a:cubicBezTo>
                <a:lnTo>
                  <a:pt x="6015" y="5361"/>
                </a:lnTo>
                <a:cubicBezTo>
                  <a:pt x="6022" y="5361"/>
                  <a:pt x="6030" y="5362"/>
                  <a:pt x="6037" y="5362"/>
                </a:cubicBezTo>
                <a:lnTo>
                  <a:pt x="6037" y="5362"/>
                </a:lnTo>
                <a:cubicBezTo>
                  <a:pt x="6043" y="5362"/>
                  <a:pt x="6049" y="5361"/>
                  <a:pt x="6055" y="5361"/>
                </a:cubicBezTo>
                <a:lnTo>
                  <a:pt x="6055" y="5361"/>
                </a:lnTo>
                <a:cubicBezTo>
                  <a:pt x="6060" y="5361"/>
                  <a:pt x="6065" y="5361"/>
                  <a:pt x="6069" y="5361"/>
                </a:cubicBezTo>
                <a:lnTo>
                  <a:pt x="6069" y="5361"/>
                </a:lnTo>
                <a:cubicBezTo>
                  <a:pt x="6075" y="5361"/>
                  <a:pt x="6081" y="5360"/>
                  <a:pt x="6087" y="5360"/>
                </a:cubicBezTo>
                <a:lnTo>
                  <a:pt x="6087" y="5360"/>
                </a:lnTo>
                <a:cubicBezTo>
                  <a:pt x="6090" y="5360"/>
                  <a:pt x="6094" y="5360"/>
                  <a:pt x="6097" y="5360"/>
                </a:cubicBezTo>
                <a:lnTo>
                  <a:pt x="6097" y="5360"/>
                </a:lnTo>
                <a:cubicBezTo>
                  <a:pt x="6102" y="5359"/>
                  <a:pt x="6107" y="5358"/>
                  <a:pt x="6111" y="5358"/>
                </a:cubicBezTo>
                <a:lnTo>
                  <a:pt x="6111" y="5358"/>
                </a:lnTo>
                <a:cubicBezTo>
                  <a:pt x="6112" y="5358"/>
                  <a:pt x="6115" y="5358"/>
                  <a:pt x="6117" y="5357"/>
                </a:cubicBezTo>
                <a:lnTo>
                  <a:pt x="6117" y="5357"/>
                </a:lnTo>
                <a:cubicBezTo>
                  <a:pt x="6122" y="5356"/>
                  <a:pt x="6125" y="5355"/>
                  <a:pt x="6125" y="5353"/>
                </a:cubicBezTo>
                <a:lnTo>
                  <a:pt x="6125" y="5353"/>
                </a:lnTo>
                <a:cubicBezTo>
                  <a:pt x="6126" y="5355"/>
                  <a:pt x="6128" y="5357"/>
                  <a:pt x="6131" y="5358"/>
                </a:cubicBezTo>
                <a:lnTo>
                  <a:pt x="6131" y="5358"/>
                </a:lnTo>
                <a:cubicBezTo>
                  <a:pt x="6132" y="5358"/>
                  <a:pt x="6134" y="5358"/>
                  <a:pt x="6135" y="5358"/>
                </a:cubicBezTo>
                <a:lnTo>
                  <a:pt x="6135" y="5358"/>
                </a:lnTo>
                <a:cubicBezTo>
                  <a:pt x="6137" y="5359"/>
                  <a:pt x="6140" y="5360"/>
                  <a:pt x="6142" y="5360"/>
                </a:cubicBezTo>
                <a:lnTo>
                  <a:pt x="6142" y="5360"/>
                </a:lnTo>
                <a:cubicBezTo>
                  <a:pt x="6144" y="5361"/>
                  <a:pt x="6146" y="5361"/>
                  <a:pt x="6149" y="5361"/>
                </a:cubicBezTo>
                <a:lnTo>
                  <a:pt x="6149" y="5361"/>
                </a:lnTo>
                <a:cubicBezTo>
                  <a:pt x="6152" y="5362"/>
                  <a:pt x="6154" y="5362"/>
                  <a:pt x="6158" y="5362"/>
                </a:cubicBezTo>
                <a:lnTo>
                  <a:pt x="6158" y="5362"/>
                </a:lnTo>
                <a:cubicBezTo>
                  <a:pt x="6160" y="5362"/>
                  <a:pt x="6163" y="5362"/>
                  <a:pt x="6165" y="5362"/>
                </a:cubicBezTo>
                <a:lnTo>
                  <a:pt x="6165" y="5362"/>
                </a:lnTo>
                <a:cubicBezTo>
                  <a:pt x="6168" y="5362"/>
                  <a:pt x="6172" y="5362"/>
                  <a:pt x="6175" y="5362"/>
                </a:cubicBezTo>
                <a:lnTo>
                  <a:pt x="6175" y="5362"/>
                </a:lnTo>
                <a:cubicBezTo>
                  <a:pt x="6179" y="5362"/>
                  <a:pt x="6182" y="5362"/>
                  <a:pt x="6186" y="5362"/>
                </a:cubicBezTo>
                <a:lnTo>
                  <a:pt x="6186" y="5362"/>
                </a:lnTo>
                <a:cubicBezTo>
                  <a:pt x="6189" y="5362"/>
                  <a:pt x="6191" y="5362"/>
                  <a:pt x="6193" y="5362"/>
                </a:cubicBezTo>
                <a:lnTo>
                  <a:pt x="6193" y="5362"/>
                </a:lnTo>
                <a:cubicBezTo>
                  <a:pt x="6198" y="5362"/>
                  <a:pt x="6202" y="5362"/>
                  <a:pt x="6205" y="5362"/>
                </a:cubicBezTo>
                <a:lnTo>
                  <a:pt x="6205" y="5362"/>
                </a:lnTo>
                <a:cubicBezTo>
                  <a:pt x="6208" y="5362"/>
                  <a:pt x="6210" y="5361"/>
                  <a:pt x="6212" y="5361"/>
                </a:cubicBezTo>
                <a:lnTo>
                  <a:pt x="6212" y="5361"/>
                </a:lnTo>
                <a:cubicBezTo>
                  <a:pt x="6216" y="5361"/>
                  <a:pt x="6219" y="5360"/>
                  <a:pt x="6222" y="5360"/>
                </a:cubicBezTo>
                <a:lnTo>
                  <a:pt x="6222" y="5360"/>
                </a:lnTo>
                <a:cubicBezTo>
                  <a:pt x="6224" y="5360"/>
                  <a:pt x="6226" y="5360"/>
                  <a:pt x="6227" y="5360"/>
                </a:cubicBezTo>
                <a:lnTo>
                  <a:pt x="6227" y="5360"/>
                </a:lnTo>
                <a:cubicBezTo>
                  <a:pt x="6232" y="5360"/>
                  <a:pt x="6236" y="5359"/>
                  <a:pt x="6239" y="5359"/>
                </a:cubicBezTo>
                <a:lnTo>
                  <a:pt x="6239" y="5359"/>
                </a:lnTo>
                <a:cubicBezTo>
                  <a:pt x="6239" y="5358"/>
                  <a:pt x="6241" y="5357"/>
                  <a:pt x="6242" y="5355"/>
                </a:cubicBezTo>
                <a:lnTo>
                  <a:pt x="6242" y="5355"/>
                </a:lnTo>
                <a:cubicBezTo>
                  <a:pt x="6243" y="5355"/>
                  <a:pt x="6243" y="5355"/>
                  <a:pt x="6243" y="5354"/>
                </a:cubicBezTo>
                <a:lnTo>
                  <a:pt x="6243" y="5354"/>
                </a:lnTo>
                <a:cubicBezTo>
                  <a:pt x="6245" y="5353"/>
                  <a:pt x="6246" y="5352"/>
                  <a:pt x="6247" y="5352"/>
                </a:cubicBezTo>
                <a:lnTo>
                  <a:pt x="6247" y="5352"/>
                </a:lnTo>
                <a:cubicBezTo>
                  <a:pt x="6248" y="5352"/>
                  <a:pt x="6248" y="5352"/>
                  <a:pt x="6249" y="5352"/>
                </a:cubicBezTo>
                <a:lnTo>
                  <a:pt x="6249" y="5352"/>
                </a:lnTo>
                <a:lnTo>
                  <a:pt x="6249" y="5352"/>
                </a:lnTo>
                <a:lnTo>
                  <a:pt x="6249" y="5352"/>
                </a:lnTo>
                <a:cubicBezTo>
                  <a:pt x="6251" y="5352"/>
                  <a:pt x="6252" y="5353"/>
                  <a:pt x="6252" y="5356"/>
                </a:cubicBezTo>
                <a:lnTo>
                  <a:pt x="6252" y="5356"/>
                </a:lnTo>
                <a:cubicBezTo>
                  <a:pt x="6252" y="5358"/>
                  <a:pt x="6253" y="5358"/>
                  <a:pt x="6255" y="5359"/>
                </a:cubicBezTo>
                <a:lnTo>
                  <a:pt x="6255" y="5359"/>
                </a:lnTo>
                <a:cubicBezTo>
                  <a:pt x="6256" y="5360"/>
                  <a:pt x="6259" y="5360"/>
                  <a:pt x="6262" y="5360"/>
                </a:cubicBezTo>
                <a:lnTo>
                  <a:pt x="6262" y="5360"/>
                </a:lnTo>
                <a:lnTo>
                  <a:pt x="6262" y="5360"/>
                </a:lnTo>
                <a:cubicBezTo>
                  <a:pt x="6267" y="5360"/>
                  <a:pt x="6273" y="5359"/>
                  <a:pt x="6276" y="5359"/>
                </a:cubicBezTo>
                <a:lnTo>
                  <a:pt x="8063" y="5359"/>
                </a:lnTo>
                <a:lnTo>
                  <a:pt x="8088" y="5347"/>
                </a:lnTo>
                <a:lnTo>
                  <a:pt x="2004" y="0"/>
                </a:lnTo>
              </a:path>
            </a:pathLst>
          </a:custGeom>
          <a:solidFill>
            <a:schemeClr val="accent1">
              <a:lumMod val="90000"/>
              <a:lumOff val="10000"/>
            </a:schemeClr>
          </a:solidFill>
          <a:ln>
            <a:noFill/>
          </a:ln>
          <a:effectLst/>
        </p:spPr>
        <p:txBody>
          <a:bodyPr wrap="none" anchor="ctr"/>
          <a:lstStyle/>
          <a:p>
            <a:endParaRPr lang="en-US" sz="3266" dirty="0">
              <a:latin typeface="Source Sans Pro Light" panose="020B0403030403020204" pitchFamily="34" charset="0"/>
            </a:endParaRPr>
          </a:p>
        </p:txBody>
      </p:sp>
      <p:sp>
        <p:nvSpPr>
          <p:cNvPr id="87" name="Freeform 86">
            <a:extLst>
              <a:ext uri="{FF2B5EF4-FFF2-40B4-BE49-F238E27FC236}">
                <a16:creationId xmlns:a16="http://schemas.microsoft.com/office/drawing/2014/main" id="{15D38516-5223-284A-8E0C-13E3D631006E}"/>
              </a:ext>
            </a:extLst>
          </p:cNvPr>
          <p:cNvSpPr>
            <a:spLocks noChangeArrowheads="1"/>
          </p:cNvSpPr>
          <p:nvPr/>
        </p:nvSpPr>
        <p:spPr bwMode="auto">
          <a:xfrm>
            <a:off x="6193068" y="4470494"/>
            <a:ext cx="2300083" cy="1742662"/>
          </a:xfrm>
          <a:custGeom>
            <a:avLst/>
            <a:gdLst>
              <a:gd name="connsiteX0" fmla="*/ 2963680 w 3130234"/>
              <a:gd name="connsiteY0" fmla="*/ 698824 h 2371627"/>
              <a:gd name="connsiteX1" fmla="*/ 3130234 w 3130234"/>
              <a:gd name="connsiteY1" fmla="*/ 881377 h 2371627"/>
              <a:gd name="connsiteX2" fmla="*/ 2650167 w 3130234"/>
              <a:gd name="connsiteY2" fmla="*/ 1109568 h 2371627"/>
              <a:gd name="connsiteX3" fmla="*/ 2650167 w 3130234"/>
              <a:gd name="connsiteY3" fmla="*/ 1101093 h 2371627"/>
              <a:gd name="connsiteX4" fmla="*/ 2635144 w 3130234"/>
              <a:gd name="connsiteY4" fmla="*/ 1116740 h 2371627"/>
              <a:gd name="connsiteX5" fmla="*/ 2630572 w 3130234"/>
              <a:gd name="connsiteY5" fmla="*/ 1118696 h 2371627"/>
              <a:gd name="connsiteX6" fmla="*/ 2610325 w 3130234"/>
              <a:gd name="connsiteY6" fmla="*/ 1085445 h 2371627"/>
              <a:gd name="connsiteX7" fmla="*/ 2641676 w 3130234"/>
              <a:gd name="connsiteY7" fmla="*/ 1051543 h 2371627"/>
              <a:gd name="connsiteX8" fmla="*/ 2765775 w 3130234"/>
              <a:gd name="connsiteY8" fmla="*/ 915280 h 2371627"/>
              <a:gd name="connsiteX9" fmla="*/ 2963680 w 3130234"/>
              <a:gd name="connsiteY9" fmla="*/ 698824 h 2371627"/>
              <a:gd name="connsiteX10" fmla="*/ 2124162 w 3130234"/>
              <a:gd name="connsiteY10" fmla="*/ 136 h 2371627"/>
              <a:gd name="connsiteX11" fmla="*/ 2132084 w 3130234"/>
              <a:gd name="connsiteY11" fmla="*/ 871 h 2371627"/>
              <a:gd name="connsiteX12" fmla="*/ 2135351 w 3130234"/>
              <a:gd name="connsiteY12" fmla="*/ 14589 h 2371627"/>
              <a:gd name="connsiteX13" fmla="*/ 2163448 w 3130234"/>
              <a:gd name="connsiteY13" fmla="*/ 14589 h 2371627"/>
              <a:gd name="connsiteX14" fmla="*/ 2170636 w 3130234"/>
              <a:gd name="connsiteY14" fmla="*/ 45947 h 2371627"/>
              <a:gd name="connsiteX15" fmla="*/ 2209840 w 3130234"/>
              <a:gd name="connsiteY15" fmla="*/ 45947 h 2371627"/>
              <a:gd name="connsiteX16" fmla="*/ 2209840 w 3130234"/>
              <a:gd name="connsiteY16" fmla="*/ 1165670 h 2371627"/>
              <a:gd name="connsiteX17" fmla="*/ 2240551 w 3130234"/>
              <a:gd name="connsiteY17" fmla="*/ 1185922 h 2371627"/>
              <a:gd name="connsiteX18" fmla="*/ 2381688 w 3130234"/>
              <a:gd name="connsiteY18" fmla="*/ 1185922 h 2371627"/>
              <a:gd name="connsiteX19" fmla="*/ 2404557 w 3130234"/>
              <a:gd name="connsiteY19" fmla="*/ 1179389 h 2371627"/>
              <a:gd name="connsiteX20" fmla="*/ 2408478 w 3130234"/>
              <a:gd name="connsiteY20" fmla="*/ 1140846 h 2371627"/>
              <a:gd name="connsiteX21" fmla="*/ 2464671 w 3130234"/>
              <a:gd name="connsiteY21" fmla="*/ 1140846 h 2371627"/>
              <a:gd name="connsiteX22" fmla="*/ 2483620 w 3130234"/>
              <a:gd name="connsiteY22" fmla="*/ 1160444 h 2371627"/>
              <a:gd name="connsiteX23" fmla="*/ 2490808 w 3130234"/>
              <a:gd name="connsiteY23" fmla="*/ 1185922 h 2371627"/>
              <a:gd name="connsiteX24" fmla="*/ 0 w 3130234"/>
              <a:gd name="connsiteY24" fmla="*/ 2371627 h 2371627"/>
              <a:gd name="connsiteX25" fmla="*/ 84290 w 3130234"/>
              <a:gd name="connsiteY25" fmla="*/ 355602 h 2371627"/>
              <a:gd name="connsiteX26" fmla="*/ 88864 w 3130234"/>
              <a:gd name="connsiteY26" fmla="*/ 355602 h 2371627"/>
              <a:gd name="connsiteX27" fmla="*/ 115001 w 3130234"/>
              <a:gd name="connsiteY27" fmla="*/ 368668 h 2371627"/>
              <a:gd name="connsiteX28" fmla="*/ 117614 w 3130234"/>
              <a:gd name="connsiteY28" fmla="*/ 413091 h 2371627"/>
              <a:gd name="connsiteX29" fmla="*/ 165313 w 3130234"/>
              <a:gd name="connsiteY29" fmla="*/ 413091 h 2371627"/>
              <a:gd name="connsiteX30" fmla="*/ 165313 w 3130234"/>
              <a:gd name="connsiteY30" fmla="*/ 464047 h 2371627"/>
              <a:gd name="connsiteX31" fmla="*/ 175768 w 3130234"/>
              <a:gd name="connsiteY31" fmla="*/ 475153 h 2371627"/>
              <a:gd name="connsiteX32" fmla="*/ 238495 w 3130234"/>
              <a:gd name="connsiteY32" fmla="*/ 475153 h 2371627"/>
              <a:gd name="connsiteX33" fmla="*/ 274433 w 3130234"/>
              <a:gd name="connsiteY33" fmla="*/ 475153 h 2371627"/>
              <a:gd name="connsiteX34" fmla="*/ 274433 w 3130234"/>
              <a:gd name="connsiteY34" fmla="*/ 521536 h 2371627"/>
              <a:gd name="connsiteX35" fmla="*/ 307104 w 3130234"/>
              <a:gd name="connsiteY35" fmla="*/ 526109 h 2371627"/>
              <a:gd name="connsiteX36" fmla="*/ 356110 w 3130234"/>
              <a:gd name="connsiteY36" fmla="*/ 526109 h 2371627"/>
              <a:gd name="connsiteX37" fmla="*/ 356110 w 3130234"/>
              <a:gd name="connsiteY37" fmla="*/ 563346 h 2371627"/>
              <a:gd name="connsiteX38" fmla="*/ 356110 w 3130234"/>
              <a:gd name="connsiteY38" fmla="*/ 806366 h 2371627"/>
              <a:gd name="connsiteX39" fmla="*/ 354803 w 3130234"/>
              <a:gd name="connsiteY39" fmla="*/ 823351 h 2371627"/>
              <a:gd name="connsiteX40" fmla="*/ 293382 w 3130234"/>
              <a:gd name="connsiteY40" fmla="*/ 912198 h 2371627"/>
              <a:gd name="connsiteX41" fmla="*/ 290115 w 3130234"/>
              <a:gd name="connsiteY41" fmla="*/ 944862 h 2371627"/>
              <a:gd name="connsiteX42" fmla="*/ 290115 w 3130234"/>
              <a:gd name="connsiteY42" fmla="*/ 1455727 h 2371627"/>
              <a:gd name="connsiteX43" fmla="*/ 399235 w 3130234"/>
              <a:gd name="connsiteY43" fmla="*/ 1457687 h 2371627"/>
              <a:gd name="connsiteX44" fmla="*/ 868385 w 3130234"/>
              <a:gd name="connsiteY44" fmla="*/ 1457687 h 2371627"/>
              <a:gd name="connsiteX45" fmla="*/ 897788 w 3130234"/>
              <a:gd name="connsiteY45" fmla="*/ 1447234 h 2371627"/>
              <a:gd name="connsiteX46" fmla="*/ 940260 w 3130234"/>
              <a:gd name="connsiteY46" fmla="*/ 1441355 h 2371627"/>
              <a:gd name="connsiteX47" fmla="*/ 957249 w 3130234"/>
              <a:gd name="connsiteY47" fmla="*/ 1441355 h 2371627"/>
              <a:gd name="connsiteX48" fmla="*/ 957249 w 3130234"/>
              <a:gd name="connsiteY48" fmla="*/ 1457687 h 2371627"/>
              <a:gd name="connsiteX49" fmla="*/ 1009522 w 3130234"/>
              <a:gd name="connsiteY49" fmla="*/ 1457687 h 2371627"/>
              <a:gd name="connsiteX50" fmla="*/ 1051340 w 3130234"/>
              <a:gd name="connsiteY50" fmla="*/ 1457687 h 2371627"/>
              <a:gd name="connsiteX51" fmla="*/ 1080744 w 3130234"/>
              <a:gd name="connsiteY51" fmla="*/ 1494271 h 2371627"/>
              <a:gd name="connsiteX52" fmla="*/ 1107534 w 3130234"/>
              <a:gd name="connsiteY52" fmla="*/ 1526935 h 2371627"/>
              <a:gd name="connsiteX53" fmla="*/ 1107534 w 3130234"/>
              <a:gd name="connsiteY53" fmla="*/ 465353 h 2371627"/>
              <a:gd name="connsiteX54" fmla="*/ 1132364 w 3130234"/>
              <a:gd name="connsiteY54" fmla="*/ 454248 h 2371627"/>
              <a:gd name="connsiteX55" fmla="*/ 1148699 w 3130234"/>
              <a:gd name="connsiteY55" fmla="*/ 432036 h 2371627"/>
              <a:gd name="connsiteX56" fmla="*/ 1170915 w 3130234"/>
              <a:gd name="connsiteY56" fmla="*/ 432036 h 2371627"/>
              <a:gd name="connsiteX57" fmla="*/ 1172222 w 3130234"/>
              <a:gd name="connsiteY57" fmla="*/ 422237 h 2371627"/>
              <a:gd name="connsiteX58" fmla="*/ 1461683 w 3130234"/>
              <a:gd name="connsiteY58" fmla="*/ 422237 h 2371627"/>
              <a:gd name="connsiteX59" fmla="*/ 1463644 w 3130234"/>
              <a:gd name="connsiteY59" fmla="*/ 432036 h 2371627"/>
              <a:gd name="connsiteX60" fmla="*/ 1489780 w 3130234"/>
              <a:gd name="connsiteY60" fmla="*/ 432036 h 2371627"/>
              <a:gd name="connsiteX61" fmla="*/ 1500888 w 3130234"/>
              <a:gd name="connsiteY61" fmla="*/ 454248 h 2371627"/>
              <a:gd name="connsiteX62" fmla="*/ 1526371 w 3130234"/>
              <a:gd name="connsiteY62" fmla="*/ 470580 h 2371627"/>
              <a:gd name="connsiteX63" fmla="*/ 1526371 w 3130234"/>
              <a:gd name="connsiteY63" fmla="*/ 1179389 h 2371627"/>
              <a:gd name="connsiteX64" fmla="*/ 1564269 w 3130234"/>
              <a:gd name="connsiteY64" fmla="*/ 1179389 h 2371627"/>
              <a:gd name="connsiteX65" fmla="*/ 1568190 w 3130234"/>
              <a:gd name="connsiteY65" fmla="*/ 1140846 h 2371627"/>
              <a:gd name="connsiteX66" fmla="*/ 1623730 w 3130234"/>
              <a:gd name="connsiteY66" fmla="*/ 1140846 h 2371627"/>
              <a:gd name="connsiteX67" fmla="*/ 1642025 w 3130234"/>
              <a:gd name="connsiteY67" fmla="*/ 1160444 h 2371627"/>
              <a:gd name="connsiteX68" fmla="*/ 1655093 w 3130234"/>
              <a:gd name="connsiteY68" fmla="*/ 1185922 h 2371627"/>
              <a:gd name="connsiteX69" fmla="*/ 1702792 w 3130234"/>
              <a:gd name="connsiteY69" fmla="*/ 1185922 h 2371627"/>
              <a:gd name="connsiteX70" fmla="*/ 1702792 w 3130234"/>
              <a:gd name="connsiteY70" fmla="*/ 48560 h 2371627"/>
              <a:gd name="connsiteX71" fmla="*/ 1731542 w 3130234"/>
              <a:gd name="connsiteY71" fmla="*/ 45947 h 2371627"/>
              <a:gd name="connsiteX72" fmla="*/ 1743304 w 3130234"/>
              <a:gd name="connsiteY72" fmla="*/ 15243 h 2371627"/>
              <a:gd name="connsiteX73" fmla="*/ 1779895 w 3130234"/>
              <a:gd name="connsiteY73" fmla="*/ 11976 h 2371627"/>
              <a:gd name="connsiteX74" fmla="*/ 1789043 w 3130234"/>
              <a:gd name="connsiteY74" fmla="*/ 871 h 2371627"/>
              <a:gd name="connsiteX75" fmla="*/ 2115749 w 3130234"/>
              <a:gd name="connsiteY75" fmla="*/ 871 h 2371627"/>
              <a:gd name="connsiteX76" fmla="*/ 2124162 w 3130234"/>
              <a:gd name="connsiteY76" fmla="*/ 136 h 2371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30234" h="2371627">
                <a:moveTo>
                  <a:pt x="2963680" y="698824"/>
                </a:moveTo>
                <a:cubicBezTo>
                  <a:pt x="3018545" y="759458"/>
                  <a:pt x="3074716" y="820743"/>
                  <a:pt x="3130234" y="881377"/>
                </a:cubicBezTo>
                <a:lnTo>
                  <a:pt x="2650167" y="1109568"/>
                </a:lnTo>
                <a:lnTo>
                  <a:pt x="2650167" y="1101093"/>
                </a:lnTo>
                <a:cubicBezTo>
                  <a:pt x="2644942" y="1105657"/>
                  <a:pt x="2640370" y="1110872"/>
                  <a:pt x="2635144" y="1116740"/>
                </a:cubicBezTo>
                <a:lnTo>
                  <a:pt x="2630572" y="1118696"/>
                </a:lnTo>
                <a:cubicBezTo>
                  <a:pt x="2623388" y="1110872"/>
                  <a:pt x="2603793" y="1093269"/>
                  <a:pt x="2610325" y="1085445"/>
                </a:cubicBezTo>
                <a:cubicBezTo>
                  <a:pt x="2621428" y="1074362"/>
                  <a:pt x="2631225" y="1062626"/>
                  <a:pt x="2641676" y="1051543"/>
                </a:cubicBezTo>
                <a:cubicBezTo>
                  <a:pt x="2682824" y="1005904"/>
                  <a:pt x="2724626" y="960918"/>
                  <a:pt x="2765775" y="915280"/>
                </a:cubicBezTo>
                <a:cubicBezTo>
                  <a:pt x="2831743" y="842911"/>
                  <a:pt x="2897712" y="770541"/>
                  <a:pt x="2963680" y="698824"/>
                </a:cubicBezTo>
                <a:close/>
                <a:moveTo>
                  <a:pt x="2124162" y="136"/>
                </a:moveTo>
                <a:cubicBezTo>
                  <a:pt x="2127837" y="-109"/>
                  <a:pt x="2131431" y="-109"/>
                  <a:pt x="2132084" y="871"/>
                </a:cubicBezTo>
                <a:cubicBezTo>
                  <a:pt x="2136005" y="4137"/>
                  <a:pt x="2127510" y="14589"/>
                  <a:pt x="2135351" y="14589"/>
                </a:cubicBezTo>
                <a:lnTo>
                  <a:pt x="2163448" y="14589"/>
                </a:lnTo>
                <a:cubicBezTo>
                  <a:pt x="2178476" y="14589"/>
                  <a:pt x="2164102" y="45947"/>
                  <a:pt x="2170636" y="45947"/>
                </a:cubicBezTo>
                <a:cubicBezTo>
                  <a:pt x="2174556" y="45947"/>
                  <a:pt x="2209840" y="45294"/>
                  <a:pt x="2209840" y="45947"/>
                </a:cubicBezTo>
                <a:lnTo>
                  <a:pt x="2209840" y="1165670"/>
                </a:lnTo>
                <a:cubicBezTo>
                  <a:pt x="2209840" y="1192455"/>
                  <a:pt x="2211147" y="1185922"/>
                  <a:pt x="2240551" y="1185922"/>
                </a:cubicBezTo>
                <a:lnTo>
                  <a:pt x="2381688" y="1185922"/>
                </a:lnTo>
                <a:cubicBezTo>
                  <a:pt x="2390836" y="1185922"/>
                  <a:pt x="2404557" y="1191148"/>
                  <a:pt x="2404557" y="1179389"/>
                </a:cubicBezTo>
                <a:cubicBezTo>
                  <a:pt x="2404557" y="1172203"/>
                  <a:pt x="2400637" y="1140846"/>
                  <a:pt x="2408478" y="1140846"/>
                </a:cubicBezTo>
                <a:lnTo>
                  <a:pt x="2464671" y="1140846"/>
                </a:lnTo>
                <a:cubicBezTo>
                  <a:pt x="2486234" y="1140846"/>
                  <a:pt x="2483620" y="1138886"/>
                  <a:pt x="2483620" y="1160444"/>
                </a:cubicBezTo>
                <a:cubicBezTo>
                  <a:pt x="2483620" y="1172856"/>
                  <a:pt x="2477739" y="1185269"/>
                  <a:pt x="2490808" y="1185922"/>
                </a:cubicBezTo>
                <a:lnTo>
                  <a:pt x="0" y="2371627"/>
                </a:lnTo>
                <a:lnTo>
                  <a:pt x="84290" y="355602"/>
                </a:lnTo>
                <a:cubicBezTo>
                  <a:pt x="86250" y="355602"/>
                  <a:pt x="86904" y="355602"/>
                  <a:pt x="88864" y="355602"/>
                </a:cubicBezTo>
                <a:cubicBezTo>
                  <a:pt x="107813" y="355602"/>
                  <a:pt x="115001" y="349069"/>
                  <a:pt x="115001" y="368668"/>
                </a:cubicBezTo>
                <a:cubicBezTo>
                  <a:pt x="115001" y="375854"/>
                  <a:pt x="111734" y="413091"/>
                  <a:pt x="117614" y="413091"/>
                </a:cubicBezTo>
                <a:cubicBezTo>
                  <a:pt x="126762" y="413091"/>
                  <a:pt x="159433" y="407865"/>
                  <a:pt x="165313" y="413091"/>
                </a:cubicBezTo>
                <a:cubicBezTo>
                  <a:pt x="170541" y="417664"/>
                  <a:pt x="165313" y="456208"/>
                  <a:pt x="165313" y="464047"/>
                </a:cubicBezTo>
                <a:cubicBezTo>
                  <a:pt x="165313" y="475153"/>
                  <a:pt x="164006" y="475153"/>
                  <a:pt x="175768" y="475153"/>
                </a:cubicBezTo>
                <a:lnTo>
                  <a:pt x="238495" y="475153"/>
                </a:lnTo>
                <a:cubicBezTo>
                  <a:pt x="243723" y="475153"/>
                  <a:pt x="270513" y="471233"/>
                  <a:pt x="274433" y="475153"/>
                </a:cubicBezTo>
                <a:cubicBezTo>
                  <a:pt x="282274" y="482339"/>
                  <a:pt x="269206" y="512390"/>
                  <a:pt x="274433" y="521536"/>
                </a:cubicBezTo>
                <a:cubicBezTo>
                  <a:pt x="279007" y="529375"/>
                  <a:pt x="295996" y="526109"/>
                  <a:pt x="307104" y="526109"/>
                </a:cubicBezTo>
                <a:cubicBezTo>
                  <a:pt x="315598" y="526109"/>
                  <a:pt x="350882" y="520229"/>
                  <a:pt x="356110" y="526109"/>
                </a:cubicBezTo>
                <a:cubicBezTo>
                  <a:pt x="360030" y="529375"/>
                  <a:pt x="356110" y="558773"/>
                  <a:pt x="356110" y="563346"/>
                </a:cubicBezTo>
                <a:lnTo>
                  <a:pt x="356110" y="806366"/>
                </a:lnTo>
                <a:cubicBezTo>
                  <a:pt x="356110" y="811592"/>
                  <a:pt x="357416" y="819432"/>
                  <a:pt x="354803" y="823351"/>
                </a:cubicBezTo>
                <a:cubicBezTo>
                  <a:pt x="333894" y="852749"/>
                  <a:pt x="312984" y="883453"/>
                  <a:pt x="293382" y="912198"/>
                </a:cubicBezTo>
                <a:cubicBezTo>
                  <a:pt x="288155" y="920690"/>
                  <a:pt x="290115" y="935716"/>
                  <a:pt x="290115" y="944862"/>
                </a:cubicBezTo>
                <a:lnTo>
                  <a:pt x="290115" y="1455727"/>
                </a:lnTo>
                <a:cubicBezTo>
                  <a:pt x="290115" y="1460300"/>
                  <a:pt x="391394" y="1457687"/>
                  <a:pt x="399235" y="1457687"/>
                </a:cubicBezTo>
                <a:lnTo>
                  <a:pt x="868385" y="1457687"/>
                </a:lnTo>
                <a:cubicBezTo>
                  <a:pt x="884720" y="1457687"/>
                  <a:pt x="897788" y="1464873"/>
                  <a:pt x="897788" y="1447234"/>
                </a:cubicBezTo>
                <a:cubicBezTo>
                  <a:pt x="897788" y="1435475"/>
                  <a:pt x="929806" y="1441355"/>
                  <a:pt x="940260" y="1441355"/>
                </a:cubicBezTo>
                <a:cubicBezTo>
                  <a:pt x="942220" y="1441355"/>
                  <a:pt x="954635" y="1440048"/>
                  <a:pt x="957249" y="1441355"/>
                </a:cubicBezTo>
                <a:cubicBezTo>
                  <a:pt x="957902" y="1443315"/>
                  <a:pt x="955942" y="1457687"/>
                  <a:pt x="957249" y="1457687"/>
                </a:cubicBezTo>
                <a:lnTo>
                  <a:pt x="1009522" y="1457687"/>
                </a:lnTo>
                <a:cubicBezTo>
                  <a:pt x="1019323" y="1457687"/>
                  <a:pt x="1041539" y="1453114"/>
                  <a:pt x="1051340" y="1457687"/>
                </a:cubicBezTo>
                <a:cubicBezTo>
                  <a:pt x="1061142" y="1462913"/>
                  <a:pt x="1072903" y="1485778"/>
                  <a:pt x="1080744" y="1494271"/>
                </a:cubicBezTo>
                <a:cubicBezTo>
                  <a:pt x="1089892" y="1505376"/>
                  <a:pt x="1098386" y="1516482"/>
                  <a:pt x="1107534" y="1526935"/>
                </a:cubicBezTo>
                <a:lnTo>
                  <a:pt x="1107534" y="465353"/>
                </a:lnTo>
                <a:cubicBezTo>
                  <a:pt x="1107534" y="448368"/>
                  <a:pt x="1114068" y="454248"/>
                  <a:pt x="1132364" y="454248"/>
                </a:cubicBezTo>
                <a:cubicBezTo>
                  <a:pt x="1151312" y="454248"/>
                  <a:pt x="1129096" y="432036"/>
                  <a:pt x="1148699" y="432036"/>
                </a:cubicBezTo>
                <a:cubicBezTo>
                  <a:pt x="1153273" y="432036"/>
                  <a:pt x="1166341" y="434649"/>
                  <a:pt x="1170915" y="432036"/>
                </a:cubicBezTo>
                <a:cubicBezTo>
                  <a:pt x="1172875" y="430729"/>
                  <a:pt x="1168301" y="422237"/>
                  <a:pt x="1172222" y="422237"/>
                </a:cubicBezTo>
                <a:lnTo>
                  <a:pt x="1461683" y="422237"/>
                </a:lnTo>
                <a:cubicBezTo>
                  <a:pt x="1465604" y="422237"/>
                  <a:pt x="1460376" y="432036"/>
                  <a:pt x="1463644" y="432036"/>
                </a:cubicBezTo>
                <a:lnTo>
                  <a:pt x="1489780" y="432036"/>
                </a:lnTo>
                <a:cubicBezTo>
                  <a:pt x="1502195" y="432036"/>
                  <a:pt x="1483899" y="454248"/>
                  <a:pt x="1500888" y="454248"/>
                </a:cubicBezTo>
                <a:cubicBezTo>
                  <a:pt x="1524411" y="454248"/>
                  <a:pt x="1526371" y="449675"/>
                  <a:pt x="1526371" y="470580"/>
                </a:cubicBezTo>
                <a:lnTo>
                  <a:pt x="1526371" y="1179389"/>
                </a:lnTo>
                <a:cubicBezTo>
                  <a:pt x="1526371" y="1194415"/>
                  <a:pt x="1564269" y="1189842"/>
                  <a:pt x="1564269" y="1179389"/>
                </a:cubicBezTo>
                <a:cubicBezTo>
                  <a:pt x="1564269" y="1172203"/>
                  <a:pt x="1559042" y="1140846"/>
                  <a:pt x="1568190" y="1140846"/>
                </a:cubicBezTo>
                <a:lnTo>
                  <a:pt x="1623730" y="1140846"/>
                </a:lnTo>
                <a:cubicBezTo>
                  <a:pt x="1645292" y="1140846"/>
                  <a:pt x="1642025" y="1138886"/>
                  <a:pt x="1642025" y="1160444"/>
                </a:cubicBezTo>
                <a:cubicBezTo>
                  <a:pt x="1642025" y="1178736"/>
                  <a:pt x="1636144" y="1185922"/>
                  <a:pt x="1655093" y="1185922"/>
                </a:cubicBezTo>
                <a:lnTo>
                  <a:pt x="1702792" y="1185922"/>
                </a:lnTo>
                <a:lnTo>
                  <a:pt x="1702792" y="48560"/>
                </a:lnTo>
                <a:cubicBezTo>
                  <a:pt x="1702792" y="41374"/>
                  <a:pt x="1725662" y="45947"/>
                  <a:pt x="1731542" y="45947"/>
                </a:cubicBezTo>
                <a:cubicBezTo>
                  <a:pt x="1750492" y="45947"/>
                  <a:pt x="1743304" y="32881"/>
                  <a:pt x="1743304" y="15243"/>
                </a:cubicBezTo>
                <a:cubicBezTo>
                  <a:pt x="1743304" y="10670"/>
                  <a:pt x="1779895" y="19162"/>
                  <a:pt x="1779895" y="11976"/>
                </a:cubicBezTo>
                <a:cubicBezTo>
                  <a:pt x="1779895" y="871"/>
                  <a:pt x="1778588" y="871"/>
                  <a:pt x="1789043" y="871"/>
                </a:cubicBezTo>
                <a:lnTo>
                  <a:pt x="2115749" y="871"/>
                </a:lnTo>
                <a:cubicBezTo>
                  <a:pt x="2116729" y="871"/>
                  <a:pt x="2120486" y="381"/>
                  <a:pt x="2124162" y="136"/>
                </a:cubicBezTo>
                <a:close/>
              </a:path>
            </a:pathLst>
          </a:custGeom>
          <a:solidFill>
            <a:schemeClr val="tx2"/>
          </a:solidFill>
          <a:ln>
            <a:noFill/>
          </a:ln>
          <a:effectLst/>
        </p:spPr>
        <p:txBody>
          <a:bodyPr wrap="square" anchor="ctr">
            <a:noAutofit/>
          </a:bodyPr>
          <a:lstStyle/>
          <a:p>
            <a:endParaRPr lang="en-US" sz="3266" dirty="0">
              <a:latin typeface="Source Sans Pro Light" panose="020B0403030403020204" pitchFamily="34" charset="0"/>
            </a:endParaRPr>
          </a:p>
        </p:txBody>
      </p:sp>
      <p:sp>
        <p:nvSpPr>
          <p:cNvPr id="3079" name="Freeform 7">
            <a:extLst>
              <a:ext uri="{FF2B5EF4-FFF2-40B4-BE49-F238E27FC236}">
                <a16:creationId xmlns:a16="http://schemas.microsoft.com/office/drawing/2014/main" id="{18B96255-E48C-3141-B59E-81E55774F5F2}"/>
              </a:ext>
            </a:extLst>
          </p:cNvPr>
          <p:cNvSpPr>
            <a:spLocks noChangeArrowheads="1"/>
          </p:cNvSpPr>
          <p:nvPr/>
        </p:nvSpPr>
        <p:spPr bwMode="auto">
          <a:xfrm>
            <a:off x="6222698" y="4945890"/>
            <a:ext cx="3868842" cy="1305841"/>
          </a:xfrm>
          <a:custGeom>
            <a:avLst/>
            <a:gdLst>
              <a:gd name="T0" fmla="*/ 7984 w 8063"/>
              <a:gd name="T1" fmla="*/ 1600 h 2721"/>
              <a:gd name="T2" fmla="*/ 7970 w 8063"/>
              <a:gd name="T3" fmla="*/ 1595 h 2721"/>
              <a:gd name="T4" fmla="*/ 7901 w 8063"/>
              <a:gd name="T5" fmla="*/ 1636 h 2721"/>
              <a:gd name="T6" fmla="*/ 7860 w 8063"/>
              <a:gd name="T7" fmla="*/ 1678 h 2721"/>
              <a:gd name="T8" fmla="*/ 7867 w 8063"/>
              <a:gd name="T9" fmla="*/ 1673 h 2721"/>
              <a:gd name="T10" fmla="*/ 7867 w 8063"/>
              <a:gd name="T11" fmla="*/ 1719 h 2721"/>
              <a:gd name="T12" fmla="*/ 7601 w 8063"/>
              <a:gd name="T13" fmla="*/ 1571 h 2721"/>
              <a:gd name="T14" fmla="*/ 7571 w 8063"/>
              <a:gd name="T15" fmla="*/ 1587 h 2721"/>
              <a:gd name="T16" fmla="*/ 7482 w 8063"/>
              <a:gd name="T17" fmla="*/ 1636 h 2721"/>
              <a:gd name="T18" fmla="*/ 7348 w 8063"/>
              <a:gd name="T19" fmla="*/ 1486 h 2721"/>
              <a:gd name="T20" fmla="*/ 7332 w 8063"/>
              <a:gd name="T21" fmla="*/ 1469 h 2721"/>
              <a:gd name="T22" fmla="*/ 7243 w 8063"/>
              <a:gd name="T23" fmla="*/ 1469 h 2721"/>
              <a:gd name="T24" fmla="*/ 7178 w 8063"/>
              <a:gd name="T25" fmla="*/ 1469 h 2721"/>
              <a:gd name="T26" fmla="*/ 7178 w 8063"/>
              <a:gd name="T27" fmla="*/ 727 h 2721"/>
              <a:gd name="T28" fmla="*/ 7193 w 8063"/>
              <a:gd name="T29" fmla="*/ 711 h 2721"/>
              <a:gd name="T30" fmla="*/ 7311 w 8063"/>
              <a:gd name="T31" fmla="*/ 711 h 2721"/>
              <a:gd name="T32" fmla="*/ 6926 w 8063"/>
              <a:gd name="T33" fmla="*/ 235 h 2721"/>
              <a:gd name="T34" fmla="*/ 6780 w 8063"/>
              <a:gd name="T35" fmla="*/ 54 h 2721"/>
              <a:gd name="T36" fmla="*/ 6511 w 8063"/>
              <a:gd name="T37" fmla="*/ 53 h 2721"/>
              <a:gd name="T38" fmla="*/ 6510 w 8063"/>
              <a:gd name="T39" fmla="*/ 6 h 2721"/>
              <a:gd name="T40" fmla="*/ 6351 w 8063"/>
              <a:gd name="T41" fmla="*/ 6 h 2721"/>
              <a:gd name="T42" fmla="*/ 6320 w 8063"/>
              <a:gd name="T43" fmla="*/ 27 h 2721"/>
              <a:gd name="T44" fmla="*/ 6057 w 8063"/>
              <a:gd name="T45" fmla="*/ 53 h 2721"/>
              <a:gd name="T46" fmla="*/ 6024 w 8063"/>
              <a:gd name="T47" fmla="*/ 86 h 2721"/>
              <a:gd name="T48" fmla="*/ 5936 w 8063"/>
              <a:gd name="T49" fmla="*/ 196 h 2721"/>
              <a:gd name="T50" fmla="*/ 5685 w 8063"/>
              <a:gd name="T51" fmla="*/ 505 h 2721"/>
              <a:gd name="T52" fmla="*/ 5519 w 8063"/>
              <a:gd name="T53" fmla="*/ 711 h 2721"/>
              <a:gd name="T54" fmla="*/ 5652 w 8063"/>
              <a:gd name="T55" fmla="*/ 712 h 2721"/>
              <a:gd name="T56" fmla="*/ 5652 w 8063"/>
              <a:gd name="T57" fmla="*/ 1133 h 2721"/>
              <a:gd name="T58" fmla="*/ 5207 w 8063"/>
              <a:gd name="T59" fmla="*/ 1134 h 2721"/>
              <a:gd name="T60" fmla="*/ 5145 w 8063"/>
              <a:gd name="T61" fmla="*/ 1173 h 2721"/>
              <a:gd name="T62" fmla="*/ 4960 w 8063"/>
              <a:gd name="T63" fmla="*/ 1328 h 2721"/>
              <a:gd name="T64" fmla="*/ 4960 w 8063"/>
              <a:gd name="T65" fmla="*/ 701 h 2721"/>
              <a:gd name="T66" fmla="*/ 4980 w 8063"/>
              <a:gd name="T67" fmla="*/ 724 h 2721"/>
              <a:gd name="T68" fmla="*/ 5016 w 8063"/>
              <a:gd name="T69" fmla="*/ 675 h 2721"/>
              <a:gd name="T70" fmla="*/ 4968 w 8063"/>
              <a:gd name="T71" fmla="*/ 623 h 2721"/>
              <a:gd name="T72" fmla="*/ 3996 w 8063"/>
              <a:gd name="T73" fmla="*/ 818 h 2721"/>
              <a:gd name="T74" fmla="*/ 3996 w 8063"/>
              <a:gd name="T75" fmla="*/ 935 h 2721"/>
              <a:gd name="T76" fmla="*/ 0 w 8063"/>
              <a:gd name="T77" fmla="*/ 2719 h 2721"/>
              <a:gd name="T78" fmla="*/ 8062 w 8063"/>
              <a:gd name="T79" fmla="*/ 2720 h 2721"/>
              <a:gd name="T80" fmla="*/ 8043 w 8063"/>
              <a:gd name="T81" fmla="*/ 2155 h 2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063" h="2721">
                <a:moveTo>
                  <a:pt x="7984" y="1600"/>
                </a:moveTo>
                <a:lnTo>
                  <a:pt x="7984" y="1600"/>
                </a:lnTo>
                <a:lnTo>
                  <a:pt x="7984" y="1600"/>
                </a:lnTo>
                <a:cubicBezTo>
                  <a:pt x="7979" y="1597"/>
                  <a:pt x="7974" y="1595"/>
                  <a:pt x="7970" y="1595"/>
                </a:cubicBezTo>
                <a:lnTo>
                  <a:pt x="7970" y="1595"/>
                </a:lnTo>
                <a:cubicBezTo>
                  <a:pt x="7952" y="1595"/>
                  <a:pt x="7916" y="1628"/>
                  <a:pt x="7901" y="1636"/>
                </a:cubicBezTo>
                <a:lnTo>
                  <a:pt x="7901" y="1636"/>
                </a:lnTo>
                <a:cubicBezTo>
                  <a:pt x="7888" y="1644"/>
                  <a:pt x="7841" y="1661"/>
                  <a:pt x="7860" y="1678"/>
                </a:cubicBezTo>
                <a:lnTo>
                  <a:pt x="7860" y="1678"/>
                </a:lnTo>
                <a:cubicBezTo>
                  <a:pt x="7862" y="1677"/>
                  <a:pt x="7865" y="1675"/>
                  <a:pt x="7867" y="1673"/>
                </a:cubicBezTo>
                <a:lnTo>
                  <a:pt x="7867" y="1719"/>
                </a:lnTo>
                <a:lnTo>
                  <a:pt x="7867" y="1719"/>
                </a:lnTo>
                <a:cubicBezTo>
                  <a:pt x="7779" y="1670"/>
                  <a:pt x="7691" y="1621"/>
                  <a:pt x="7601" y="1571"/>
                </a:cubicBezTo>
                <a:lnTo>
                  <a:pt x="7601" y="1571"/>
                </a:lnTo>
                <a:cubicBezTo>
                  <a:pt x="7598" y="1569"/>
                  <a:pt x="7575" y="1584"/>
                  <a:pt x="7571" y="1587"/>
                </a:cubicBezTo>
                <a:lnTo>
                  <a:pt x="7571" y="1587"/>
                </a:lnTo>
                <a:cubicBezTo>
                  <a:pt x="7542" y="1603"/>
                  <a:pt x="7512" y="1620"/>
                  <a:pt x="7482" y="1636"/>
                </a:cubicBezTo>
                <a:lnTo>
                  <a:pt x="7482" y="1636"/>
                </a:lnTo>
                <a:cubicBezTo>
                  <a:pt x="7437" y="1661"/>
                  <a:pt x="7393" y="1685"/>
                  <a:pt x="7348" y="1709"/>
                </a:cubicBezTo>
                <a:lnTo>
                  <a:pt x="7348" y="1486"/>
                </a:lnTo>
                <a:lnTo>
                  <a:pt x="7348" y="1486"/>
                </a:lnTo>
                <a:cubicBezTo>
                  <a:pt x="7348" y="1468"/>
                  <a:pt x="7351" y="1469"/>
                  <a:pt x="7332" y="1469"/>
                </a:cubicBezTo>
                <a:lnTo>
                  <a:pt x="7243" y="1469"/>
                </a:lnTo>
                <a:lnTo>
                  <a:pt x="7243" y="1469"/>
                </a:lnTo>
                <a:cubicBezTo>
                  <a:pt x="7234" y="1469"/>
                  <a:pt x="7185" y="1476"/>
                  <a:pt x="7178" y="1469"/>
                </a:cubicBezTo>
                <a:lnTo>
                  <a:pt x="7178" y="1469"/>
                </a:lnTo>
                <a:cubicBezTo>
                  <a:pt x="7170" y="1460"/>
                  <a:pt x="7178" y="1407"/>
                  <a:pt x="7178" y="1396"/>
                </a:cubicBezTo>
                <a:lnTo>
                  <a:pt x="7178" y="727"/>
                </a:lnTo>
                <a:lnTo>
                  <a:pt x="7178" y="727"/>
                </a:lnTo>
                <a:cubicBezTo>
                  <a:pt x="7178" y="709"/>
                  <a:pt x="7177" y="711"/>
                  <a:pt x="7193" y="711"/>
                </a:cubicBezTo>
                <a:lnTo>
                  <a:pt x="7311" y="711"/>
                </a:lnTo>
                <a:lnTo>
                  <a:pt x="7311" y="711"/>
                </a:lnTo>
                <a:cubicBezTo>
                  <a:pt x="7182" y="552"/>
                  <a:pt x="7055" y="394"/>
                  <a:pt x="6926" y="235"/>
                </a:cubicBezTo>
                <a:lnTo>
                  <a:pt x="6926" y="235"/>
                </a:lnTo>
                <a:cubicBezTo>
                  <a:pt x="6877" y="175"/>
                  <a:pt x="6828" y="115"/>
                  <a:pt x="6780" y="54"/>
                </a:cubicBezTo>
                <a:lnTo>
                  <a:pt x="6780" y="54"/>
                </a:lnTo>
                <a:cubicBezTo>
                  <a:pt x="6770" y="42"/>
                  <a:pt x="6680" y="53"/>
                  <a:pt x="6664" y="53"/>
                </a:cubicBezTo>
                <a:lnTo>
                  <a:pt x="6511" y="53"/>
                </a:lnTo>
                <a:lnTo>
                  <a:pt x="6511" y="53"/>
                </a:lnTo>
                <a:cubicBezTo>
                  <a:pt x="6507" y="53"/>
                  <a:pt x="6512" y="6"/>
                  <a:pt x="6510" y="6"/>
                </a:cubicBezTo>
                <a:lnTo>
                  <a:pt x="6351" y="6"/>
                </a:lnTo>
                <a:lnTo>
                  <a:pt x="6351" y="6"/>
                </a:lnTo>
                <a:cubicBezTo>
                  <a:pt x="6326" y="6"/>
                  <a:pt x="6320" y="0"/>
                  <a:pt x="6320" y="27"/>
                </a:cubicBezTo>
                <a:lnTo>
                  <a:pt x="6320" y="27"/>
                </a:lnTo>
                <a:cubicBezTo>
                  <a:pt x="6320" y="47"/>
                  <a:pt x="6326" y="53"/>
                  <a:pt x="6305" y="53"/>
                </a:cubicBezTo>
                <a:lnTo>
                  <a:pt x="6057" y="53"/>
                </a:lnTo>
                <a:lnTo>
                  <a:pt x="6057" y="53"/>
                </a:lnTo>
                <a:cubicBezTo>
                  <a:pt x="6045" y="53"/>
                  <a:pt x="6032" y="78"/>
                  <a:pt x="6024" y="86"/>
                </a:cubicBezTo>
                <a:lnTo>
                  <a:pt x="6024" y="86"/>
                </a:lnTo>
                <a:cubicBezTo>
                  <a:pt x="5995" y="123"/>
                  <a:pt x="5966" y="159"/>
                  <a:pt x="5936" y="196"/>
                </a:cubicBezTo>
                <a:lnTo>
                  <a:pt x="5936" y="196"/>
                </a:lnTo>
                <a:cubicBezTo>
                  <a:pt x="5853" y="298"/>
                  <a:pt x="5770" y="402"/>
                  <a:pt x="5685" y="505"/>
                </a:cubicBezTo>
                <a:lnTo>
                  <a:pt x="5685" y="505"/>
                </a:lnTo>
                <a:cubicBezTo>
                  <a:pt x="5630" y="574"/>
                  <a:pt x="5574" y="642"/>
                  <a:pt x="5519" y="711"/>
                </a:cubicBezTo>
                <a:lnTo>
                  <a:pt x="5519" y="711"/>
                </a:lnTo>
                <a:cubicBezTo>
                  <a:pt x="5533" y="711"/>
                  <a:pt x="5652" y="710"/>
                  <a:pt x="5652" y="712"/>
                </a:cubicBezTo>
                <a:lnTo>
                  <a:pt x="5652" y="1133"/>
                </a:lnTo>
                <a:lnTo>
                  <a:pt x="5652" y="1133"/>
                </a:lnTo>
                <a:cubicBezTo>
                  <a:pt x="5652" y="1134"/>
                  <a:pt x="5380" y="1134"/>
                  <a:pt x="5361" y="1134"/>
                </a:cubicBezTo>
                <a:lnTo>
                  <a:pt x="5207" y="1134"/>
                </a:lnTo>
                <a:lnTo>
                  <a:pt x="5207" y="1134"/>
                </a:lnTo>
                <a:cubicBezTo>
                  <a:pt x="5181" y="1134"/>
                  <a:pt x="5165" y="1157"/>
                  <a:pt x="5145" y="1173"/>
                </a:cubicBezTo>
                <a:lnTo>
                  <a:pt x="5145" y="1173"/>
                </a:lnTo>
                <a:cubicBezTo>
                  <a:pt x="5083" y="1225"/>
                  <a:pt x="5024" y="1281"/>
                  <a:pt x="4960" y="1328"/>
                </a:cubicBezTo>
                <a:lnTo>
                  <a:pt x="4960" y="701"/>
                </a:lnTo>
                <a:lnTo>
                  <a:pt x="4960" y="701"/>
                </a:lnTo>
                <a:cubicBezTo>
                  <a:pt x="4966" y="709"/>
                  <a:pt x="4973" y="716"/>
                  <a:pt x="4980" y="724"/>
                </a:cubicBezTo>
                <a:lnTo>
                  <a:pt x="4980" y="724"/>
                </a:lnTo>
                <a:cubicBezTo>
                  <a:pt x="4989" y="713"/>
                  <a:pt x="5026" y="688"/>
                  <a:pt x="5016" y="675"/>
                </a:cubicBezTo>
                <a:lnTo>
                  <a:pt x="5016" y="675"/>
                </a:lnTo>
                <a:cubicBezTo>
                  <a:pt x="5000" y="658"/>
                  <a:pt x="4984" y="640"/>
                  <a:pt x="4968" y="623"/>
                </a:cubicBezTo>
                <a:lnTo>
                  <a:pt x="4968" y="623"/>
                </a:lnTo>
                <a:cubicBezTo>
                  <a:pt x="4911" y="560"/>
                  <a:pt x="4855" y="499"/>
                  <a:pt x="4798" y="436"/>
                </a:cubicBezTo>
                <a:lnTo>
                  <a:pt x="3996" y="818"/>
                </a:lnTo>
                <a:lnTo>
                  <a:pt x="3996" y="935"/>
                </a:lnTo>
                <a:lnTo>
                  <a:pt x="3996" y="935"/>
                </a:lnTo>
                <a:cubicBezTo>
                  <a:pt x="3970" y="908"/>
                  <a:pt x="3945" y="881"/>
                  <a:pt x="3919" y="854"/>
                </a:cubicBezTo>
                <a:lnTo>
                  <a:pt x="0" y="2719"/>
                </a:lnTo>
                <a:lnTo>
                  <a:pt x="8062" y="2720"/>
                </a:lnTo>
                <a:lnTo>
                  <a:pt x="8062" y="2720"/>
                </a:lnTo>
                <a:cubicBezTo>
                  <a:pt x="8062" y="2530"/>
                  <a:pt x="8056" y="2341"/>
                  <a:pt x="8043" y="2155"/>
                </a:cubicBezTo>
                <a:lnTo>
                  <a:pt x="8043" y="2155"/>
                </a:lnTo>
                <a:cubicBezTo>
                  <a:pt x="8030" y="1967"/>
                  <a:pt x="8011" y="1782"/>
                  <a:pt x="7984" y="1600"/>
                </a:cubicBezTo>
              </a:path>
            </a:pathLst>
          </a:custGeom>
          <a:solidFill>
            <a:schemeClr val="tx2"/>
          </a:solidFill>
          <a:ln>
            <a:noFill/>
          </a:ln>
          <a:effectLst/>
        </p:spPr>
        <p:txBody>
          <a:bodyPr wrap="none" anchor="ctr"/>
          <a:lstStyle/>
          <a:p>
            <a:endParaRPr lang="en-US" sz="3266" dirty="0">
              <a:latin typeface="Source Sans Pro Light" panose="020B0403030403020204" pitchFamily="34" charset="0"/>
            </a:endParaRPr>
          </a:p>
        </p:txBody>
      </p:sp>
      <p:sp>
        <p:nvSpPr>
          <p:cNvPr id="3080" name="Freeform 8">
            <a:extLst>
              <a:ext uri="{FF2B5EF4-FFF2-40B4-BE49-F238E27FC236}">
                <a16:creationId xmlns:a16="http://schemas.microsoft.com/office/drawing/2014/main" id="{C0137FE1-2488-F34F-8DF4-807EE986FAD5}"/>
              </a:ext>
            </a:extLst>
          </p:cNvPr>
          <p:cNvSpPr>
            <a:spLocks noChangeArrowheads="1"/>
          </p:cNvSpPr>
          <p:nvPr/>
        </p:nvSpPr>
        <p:spPr bwMode="auto">
          <a:xfrm>
            <a:off x="2245917" y="4816789"/>
            <a:ext cx="3881541" cy="1432826"/>
          </a:xfrm>
          <a:custGeom>
            <a:avLst/>
            <a:gdLst>
              <a:gd name="T0" fmla="*/ 5539 w 8089"/>
              <a:gd name="T1" fmla="*/ 1355 h 2987"/>
              <a:gd name="T2" fmla="*/ 5418 w 8089"/>
              <a:gd name="T3" fmla="*/ 1437 h 2987"/>
              <a:gd name="T4" fmla="*/ 5348 w 8089"/>
              <a:gd name="T5" fmla="*/ 1464 h 2987"/>
              <a:gd name="T6" fmla="*/ 5214 w 8089"/>
              <a:gd name="T7" fmla="*/ 1461 h 2987"/>
              <a:gd name="T8" fmla="*/ 5246 w 8089"/>
              <a:gd name="T9" fmla="*/ 1060 h 2987"/>
              <a:gd name="T10" fmla="*/ 5073 w 8089"/>
              <a:gd name="T11" fmla="*/ 765 h 2987"/>
              <a:gd name="T12" fmla="*/ 4945 w 8089"/>
              <a:gd name="T13" fmla="*/ 763 h 2987"/>
              <a:gd name="T14" fmla="*/ 4876 w 8089"/>
              <a:gd name="T15" fmla="*/ 738 h 2987"/>
              <a:gd name="T16" fmla="*/ 4463 w 8089"/>
              <a:gd name="T17" fmla="*/ 757 h 2987"/>
              <a:gd name="T18" fmla="*/ 4410 w 8089"/>
              <a:gd name="T19" fmla="*/ 736 h 2987"/>
              <a:gd name="T20" fmla="*/ 4269 w 8089"/>
              <a:gd name="T21" fmla="*/ 765 h 2987"/>
              <a:gd name="T22" fmla="*/ 4182 w 8089"/>
              <a:gd name="T23" fmla="*/ 907 h 2987"/>
              <a:gd name="T24" fmla="*/ 4117 w 8089"/>
              <a:gd name="T25" fmla="*/ 42 h 2987"/>
              <a:gd name="T26" fmla="*/ 4047 w 8089"/>
              <a:gd name="T27" fmla="*/ 13 h 2987"/>
              <a:gd name="T28" fmla="*/ 3426 w 8089"/>
              <a:gd name="T29" fmla="*/ 0 h 2987"/>
              <a:gd name="T30" fmla="*/ 3392 w 8089"/>
              <a:gd name="T31" fmla="*/ 13 h 2987"/>
              <a:gd name="T32" fmla="*/ 3358 w 8089"/>
              <a:gd name="T33" fmla="*/ 42 h 2987"/>
              <a:gd name="T34" fmla="*/ 2358 w 8089"/>
              <a:gd name="T35" fmla="*/ 1314 h 2987"/>
              <a:gd name="T36" fmla="*/ 2305 w 8089"/>
              <a:gd name="T37" fmla="*/ 1167 h 2987"/>
              <a:gd name="T38" fmla="*/ 2282 w 8089"/>
              <a:gd name="T39" fmla="*/ 987 h 2987"/>
              <a:gd name="T40" fmla="*/ 2172 w 8089"/>
              <a:gd name="T41" fmla="*/ 519 h 2987"/>
              <a:gd name="T42" fmla="*/ 2100 w 8089"/>
              <a:gd name="T43" fmla="*/ 490 h 2987"/>
              <a:gd name="T44" fmla="*/ 2008 w 8089"/>
              <a:gd name="T45" fmla="*/ 451 h 2987"/>
              <a:gd name="T46" fmla="*/ 1919 w 8089"/>
              <a:gd name="T47" fmla="*/ 507 h 2987"/>
              <a:gd name="T48" fmla="*/ 1847 w 8089"/>
              <a:gd name="T49" fmla="*/ 387 h 2987"/>
              <a:gd name="T50" fmla="*/ 1801 w 8089"/>
              <a:gd name="T51" fmla="*/ 302 h 2987"/>
              <a:gd name="T52" fmla="*/ 1547 w 8089"/>
              <a:gd name="T53" fmla="*/ 322 h 2987"/>
              <a:gd name="T54" fmla="*/ 1478 w 8089"/>
              <a:gd name="T55" fmla="*/ 471 h 2987"/>
              <a:gd name="T56" fmla="*/ 1374 w 8089"/>
              <a:gd name="T57" fmla="*/ 507 h 2987"/>
              <a:gd name="T58" fmla="*/ 1314 w 8089"/>
              <a:gd name="T59" fmla="*/ 449 h 2987"/>
              <a:gd name="T60" fmla="*/ 1238 w 8089"/>
              <a:gd name="T61" fmla="*/ 507 h 2987"/>
              <a:gd name="T62" fmla="*/ 1169 w 8089"/>
              <a:gd name="T63" fmla="*/ 987 h 2987"/>
              <a:gd name="T64" fmla="*/ 1043 w 8089"/>
              <a:gd name="T65" fmla="*/ 1144 h 2987"/>
              <a:gd name="T66" fmla="*/ 990 w 8089"/>
              <a:gd name="T67" fmla="*/ 1173 h 2987"/>
              <a:gd name="T68" fmla="*/ 926 w 8089"/>
              <a:gd name="T69" fmla="*/ 1944 h 2987"/>
              <a:gd name="T70" fmla="*/ 802 w 8089"/>
              <a:gd name="T71" fmla="*/ 1837 h 2987"/>
              <a:gd name="T72" fmla="*/ 691 w 8089"/>
              <a:gd name="T73" fmla="*/ 1878 h 2987"/>
              <a:gd name="T74" fmla="*/ 642 w 8089"/>
              <a:gd name="T75" fmla="*/ 1793 h 2987"/>
              <a:gd name="T76" fmla="*/ 662 w 8089"/>
              <a:gd name="T77" fmla="*/ 1586 h 2987"/>
              <a:gd name="T78" fmla="*/ 475 w 8089"/>
              <a:gd name="T79" fmla="*/ 1342 h 2987"/>
              <a:gd name="T80" fmla="*/ 289 w 8089"/>
              <a:gd name="T81" fmla="*/ 1586 h 2987"/>
              <a:gd name="T82" fmla="*/ 287 w 8089"/>
              <a:gd name="T83" fmla="*/ 1880 h 2987"/>
              <a:gd name="T84" fmla="*/ 210 w 8089"/>
              <a:gd name="T85" fmla="*/ 1837 h 2987"/>
              <a:gd name="T86" fmla="*/ 138 w 8089"/>
              <a:gd name="T87" fmla="*/ 1880 h 2987"/>
              <a:gd name="T88" fmla="*/ 73 w 8089"/>
              <a:gd name="T89" fmla="*/ 1896 h 2987"/>
              <a:gd name="T90" fmla="*/ 4 w 8089"/>
              <a:gd name="T91" fmla="*/ 2710 h 2987"/>
              <a:gd name="T92" fmla="*/ 102 w 8089"/>
              <a:gd name="T93" fmla="*/ 2986 h 2987"/>
              <a:gd name="T94" fmla="*/ 5469 w 8089"/>
              <a:gd name="T95" fmla="*/ 2986 h 2987"/>
              <a:gd name="T96" fmla="*/ 5495 w 8089"/>
              <a:gd name="T97" fmla="*/ 2986 h 2987"/>
              <a:gd name="T98" fmla="*/ 5520 w 8089"/>
              <a:gd name="T99" fmla="*/ 2986 h 2987"/>
              <a:gd name="T100" fmla="*/ 5540 w 8089"/>
              <a:gd name="T101" fmla="*/ 2985 h 2987"/>
              <a:gd name="T102" fmla="*/ 5556 w 8089"/>
              <a:gd name="T103" fmla="*/ 2985 h 2987"/>
              <a:gd name="T104" fmla="*/ 5566 w 8089"/>
              <a:gd name="T105" fmla="*/ 2985 h 2987"/>
              <a:gd name="T106" fmla="*/ 5617 w 8089"/>
              <a:gd name="T107" fmla="*/ 2986 h 2987"/>
              <a:gd name="T108" fmla="*/ 5729 w 8089"/>
              <a:gd name="T109" fmla="*/ 2986 h 2987"/>
              <a:gd name="T110" fmla="*/ 5742 w 8089"/>
              <a:gd name="T111" fmla="*/ 2981 h 2987"/>
              <a:gd name="T112" fmla="*/ 6108 w 8089"/>
              <a:gd name="T113" fmla="*/ 2986 h 2987"/>
              <a:gd name="T114" fmla="*/ 6117 w 8089"/>
              <a:gd name="T115" fmla="*/ 2985 h 2987"/>
              <a:gd name="T116" fmla="*/ 6131 w 8089"/>
              <a:gd name="T117" fmla="*/ 2986 h 2987"/>
              <a:gd name="T118" fmla="*/ 6240 w 8089"/>
              <a:gd name="T119" fmla="*/ 2986 h 2987"/>
              <a:gd name="T120" fmla="*/ 6243 w 8089"/>
              <a:gd name="T121" fmla="*/ 2982 h 2987"/>
              <a:gd name="T122" fmla="*/ 6249 w 8089"/>
              <a:gd name="T123" fmla="*/ 2980 h 2987"/>
              <a:gd name="T124" fmla="*/ 6252 w 8089"/>
              <a:gd name="T125" fmla="*/ 2984 h 2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089" h="2987">
                <a:moveTo>
                  <a:pt x="8088" y="2975"/>
                </a:moveTo>
                <a:lnTo>
                  <a:pt x="5539" y="735"/>
                </a:lnTo>
                <a:lnTo>
                  <a:pt x="5539" y="1355"/>
                </a:lnTo>
                <a:lnTo>
                  <a:pt x="5539" y="1355"/>
                </a:lnTo>
                <a:cubicBezTo>
                  <a:pt x="5539" y="1377"/>
                  <a:pt x="5545" y="1466"/>
                  <a:pt x="5532" y="1466"/>
                </a:cubicBezTo>
                <a:lnTo>
                  <a:pt x="5418" y="1466"/>
                </a:lnTo>
                <a:lnTo>
                  <a:pt x="5418" y="1466"/>
                </a:lnTo>
                <a:cubicBezTo>
                  <a:pt x="5415" y="1466"/>
                  <a:pt x="5420" y="1440"/>
                  <a:pt x="5418" y="1437"/>
                </a:cubicBezTo>
                <a:lnTo>
                  <a:pt x="5418" y="1437"/>
                </a:lnTo>
                <a:cubicBezTo>
                  <a:pt x="5411" y="1431"/>
                  <a:pt x="5361" y="1437"/>
                  <a:pt x="5350" y="1437"/>
                </a:cubicBezTo>
                <a:lnTo>
                  <a:pt x="5350" y="1437"/>
                </a:lnTo>
                <a:cubicBezTo>
                  <a:pt x="5348" y="1437"/>
                  <a:pt x="5348" y="1460"/>
                  <a:pt x="5348" y="1464"/>
                </a:cubicBezTo>
                <a:lnTo>
                  <a:pt x="5348" y="1464"/>
                </a:lnTo>
                <a:cubicBezTo>
                  <a:pt x="5348" y="1469"/>
                  <a:pt x="5333" y="1466"/>
                  <a:pt x="5330" y="1466"/>
                </a:cubicBezTo>
                <a:lnTo>
                  <a:pt x="5330" y="1466"/>
                </a:lnTo>
                <a:cubicBezTo>
                  <a:pt x="5314" y="1466"/>
                  <a:pt x="5214" y="1473"/>
                  <a:pt x="5214" y="1461"/>
                </a:cubicBezTo>
                <a:lnTo>
                  <a:pt x="5214" y="1070"/>
                </a:lnTo>
                <a:lnTo>
                  <a:pt x="5214" y="1070"/>
                </a:lnTo>
                <a:cubicBezTo>
                  <a:pt x="5214" y="1052"/>
                  <a:pt x="5230" y="1060"/>
                  <a:pt x="5246" y="1060"/>
                </a:cubicBezTo>
                <a:lnTo>
                  <a:pt x="5246" y="1060"/>
                </a:lnTo>
                <a:cubicBezTo>
                  <a:pt x="5194" y="971"/>
                  <a:pt x="5142" y="883"/>
                  <a:pt x="5090" y="794"/>
                </a:cubicBezTo>
                <a:lnTo>
                  <a:pt x="5090" y="794"/>
                </a:lnTo>
                <a:cubicBezTo>
                  <a:pt x="5086" y="788"/>
                  <a:pt x="5080" y="769"/>
                  <a:pt x="5073" y="765"/>
                </a:cubicBezTo>
                <a:lnTo>
                  <a:pt x="5073" y="765"/>
                </a:lnTo>
                <a:cubicBezTo>
                  <a:pt x="5059" y="757"/>
                  <a:pt x="5016" y="765"/>
                  <a:pt x="5001" y="765"/>
                </a:cubicBezTo>
                <a:lnTo>
                  <a:pt x="5001" y="765"/>
                </a:lnTo>
                <a:cubicBezTo>
                  <a:pt x="4995" y="765"/>
                  <a:pt x="4945" y="768"/>
                  <a:pt x="4945" y="763"/>
                </a:cubicBezTo>
                <a:lnTo>
                  <a:pt x="4945" y="763"/>
                </a:lnTo>
                <a:cubicBezTo>
                  <a:pt x="4945" y="759"/>
                  <a:pt x="4946" y="736"/>
                  <a:pt x="4943" y="736"/>
                </a:cubicBezTo>
                <a:lnTo>
                  <a:pt x="4899" y="736"/>
                </a:lnTo>
                <a:lnTo>
                  <a:pt x="4899" y="736"/>
                </a:lnTo>
                <a:cubicBezTo>
                  <a:pt x="4894" y="736"/>
                  <a:pt x="4876" y="733"/>
                  <a:pt x="4876" y="738"/>
                </a:cubicBezTo>
                <a:lnTo>
                  <a:pt x="4876" y="765"/>
                </a:lnTo>
                <a:lnTo>
                  <a:pt x="4484" y="765"/>
                </a:lnTo>
                <a:lnTo>
                  <a:pt x="4484" y="765"/>
                </a:lnTo>
                <a:cubicBezTo>
                  <a:pt x="4473" y="765"/>
                  <a:pt x="4463" y="769"/>
                  <a:pt x="4463" y="757"/>
                </a:cubicBezTo>
                <a:lnTo>
                  <a:pt x="4463" y="757"/>
                </a:lnTo>
                <a:cubicBezTo>
                  <a:pt x="4463" y="751"/>
                  <a:pt x="4468" y="736"/>
                  <a:pt x="4460" y="736"/>
                </a:cubicBezTo>
                <a:lnTo>
                  <a:pt x="4410" y="736"/>
                </a:lnTo>
                <a:lnTo>
                  <a:pt x="4410" y="736"/>
                </a:lnTo>
                <a:cubicBezTo>
                  <a:pt x="4391" y="736"/>
                  <a:pt x="4395" y="738"/>
                  <a:pt x="4395" y="757"/>
                </a:cubicBezTo>
                <a:lnTo>
                  <a:pt x="4395" y="757"/>
                </a:lnTo>
                <a:cubicBezTo>
                  <a:pt x="4395" y="769"/>
                  <a:pt x="4387" y="765"/>
                  <a:pt x="4375" y="765"/>
                </a:cubicBezTo>
                <a:lnTo>
                  <a:pt x="4269" y="765"/>
                </a:lnTo>
                <a:lnTo>
                  <a:pt x="4269" y="765"/>
                </a:lnTo>
                <a:cubicBezTo>
                  <a:pt x="4258" y="765"/>
                  <a:pt x="4234" y="820"/>
                  <a:pt x="4228" y="829"/>
                </a:cubicBezTo>
                <a:lnTo>
                  <a:pt x="4228" y="829"/>
                </a:lnTo>
                <a:cubicBezTo>
                  <a:pt x="4213" y="855"/>
                  <a:pt x="4198" y="880"/>
                  <a:pt x="4182" y="907"/>
                </a:cubicBezTo>
                <a:lnTo>
                  <a:pt x="4182" y="47"/>
                </a:lnTo>
                <a:lnTo>
                  <a:pt x="4182" y="47"/>
                </a:lnTo>
                <a:cubicBezTo>
                  <a:pt x="4182" y="36"/>
                  <a:pt x="4168" y="42"/>
                  <a:pt x="4160" y="42"/>
                </a:cubicBezTo>
                <a:lnTo>
                  <a:pt x="4117" y="42"/>
                </a:lnTo>
                <a:lnTo>
                  <a:pt x="4117" y="42"/>
                </a:lnTo>
                <a:cubicBezTo>
                  <a:pt x="4108" y="42"/>
                  <a:pt x="4113" y="22"/>
                  <a:pt x="4113" y="15"/>
                </a:cubicBezTo>
                <a:lnTo>
                  <a:pt x="4113" y="15"/>
                </a:lnTo>
                <a:cubicBezTo>
                  <a:pt x="4113" y="10"/>
                  <a:pt x="4056" y="13"/>
                  <a:pt x="4047" y="13"/>
                </a:cubicBezTo>
                <a:lnTo>
                  <a:pt x="4047" y="13"/>
                </a:lnTo>
                <a:cubicBezTo>
                  <a:pt x="4047" y="13"/>
                  <a:pt x="4047" y="0"/>
                  <a:pt x="4035" y="0"/>
                </a:cubicBezTo>
                <a:lnTo>
                  <a:pt x="3426" y="0"/>
                </a:lnTo>
                <a:lnTo>
                  <a:pt x="3426" y="0"/>
                </a:lnTo>
                <a:cubicBezTo>
                  <a:pt x="3422" y="0"/>
                  <a:pt x="3427" y="12"/>
                  <a:pt x="3425" y="13"/>
                </a:cubicBezTo>
                <a:lnTo>
                  <a:pt x="3425" y="13"/>
                </a:lnTo>
                <a:cubicBezTo>
                  <a:pt x="3416" y="16"/>
                  <a:pt x="3401" y="13"/>
                  <a:pt x="3392" y="13"/>
                </a:cubicBezTo>
                <a:lnTo>
                  <a:pt x="3392" y="13"/>
                </a:lnTo>
                <a:cubicBezTo>
                  <a:pt x="3387" y="13"/>
                  <a:pt x="3361" y="9"/>
                  <a:pt x="3359" y="13"/>
                </a:cubicBezTo>
                <a:lnTo>
                  <a:pt x="3359" y="13"/>
                </a:lnTo>
                <a:cubicBezTo>
                  <a:pt x="3356" y="16"/>
                  <a:pt x="3363" y="42"/>
                  <a:pt x="3358" y="42"/>
                </a:cubicBezTo>
                <a:lnTo>
                  <a:pt x="3358" y="42"/>
                </a:lnTo>
                <a:cubicBezTo>
                  <a:pt x="3338" y="42"/>
                  <a:pt x="3288" y="27"/>
                  <a:pt x="3288" y="53"/>
                </a:cubicBezTo>
                <a:lnTo>
                  <a:pt x="3288" y="1327"/>
                </a:lnTo>
                <a:lnTo>
                  <a:pt x="3288" y="1327"/>
                </a:lnTo>
                <a:cubicBezTo>
                  <a:pt x="3033" y="1111"/>
                  <a:pt x="2620" y="1107"/>
                  <a:pt x="2358" y="1314"/>
                </a:cubicBezTo>
                <a:lnTo>
                  <a:pt x="2358" y="1170"/>
                </a:lnTo>
                <a:lnTo>
                  <a:pt x="2358" y="1170"/>
                </a:lnTo>
                <a:cubicBezTo>
                  <a:pt x="2358" y="1161"/>
                  <a:pt x="2311" y="1173"/>
                  <a:pt x="2305" y="1167"/>
                </a:cubicBezTo>
                <a:lnTo>
                  <a:pt x="2305" y="1167"/>
                </a:lnTo>
                <a:cubicBezTo>
                  <a:pt x="2297" y="1159"/>
                  <a:pt x="2305" y="1111"/>
                  <a:pt x="2305" y="1100"/>
                </a:cubicBezTo>
                <a:lnTo>
                  <a:pt x="2305" y="1021"/>
                </a:lnTo>
                <a:lnTo>
                  <a:pt x="2305" y="1021"/>
                </a:lnTo>
                <a:cubicBezTo>
                  <a:pt x="2305" y="994"/>
                  <a:pt x="2313" y="987"/>
                  <a:pt x="2282" y="987"/>
                </a:cubicBezTo>
                <a:lnTo>
                  <a:pt x="2282" y="987"/>
                </a:lnTo>
                <a:cubicBezTo>
                  <a:pt x="2267" y="987"/>
                  <a:pt x="2172" y="990"/>
                  <a:pt x="2172" y="983"/>
                </a:cubicBezTo>
                <a:lnTo>
                  <a:pt x="2172" y="519"/>
                </a:lnTo>
                <a:lnTo>
                  <a:pt x="2172" y="519"/>
                </a:lnTo>
                <a:cubicBezTo>
                  <a:pt x="2172" y="504"/>
                  <a:pt x="2172" y="507"/>
                  <a:pt x="2156" y="507"/>
                </a:cubicBezTo>
                <a:lnTo>
                  <a:pt x="2111" y="507"/>
                </a:lnTo>
                <a:lnTo>
                  <a:pt x="2111" y="507"/>
                </a:lnTo>
                <a:cubicBezTo>
                  <a:pt x="2096" y="507"/>
                  <a:pt x="2100" y="503"/>
                  <a:pt x="2100" y="490"/>
                </a:cubicBezTo>
                <a:lnTo>
                  <a:pt x="2100" y="490"/>
                </a:lnTo>
                <a:cubicBezTo>
                  <a:pt x="2100" y="462"/>
                  <a:pt x="2111" y="449"/>
                  <a:pt x="2081" y="449"/>
                </a:cubicBezTo>
                <a:lnTo>
                  <a:pt x="2081" y="449"/>
                </a:lnTo>
                <a:cubicBezTo>
                  <a:pt x="2074" y="449"/>
                  <a:pt x="2008" y="448"/>
                  <a:pt x="2008" y="451"/>
                </a:cubicBezTo>
                <a:lnTo>
                  <a:pt x="2008" y="451"/>
                </a:lnTo>
                <a:cubicBezTo>
                  <a:pt x="2008" y="458"/>
                  <a:pt x="2011" y="507"/>
                  <a:pt x="2005" y="507"/>
                </a:cubicBezTo>
                <a:lnTo>
                  <a:pt x="1919" y="507"/>
                </a:lnTo>
                <a:lnTo>
                  <a:pt x="1919" y="507"/>
                </a:lnTo>
                <a:cubicBezTo>
                  <a:pt x="1911" y="507"/>
                  <a:pt x="1869" y="511"/>
                  <a:pt x="1869" y="504"/>
                </a:cubicBezTo>
                <a:lnTo>
                  <a:pt x="1869" y="415"/>
                </a:lnTo>
                <a:lnTo>
                  <a:pt x="1869" y="415"/>
                </a:lnTo>
                <a:cubicBezTo>
                  <a:pt x="1869" y="388"/>
                  <a:pt x="1875" y="387"/>
                  <a:pt x="1847" y="387"/>
                </a:cubicBezTo>
                <a:lnTo>
                  <a:pt x="1847" y="387"/>
                </a:lnTo>
                <a:cubicBezTo>
                  <a:pt x="1819" y="387"/>
                  <a:pt x="1801" y="397"/>
                  <a:pt x="1801" y="367"/>
                </a:cubicBezTo>
                <a:lnTo>
                  <a:pt x="1801" y="367"/>
                </a:lnTo>
                <a:cubicBezTo>
                  <a:pt x="1801" y="361"/>
                  <a:pt x="1802" y="302"/>
                  <a:pt x="1801" y="302"/>
                </a:cubicBezTo>
                <a:lnTo>
                  <a:pt x="1563" y="302"/>
                </a:lnTo>
                <a:lnTo>
                  <a:pt x="1563" y="302"/>
                </a:lnTo>
                <a:cubicBezTo>
                  <a:pt x="1544" y="302"/>
                  <a:pt x="1547" y="302"/>
                  <a:pt x="1547" y="322"/>
                </a:cubicBezTo>
                <a:lnTo>
                  <a:pt x="1547" y="322"/>
                </a:lnTo>
                <a:cubicBezTo>
                  <a:pt x="1547" y="332"/>
                  <a:pt x="1551" y="387"/>
                  <a:pt x="1542" y="387"/>
                </a:cubicBezTo>
                <a:lnTo>
                  <a:pt x="1542" y="387"/>
                </a:lnTo>
                <a:cubicBezTo>
                  <a:pt x="1536" y="387"/>
                  <a:pt x="1478" y="385"/>
                  <a:pt x="1478" y="387"/>
                </a:cubicBezTo>
                <a:lnTo>
                  <a:pt x="1478" y="471"/>
                </a:lnTo>
                <a:lnTo>
                  <a:pt x="1478" y="471"/>
                </a:lnTo>
                <a:cubicBezTo>
                  <a:pt x="1478" y="486"/>
                  <a:pt x="1487" y="507"/>
                  <a:pt x="1469" y="507"/>
                </a:cubicBezTo>
                <a:lnTo>
                  <a:pt x="1374" y="507"/>
                </a:lnTo>
                <a:lnTo>
                  <a:pt x="1374" y="507"/>
                </a:lnTo>
                <a:cubicBezTo>
                  <a:pt x="1349" y="507"/>
                  <a:pt x="1341" y="514"/>
                  <a:pt x="1341" y="490"/>
                </a:cubicBezTo>
                <a:lnTo>
                  <a:pt x="1341" y="490"/>
                </a:lnTo>
                <a:cubicBezTo>
                  <a:pt x="1341" y="455"/>
                  <a:pt x="1349" y="449"/>
                  <a:pt x="1314" y="449"/>
                </a:cubicBezTo>
                <a:lnTo>
                  <a:pt x="1314" y="449"/>
                </a:lnTo>
                <a:cubicBezTo>
                  <a:pt x="1307" y="449"/>
                  <a:pt x="1248" y="448"/>
                  <a:pt x="1248" y="451"/>
                </a:cubicBezTo>
                <a:lnTo>
                  <a:pt x="1248" y="451"/>
                </a:lnTo>
                <a:cubicBezTo>
                  <a:pt x="1248" y="467"/>
                  <a:pt x="1257" y="507"/>
                  <a:pt x="1238" y="507"/>
                </a:cubicBezTo>
                <a:lnTo>
                  <a:pt x="1238" y="507"/>
                </a:lnTo>
                <a:cubicBezTo>
                  <a:pt x="1232" y="507"/>
                  <a:pt x="1175" y="506"/>
                  <a:pt x="1175" y="508"/>
                </a:cubicBezTo>
                <a:lnTo>
                  <a:pt x="1175" y="910"/>
                </a:lnTo>
                <a:lnTo>
                  <a:pt x="1175" y="910"/>
                </a:lnTo>
                <a:cubicBezTo>
                  <a:pt x="1175" y="923"/>
                  <a:pt x="1184" y="987"/>
                  <a:pt x="1169" y="987"/>
                </a:cubicBezTo>
                <a:lnTo>
                  <a:pt x="1086" y="987"/>
                </a:lnTo>
                <a:lnTo>
                  <a:pt x="1086" y="987"/>
                </a:lnTo>
                <a:cubicBezTo>
                  <a:pt x="1064" y="987"/>
                  <a:pt x="1043" y="977"/>
                  <a:pt x="1043" y="1003"/>
                </a:cubicBezTo>
                <a:lnTo>
                  <a:pt x="1043" y="1144"/>
                </a:lnTo>
                <a:lnTo>
                  <a:pt x="1043" y="1144"/>
                </a:lnTo>
                <a:cubicBezTo>
                  <a:pt x="1043" y="1171"/>
                  <a:pt x="1044" y="1167"/>
                  <a:pt x="1017" y="1167"/>
                </a:cubicBezTo>
                <a:lnTo>
                  <a:pt x="1017" y="1167"/>
                </a:lnTo>
                <a:cubicBezTo>
                  <a:pt x="1005" y="1167"/>
                  <a:pt x="990" y="1161"/>
                  <a:pt x="990" y="1173"/>
                </a:cubicBezTo>
                <a:lnTo>
                  <a:pt x="990" y="2029"/>
                </a:lnTo>
                <a:lnTo>
                  <a:pt x="990" y="2029"/>
                </a:lnTo>
                <a:cubicBezTo>
                  <a:pt x="968" y="2000"/>
                  <a:pt x="947" y="1972"/>
                  <a:pt x="926" y="1944"/>
                </a:cubicBezTo>
                <a:lnTo>
                  <a:pt x="926" y="1944"/>
                </a:lnTo>
                <a:cubicBezTo>
                  <a:pt x="912" y="1927"/>
                  <a:pt x="889" y="1878"/>
                  <a:pt x="865" y="1878"/>
                </a:cubicBezTo>
                <a:lnTo>
                  <a:pt x="805" y="1878"/>
                </a:lnTo>
                <a:lnTo>
                  <a:pt x="805" y="1878"/>
                </a:lnTo>
                <a:cubicBezTo>
                  <a:pt x="800" y="1878"/>
                  <a:pt x="807" y="1837"/>
                  <a:pt x="802" y="1837"/>
                </a:cubicBezTo>
                <a:lnTo>
                  <a:pt x="748" y="1837"/>
                </a:lnTo>
                <a:lnTo>
                  <a:pt x="748" y="1837"/>
                </a:lnTo>
                <a:cubicBezTo>
                  <a:pt x="744" y="1837"/>
                  <a:pt x="750" y="1878"/>
                  <a:pt x="747" y="1878"/>
                </a:cubicBezTo>
                <a:lnTo>
                  <a:pt x="691" y="1878"/>
                </a:lnTo>
                <a:lnTo>
                  <a:pt x="691" y="1878"/>
                </a:lnTo>
                <a:cubicBezTo>
                  <a:pt x="685" y="1878"/>
                  <a:pt x="648" y="1882"/>
                  <a:pt x="642" y="1878"/>
                </a:cubicBezTo>
                <a:lnTo>
                  <a:pt x="642" y="1878"/>
                </a:lnTo>
                <a:cubicBezTo>
                  <a:pt x="634" y="1869"/>
                  <a:pt x="642" y="1804"/>
                  <a:pt x="642" y="1793"/>
                </a:cubicBezTo>
                <a:lnTo>
                  <a:pt x="642" y="1643"/>
                </a:lnTo>
                <a:lnTo>
                  <a:pt x="642" y="1643"/>
                </a:lnTo>
                <a:cubicBezTo>
                  <a:pt x="642" y="1623"/>
                  <a:pt x="630" y="1579"/>
                  <a:pt x="662" y="1586"/>
                </a:cubicBezTo>
                <a:lnTo>
                  <a:pt x="662" y="1586"/>
                </a:lnTo>
                <a:cubicBezTo>
                  <a:pt x="638" y="1545"/>
                  <a:pt x="602" y="1507"/>
                  <a:pt x="574" y="1470"/>
                </a:cubicBezTo>
                <a:lnTo>
                  <a:pt x="574" y="1470"/>
                </a:lnTo>
                <a:cubicBezTo>
                  <a:pt x="541" y="1427"/>
                  <a:pt x="507" y="1384"/>
                  <a:pt x="475" y="1342"/>
                </a:cubicBezTo>
                <a:lnTo>
                  <a:pt x="475" y="1342"/>
                </a:lnTo>
                <a:cubicBezTo>
                  <a:pt x="444" y="1382"/>
                  <a:pt x="413" y="1423"/>
                  <a:pt x="382" y="1463"/>
                </a:cubicBezTo>
                <a:lnTo>
                  <a:pt x="382" y="1463"/>
                </a:lnTo>
                <a:cubicBezTo>
                  <a:pt x="351" y="1504"/>
                  <a:pt x="313" y="1544"/>
                  <a:pt x="289" y="1586"/>
                </a:cubicBezTo>
                <a:lnTo>
                  <a:pt x="289" y="1586"/>
                </a:lnTo>
                <a:cubicBezTo>
                  <a:pt x="322" y="1579"/>
                  <a:pt x="307" y="1635"/>
                  <a:pt x="307" y="1656"/>
                </a:cubicBezTo>
                <a:lnTo>
                  <a:pt x="307" y="1870"/>
                </a:lnTo>
                <a:lnTo>
                  <a:pt x="307" y="1870"/>
                </a:lnTo>
                <a:cubicBezTo>
                  <a:pt x="307" y="1885"/>
                  <a:pt x="302" y="1880"/>
                  <a:pt x="287" y="1880"/>
                </a:cubicBezTo>
                <a:lnTo>
                  <a:pt x="287" y="1880"/>
                </a:lnTo>
                <a:cubicBezTo>
                  <a:pt x="278" y="1880"/>
                  <a:pt x="226" y="1887"/>
                  <a:pt x="221" y="1880"/>
                </a:cubicBezTo>
                <a:lnTo>
                  <a:pt x="221" y="1880"/>
                </a:lnTo>
                <a:cubicBezTo>
                  <a:pt x="208" y="1867"/>
                  <a:pt x="237" y="1837"/>
                  <a:pt x="210" y="1837"/>
                </a:cubicBezTo>
                <a:lnTo>
                  <a:pt x="210" y="1837"/>
                </a:lnTo>
                <a:cubicBezTo>
                  <a:pt x="198" y="1837"/>
                  <a:pt x="161" y="1829"/>
                  <a:pt x="161" y="1844"/>
                </a:cubicBezTo>
                <a:lnTo>
                  <a:pt x="161" y="1844"/>
                </a:lnTo>
                <a:cubicBezTo>
                  <a:pt x="161" y="1873"/>
                  <a:pt x="169" y="1880"/>
                  <a:pt x="138" y="1880"/>
                </a:cubicBezTo>
                <a:lnTo>
                  <a:pt x="138" y="1880"/>
                </a:lnTo>
                <a:cubicBezTo>
                  <a:pt x="132" y="1880"/>
                  <a:pt x="88" y="1875"/>
                  <a:pt x="84" y="1881"/>
                </a:cubicBezTo>
                <a:lnTo>
                  <a:pt x="84" y="1881"/>
                </a:lnTo>
                <a:cubicBezTo>
                  <a:pt x="80" y="1885"/>
                  <a:pt x="76" y="1891"/>
                  <a:pt x="73" y="1896"/>
                </a:cubicBezTo>
                <a:lnTo>
                  <a:pt x="73" y="1896"/>
                </a:lnTo>
                <a:cubicBezTo>
                  <a:pt x="49" y="2074"/>
                  <a:pt x="30" y="2254"/>
                  <a:pt x="18" y="2436"/>
                </a:cubicBezTo>
                <a:lnTo>
                  <a:pt x="18" y="2436"/>
                </a:lnTo>
                <a:cubicBezTo>
                  <a:pt x="12" y="2527"/>
                  <a:pt x="7" y="2618"/>
                  <a:pt x="4" y="2710"/>
                </a:cubicBezTo>
                <a:lnTo>
                  <a:pt x="4" y="2710"/>
                </a:lnTo>
                <a:cubicBezTo>
                  <a:pt x="1" y="2802"/>
                  <a:pt x="0" y="2894"/>
                  <a:pt x="0" y="2986"/>
                </a:cubicBezTo>
                <a:lnTo>
                  <a:pt x="99" y="2986"/>
                </a:lnTo>
                <a:lnTo>
                  <a:pt x="102" y="2986"/>
                </a:lnTo>
                <a:lnTo>
                  <a:pt x="102" y="2986"/>
                </a:lnTo>
                <a:lnTo>
                  <a:pt x="5449" y="2986"/>
                </a:lnTo>
                <a:lnTo>
                  <a:pt x="5449" y="2986"/>
                </a:lnTo>
                <a:cubicBezTo>
                  <a:pt x="5456" y="2986"/>
                  <a:pt x="5463" y="2986"/>
                  <a:pt x="5469" y="2986"/>
                </a:cubicBezTo>
                <a:lnTo>
                  <a:pt x="5469" y="2986"/>
                </a:lnTo>
                <a:cubicBezTo>
                  <a:pt x="5472" y="2986"/>
                  <a:pt x="5476" y="2986"/>
                  <a:pt x="5479" y="2986"/>
                </a:cubicBezTo>
                <a:lnTo>
                  <a:pt x="5479" y="2986"/>
                </a:lnTo>
                <a:cubicBezTo>
                  <a:pt x="5485" y="2986"/>
                  <a:pt x="5490" y="2986"/>
                  <a:pt x="5495" y="2986"/>
                </a:cubicBezTo>
                <a:lnTo>
                  <a:pt x="5495" y="2986"/>
                </a:lnTo>
                <a:cubicBezTo>
                  <a:pt x="5500" y="2986"/>
                  <a:pt x="5505" y="2986"/>
                  <a:pt x="5509" y="2986"/>
                </a:cubicBezTo>
                <a:lnTo>
                  <a:pt x="5509" y="2986"/>
                </a:lnTo>
                <a:cubicBezTo>
                  <a:pt x="5513" y="2986"/>
                  <a:pt x="5517" y="2986"/>
                  <a:pt x="5520" y="2986"/>
                </a:cubicBezTo>
                <a:lnTo>
                  <a:pt x="5520" y="2986"/>
                </a:lnTo>
                <a:cubicBezTo>
                  <a:pt x="5525" y="2986"/>
                  <a:pt x="5528" y="2986"/>
                  <a:pt x="5532" y="2985"/>
                </a:cubicBezTo>
                <a:lnTo>
                  <a:pt x="5532" y="2985"/>
                </a:lnTo>
                <a:cubicBezTo>
                  <a:pt x="5535" y="2985"/>
                  <a:pt x="5538" y="2985"/>
                  <a:pt x="5540" y="2985"/>
                </a:cubicBezTo>
                <a:lnTo>
                  <a:pt x="5540" y="2985"/>
                </a:lnTo>
                <a:cubicBezTo>
                  <a:pt x="5544" y="2985"/>
                  <a:pt x="5546" y="2985"/>
                  <a:pt x="5548" y="2985"/>
                </a:cubicBezTo>
                <a:lnTo>
                  <a:pt x="5548" y="2985"/>
                </a:lnTo>
                <a:cubicBezTo>
                  <a:pt x="5552" y="2985"/>
                  <a:pt x="5554" y="2985"/>
                  <a:pt x="5556" y="2985"/>
                </a:cubicBezTo>
                <a:lnTo>
                  <a:pt x="5556" y="2985"/>
                </a:lnTo>
                <a:cubicBezTo>
                  <a:pt x="5558" y="2985"/>
                  <a:pt x="5560" y="2985"/>
                  <a:pt x="5562" y="2985"/>
                </a:cubicBezTo>
                <a:lnTo>
                  <a:pt x="5562" y="2985"/>
                </a:lnTo>
                <a:cubicBezTo>
                  <a:pt x="5563" y="2985"/>
                  <a:pt x="5565" y="2985"/>
                  <a:pt x="5566" y="2985"/>
                </a:cubicBezTo>
                <a:lnTo>
                  <a:pt x="5566" y="2985"/>
                </a:lnTo>
                <a:cubicBezTo>
                  <a:pt x="5567" y="2985"/>
                  <a:pt x="5568" y="2984"/>
                  <a:pt x="5568" y="2984"/>
                </a:cubicBezTo>
                <a:lnTo>
                  <a:pt x="5568" y="2984"/>
                </a:lnTo>
                <a:cubicBezTo>
                  <a:pt x="5568" y="2985"/>
                  <a:pt x="5595" y="2986"/>
                  <a:pt x="5617" y="2986"/>
                </a:cubicBezTo>
                <a:lnTo>
                  <a:pt x="5617" y="2986"/>
                </a:lnTo>
                <a:cubicBezTo>
                  <a:pt x="5618" y="2986"/>
                  <a:pt x="5618" y="2986"/>
                  <a:pt x="5618" y="2986"/>
                </a:cubicBezTo>
                <a:lnTo>
                  <a:pt x="5729" y="2986"/>
                </a:lnTo>
                <a:lnTo>
                  <a:pt x="5729" y="2986"/>
                </a:lnTo>
                <a:cubicBezTo>
                  <a:pt x="5732" y="2986"/>
                  <a:pt x="5736" y="2986"/>
                  <a:pt x="5738" y="2985"/>
                </a:cubicBezTo>
                <a:lnTo>
                  <a:pt x="5738" y="2985"/>
                </a:lnTo>
                <a:cubicBezTo>
                  <a:pt x="5740" y="2984"/>
                  <a:pt x="5742" y="2983"/>
                  <a:pt x="5742" y="2981"/>
                </a:cubicBezTo>
                <a:lnTo>
                  <a:pt x="5742" y="2981"/>
                </a:lnTo>
                <a:cubicBezTo>
                  <a:pt x="5742" y="2983"/>
                  <a:pt x="5746" y="2985"/>
                  <a:pt x="5749" y="2986"/>
                </a:cubicBezTo>
                <a:lnTo>
                  <a:pt x="5749" y="2986"/>
                </a:lnTo>
                <a:cubicBezTo>
                  <a:pt x="5750" y="2986"/>
                  <a:pt x="5751" y="2986"/>
                  <a:pt x="5753" y="2986"/>
                </a:cubicBezTo>
                <a:lnTo>
                  <a:pt x="6108" y="2986"/>
                </a:lnTo>
                <a:lnTo>
                  <a:pt x="6108" y="2986"/>
                </a:lnTo>
                <a:cubicBezTo>
                  <a:pt x="6109" y="2986"/>
                  <a:pt x="6110" y="2986"/>
                  <a:pt x="6111" y="2986"/>
                </a:cubicBezTo>
                <a:lnTo>
                  <a:pt x="6111" y="2986"/>
                </a:lnTo>
                <a:cubicBezTo>
                  <a:pt x="6112" y="2986"/>
                  <a:pt x="6115" y="2986"/>
                  <a:pt x="6117" y="2985"/>
                </a:cubicBezTo>
                <a:lnTo>
                  <a:pt x="6117" y="2985"/>
                </a:lnTo>
                <a:cubicBezTo>
                  <a:pt x="6122" y="2984"/>
                  <a:pt x="6125" y="2983"/>
                  <a:pt x="6125" y="2981"/>
                </a:cubicBezTo>
                <a:lnTo>
                  <a:pt x="6125" y="2981"/>
                </a:lnTo>
                <a:cubicBezTo>
                  <a:pt x="6126" y="2983"/>
                  <a:pt x="6128" y="2985"/>
                  <a:pt x="6131" y="2986"/>
                </a:cubicBezTo>
                <a:lnTo>
                  <a:pt x="6131" y="2986"/>
                </a:lnTo>
                <a:cubicBezTo>
                  <a:pt x="6132" y="2986"/>
                  <a:pt x="6133" y="2986"/>
                  <a:pt x="6134" y="2986"/>
                </a:cubicBezTo>
                <a:lnTo>
                  <a:pt x="6240" y="2986"/>
                </a:lnTo>
                <a:lnTo>
                  <a:pt x="6240" y="2986"/>
                </a:lnTo>
                <a:cubicBezTo>
                  <a:pt x="6240" y="2985"/>
                  <a:pt x="6241" y="2984"/>
                  <a:pt x="6242" y="2983"/>
                </a:cubicBezTo>
                <a:lnTo>
                  <a:pt x="6242" y="2983"/>
                </a:lnTo>
                <a:cubicBezTo>
                  <a:pt x="6243" y="2983"/>
                  <a:pt x="6243" y="2983"/>
                  <a:pt x="6243" y="2982"/>
                </a:cubicBezTo>
                <a:lnTo>
                  <a:pt x="6243" y="2982"/>
                </a:lnTo>
                <a:cubicBezTo>
                  <a:pt x="6245" y="2981"/>
                  <a:pt x="6246" y="2980"/>
                  <a:pt x="6247" y="2980"/>
                </a:cubicBezTo>
                <a:lnTo>
                  <a:pt x="6247" y="2980"/>
                </a:lnTo>
                <a:cubicBezTo>
                  <a:pt x="6248" y="2980"/>
                  <a:pt x="6248" y="2980"/>
                  <a:pt x="6249" y="2980"/>
                </a:cubicBezTo>
                <a:lnTo>
                  <a:pt x="6249" y="2980"/>
                </a:lnTo>
                <a:lnTo>
                  <a:pt x="6249" y="2980"/>
                </a:lnTo>
                <a:lnTo>
                  <a:pt x="6249" y="2980"/>
                </a:lnTo>
                <a:cubicBezTo>
                  <a:pt x="6251" y="2980"/>
                  <a:pt x="6252" y="2981"/>
                  <a:pt x="6252" y="2984"/>
                </a:cubicBezTo>
                <a:lnTo>
                  <a:pt x="6252" y="2984"/>
                </a:lnTo>
                <a:cubicBezTo>
                  <a:pt x="6252" y="2985"/>
                  <a:pt x="6253" y="2986"/>
                  <a:pt x="6254" y="2986"/>
                </a:cubicBezTo>
                <a:lnTo>
                  <a:pt x="8064" y="2986"/>
                </a:lnTo>
                <a:lnTo>
                  <a:pt x="8088" y="2975"/>
                </a:lnTo>
              </a:path>
            </a:pathLst>
          </a:custGeom>
          <a:solidFill>
            <a:schemeClr val="tx2"/>
          </a:solidFill>
          <a:ln>
            <a:noFill/>
          </a:ln>
          <a:effectLst/>
        </p:spPr>
        <p:txBody>
          <a:bodyPr wrap="none" anchor="ctr"/>
          <a:lstStyle/>
          <a:p>
            <a:endParaRPr lang="en-US" sz="3266" dirty="0">
              <a:latin typeface="Source Sans Pro Light" panose="020B0403030403020204" pitchFamily="34" charset="0"/>
            </a:endParaRPr>
          </a:p>
        </p:txBody>
      </p:sp>
      <p:sp>
        <p:nvSpPr>
          <p:cNvPr id="3081" name="Freeform 9">
            <a:extLst>
              <a:ext uri="{FF2B5EF4-FFF2-40B4-BE49-F238E27FC236}">
                <a16:creationId xmlns:a16="http://schemas.microsoft.com/office/drawing/2014/main" id="{D5D25333-8443-6D49-BFC9-BB0B7C392892}"/>
              </a:ext>
            </a:extLst>
          </p:cNvPr>
          <p:cNvSpPr>
            <a:spLocks noChangeArrowheads="1"/>
          </p:cNvSpPr>
          <p:nvPr/>
        </p:nvSpPr>
        <p:spPr bwMode="auto">
          <a:xfrm>
            <a:off x="5812110" y="4727899"/>
            <a:ext cx="395773" cy="1392614"/>
          </a:xfrm>
          <a:custGeom>
            <a:avLst/>
            <a:gdLst>
              <a:gd name="T0" fmla="*/ 449 w 825"/>
              <a:gd name="T1" fmla="*/ 36 h 2900"/>
              <a:gd name="T2" fmla="*/ 449 w 825"/>
              <a:gd name="T3" fmla="*/ 36 h 2900"/>
              <a:gd name="T4" fmla="*/ 416 w 825"/>
              <a:gd name="T5" fmla="*/ 8 h 2900"/>
              <a:gd name="T6" fmla="*/ 416 w 825"/>
              <a:gd name="T7" fmla="*/ 8 h 2900"/>
              <a:gd name="T8" fmla="*/ 376 w 825"/>
              <a:gd name="T9" fmla="*/ 36 h 2900"/>
              <a:gd name="T10" fmla="*/ 376 w 825"/>
              <a:gd name="T11" fmla="*/ 36 h 2900"/>
              <a:gd name="T12" fmla="*/ 371 w 825"/>
              <a:gd name="T13" fmla="*/ 96 h 2900"/>
              <a:gd name="T14" fmla="*/ 371 w 825"/>
              <a:gd name="T15" fmla="*/ 96 h 2900"/>
              <a:gd name="T16" fmla="*/ 299 w 825"/>
              <a:gd name="T17" fmla="*/ 97 h 2900"/>
              <a:gd name="T18" fmla="*/ 299 w 825"/>
              <a:gd name="T19" fmla="*/ 174 h 2900"/>
              <a:gd name="T20" fmla="*/ 299 w 825"/>
              <a:gd name="T21" fmla="*/ 174 h 2900"/>
              <a:gd name="T22" fmla="*/ 277 w 825"/>
              <a:gd name="T23" fmla="*/ 191 h 2900"/>
              <a:gd name="T24" fmla="*/ 277 w 825"/>
              <a:gd name="T25" fmla="*/ 191 h 2900"/>
              <a:gd name="T26" fmla="*/ 131 w 825"/>
              <a:gd name="T27" fmla="*/ 193 h 2900"/>
              <a:gd name="T28" fmla="*/ 131 w 825"/>
              <a:gd name="T29" fmla="*/ 193 h 2900"/>
              <a:gd name="T30" fmla="*/ 131 w 825"/>
              <a:gd name="T31" fmla="*/ 262 h 2900"/>
              <a:gd name="T32" fmla="*/ 131 w 825"/>
              <a:gd name="T33" fmla="*/ 262 h 2900"/>
              <a:gd name="T34" fmla="*/ 73 w 825"/>
              <a:gd name="T35" fmla="*/ 269 h 2900"/>
              <a:gd name="T36" fmla="*/ 73 w 825"/>
              <a:gd name="T37" fmla="*/ 269 h 2900"/>
              <a:gd name="T38" fmla="*/ 7 w 825"/>
              <a:gd name="T39" fmla="*/ 269 h 2900"/>
              <a:gd name="T40" fmla="*/ 7 w 825"/>
              <a:gd name="T41" fmla="*/ 269 h 2900"/>
              <a:gd name="T42" fmla="*/ 7 w 825"/>
              <a:gd name="T43" fmla="*/ 335 h 2900"/>
              <a:gd name="T44" fmla="*/ 7 w 825"/>
              <a:gd name="T45" fmla="*/ 623 h 2900"/>
              <a:gd name="T46" fmla="*/ 7 w 825"/>
              <a:gd name="T47" fmla="*/ 623 h 2900"/>
              <a:gd name="T48" fmla="*/ 3 w 825"/>
              <a:gd name="T49" fmla="*/ 691 h 2900"/>
              <a:gd name="T50" fmla="*/ 18 w 825"/>
              <a:gd name="T51" fmla="*/ 737 h 2900"/>
              <a:gd name="T52" fmla="*/ 18 w 825"/>
              <a:gd name="T53" fmla="*/ 737 h 2900"/>
              <a:gd name="T54" fmla="*/ 104 w 825"/>
              <a:gd name="T55" fmla="*/ 864 h 2900"/>
              <a:gd name="T56" fmla="*/ 104 w 825"/>
              <a:gd name="T57" fmla="*/ 864 h 2900"/>
              <a:gd name="T58" fmla="*/ 106 w 825"/>
              <a:gd name="T59" fmla="*/ 958 h 2900"/>
              <a:gd name="T60" fmla="*/ 106 w 825"/>
              <a:gd name="T61" fmla="*/ 1015 h 2900"/>
              <a:gd name="T62" fmla="*/ 705 w 825"/>
              <a:gd name="T63" fmla="*/ 2899 h 2900"/>
              <a:gd name="T64" fmla="*/ 824 w 825"/>
              <a:gd name="T65" fmla="*/ 96 h 2900"/>
              <a:gd name="T66" fmla="*/ 450 w 825"/>
              <a:gd name="T67" fmla="*/ 96 h 2900"/>
              <a:gd name="T68" fmla="*/ 450 w 825"/>
              <a:gd name="T69" fmla="*/ 96 h 2900"/>
              <a:gd name="T70" fmla="*/ 449 w 825"/>
              <a:gd name="T71" fmla="*/ 36 h 2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25" h="2900">
                <a:moveTo>
                  <a:pt x="449" y="36"/>
                </a:moveTo>
                <a:lnTo>
                  <a:pt x="449" y="36"/>
                </a:lnTo>
                <a:cubicBezTo>
                  <a:pt x="449" y="3"/>
                  <a:pt x="449" y="8"/>
                  <a:pt x="416" y="8"/>
                </a:cubicBezTo>
                <a:lnTo>
                  <a:pt x="416" y="8"/>
                </a:lnTo>
                <a:cubicBezTo>
                  <a:pt x="379" y="8"/>
                  <a:pt x="376" y="0"/>
                  <a:pt x="376" y="36"/>
                </a:cubicBezTo>
                <a:lnTo>
                  <a:pt x="376" y="36"/>
                </a:lnTo>
                <a:cubicBezTo>
                  <a:pt x="376" y="46"/>
                  <a:pt x="380" y="96"/>
                  <a:pt x="371" y="96"/>
                </a:cubicBezTo>
                <a:lnTo>
                  <a:pt x="371" y="96"/>
                </a:lnTo>
                <a:cubicBezTo>
                  <a:pt x="364" y="96"/>
                  <a:pt x="299" y="95"/>
                  <a:pt x="299" y="97"/>
                </a:cubicBezTo>
                <a:lnTo>
                  <a:pt x="299" y="174"/>
                </a:lnTo>
                <a:lnTo>
                  <a:pt x="299" y="174"/>
                </a:lnTo>
                <a:cubicBezTo>
                  <a:pt x="299" y="194"/>
                  <a:pt x="299" y="191"/>
                  <a:pt x="277" y="191"/>
                </a:cubicBezTo>
                <a:lnTo>
                  <a:pt x="277" y="191"/>
                </a:lnTo>
                <a:cubicBezTo>
                  <a:pt x="264" y="191"/>
                  <a:pt x="131" y="190"/>
                  <a:pt x="131" y="193"/>
                </a:cubicBezTo>
                <a:lnTo>
                  <a:pt x="131" y="193"/>
                </a:lnTo>
                <a:cubicBezTo>
                  <a:pt x="131" y="209"/>
                  <a:pt x="139" y="248"/>
                  <a:pt x="131" y="262"/>
                </a:cubicBezTo>
                <a:lnTo>
                  <a:pt x="131" y="262"/>
                </a:lnTo>
                <a:cubicBezTo>
                  <a:pt x="124" y="274"/>
                  <a:pt x="91" y="269"/>
                  <a:pt x="73" y="269"/>
                </a:cubicBezTo>
                <a:lnTo>
                  <a:pt x="73" y="269"/>
                </a:lnTo>
                <a:cubicBezTo>
                  <a:pt x="62" y="269"/>
                  <a:pt x="14" y="261"/>
                  <a:pt x="7" y="269"/>
                </a:cubicBezTo>
                <a:lnTo>
                  <a:pt x="7" y="269"/>
                </a:lnTo>
                <a:cubicBezTo>
                  <a:pt x="0" y="274"/>
                  <a:pt x="7" y="325"/>
                  <a:pt x="7" y="335"/>
                </a:cubicBezTo>
                <a:lnTo>
                  <a:pt x="7" y="623"/>
                </a:lnTo>
                <a:lnTo>
                  <a:pt x="7" y="623"/>
                </a:lnTo>
                <a:cubicBezTo>
                  <a:pt x="7" y="639"/>
                  <a:pt x="3" y="667"/>
                  <a:pt x="3" y="691"/>
                </a:cubicBezTo>
                <a:lnTo>
                  <a:pt x="18" y="737"/>
                </a:lnTo>
                <a:lnTo>
                  <a:pt x="18" y="737"/>
                </a:lnTo>
                <a:cubicBezTo>
                  <a:pt x="46" y="779"/>
                  <a:pt x="75" y="821"/>
                  <a:pt x="104" y="864"/>
                </a:cubicBezTo>
                <a:lnTo>
                  <a:pt x="104" y="864"/>
                </a:lnTo>
                <a:cubicBezTo>
                  <a:pt x="118" y="882"/>
                  <a:pt x="106" y="937"/>
                  <a:pt x="106" y="958"/>
                </a:cubicBezTo>
                <a:lnTo>
                  <a:pt x="106" y="1015"/>
                </a:lnTo>
                <a:lnTo>
                  <a:pt x="705" y="2899"/>
                </a:lnTo>
                <a:lnTo>
                  <a:pt x="824" y="96"/>
                </a:lnTo>
                <a:lnTo>
                  <a:pt x="450" y="96"/>
                </a:lnTo>
                <a:lnTo>
                  <a:pt x="450" y="96"/>
                </a:lnTo>
                <a:cubicBezTo>
                  <a:pt x="445" y="96"/>
                  <a:pt x="449" y="42"/>
                  <a:pt x="449" y="36"/>
                </a:cubicBezTo>
              </a:path>
            </a:pathLst>
          </a:custGeom>
          <a:solidFill>
            <a:schemeClr val="tx2"/>
          </a:solidFill>
          <a:ln>
            <a:noFill/>
          </a:ln>
          <a:effectLst/>
        </p:spPr>
        <p:txBody>
          <a:bodyPr wrap="none" anchor="ctr"/>
          <a:lstStyle/>
          <a:p>
            <a:endParaRPr lang="en-US" sz="3266" dirty="0">
              <a:latin typeface="Source Sans Pro Light" panose="020B0403030403020204" pitchFamily="34" charset="0"/>
            </a:endParaRPr>
          </a:p>
        </p:txBody>
      </p:sp>
      <p:sp>
        <p:nvSpPr>
          <p:cNvPr id="3083" name="Freeform 11">
            <a:extLst>
              <a:ext uri="{FF2B5EF4-FFF2-40B4-BE49-F238E27FC236}">
                <a16:creationId xmlns:a16="http://schemas.microsoft.com/office/drawing/2014/main" id="{C8F78AA3-F457-DF40-B89F-A504147EFEDB}"/>
              </a:ext>
            </a:extLst>
          </p:cNvPr>
          <p:cNvSpPr>
            <a:spLocks noChangeArrowheads="1"/>
          </p:cNvSpPr>
          <p:nvPr/>
        </p:nvSpPr>
        <p:spPr bwMode="auto">
          <a:xfrm>
            <a:off x="4902043" y="4048523"/>
            <a:ext cx="1219066" cy="2131250"/>
          </a:xfrm>
          <a:custGeom>
            <a:avLst/>
            <a:gdLst>
              <a:gd name="T0" fmla="*/ 1865 w 2541"/>
              <a:gd name="T1" fmla="*/ 2813 h 4440"/>
              <a:gd name="T2" fmla="*/ 1865 w 2541"/>
              <a:gd name="T3" fmla="*/ 2813 h 4440"/>
              <a:gd name="T4" fmla="*/ 1856 w 2541"/>
              <a:gd name="T5" fmla="*/ 2900 h 4440"/>
              <a:gd name="T6" fmla="*/ 1191 w 2541"/>
              <a:gd name="T7" fmla="*/ 2900 h 4440"/>
              <a:gd name="T8" fmla="*/ 1191 w 2541"/>
              <a:gd name="T9" fmla="*/ 2900 h 4440"/>
              <a:gd name="T10" fmla="*/ 1186 w 2541"/>
              <a:gd name="T11" fmla="*/ 2674 h 4440"/>
              <a:gd name="T12" fmla="*/ 1186 w 2541"/>
              <a:gd name="T13" fmla="*/ 841 h 4440"/>
              <a:gd name="T14" fmla="*/ 1186 w 2541"/>
              <a:gd name="T15" fmla="*/ 841 h 4440"/>
              <a:gd name="T16" fmla="*/ 1186 w 2541"/>
              <a:gd name="T17" fmla="*/ 781 h 4440"/>
              <a:gd name="T18" fmla="*/ 1186 w 2541"/>
              <a:gd name="T19" fmla="*/ 781 h 4440"/>
              <a:gd name="T20" fmla="*/ 1166 w 2541"/>
              <a:gd name="T21" fmla="*/ 777 h 4440"/>
              <a:gd name="T22" fmla="*/ 1166 w 2541"/>
              <a:gd name="T23" fmla="*/ 735 h 4440"/>
              <a:gd name="T24" fmla="*/ 1166 w 2541"/>
              <a:gd name="T25" fmla="*/ 735 h 4440"/>
              <a:gd name="T26" fmla="*/ 1150 w 2541"/>
              <a:gd name="T27" fmla="*/ 709 h 4440"/>
              <a:gd name="T28" fmla="*/ 1150 w 2541"/>
              <a:gd name="T29" fmla="*/ 709 h 4440"/>
              <a:gd name="T30" fmla="*/ 1024 w 2541"/>
              <a:gd name="T31" fmla="*/ 589 h 4440"/>
              <a:gd name="T32" fmla="*/ 1024 w 2541"/>
              <a:gd name="T33" fmla="*/ 589 h 4440"/>
              <a:gd name="T34" fmla="*/ 908 w 2541"/>
              <a:gd name="T35" fmla="*/ 477 h 4440"/>
              <a:gd name="T36" fmla="*/ 908 w 2541"/>
              <a:gd name="T37" fmla="*/ 477 h 4440"/>
              <a:gd name="T38" fmla="*/ 812 w 2541"/>
              <a:gd name="T39" fmla="*/ 469 h 4440"/>
              <a:gd name="T40" fmla="*/ 812 w 2541"/>
              <a:gd name="T41" fmla="*/ 372 h 4440"/>
              <a:gd name="T42" fmla="*/ 740 w 2541"/>
              <a:gd name="T43" fmla="*/ 372 h 4440"/>
              <a:gd name="T44" fmla="*/ 740 w 2541"/>
              <a:gd name="T45" fmla="*/ 273 h 4440"/>
              <a:gd name="T46" fmla="*/ 622 w 2541"/>
              <a:gd name="T47" fmla="*/ 273 h 4440"/>
              <a:gd name="T48" fmla="*/ 622 w 2541"/>
              <a:gd name="T49" fmla="*/ 0 h 4440"/>
              <a:gd name="T50" fmla="*/ 567 w 2541"/>
              <a:gd name="T51" fmla="*/ 0 h 4440"/>
              <a:gd name="T52" fmla="*/ 567 w 2541"/>
              <a:gd name="T53" fmla="*/ 273 h 4440"/>
              <a:gd name="T54" fmla="*/ 448 w 2541"/>
              <a:gd name="T55" fmla="*/ 273 h 4440"/>
              <a:gd name="T56" fmla="*/ 448 w 2541"/>
              <a:gd name="T57" fmla="*/ 372 h 4440"/>
              <a:gd name="T58" fmla="*/ 376 w 2541"/>
              <a:gd name="T59" fmla="*/ 372 h 4440"/>
              <a:gd name="T60" fmla="*/ 376 w 2541"/>
              <a:gd name="T61" fmla="*/ 469 h 4440"/>
              <a:gd name="T62" fmla="*/ 376 w 2541"/>
              <a:gd name="T63" fmla="*/ 469 h 4440"/>
              <a:gd name="T64" fmla="*/ 282 w 2541"/>
              <a:gd name="T65" fmla="*/ 475 h 4440"/>
              <a:gd name="T66" fmla="*/ 282 w 2541"/>
              <a:gd name="T67" fmla="*/ 475 h 4440"/>
              <a:gd name="T68" fmla="*/ 42 w 2541"/>
              <a:gd name="T69" fmla="*/ 706 h 4440"/>
              <a:gd name="T70" fmla="*/ 42 w 2541"/>
              <a:gd name="T71" fmla="*/ 706 h 4440"/>
              <a:gd name="T72" fmla="*/ 23 w 2541"/>
              <a:gd name="T73" fmla="*/ 726 h 4440"/>
              <a:gd name="T74" fmla="*/ 23 w 2541"/>
              <a:gd name="T75" fmla="*/ 764 h 4440"/>
              <a:gd name="T76" fmla="*/ 23 w 2541"/>
              <a:gd name="T77" fmla="*/ 764 h 4440"/>
              <a:gd name="T78" fmla="*/ 6 w 2541"/>
              <a:gd name="T79" fmla="*/ 781 h 4440"/>
              <a:gd name="T80" fmla="*/ 6 w 2541"/>
              <a:gd name="T81" fmla="*/ 781 h 4440"/>
              <a:gd name="T82" fmla="*/ 3 w 2541"/>
              <a:gd name="T83" fmla="*/ 920 h 4440"/>
              <a:gd name="T84" fmla="*/ 3 w 2541"/>
              <a:gd name="T85" fmla="*/ 2209 h 4440"/>
              <a:gd name="T86" fmla="*/ 2540 w 2541"/>
              <a:gd name="T87" fmla="*/ 4439 h 4440"/>
              <a:gd name="T88" fmla="*/ 2003 w 2541"/>
              <a:gd name="T89" fmla="*/ 2749 h 4440"/>
              <a:gd name="T90" fmla="*/ 2003 w 2541"/>
              <a:gd name="T91" fmla="*/ 2812 h 4440"/>
              <a:gd name="T92" fmla="*/ 2003 w 2541"/>
              <a:gd name="T93" fmla="*/ 2812 h 4440"/>
              <a:gd name="T94" fmla="*/ 1865 w 2541"/>
              <a:gd name="T95" fmla="*/ 2813 h 4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41" h="4440">
                <a:moveTo>
                  <a:pt x="1865" y="2813"/>
                </a:moveTo>
                <a:lnTo>
                  <a:pt x="1865" y="2813"/>
                </a:lnTo>
                <a:cubicBezTo>
                  <a:pt x="1857" y="2813"/>
                  <a:pt x="1879" y="2900"/>
                  <a:pt x="1856" y="2900"/>
                </a:cubicBezTo>
                <a:lnTo>
                  <a:pt x="1191" y="2900"/>
                </a:lnTo>
                <a:lnTo>
                  <a:pt x="1191" y="2900"/>
                </a:lnTo>
                <a:cubicBezTo>
                  <a:pt x="1182" y="2900"/>
                  <a:pt x="1186" y="2703"/>
                  <a:pt x="1186" y="2674"/>
                </a:cubicBezTo>
                <a:lnTo>
                  <a:pt x="1186" y="841"/>
                </a:lnTo>
                <a:lnTo>
                  <a:pt x="1186" y="841"/>
                </a:lnTo>
                <a:cubicBezTo>
                  <a:pt x="1186" y="828"/>
                  <a:pt x="1192" y="788"/>
                  <a:pt x="1186" y="781"/>
                </a:cubicBezTo>
                <a:lnTo>
                  <a:pt x="1186" y="781"/>
                </a:lnTo>
                <a:cubicBezTo>
                  <a:pt x="1180" y="775"/>
                  <a:pt x="1166" y="789"/>
                  <a:pt x="1166" y="777"/>
                </a:cubicBezTo>
                <a:lnTo>
                  <a:pt x="1166" y="735"/>
                </a:lnTo>
                <a:lnTo>
                  <a:pt x="1166" y="735"/>
                </a:lnTo>
                <a:cubicBezTo>
                  <a:pt x="1166" y="721"/>
                  <a:pt x="1160" y="719"/>
                  <a:pt x="1150" y="709"/>
                </a:cubicBezTo>
                <a:lnTo>
                  <a:pt x="1150" y="709"/>
                </a:lnTo>
                <a:cubicBezTo>
                  <a:pt x="1107" y="669"/>
                  <a:pt x="1066" y="629"/>
                  <a:pt x="1024" y="589"/>
                </a:cubicBezTo>
                <a:lnTo>
                  <a:pt x="1024" y="589"/>
                </a:lnTo>
                <a:cubicBezTo>
                  <a:pt x="986" y="551"/>
                  <a:pt x="948" y="514"/>
                  <a:pt x="908" y="477"/>
                </a:cubicBezTo>
                <a:lnTo>
                  <a:pt x="908" y="477"/>
                </a:lnTo>
                <a:cubicBezTo>
                  <a:pt x="888" y="457"/>
                  <a:pt x="840" y="469"/>
                  <a:pt x="812" y="469"/>
                </a:cubicBezTo>
                <a:lnTo>
                  <a:pt x="812" y="372"/>
                </a:lnTo>
                <a:lnTo>
                  <a:pt x="740" y="372"/>
                </a:lnTo>
                <a:lnTo>
                  <a:pt x="740" y="273"/>
                </a:lnTo>
                <a:lnTo>
                  <a:pt x="622" y="273"/>
                </a:lnTo>
                <a:lnTo>
                  <a:pt x="622" y="0"/>
                </a:lnTo>
                <a:lnTo>
                  <a:pt x="567" y="0"/>
                </a:lnTo>
                <a:lnTo>
                  <a:pt x="567" y="273"/>
                </a:lnTo>
                <a:lnTo>
                  <a:pt x="448" y="273"/>
                </a:lnTo>
                <a:lnTo>
                  <a:pt x="448" y="372"/>
                </a:lnTo>
                <a:lnTo>
                  <a:pt x="376" y="372"/>
                </a:lnTo>
                <a:lnTo>
                  <a:pt x="376" y="469"/>
                </a:lnTo>
                <a:lnTo>
                  <a:pt x="376" y="469"/>
                </a:lnTo>
                <a:cubicBezTo>
                  <a:pt x="350" y="468"/>
                  <a:pt x="299" y="457"/>
                  <a:pt x="282" y="475"/>
                </a:cubicBezTo>
                <a:lnTo>
                  <a:pt x="282" y="475"/>
                </a:lnTo>
                <a:cubicBezTo>
                  <a:pt x="202" y="553"/>
                  <a:pt x="122" y="629"/>
                  <a:pt x="42" y="706"/>
                </a:cubicBezTo>
                <a:lnTo>
                  <a:pt x="42" y="706"/>
                </a:lnTo>
                <a:cubicBezTo>
                  <a:pt x="39" y="709"/>
                  <a:pt x="23" y="720"/>
                  <a:pt x="23" y="726"/>
                </a:cubicBezTo>
                <a:lnTo>
                  <a:pt x="23" y="764"/>
                </a:lnTo>
                <a:lnTo>
                  <a:pt x="23" y="764"/>
                </a:lnTo>
                <a:cubicBezTo>
                  <a:pt x="23" y="782"/>
                  <a:pt x="25" y="781"/>
                  <a:pt x="6" y="781"/>
                </a:cubicBezTo>
                <a:lnTo>
                  <a:pt x="6" y="781"/>
                </a:lnTo>
                <a:cubicBezTo>
                  <a:pt x="0" y="781"/>
                  <a:pt x="3" y="911"/>
                  <a:pt x="3" y="920"/>
                </a:cubicBezTo>
                <a:lnTo>
                  <a:pt x="3" y="2209"/>
                </a:lnTo>
                <a:lnTo>
                  <a:pt x="2540" y="4439"/>
                </a:lnTo>
                <a:lnTo>
                  <a:pt x="2003" y="2749"/>
                </a:lnTo>
                <a:lnTo>
                  <a:pt x="2003" y="2812"/>
                </a:lnTo>
                <a:lnTo>
                  <a:pt x="2003" y="2812"/>
                </a:lnTo>
                <a:cubicBezTo>
                  <a:pt x="2003" y="2814"/>
                  <a:pt x="1879" y="2813"/>
                  <a:pt x="1865" y="2813"/>
                </a:cubicBezTo>
              </a:path>
            </a:pathLst>
          </a:custGeom>
          <a:solidFill>
            <a:schemeClr val="tx2"/>
          </a:solidFill>
          <a:ln>
            <a:noFill/>
          </a:ln>
          <a:effectLst/>
        </p:spPr>
        <p:txBody>
          <a:bodyPr wrap="none" anchor="ctr"/>
          <a:lstStyle/>
          <a:p>
            <a:endParaRPr lang="en-US" sz="3266" dirty="0">
              <a:latin typeface="Source Sans Pro Light" panose="020B0403030403020204" pitchFamily="34" charset="0"/>
            </a:endParaRPr>
          </a:p>
        </p:txBody>
      </p:sp>
      <p:sp>
        <p:nvSpPr>
          <p:cNvPr id="88" name="TextBox 87">
            <a:extLst>
              <a:ext uri="{FF2B5EF4-FFF2-40B4-BE49-F238E27FC236}">
                <a16:creationId xmlns:a16="http://schemas.microsoft.com/office/drawing/2014/main" id="{D0D76E38-AA98-E84E-BECE-139E798F83FC}"/>
              </a:ext>
            </a:extLst>
          </p:cNvPr>
          <p:cNvSpPr txBox="1"/>
          <p:nvPr/>
        </p:nvSpPr>
        <p:spPr>
          <a:xfrm>
            <a:off x="2546380" y="4876313"/>
            <a:ext cx="1829347" cy="923330"/>
          </a:xfrm>
          <a:prstGeom prst="rect">
            <a:avLst/>
          </a:prstGeom>
          <a:noFill/>
        </p:spPr>
        <p:txBody>
          <a:bodyPr wrap="none" rtlCol="0" anchor="t">
            <a:spAutoFit/>
          </a:bodyPr>
          <a:lstStyle/>
          <a:p>
            <a:pPr algn="ctr"/>
            <a:r>
              <a:rPr lang="en-US" sz="5400" b="1" dirty="0">
                <a:solidFill>
                  <a:schemeClr val="bg1"/>
                </a:solidFill>
                <a:latin typeface="Akzidenz-Grotesk BQ Super" pitchFamily="50" charset="0"/>
                <a:cs typeface="Poppins" pitchFamily="2" charset="77"/>
              </a:rPr>
              <a:t>25%</a:t>
            </a:r>
          </a:p>
        </p:txBody>
      </p:sp>
      <p:sp>
        <p:nvSpPr>
          <p:cNvPr id="89" name="TextBox 88">
            <a:extLst>
              <a:ext uri="{FF2B5EF4-FFF2-40B4-BE49-F238E27FC236}">
                <a16:creationId xmlns:a16="http://schemas.microsoft.com/office/drawing/2014/main" id="{29019135-6E40-9441-B6DD-9A646A8DC7DE}"/>
              </a:ext>
            </a:extLst>
          </p:cNvPr>
          <p:cNvSpPr txBox="1"/>
          <p:nvPr/>
        </p:nvSpPr>
        <p:spPr>
          <a:xfrm>
            <a:off x="3618583" y="3235065"/>
            <a:ext cx="1829347" cy="923330"/>
          </a:xfrm>
          <a:prstGeom prst="rect">
            <a:avLst/>
          </a:prstGeom>
          <a:noFill/>
        </p:spPr>
        <p:txBody>
          <a:bodyPr wrap="none" rtlCol="0" anchor="t">
            <a:spAutoFit/>
          </a:bodyPr>
          <a:lstStyle/>
          <a:p>
            <a:pPr algn="ctr"/>
            <a:r>
              <a:rPr lang="en-US" sz="5400" b="1" dirty="0">
                <a:solidFill>
                  <a:schemeClr val="bg1"/>
                </a:solidFill>
                <a:latin typeface="Akzidenz-Grotesk BQ Super" pitchFamily="50" charset="0"/>
                <a:cs typeface="Poppins" pitchFamily="2" charset="77"/>
              </a:rPr>
              <a:t>19%</a:t>
            </a:r>
          </a:p>
        </p:txBody>
      </p:sp>
      <p:sp>
        <p:nvSpPr>
          <p:cNvPr id="90" name="TextBox 89">
            <a:extLst>
              <a:ext uri="{FF2B5EF4-FFF2-40B4-BE49-F238E27FC236}">
                <a16:creationId xmlns:a16="http://schemas.microsoft.com/office/drawing/2014/main" id="{3B615313-F66E-4F41-A10D-8DE9D5D27FFC}"/>
              </a:ext>
            </a:extLst>
          </p:cNvPr>
          <p:cNvSpPr txBox="1"/>
          <p:nvPr/>
        </p:nvSpPr>
        <p:spPr>
          <a:xfrm>
            <a:off x="5102967" y="2542128"/>
            <a:ext cx="1362873" cy="923330"/>
          </a:xfrm>
          <a:prstGeom prst="rect">
            <a:avLst/>
          </a:prstGeom>
          <a:noFill/>
        </p:spPr>
        <p:txBody>
          <a:bodyPr wrap="none" rtlCol="0" anchor="t">
            <a:spAutoFit/>
          </a:bodyPr>
          <a:lstStyle/>
          <a:p>
            <a:pPr algn="ctr"/>
            <a:r>
              <a:rPr lang="en-US" sz="5400" b="1" dirty="0">
                <a:solidFill>
                  <a:schemeClr val="bg1"/>
                </a:solidFill>
                <a:latin typeface="Akzidenz-Grotesk BQ Super" pitchFamily="50" charset="0"/>
                <a:cs typeface="Poppins" pitchFamily="2" charset="77"/>
              </a:rPr>
              <a:t>8%</a:t>
            </a:r>
          </a:p>
        </p:txBody>
      </p:sp>
      <p:sp>
        <p:nvSpPr>
          <p:cNvPr id="91" name="TextBox 90">
            <a:extLst>
              <a:ext uri="{FF2B5EF4-FFF2-40B4-BE49-F238E27FC236}">
                <a16:creationId xmlns:a16="http://schemas.microsoft.com/office/drawing/2014/main" id="{FD50F3E3-C551-1E42-8F03-93344E3B1D87}"/>
              </a:ext>
            </a:extLst>
          </p:cNvPr>
          <p:cNvSpPr txBox="1"/>
          <p:nvPr/>
        </p:nvSpPr>
        <p:spPr>
          <a:xfrm>
            <a:off x="6921166" y="3117499"/>
            <a:ext cx="1829347" cy="923330"/>
          </a:xfrm>
          <a:prstGeom prst="rect">
            <a:avLst/>
          </a:prstGeom>
          <a:noFill/>
        </p:spPr>
        <p:txBody>
          <a:bodyPr wrap="none" rtlCol="0" anchor="t">
            <a:spAutoFit/>
          </a:bodyPr>
          <a:lstStyle/>
          <a:p>
            <a:pPr algn="ctr"/>
            <a:r>
              <a:rPr lang="en-US" sz="5400" b="1" dirty="0">
                <a:solidFill>
                  <a:schemeClr val="bg1"/>
                </a:solidFill>
                <a:latin typeface="Akzidenz-Grotesk BQ Super" pitchFamily="50" charset="0"/>
                <a:cs typeface="Poppins" pitchFamily="2" charset="77"/>
              </a:rPr>
              <a:t>35%</a:t>
            </a:r>
          </a:p>
        </p:txBody>
      </p:sp>
      <p:sp>
        <p:nvSpPr>
          <p:cNvPr id="92" name="TextBox 91">
            <a:extLst>
              <a:ext uri="{FF2B5EF4-FFF2-40B4-BE49-F238E27FC236}">
                <a16:creationId xmlns:a16="http://schemas.microsoft.com/office/drawing/2014/main" id="{C7843FC8-F5D6-4242-8F4D-1A25821AE0BD}"/>
              </a:ext>
            </a:extLst>
          </p:cNvPr>
          <p:cNvSpPr txBox="1"/>
          <p:nvPr/>
        </p:nvSpPr>
        <p:spPr>
          <a:xfrm>
            <a:off x="8182605" y="5157405"/>
            <a:ext cx="1829347" cy="923330"/>
          </a:xfrm>
          <a:prstGeom prst="rect">
            <a:avLst/>
          </a:prstGeom>
          <a:noFill/>
        </p:spPr>
        <p:txBody>
          <a:bodyPr wrap="none" rtlCol="0" anchor="t">
            <a:spAutoFit/>
          </a:bodyPr>
          <a:lstStyle/>
          <a:p>
            <a:pPr algn="ctr"/>
            <a:r>
              <a:rPr lang="en-US" sz="5400" b="1" dirty="0">
                <a:solidFill>
                  <a:schemeClr val="bg1"/>
                </a:solidFill>
                <a:latin typeface="Akzidenz-Grotesk BQ Super" pitchFamily="50" charset="0"/>
                <a:cs typeface="Poppins" pitchFamily="2" charset="77"/>
              </a:rPr>
              <a:t>13%</a:t>
            </a:r>
          </a:p>
        </p:txBody>
      </p:sp>
      <p:sp>
        <p:nvSpPr>
          <p:cNvPr id="94" name="TextBox 93">
            <a:extLst>
              <a:ext uri="{FF2B5EF4-FFF2-40B4-BE49-F238E27FC236}">
                <a16:creationId xmlns:a16="http://schemas.microsoft.com/office/drawing/2014/main" id="{81F02CB0-A9E2-7845-94A9-224A9E8AD53B}"/>
              </a:ext>
            </a:extLst>
          </p:cNvPr>
          <p:cNvSpPr txBox="1"/>
          <p:nvPr/>
        </p:nvSpPr>
        <p:spPr>
          <a:xfrm>
            <a:off x="706580" y="277091"/>
            <a:ext cx="4004879" cy="923330"/>
          </a:xfrm>
          <a:prstGeom prst="rect">
            <a:avLst/>
          </a:prstGeom>
          <a:noFill/>
        </p:spPr>
        <p:txBody>
          <a:bodyPr wrap="none" rtlCol="0" anchor="t">
            <a:spAutoFit/>
          </a:bodyPr>
          <a:lstStyle/>
          <a:p>
            <a:r>
              <a:rPr lang="en-US" sz="5400" b="1" dirty="0">
                <a:solidFill>
                  <a:schemeClr val="tx2"/>
                </a:solidFill>
                <a:latin typeface="Akzidenz-Grotesk BQ Super" pitchFamily="50" charset="0"/>
                <a:cs typeface="Poppins" pitchFamily="2" charset="77"/>
              </a:rPr>
              <a:t>ANALYSIS</a:t>
            </a:r>
          </a:p>
        </p:txBody>
      </p:sp>
      <p:sp>
        <p:nvSpPr>
          <p:cNvPr id="97" name="TextBox 96">
            <a:extLst>
              <a:ext uri="{FF2B5EF4-FFF2-40B4-BE49-F238E27FC236}">
                <a16:creationId xmlns:a16="http://schemas.microsoft.com/office/drawing/2014/main" id="{7504E7FA-7979-B845-81C9-EFE2A23EDDAA}"/>
              </a:ext>
            </a:extLst>
          </p:cNvPr>
          <p:cNvSpPr txBox="1"/>
          <p:nvPr/>
        </p:nvSpPr>
        <p:spPr>
          <a:xfrm rot="17394036">
            <a:off x="1693813" y="4630761"/>
            <a:ext cx="947695" cy="430887"/>
          </a:xfrm>
          <a:prstGeom prst="rect">
            <a:avLst/>
          </a:prstGeom>
          <a:noFill/>
        </p:spPr>
        <p:txBody>
          <a:bodyPr wrap="none" rtlCol="0" anchor="t">
            <a:spAutoFit/>
          </a:bodyPr>
          <a:lstStyle/>
          <a:p>
            <a:pPr algn="ctr"/>
            <a:r>
              <a:rPr lang="en-US" sz="2200" b="1" dirty="0">
                <a:solidFill>
                  <a:schemeClr val="tx2"/>
                </a:solidFill>
                <a:latin typeface="Roboto Condensed" panose="02000000000000000000" pitchFamily="2" charset="0"/>
                <a:cs typeface="Poppins" pitchFamily="2" charset="77"/>
              </a:rPr>
              <a:t>&lt; $300</a:t>
            </a:r>
          </a:p>
        </p:txBody>
      </p:sp>
      <p:sp>
        <p:nvSpPr>
          <p:cNvPr id="98" name="TextBox 97">
            <a:extLst>
              <a:ext uri="{FF2B5EF4-FFF2-40B4-BE49-F238E27FC236}">
                <a16:creationId xmlns:a16="http://schemas.microsoft.com/office/drawing/2014/main" id="{10CA755A-E72D-0D46-A7C1-63BF8B58CC63}"/>
              </a:ext>
            </a:extLst>
          </p:cNvPr>
          <p:cNvSpPr txBox="1"/>
          <p:nvPr/>
        </p:nvSpPr>
        <p:spPr>
          <a:xfrm rot="19489389">
            <a:off x="3095387" y="2533083"/>
            <a:ext cx="1428597" cy="430887"/>
          </a:xfrm>
          <a:prstGeom prst="rect">
            <a:avLst/>
          </a:prstGeom>
          <a:noFill/>
        </p:spPr>
        <p:txBody>
          <a:bodyPr wrap="none" rtlCol="0" anchor="t">
            <a:spAutoFit/>
          </a:bodyPr>
          <a:lstStyle/>
          <a:p>
            <a:pPr algn="ctr"/>
            <a:r>
              <a:rPr lang="en-US" sz="2200" b="1" dirty="0">
                <a:solidFill>
                  <a:schemeClr val="tx2"/>
                </a:solidFill>
                <a:latin typeface="Roboto Condensed" panose="02000000000000000000" pitchFamily="2" charset="0"/>
                <a:cs typeface="Poppins" pitchFamily="2" charset="77"/>
              </a:rPr>
              <a:t>$300-$699</a:t>
            </a:r>
          </a:p>
        </p:txBody>
      </p:sp>
      <p:sp>
        <p:nvSpPr>
          <p:cNvPr id="99" name="TextBox 98">
            <a:extLst>
              <a:ext uri="{FF2B5EF4-FFF2-40B4-BE49-F238E27FC236}">
                <a16:creationId xmlns:a16="http://schemas.microsoft.com/office/drawing/2014/main" id="{8EBDE6E7-5202-E64B-B41C-FEB85152438A}"/>
              </a:ext>
            </a:extLst>
          </p:cNvPr>
          <p:cNvSpPr txBox="1"/>
          <p:nvPr/>
        </p:nvSpPr>
        <p:spPr>
          <a:xfrm rot="21154588">
            <a:off x="4869525" y="1825827"/>
            <a:ext cx="1428597" cy="430887"/>
          </a:xfrm>
          <a:prstGeom prst="rect">
            <a:avLst/>
          </a:prstGeom>
          <a:noFill/>
        </p:spPr>
        <p:txBody>
          <a:bodyPr wrap="none" rtlCol="0" anchor="t">
            <a:spAutoFit/>
          </a:bodyPr>
          <a:lstStyle/>
          <a:p>
            <a:pPr algn="ctr"/>
            <a:r>
              <a:rPr lang="en-US" sz="2200" b="1" dirty="0">
                <a:solidFill>
                  <a:schemeClr val="tx2"/>
                </a:solidFill>
                <a:latin typeface="Roboto Condensed" panose="02000000000000000000" pitchFamily="2" charset="0"/>
                <a:cs typeface="Poppins" pitchFamily="2" charset="77"/>
              </a:rPr>
              <a:t>$700-$999</a:t>
            </a:r>
          </a:p>
        </p:txBody>
      </p:sp>
      <p:sp>
        <p:nvSpPr>
          <p:cNvPr id="100" name="TextBox 99">
            <a:extLst>
              <a:ext uri="{FF2B5EF4-FFF2-40B4-BE49-F238E27FC236}">
                <a16:creationId xmlns:a16="http://schemas.microsoft.com/office/drawing/2014/main" id="{68AF71CB-A5C1-0449-B813-83DA9435A6DD}"/>
              </a:ext>
            </a:extLst>
          </p:cNvPr>
          <p:cNvSpPr txBox="1"/>
          <p:nvPr/>
        </p:nvSpPr>
        <p:spPr>
          <a:xfrm rot="2172796">
            <a:off x="7831956" y="2615861"/>
            <a:ext cx="1713932" cy="430887"/>
          </a:xfrm>
          <a:prstGeom prst="rect">
            <a:avLst/>
          </a:prstGeom>
          <a:noFill/>
        </p:spPr>
        <p:txBody>
          <a:bodyPr wrap="none" rtlCol="0" anchor="t">
            <a:spAutoFit/>
          </a:bodyPr>
          <a:lstStyle/>
          <a:p>
            <a:pPr algn="ctr"/>
            <a:r>
              <a:rPr lang="en-US" sz="2200" b="1" dirty="0">
                <a:solidFill>
                  <a:schemeClr val="tx2"/>
                </a:solidFill>
                <a:latin typeface="Roboto Condensed" panose="02000000000000000000" pitchFamily="2" charset="0"/>
                <a:cs typeface="Poppins" pitchFamily="2" charset="77"/>
              </a:rPr>
              <a:t>$1000-$2000</a:t>
            </a:r>
          </a:p>
        </p:txBody>
      </p:sp>
      <p:sp>
        <p:nvSpPr>
          <p:cNvPr id="101" name="TextBox 100">
            <a:extLst>
              <a:ext uri="{FF2B5EF4-FFF2-40B4-BE49-F238E27FC236}">
                <a16:creationId xmlns:a16="http://schemas.microsoft.com/office/drawing/2014/main" id="{0204A50A-5DC7-1A46-98A7-3F2498C13BA6}"/>
              </a:ext>
            </a:extLst>
          </p:cNvPr>
          <p:cNvSpPr txBox="1"/>
          <p:nvPr/>
        </p:nvSpPr>
        <p:spPr>
          <a:xfrm rot="4606686">
            <a:off x="9816129" y="5157913"/>
            <a:ext cx="1091967" cy="430887"/>
          </a:xfrm>
          <a:prstGeom prst="rect">
            <a:avLst/>
          </a:prstGeom>
          <a:noFill/>
        </p:spPr>
        <p:txBody>
          <a:bodyPr wrap="none" rtlCol="0" anchor="t">
            <a:spAutoFit/>
          </a:bodyPr>
          <a:lstStyle/>
          <a:p>
            <a:pPr algn="ctr"/>
            <a:r>
              <a:rPr lang="en-US" sz="2200" b="1" dirty="0">
                <a:solidFill>
                  <a:schemeClr val="tx2"/>
                </a:solidFill>
                <a:latin typeface="Roboto Condensed" panose="02000000000000000000" pitchFamily="2" charset="0"/>
                <a:cs typeface="Poppins" pitchFamily="2" charset="77"/>
              </a:rPr>
              <a:t>&gt; $2000</a:t>
            </a:r>
          </a:p>
        </p:txBody>
      </p:sp>
    </p:spTree>
    <p:extLst>
      <p:ext uri="{BB962C8B-B14F-4D97-AF65-F5344CB8AC3E}">
        <p14:creationId xmlns:p14="http://schemas.microsoft.com/office/powerpoint/2010/main" val="25161350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712">
            <a:extLst>
              <a:ext uri="{FF2B5EF4-FFF2-40B4-BE49-F238E27FC236}">
                <a16:creationId xmlns:a16="http://schemas.microsoft.com/office/drawing/2014/main" id="{4CE22545-004F-1B42-920E-E54C76CDEF22}"/>
              </a:ext>
            </a:extLst>
          </p:cNvPr>
          <p:cNvSpPr/>
          <p:nvPr/>
        </p:nvSpPr>
        <p:spPr>
          <a:xfrm rot="16200000">
            <a:off x="3821204" y="1515436"/>
            <a:ext cx="2607361" cy="187057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6889" y="0"/>
                </a:lnTo>
                <a:lnTo>
                  <a:pt x="12819" y="0"/>
                </a:lnTo>
                <a:lnTo>
                  <a:pt x="4711" y="0"/>
                </a:lnTo>
                <a:cubicBezTo>
                  <a:pt x="2109" y="0"/>
                  <a:pt x="0" y="2938"/>
                  <a:pt x="0" y="6561"/>
                </a:cubicBezTo>
                <a:lnTo>
                  <a:pt x="0" y="9373"/>
                </a:lnTo>
                <a:lnTo>
                  <a:pt x="0" y="15039"/>
                </a:lnTo>
                <a:lnTo>
                  <a:pt x="0" y="21600"/>
                </a:lnTo>
                <a:cubicBezTo>
                  <a:pt x="0" y="21600"/>
                  <a:pt x="4711" y="21600"/>
                  <a:pt x="4711" y="21600"/>
                </a:cubicBezTo>
                <a:lnTo>
                  <a:pt x="8781" y="21600"/>
                </a:lnTo>
                <a:lnTo>
                  <a:pt x="16889" y="21600"/>
                </a:lnTo>
                <a:cubicBezTo>
                  <a:pt x="19491" y="21600"/>
                  <a:pt x="21600" y="18662"/>
                  <a:pt x="21600" y="15039"/>
                </a:cubicBezTo>
                <a:lnTo>
                  <a:pt x="21600" y="12227"/>
                </a:lnTo>
                <a:lnTo>
                  <a:pt x="21600" y="6561"/>
                </a:lnTo>
                <a:lnTo>
                  <a:pt x="21600" y="0"/>
                </a:lnTo>
                <a:close/>
              </a:path>
            </a:pathLst>
          </a:custGeom>
          <a:solidFill>
            <a:schemeClr val="accent1"/>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defRPr sz="8000">
                <a:solidFill>
                  <a:srgbClr val="FFFFFF"/>
                </a:solidFill>
                <a:latin typeface="+mj-lt"/>
                <a:ea typeface="+mj-ea"/>
                <a:cs typeface="+mj-cs"/>
                <a:sym typeface="Helvetica Neue UltraLight"/>
              </a:defRPr>
            </a:lvl1pPr>
          </a:lstStyle>
          <a:p>
            <a:endParaRPr sz="5625" dirty="0">
              <a:latin typeface="Lato Light" panose="020F0502020204030203" pitchFamily="34" charset="0"/>
            </a:endParaRPr>
          </a:p>
        </p:txBody>
      </p:sp>
      <p:sp>
        <p:nvSpPr>
          <p:cNvPr id="4" name="Shape 1713">
            <a:extLst>
              <a:ext uri="{FF2B5EF4-FFF2-40B4-BE49-F238E27FC236}">
                <a16:creationId xmlns:a16="http://schemas.microsoft.com/office/drawing/2014/main" id="{86169782-85F0-C84E-8794-DA45CF6F2C0B}"/>
              </a:ext>
            </a:extLst>
          </p:cNvPr>
          <p:cNvSpPr/>
          <p:nvPr/>
        </p:nvSpPr>
        <p:spPr>
          <a:xfrm>
            <a:off x="6159501" y="1883828"/>
            <a:ext cx="2607362" cy="1870577"/>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6889" y="0"/>
                </a:lnTo>
                <a:lnTo>
                  <a:pt x="12819" y="0"/>
                </a:lnTo>
                <a:lnTo>
                  <a:pt x="4711" y="0"/>
                </a:lnTo>
                <a:cubicBezTo>
                  <a:pt x="2109" y="0"/>
                  <a:pt x="0" y="2938"/>
                  <a:pt x="0" y="6561"/>
                </a:cubicBezTo>
                <a:lnTo>
                  <a:pt x="0" y="9373"/>
                </a:lnTo>
                <a:lnTo>
                  <a:pt x="0" y="15039"/>
                </a:lnTo>
                <a:lnTo>
                  <a:pt x="0" y="21600"/>
                </a:lnTo>
                <a:cubicBezTo>
                  <a:pt x="0" y="21600"/>
                  <a:pt x="4711" y="21600"/>
                  <a:pt x="4711" y="21600"/>
                </a:cubicBezTo>
                <a:lnTo>
                  <a:pt x="8781" y="21600"/>
                </a:lnTo>
                <a:lnTo>
                  <a:pt x="16889" y="21600"/>
                </a:lnTo>
                <a:cubicBezTo>
                  <a:pt x="19491" y="21600"/>
                  <a:pt x="21600" y="18662"/>
                  <a:pt x="21600" y="15039"/>
                </a:cubicBezTo>
                <a:lnTo>
                  <a:pt x="21600" y="12227"/>
                </a:lnTo>
                <a:lnTo>
                  <a:pt x="21600" y="6561"/>
                </a:lnTo>
                <a:lnTo>
                  <a:pt x="21600" y="0"/>
                </a:lnTo>
                <a:close/>
              </a:path>
            </a:pathLst>
          </a:custGeom>
          <a:solidFill>
            <a:schemeClr val="accent2"/>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defRPr sz="8000">
                <a:solidFill>
                  <a:srgbClr val="FFFFFF"/>
                </a:solidFill>
                <a:latin typeface="+mj-lt"/>
                <a:ea typeface="+mj-ea"/>
                <a:cs typeface="+mj-cs"/>
                <a:sym typeface="Helvetica Neue UltraLight"/>
              </a:defRPr>
            </a:lvl1pPr>
          </a:lstStyle>
          <a:p>
            <a:endParaRPr sz="5625" dirty="0">
              <a:latin typeface="Lato Light" panose="020F0502020204030203" pitchFamily="34" charset="0"/>
            </a:endParaRPr>
          </a:p>
        </p:txBody>
      </p:sp>
      <p:sp>
        <p:nvSpPr>
          <p:cNvPr id="5" name="Shape 1714">
            <a:extLst>
              <a:ext uri="{FF2B5EF4-FFF2-40B4-BE49-F238E27FC236}">
                <a16:creationId xmlns:a16="http://schemas.microsoft.com/office/drawing/2014/main" id="{C31783F3-44A2-5648-B53C-85E443563490}"/>
              </a:ext>
            </a:extLst>
          </p:cNvPr>
          <p:cNvSpPr/>
          <p:nvPr/>
        </p:nvSpPr>
        <p:spPr>
          <a:xfrm>
            <a:off x="3452814" y="3869639"/>
            <a:ext cx="2607360" cy="187057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6889" y="0"/>
                </a:lnTo>
                <a:lnTo>
                  <a:pt x="12819" y="0"/>
                </a:lnTo>
                <a:lnTo>
                  <a:pt x="4711" y="0"/>
                </a:lnTo>
                <a:cubicBezTo>
                  <a:pt x="2109" y="0"/>
                  <a:pt x="0" y="2938"/>
                  <a:pt x="0" y="6561"/>
                </a:cubicBezTo>
                <a:lnTo>
                  <a:pt x="0" y="9373"/>
                </a:lnTo>
                <a:lnTo>
                  <a:pt x="0" y="15039"/>
                </a:lnTo>
                <a:lnTo>
                  <a:pt x="0" y="21600"/>
                </a:lnTo>
                <a:cubicBezTo>
                  <a:pt x="0" y="21600"/>
                  <a:pt x="4711" y="21600"/>
                  <a:pt x="4711" y="21600"/>
                </a:cubicBezTo>
                <a:lnTo>
                  <a:pt x="8781" y="21600"/>
                </a:lnTo>
                <a:lnTo>
                  <a:pt x="16889" y="21600"/>
                </a:lnTo>
                <a:cubicBezTo>
                  <a:pt x="19491" y="21600"/>
                  <a:pt x="21600" y="18662"/>
                  <a:pt x="21600" y="15039"/>
                </a:cubicBezTo>
                <a:lnTo>
                  <a:pt x="21600" y="12227"/>
                </a:lnTo>
                <a:lnTo>
                  <a:pt x="21600" y="6561"/>
                </a:lnTo>
                <a:lnTo>
                  <a:pt x="21600" y="0"/>
                </a:lnTo>
                <a:close/>
              </a:path>
            </a:pathLst>
          </a:custGeom>
          <a:solidFill>
            <a:schemeClr val="accent4"/>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defRPr sz="8000">
                <a:solidFill>
                  <a:srgbClr val="FFFFFF"/>
                </a:solidFill>
                <a:latin typeface="+mj-lt"/>
                <a:ea typeface="+mj-ea"/>
                <a:cs typeface="+mj-cs"/>
                <a:sym typeface="Helvetica Neue UltraLight"/>
              </a:defRPr>
            </a:lvl1pPr>
          </a:lstStyle>
          <a:p>
            <a:endParaRPr sz="5625" dirty="0">
              <a:latin typeface="Lato Light" panose="020F0502020204030203" pitchFamily="34" charset="0"/>
            </a:endParaRPr>
          </a:p>
        </p:txBody>
      </p:sp>
      <p:sp>
        <p:nvSpPr>
          <p:cNvPr id="6" name="Shape 1715">
            <a:extLst>
              <a:ext uri="{FF2B5EF4-FFF2-40B4-BE49-F238E27FC236}">
                <a16:creationId xmlns:a16="http://schemas.microsoft.com/office/drawing/2014/main" id="{27DC8A38-331B-DF42-9C28-6A59E55FCD08}"/>
              </a:ext>
            </a:extLst>
          </p:cNvPr>
          <p:cNvSpPr/>
          <p:nvPr/>
        </p:nvSpPr>
        <p:spPr>
          <a:xfrm rot="16200000">
            <a:off x="5791109" y="4238031"/>
            <a:ext cx="2607361" cy="187057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6889" y="0"/>
                </a:lnTo>
                <a:lnTo>
                  <a:pt x="12819" y="0"/>
                </a:lnTo>
                <a:lnTo>
                  <a:pt x="4711" y="0"/>
                </a:lnTo>
                <a:cubicBezTo>
                  <a:pt x="2109" y="0"/>
                  <a:pt x="0" y="2938"/>
                  <a:pt x="0" y="6561"/>
                </a:cubicBezTo>
                <a:lnTo>
                  <a:pt x="0" y="9373"/>
                </a:lnTo>
                <a:lnTo>
                  <a:pt x="0" y="15039"/>
                </a:lnTo>
                <a:lnTo>
                  <a:pt x="0" y="21600"/>
                </a:lnTo>
                <a:cubicBezTo>
                  <a:pt x="0" y="21600"/>
                  <a:pt x="4711" y="21600"/>
                  <a:pt x="4711" y="21600"/>
                </a:cubicBezTo>
                <a:lnTo>
                  <a:pt x="8781" y="21600"/>
                </a:lnTo>
                <a:lnTo>
                  <a:pt x="16889" y="21600"/>
                </a:lnTo>
                <a:cubicBezTo>
                  <a:pt x="19491" y="21600"/>
                  <a:pt x="21600" y="18662"/>
                  <a:pt x="21600" y="15039"/>
                </a:cubicBezTo>
                <a:lnTo>
                  <a:pt x="21600" y="12227"/>
                </a:lnTo>
                <a:lnTo>
                  <a:pt x="21600" y="6561"/>
                </a:lnTo>
                <a:lnTo>
                  <a:pt x="21600" y="0"/>
                </a:lnTo>
                <a:close/>
              </a:path>
            </a:pathLst>
          </a:custGeom>
          <a:solidFill>
            <a:schemeClr val="accent3"/>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a:defRPr sz="8000">
                <a:solidFill>
                  <a:srgbClr val="FFFFFF"/>
                </a:solidFill>
                <a:latin typeface="+mj-lt"/>
                <a:ea typeface="+mj-ea"/>
                <a:cs typeface="+mj-cs"/>
                <a:sym typeface="Helvetica Neue UltraLight"/>
              </a:defRPr>
            </a:lvl1pPr>
          </a:lstStyle>
          <a:p>
            <a:endParaRPr sz="5625" dirty="0">
              <a:latin typeface="Lato Light" panose="020F0502020204030203" pitchFamily="34" charset="0"/>
            </a:endParaRPr>
          </a:p>
        </p:txBody>
      </p:sp>
      <p:sp>
        <p:nvSpPr>
          <p:cNvPr id="9" name="TextBox 8">
            <a:extLst>
              <a:ext uri="{FF2B5EF4-FFF2-40B4-BE49-F238E27FC236}">
                <a16:creationId xmlns:a16="http://schemas.microsoft.com/office/drawing/2014/main" id="{7E58A91C-8910-0E4E-9F94-94FC72ADF8EA}"/>
              </a:ext>
            </a:extLst>
          </p:cNvPr>
          <p:cNvSpPr txBox="1"/>
          <p:nvPr/>
        </p:nvSpPr>
        <p:spPr>
          <a:xfrm>
            <a:off x="4503258" y="291270"/>
            <a:ext cx="3185488" cy="553998"/>
          </a:xfrm>
          <a:prstGeom prst="rect">
            <a:avLst/>
          </a:prstGeom>
          <a:noFill/>
        </p:spPr>
        <p:txBody>
          <a:bodyPr wrap="none" rtlCol="0">
            <a:spAutoFit/>
          </a:bodyPr>
          <a:lstStyle/>
          <a:p>
            <a:pPr algn="ctr"/>
            <a:r>
              <a:rPr lang="en-US" sz="3000" b="1" dirty="0">
                <a:solidFill>
                  <a:schemeClr val="tx2"/>
                </a:solidFill>
                <a:latin typeface="Akzidenz-Grotesk BQ Super" pitchFamily="50" charset="0"/>
                <a:cs typeface="Poppins" pitchFamily="2" charset="77"/>
              </a:rPr>
              <a:t>OUR</a:t>
            </a:r>
            <a:r>
              <a:rPr lang="en-US" sz="3000" b="1" dirty="0">
                <a:solidFill>
                  <a:schemeClr val="tx2"/>
                </a:solidFill>
                <a:latin typeface="Poppins" pitchFamily="2" charset="77"/>
                <a:cs typeface="Poppins" pitchFamily="2" charset="77"/>
              </a:rPr>
              <a:t> </a:t>
            </a:r>
            <a:r>
              <a:rPr lang="en-US" sz="3000" b="1" dirty="0">
                <a:solidFill>
                  <a:schemeClr val="tx2"/>
                </a:solidFill>
                <a:latin typeface="Akzidenz-Grotesk BQ Super" pitchFamily="50" charset="0"/>
                <a:cs typeface="Poppins" pitchFamily="2" charset="77"/>
              </a:rPr>
              <a:t>PROCESS</a:t>
            </a:r>
          </a:p>
        </p:txBody>
      </p:sp>
      <p:sp>
        <p:nvSpPr>
          <p:cNvPr id="10" name="TextBox 9">
            <a:extLst>
              <a:ext uri="{FF2B5EF4-FFF2-40B4-BE49-F238E27FC236}">
                <a16:creationId xmlns:a16="http://schemas.microsoft.com/office/drawing/2014/main" id="{14DD9A21-DDA9-384B-9EB5-C0FE36F5D315}"/>
              </a:ext>
            </a:extLst>
          </p:cNvPr>
          <p:cNvSpPr txBox="1"/>
          <p:nvPr/>
        </p:nvSpPr>
        <p:spPr>
          <a:xfrm>
            <a:off x="4976943" y="748735"/>
            <a:ext cx="2238113" cy="246221"/>
          </a:xfrm>
          <a:prstGeom prst="rect">
            <a:avLst/>
          </a:prstGeom>
          <a:noFill/>
        </p:spPr>
        <p:txBody>
          <a:bodyPr wrap="none" rtlCol="0">
            <a:spAutoFit/>
          </a:bodyPr>
          <a:lstStyle/>
          <a:p>
            <a:pPr algn="ctr"/>
            <a:r>
              <a:rPr lang="en-US" sz="1000" spc="300" dirty="0">
                <a:solidFill>
                  <a:schemeClr val="tx1">
                    <a:lumMod val="60000"/>
                    <a:lumOff val="40000"/>
                  </a:schemeClr>
                </a:solidFill>
                <a:latin typeface="Raleway" panose="020B0503030101060003" pitchFamily="34" charset="0"/>
                <a:cs typeface="Poppins" pitchFamily="2" charset="77"/>
              </a:rPr>
              <a:t>YOUR SUBTITLE HERE</a:t>
            </a:r>
          </a:p>
        </p:txBody>
      </p:sp>
      <p:sp>
        <p:nvSpPr>
          <p:cNvPr id="24" name="TextBox 23">
            <a:extLst>
              <a:ext uri="{FF2B5EF4-FFF2-40B4-BE49-F238E27FC236}">
                <a16:creationId xmlns:a16="http://schemas.microsoft.com/office/drawing/2014/main" id="{23765BF1-4923-C044-AAEC-C70786BC1B53}"/>
              </a:ext>
            </a:extLst>
          </p:cNvPr>
          <p:cNvSpPr txBox="1"/>
          <p:nvPr/>
        </p:nvSpPr>
        <p:spPr>
          <a:xfrm>
            <a:off x="8353340" y="4603494"/>
            <a:ext cx="2721725" cy="763927"/>
          </a:xfrm>
          <a:prstGeom prst="rect">
            <a:avLst/>
          </a:prstGeom>
          <a:noFill/>
        </p:spPr>
        <p:txBody>
          <a:bodyPr wrap="square" rtlCol="0" anchor="t">
            <a:spAutoFit/>
          </a:body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5" name="TextBox 24">
            <a:extLst>
              <a:ext uri="{FF2B5EF4-FFF2-40B4-BE49-F238E27FC236}">
                <a16:creationId xmlns:a16="http://schemas.microsoft.com/office/drawing/2014/main" id="{DF400BA2-BF29-8F41-8B74-3DCD53F9B873}"/>
              </a:ext>
            </a:extLst>
          </p:cNvPr>
          <p:cNvSpPr txBox="1"/>
          <p:nvPr/>
        </p:nvSpPr>
        <p:spPr>
          <a:xfrm>
            <a:off x="9069734" y="2133809"/>
            <a:ext cx="2360267" cy="994759"/>
          </a:xfrm>
          <a:prstGeom prst="rect">
            <a:avLst/>
          </a:prstGeom>
          <a:noFill/>
        </p:spPr>
        <p:txBody>
          <a:bodyPr wrap="square" rtlCol="0" anchor="t">
            <a:spAutoFit/>
          </a:body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6" name="TextBox 25">
            <a:extLst>
              <a:ext uri="{FF2B5EF4-FFF2-40B4-BE49-F238E27FC236}">
                <a16:creationId xmlns:a16="http://schemas.microsoft.com/office/drawing/2014/main" id="{FFD1FB67-7A5C-974E-84E9-B3183D2C09AF}"/>
              </a:ext>
            </a:extLst>
          </p:cNvPr>
          <p:cNvSpPr txBox="1"/>
          <p:nvPr/>
        </p:nvSpPr>
        <p:spPr>
          <a:xfrm>
            <a:off x="779480" y="4232464"/>
            <a:ext cx="2360267" cy="994759"/>
          </a:xfrm>
          <a:prstGeom prst="rect">
            <a:avLst/>
          </a:prstGeom>
          <a:noFill/>
        </p:spPr>
        <p:txBody>
          <a:bodyPr wrap="square" rtlCol="0" anchor="t">
            <a:spAutoFit/>
          </a:body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7" name="TextBox 26">
            <a:extLst>
              <a:ext uri="{FF2B5EF4-FFF2-40B4-BE49-F238E27FC236}">
                <a16:creationId xmlns:a16="http://schemas.microsoft.com/office/drawing/2014/main" id="{5DDC1814-DBDA-F849-8E10-E18A3C4051E8}"/>
              </a:ext>
            </a:extLst>
          </p:cNvPr>
          <p:cNvSpPr txBox="1"/>
          <p:nvPr/>
        </p:nvSpPr>
        <p:spPr>
          <a:xfrm>
            <a:off x="1096712" y="1877204"/>
            <a:ext cx="2721725" cy="763927"/>
          </a:xfrm>
          <a:prstGeom prst="rect">
            <a:avLst/>
          </a:prstGeom>
          <a:noFill/>
        </p:spPr>
        <p:txBody>
          <a:bodyPr wrap="square" rtlCol="0" anchor="t">
            <a:spAutoFit/>
          </a:body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13" name="Freeform 12">
            <a:extLst>
              <a:ext uri="{FF2B5EF4-FFF2-40B4-BE49-F238E27FC236}">
                <a16:creationId xmlns:a16="http://schemas.microsoft.com/office/drawing/2014/main" id="{477BF001-6F44-3A44-8AF1-D026FC7D5805}"/>
              </a:ext>
            </a:extLst>
          </p:cNvPr>
          <p:cNvSpPr>
            <a:spLocks noChangeArrowheads="1"/>
          </p:cNvSpPr>
          <p:nvPr/>
        </p:nvSpPr>
        <p:spPr bwMode="auto">
          <a:xfrm>
            <a:off x="6785634" y="4815204"/>
            <a:ext cx="618310" cy="618310"/>
          </a:xfrm>
          <a:custGeom>
            <a:avLst/>
            <a:gdLst>
              <a:gd name="connsiteX0" fmla="*/ 57150 w 899753"/>
              <a:gd name="connsiteY0" fmla="*/ 225425 h 899754"/>
              <a:gd name="connsiteX1" fmla="*/ 113290 w 899753"/>
              <a:gd name="connsiteY1" fmla="*/ 225425 h 899754"/>
              <a:gd name="connsiteX2" fmla="*/ 113290 w 899753"/>
              <a:gd name="connsiteY2" fmla="*/ 562409 h 899754"/>
              <a:gd name="connsiteX3" fmla="*/ 422780 w 899753"/>
              <a:gd name="connsiteY3" fmla="*/ 562409 h 899754"/>
              <a:gd name="connsiteX4" fmla="*/ 478920 w 899753"/>
              <a:gd name="connsiteY4" fmla="*/ 562409 h 899754"/>
              <a:gd name="connsiteX5" fmla="*/ 788050 w 899753"/>
              <a:gd name="connsiteY5" fmla="*/ 562409 h 899754"/>
              <a:gd name="connsiteX6" fmla="*/ 788050 w 899753"/>
              <a:gd name="connsiteY6" fmla="*/ 225425 h 899754"/>
              <a:gd name="connsiteX7" fmla="*/ 844190 w 899753"/>
              <a:gd name="connsiteY7" fmla="*/ 225425 h 899754"/>
              <a:gd name="connsiteX8" fmla="*/ 844190 w 899753"/>
              <a:gd name="connsiteY8" fmla="*/ 618873 h 899754"/>
              <a:gd name="connsiteX9" fmla="*/ 478920 w 899753"/>
              <a:gd name="connsiteY9" fmla="*/ 618873 h 899754"/>
              <a:gd name="connsiteX10" fmla="*/ 478920 w 899753"/>
              <a:gd name="connsiteY10" fmla="*/ 803729 h 899754"/>
              <a:gd name="connsiteX11" fmla="*/ 490436 w 899753"/>
              <a:gd name="connsiteY11" fmla="*/ 815597 h 899754"/>
              <a:gd name="connsiteX12" fmla="*/ 518506 w 899753"/>
              <a:gd name="connsiteY12" fmla="*/ 843649 h 899754"/>
              <a:gd name="connsiteX13" fmla="*/ 591200 w 899753"/>
              <a:gd name="connsiteY13" fmla="*/ 843649 h 899754"/>
              <a:gd name="connsiteX14" fmla="*/ 591200 w 899753"/>
              <a:gd name="connsiteY14" fmla="*/ 899754 h 899754"/>
              <a:gd name="connsiteX15" fmla="*/ 495114 w 899753"/>
              <a:gd name="connsiteY15" fmla="*/ 899754 h 899754"/>
              <a:gd name="connsiteX16" fmla="*/ 450850 w 899753"/>
              <a:gd name="connsiteY16" fmla="*/ 855158 h 899754"/>
              <a:gd name="connsiteX17" fmla="*/ 406226 w 899753"/>
              <a:gd name="connsiteY17" fmla="*/ 899754 h 899754"/>
              <a:gd name="connsiteX18" fmla="*/ 310140 w 899753"/>
              <a:gd name="connsiteY18" fmla="*/ 899754 h 899754"/>
              <a:gd name="connsiteX19" fmla="*/ 310140 w 899753"/>
              <a:gd name="connsiteY19" fmla="*/ 843649 h 899754"/>
              <a:gd name="connsiteX20" fmla="*/ 382834 w 899753"/>
              <a:gd name="connsiteY20" fmla="*/ 843649 h 899754"/>
              <a:gd name="connsiteX21" fmla="*/ 410904 w 899753"/>
              <a:gd name="connsiteY21" fmla="*/ 815597 h 899754"/>
              <a:gd name="connsiteX22" fmla="*/ 422780 w 899753"/>
              <a:gd name="connsiteY22" fmla="*/ 803729 h 899754"/>
              <a:gd name="connsiteX23" fmla="*/ 422780 w 899753"/>
              <a:gd name="connsiteY23" fmla="*/ 618873 h 899754"/>
              <a:gd name="connsiteX24" fmla="*/ 57150 w 899753"/>
              <a:gd name="connsiteY24" fmla="*/ 618873 h 899754"/>
              <a:gd name="connsiteX25" fmla="*/ 672018 w 899753"/>
              <a:gd name="connsiteY25" fmla="*/ 214313 h 899754"/>
              <a:gd name="connsiteX26" fmla="*/ 715603 w 899753"/>
              <a:gd name="connsiteY26" fmla="*/ 249981 h 899754"/>
              <a:gd name="connsiteX27" fmla="*/ 542343 w 899753"/>
              <a:gd name="connsiteY27" fmla="*/ 457505 h 899754"/>
              <a:gd name="connsiteX28" fmla="*/ 371965 w 899753"/>
              <a:gd name="connsiteY28" fmla="*/ 372478 h 899754"/>
              <a:gd name="connsiteX29" fmla="*/ 225721 w 899753"/>
              <a:gd name="connsiteY29" fmla="*/ 518753 h 899754"/>
              <a:gd name="connsiteX30" fmla="*/ 185738 w 899753"/>
              <a:gd name="connsiteY30" fmla="*/ 478761 h 899754"/>
              <a:gd name="connsiteX31" fmla="*/ 360799 w 899753"/>
              <a:gd name="connsiteY31" fmla="*/ 303663 h 899754"/>
              <a:gd name="connsiteX32" fmla="*/ 527935 w 899753"/>
              <a:gd name="connsiteY32" fmla="*/ 387249 h 899754"/>
              <a:gd name="connsiteX33" fmla="*/ 421973 w 899753"/>
              <a:gd name="connsiteY33" fmla="*/ 0 h 899754"/>
              <a:gd name="connsiteX34" fmla="*/ 478140 w 899753"/>
              <a:gd name="connsiteY34" fmla="*/ 0 h 899754"/>
              <a:gd name="connsiteX35" fmla="*/ 478140 w 899753"/>
              <a:gd name="connsiteY35" fmla="*/ 56380 h 899754"/>
              <a:gd name="connsiteX36" fmla="*/ 899753 w 899753"/>
              <a:gd name="connsiteY36" fmla="*/ 56380 h 899754"/>
              <a:gd name="connsiteX37" fmla="*/ 899753 w 899753"/>
              <a:gd name="connsiteY37" fmla="*/ 169501 h 899754"/>
              <a:gd name="connsiteX38" fmla="*/ 0 w 899753"/>
              <a:gd name="connsiteY38" fmla="*/ 169501 h 899754"/>
              <a:gd name="connsiteX39" fmla="*/ 0 w 899753"/>
              <a:gd name="connsiteY39" fmla="*/ 56380 h 899754"/>
              <a:gd name="connsiteX40" fmla="*/ 421973 w 899753"/>
              <a:gd name="connsiteY40" fmla="*/ 56380 h 89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99753" h="899754">
                <a:moveTo>
                  <a:pt x="57150" y="225425"/>
                </a:moveTo>
                <a:lnTo>
                  <a:pt x="113290" y="225425"/>
                </a:lnTo>
                <a:lnTo>
                  <a:pt x="113290" y="562409"/>
                </a:lnTo>
                <a:lnTo>
                  <a:pt x="422780" y="562409"/>
                </a:lnTo>
                <a:lnTo>
                  <a:pt x="478920" y="562409"/>
                </a:lnTo>
                <a:lnTo>
                  <a:pt x="788050" y="562409"/>
                </a:lnTo>
                <a:lnTo>
                  <a:pt x="788050" y="225425"/>
                </a:lnTo>
                <a:lnTo>
                  <a:pt x="844190" y="225425"/>
                </a:lnTo>
                <a:lnTo>
                  <a:pt x="844190" y="618873"/>
                </a:lnTo>
                <a:lnTo>
                  <a:pt x="478920" y="618873"/>
                </a:lnTo>
                <a:lnTo>
                  <a:pt x="478920" y="803729"/>
                </a:lnTo>
                <a:lnTo>
                  <a:pt x="490436" y="815597"/>
                </a:lnTo>
                <a:lnTo>
                  <a:pt x="518506" y="843649"/>
                </a:lnTo>
                <a:lnTo>
                  <a:pt x="591200" y="843649"/>
                </a:lnTo>
                <a:lnTo>
                  <a:pt x="591200" y="899754"/>
                </a:lnTo>
                <a:lnTo>
                  <a:pt x="495114" y="899754"/>
                </a:lnTo>
                <a:lnTo>
                  <a:pt x="450850" y="855158"/>
                </a:lnTo>
                <a:lnTo>
                  <a:pt x="406226" y="899754"/>
                </a:lnTo>
                <a:lnTo>
                  <a:pt x="310140" y="899754"/>
                </a:lnTo>
                <a:lnTo>
                  <a:pt x="310140" y="843649"/>
                </a:lnTo>
                <a:lnTo>
                  <a:pt x="382834" y="843649"/>
                </a:lnTo>
                <a:lnTo>
                  <a:pt x="410904" y="815597"/>
                </a:lnTo>
                <a:lnTo>
                  <a:pt x="422780" y="803729"/>
                </a:lnTo>
                <a:lnTo>
                  <a:pt x="422780" y="618873"/>
                </a:lnTo>
                <a:lnTo>
                  <a:pt x="57150" y="618873"/>
                </a:lnTo>
                <a:close/>
                <a:moveTo>
                  <a:pt x="672018" y="214313"/>
                </a:moveTo>
                <a:lnTo>
                  <a:pt x="715603" y="249981"/>
                </a:lnTo>
                <a:lnTo>
                  <a:pt x="542343" y="457505"/>
                </a:lnTo>
                <a:lnTo>
                  <a:pt x="371965" y="372478"/>
                </a:lnTo>
                <a:lnTo>
                  <a:pt x="225721" y="518753"/>
                </a:lnTo>
                <a:lnTo>
                  <a:pt x="185738" y="478761"/>
                </a:lnTo>
                <a:lnTo>
                  <a:pt x="360799" y="303663"/>
                </a:lnTo>
                <a:lnTo>
                  <a:pt x="527935" y="387249"/>
                </a:lnTo>
                <a:close/>
                <a:moveTo>
                  <a:pt x="421973" y="0"/>
                </a:moveTo>
                <a:lnTo>
                  <a:pt x="478140" y="0"/>
                </a:lnTo>
                <a:lnTo>
                  <a:pt x="478140" y="56380"/>
                </a:lnTo>
                <a:lnTo>
                  <a:pt x="899753" y="56380"/>
                </a:lnTo>
                <a:lnTo>
                  <a:pt x="899753" y="169501"/>
                </a:lnTo>
                <a:lnTo>
                  <a:pt x="0" y="169501"/>
                </a:lnTo>
                <a:lnTo>
                  <a:pt x="0" y="56380"/>
                </a:lnTo>
                <a:lnTo>
                  <a:pt x="421973" y="56380"/>
                </a:lnTo>
                <a:close/>
              </a:path>
            </a:pathLst>
          </a:custGeom>
          <a:solidFill>
            <a:schemeClr val="bg1"/>
          </a:solidFill>
          <a:ln>
            <a:noFill/>
          </a:ln>
          <a:effectLst/>
        </p:spPr>
        <p:txBody>
          <a:bodyPr wrap="square" anchor="ctr">
            <a:noAutofit/>
          </a:bodyPr>
          <a:lstStyle/>
          <a:p>
            <a:endParaRPr lang="en-US" sz="900" dirty="0">
              <a:latin typeface="Lato Light" panose="020F0502020204030203" pitchFamily="34" charset="0"/>
            </a:endParaRPr>
          </a:p>
        </p:txBody>
      </p:sp>
      <p:sp>
        <p:nvSpPr>
          <p:cNvPr id="16" name="TextBox 15">
            <a:extLst>
              <a:ext uri="{FF2B5EF4-FFF2-40B4-BE49-F238E27FC236}">
                <a16:creationId xmlns:a16="http://schemas.microsoft.com/office/drawing/2014/main" id="{A48F770D-C1ED-9147-8835-0381173EF25E}"/>
              </a:ext>
            </a:extLst>
          </p:cNvPr>
          <p:cNvSpPr txBox="1"/>
          <p:nvPr/>
        </p:nvSpPr>
        <p:spPr>
          <a:xfrm>
            <a:off x="6280303" y="5556228"/>
            <a:ext cx="1628972" cy="584775"/>
          </a:xfrm>
          <a:prstGeom prst="rect">
            <a:avLst/>
          </a:prstGeom>
          <a:noFill/>
        </p:spPr>
        <p:txBody>
          <a:bodyPr wrap="none" rtlCol="0" anchor="t">
            <a:spAutoFit/>
          </a:bodyPr>
          <a:lstStyle/>
          <a:p>
            <a:pPr algn="ctr"/>
            <a:r>
              <a:rPr lang="en-US" sz="1600" b="1" dirty="0">
                <a:solidFill>
                  <a:schemeClr val="bg1"/>
                </a:solidFill>
                <a:latin typeface="Akzidenz-Grotesk BQ Super" pitchFamily="50" charset="0"/>
                <a:cs typeface="Poppins" pitchFamily="2" charset="77"/>
              </a:rPr>
              <a:t>PRODUCTS &amp;</a:t>
            </a:r>
          </a:p>
          <a:p>
            <a:pPr algn="ctr"/>
            <a:r>
              <a:rPr lang="en-US" sz="1600" b="1" dirty="0">
                <a:solidFill>
                  <a:schemeClr val="bg1"/>
                </a:solidFill>
                <a:latin typeface="Akzidenz-Grotesk BQ Super" pitchFamily="50" charset="0"/>
                <a:cs typeface="Poppins" pitchFamily="2" charset="77"/>
              </a:rPr>
              <a:t>SERVICES</a:t>
            </a:r>
          </a:p>
        </p:txBody>
      </p:sp>
      <p:sp>
        <p:nvSpPr>
          <p:cNvPr id="28" name="TextBox 27">
            <a:extLst>
              <a:ext uri="{FF2B5EF4-FFF2-40B4-BE49-F238E27FC236}">
                <a16:creationId xmlns:a16="http://schemas.microsoft.com/office/drawing/2014/main" id="{54365699-CB55-4F47-A642-3525FB60B2D0}"/>
              </a:ext>
            </a:extLst>
          </p:cNvPr>
          <p:cNvSpPr txBox="1"/>
          <p:nvPr/>
        </p:nvSpPr>
        <p:spPr>
          <a:xfrm>
            <a:off x="6886238" y="4207232"/>
            <a:ext cx="417102"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3</a:t>
            </a:r>
          </a:p>
        </p:txBody>
      </p:sp>
      <p:sp>
        <p:nvSpPr>
          <p:cNvPr id="14" name="Freeform 13">
            <a:extLst>
              <a:ext uri="{FF2B5EF4-FFF2-40B4-BE49-F238E27FC236}">
                <a16:creationId xmlns:a16="http://schemas.microsoft.com/office/drawing/2014/main" id="{6CA95117-ADAB-9D4C-8E30-CCCDD86E689D}"/>
              </a:ext>
            </a:extLst>
          </p:cNvPr>
          <p:cNvSpPr>
            <a:spLocks noChangeArrowheads="1"/>
          </p:cNvSpPr>
          <p:nvPr/>
        </p:nvSpPr>
        <p:spPr bwMode="auto">
          <a:xfrm>
            <a:off x="4415601" y="4587404"/>
            <a:ext cx="618310" cy="618310"/>
          </a:xfrm>
          <a:custGeom>
            <a:avLst/>
            <a:gdLst>
              <a:gd name="connsiteX0" fmla="*/ 0 w 899754"/>
              <a:gd name="connsiteY0" fmla="*/ 619125 h 899754"/>
              <a:gd name="connsiteX1" fmla="*/ 112108 w 899754"/>
              <a:gd name="connsiteY1" fmla="*/ 619125 h 899754"/>
              <a:gd name="connsiteX2" fmla="*/ 112108 w 899754"/>
              <a:gd name="connsiteY2" fmla="*/ 675179 h 899754"/>
              <a:gd name="connsiteX3" fmla="*/ 57850 w 899754"/>
              <a:gd name="connsiteY3" fmla="*/ 675179 h 899754"/>
              <a:gd name="connsiteX4" fmla="*/ 252602 w 899754"/>
              <a:gd name="connsiteY4" fmla="*/ 843700 h 899754"/>
              <a:gd name="connsiteX5" fmla="*/ 280629 w 899754"/>
              <a:gd name="connsiteY5" fmla="*/ 843700 h 899754"/>
              <a:gd name="connsiteX6" fmla="*/ 280629 w 899754"/>
              <a:gd name="connsiteY6" fmla="*/ 899754 h 899754"/>
              <a:gd name="connsiteX7" fmla="*/ 252602 w 899754"/>
              <a:gd name="connsiteY7" fmla="*/ 899754 h 899754"/>
              <a:gd name="connsiteX8" fmla="*/ 0 w 899754"/>
              <a:gd name="connsiteY8" fmla="*/ 647152 h 899754"/>
              <a:gd name="connsiteX9" fmla="*/ 618946 w 899754"/>
              <a:gd name="connsiteY9" fmla="*/ 338138 h 899754"/>
              <a:gd name="connsiteX10" fmla="*/ 899754 w 899754"/>
              <a:gd name="connsiteY10" fmla="*/ 618946 h 899754"/>
              <a:gd name="connsiteX11" fmla="*/ 618946 w 899754"/>
              <a:gd name="connsiteY11" fmla="*/ 899754 h 899754"/>
              <a:gd name="connsiteX12" fmla="*/ 338138 w 899754"/>
              <a:gd name="connsiteY12" fmla="*/ 618946 h 899754"/>
              <a:gd name="connsiteX13" fmla="*/ 340295 w 899754"/>
              <a:gd name="connsiteY13" fmla="*/ 585148 h 899754"/>
              <a:gd name="connsiteX14" fmla="*/ 585148 w 899754"/>
              <a:gd name="connsiteY14" fmla="*/ 340296 h 899754"/>
              <a:gd name="connsiteX15" fmla="*/ 618946 w 899754"/>
              <a:gd name="connsiteY15" fmla="*/ 338138 h 899754"/>
              <a:gd name="connsiteX16" fmla="*/ 254262 w 899754"/>
              <a:gd name="connsiteY16" fmla="*/ 112713 h 899754"/>
              <a:gd name="connsiteX17" fmla="*/ 310528 w 899754"/>
              <a:gd name="connsiteY17" fmla="*/ 112713 h 899754"/>
              <a:gd name="connsiteX18" fmla="*/ 310528 w 899754"/>
              <a:gd name="connsiteY18" fmla="*/ 140831 h 899754"/>
              <a:gd name="connsiteX19" fmla="*/ 338661 w 899754"/>
              <a:gd name="connsiteY19" fmla="*/ 140831 h 899754"/>
              <a:gd name="connsiteX20" fmla="*/ 366794 w 899754"/>
              <a:gd name="connsiteY20" fmla="*/ 140831 h 899754"/>
              <a:gd name="connsiteX21" fmla="*/ 366794 w 899754"/>
              <a:gd name="connsiteY21" fmla="*/ 197067 h 899754"/>
              <a:gd name="connsiteX22" fmla="*/ 338661 w 899754"/>
              <a:gd name="connsiteY22" fmla="*/ 197067 h 899754"/>
              <a:gd name="connsiteX23" fmla="*/ 310528 w 899754"/>
              <a:gd name="connsiteY23" fmla="*/ 197067 h 899754"/>
              <a:gd name="connsiteX24" fmla="*/ 254262 w 899754"/>
              <a:gd name="connsiteY24" fmla="*/ 197067 h 899754"/>
              <a:gd name="connsiteX25" fmla="*/ 226129 w 899754"/>
              <a:gd name="connsiteY25" fmla="*/ 225545 h 899754"/>
              <a:gd name="connsiteX26" fmla="*/ 254262 w 899754"/>
              <a:gd name="connsiteY26" fmla="*/ 253663 h 899754"/>
              <a:gd name="connsiteX27" fmla="*/ 310528 w 899754"/>
              <a:gd name="connsiteY27" fmla="*/ 253663 h 899754"/>
              <a:gd name="connsiteX28" fmla="*/ 394927 w 899754"/>
              <a:gd name="connsiteY28" fmla="*/ 338017 h 899754"/>
              <a:gd name="connsiteX29" fmla="*/ 310528 w 899754"/>
              <a:gd name="connsiteY29" fmla="*/ 422732 h 899754"/>
              <a:gd name="connsiteX30" fmla="*/ 310528 w 899754"/>
              <a:gd name="connsiteY30" fmla="*/ 450490 h 899754"/>
              <a:gd name="connsiteX31" fmla="*/ 254262 w 899754"/>
              <a:gd name="connsiteY31" fmla="*/ 450490 h 899754"/>
              <a:gd name="connsiteX32" fmla="*/ 254262 w 899754"/>
              <a:gd name="connsiteY32" fmla="*/ 422732 h 899754"/>
              <a:gd name="connsiteX33" fmla="*/ 226129 w 899754"/>
              <a:gd name="connsiteY33" fmla="*/ 422732 h 899754"/>
              <a:gd name="connsiteX34" fmla="*/ 197996 w 899754"/>
              <a:gd name="connsiteY34" fmla="*/ 422732 h 899754"/>
              <a:gd name="connsiteX35" fmla="*/ 197996 w 899754"/>
              <a:gd name="connsiteY35" fmla="*/ 366136 h 899754"/>
              <a:gd name="connsiteX36" fmla="*/ 226129 w 899754"/>
              <a:gd name="connsiteY36" fmla="*/ 366136 h 899754"/>
              <a:gd name="connsiteX37" fmla="*/ 254262 w 899754"/>
              <a:gd name="connsiteY37" fmla="*/ 366136 h 899754"/>
              <a:gd name="connsiteX38" fmla="*/ 310528 w 899754"/>
              <a:gd name="connsiteY38" fmla="*/ 366136 h 899754"/>
              <a:gd name="connsiteX39" fmla="*/ 338661 w 899754"/>
              <a:gd name="connsiteY39" fmla="*/ 338017 h 899754"/>
              <a:gd name="connsiteX40" fmla="*/ 310528 w 899754"/>
              <a:gd name="connsiteY40" fmla="*/ 309899 h 899754"/>
              <a:gd name="connsiteX41" fmla="*/ 254262 w 899754"/>
              <a:gd name="connsiteY41" fmla="*/ 309899 h 899754"/>
              <a:gd name="connsiteX42" fmla="*/ 169863 w 899754"/>
              <a:gd name="connsiteY42" fmla="*/ 225545 h 899754"/>
              <a:gd name="connsiteX43" fmla="*/ 254262 w 899754"/>
              <a:gd name="connsiteY43" fmla="*/ 140831 h 899754"/>
              <a:gd name="connsiteX44" fmla="*/ 280808 w 899754"/>
              <a:gd name="connsiteY44" fmla="*/ 56089 h 899754"/>
              <a:gd name="connsiteX45" fmla="*/ 56090 w 899754"/>
              <a:gd name="connsiteY45" fmla="*/ 280807 h 899754"/>
              <a:gd name="connsiteX46" fmla="*/ 280808 w 899754"/>
              <a:gd name="connsiteY46" fmla="*/ 505526 h 899754"/>
              <a:gd name="connsiteX47" fmla="*/ 505526 w 899754"/>
              <a:gd name="connsiteY47" fmla="*/ 280807 h 899754"/>
              <a:gd name="connsiteX48" fmla="*/ 280808 w 899754"/>
              <a:gd name="connsiteY48" fmla="*/ 56089 h 899754"/>
              <a:gd name="connsiteX49" fmla="*/ 619125 w 899754"/>
              <a:gd name="connsiteY49" fmla="*/ 0 h 899754"/>
              <a:gd name="connsiteX50" fmla="*/ 647152 w 899754"/>
              <a:gd name="connsiteY50" fmla="*/ 0 h 899754"/>
              <a:gd name="connsiteX51" fmla="*/ 899754 w 899754"/>
              <a:gd name="connsiteY51" fmla="*/ 252602 h 899754"/>
              <a:gd name="connsiteX52" fmla="*/ 899754 w 899754"/>
              <a:gd name="connsiteY52" fmla="*/ 280628 h 899754"/>
              <a:gd name="connsiteX53" fmla="*/ 787646 w 899754"/>
              <a:gd name="connsiteY53" fmla="*/ 280628 h 899754"/>
              <a:gd name="connsiteX54" fmla="*/ 787646 w 899754"/>
              <a:gd name="connsiteY54" fmla="*/ 224575 h 899754"/>
              <a:gd name="connsiteX55" fmla="*/ 841544 w 899754"/>
              <a:gd name="connsiteY55" fmla="*/ 224575 h 899754"/>
              <a:gd name="connsiteX56" fmla="*/ 647152 w 899754"/>
              <a:gd name="connsiteY56" fmla="*/ 56054 h 899754"/>
              <a:gd name="connsiteX57" fmla="*/ 619125 w 899754"/>
              <a:gd name="connsiteY57" fmla="*/ 56054 h 899754"/>
              <a:gd name="connsiteX58" fmla="*/ 280808 w 899754"/>
              <a:gd name="connsiteY58" fmla="*/ 0 h 899754"/>
              <a:gd name="connsiteX59" fmla="*/ 561616 w 899754"/>
              <a:gd name="connsiteY59" fmla="*/ 280807 h 899754"/>
              <a:gd name="connsiteX60" fmla="*/ 280808 w 899754"/>
              <a:gd name="connsiteY60" fmla="*/ 561616 h 899754"/>
              <a:gd name="connsiteX61" fmla="*/ 0 w 899754"/>
              <a:gd name="connsiteY61" fmla="*/ 280807 h 899754"/>
              <a:gd name="connsiteX62" fmla="*/ 280808 w 899754"/>
              <a:gd name="connsiteY62" fmla="*/ 0 h 89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899754" h="899754">
                <a:moveTo>
                  <a:pt x="0" y="619125"/>
                </a:moveTo>
                <a:lnTo>
                  <a:pt x="112108" y="619125"/>
                </a:lnTo>
                <a:lnTo>
                  <a:pt x="112108" y="675179"/>
                </a:lnTo>
                <a:lnTo>
                  <a:pt x="57850" y="675179"/>
                </a:lnTo>
                <a:cubicBezTo>
                  <a:pt x="71505" y="770399"/>
                  <a:pt x="153789" y="843700"/>
                  <a:pt x="252602" y="843700"/>
                </a:cubicBezTo>
                <a:lnTo>
                  <a:pt x="280629" y="843700"/>
                </a:lnTo>
                <a:lnTo>
                  <a:pt x="280629" y="899754"/>
                </a:lnTo>
                <a:lnTo>
                  <a:pt x="252602" y="899754"/>
                </a:lnTo>
                <a:cubicBezTo>
                  <a:pt x="113186" y="899754"/>
                  <a:pt x="0" y="786568"/>
                  <a:pt x="0" y="647152"/>
                </a:cubicBezTo>
                <a:close/>
                <a:moveTo>
                  <a:pt x="618946" y="338138"/>
                </a:moveTo>
                <a:cubicBezTo>
                  <a:pt x="773911" y="338138"/>
                  <a:pt x="899754" y="463621"/>
                  <a:pt x="899754" y="618946"/>
                </a:cubicBezTo>
                <a:cubicBezTo>
                  <a:pt x="899754" y="773912"/>
                  <a:pt x="773911" y="899754"/>
                  <a:pt x="618946" y="899754"/>
                </a:cubicBezTo>
                <a:cubicBezTo>
                  <a:pt x="463980" y="899754"/>
                  <a:pt x="338138" y="773912"/>
                  <a:pt x="338138" y="618946"/>
                </a:cubicBezTo>
                <a:cubicBezTo>
                  <a:pt x="338138" y="607800"/>
                  <a:pt x="338857" y="596294"/>
                  <a:pt x="340295" y="585148"/>
                </a:cubicBezTo>
                <a:cubicBezTo>
                  <a:pt x="463980" y="561418"/>
                  <a:pt x="561778" y="463980"/>
                  <a:pt x="585148" y="340296"/>
                </a:cubicBezTo>
                <a:cubicBezTo>
                  <a:pt x="596294" y="339217"/>
                  <a:pt x="607440" y="338138"/>
                  <a:pt x="618946" y="338138"/>
                </a:cubicBezTo>
                <a:close/>
                <a:moveTo>
                  <a:pt x="254262" y="112713"/>
                </a:moveTo>
                <a:lnTo>
                  <a:pt x="310528" y="112713"/>
                </a:lnTo>
                <a:lnTo>
                  <a:pt x="310528" y="140831"/>
                </a:lnTo>
                <a:lnTo>
                  <a:pt x="338661" y="140831"/>
                </a:lnTo>
                <a:lnTo>
                  <a:pt x="366794" y="140831"/>
                </a:lnTo>
                <a:lnTo>
                  <a:pt x="366794" y="197067"/>
                </a:lnTo>
                <a:lnTo>
                  <a:pt x="338661" y="197067"/>
                </a:lnTo>
                <a:lnTo>
                  <a:pt x="310528" y="197067"/>
                </a:lnTo>
                <a:lnTo>
                  <a:pt x="254262" y="197067"/>
                </a:lnTo>
                <a:cubicBezTo>
                  <a:pt x="238753" y="197067"/>
                  <a:pt x="226129" y="210044"/>
                  <a:pt x="226129" y="225545"/>
                </a:cubicBezTo>
                <a:cubicBezTo>
                  <a:pt x="226129" y="240686"/>
                  <a:pt x="238753" y="253663"/>
                  <a:pt x="254262" y="253663"/>
                </a:cubicBezTo>
                <a:lnTo>
                  <a:pt x="310528" y="253663"/>
                </a:lnTo>
                <a:cubicBezTo>
                  <a:pt x="357056" y="253663"/>
                  <a:pt x="394927" y="291514"/>
                  <a:pt x="394927" y="338017"/>
                </a:cubicBezTo>
                <a:cubicBezTo>
                  <a:pt x="394927" y="384521"/>
                  <a:pt x="357056" y="422732"/>
                  <a:pt x="310528" y="422732"/>
                </a:cubicBezTo>
                <a:lnTo>
                  <a:pt x="310528" y="450490"/>
                </a:lnTo>
                <a:lnTo>
                  <a:pt x="254262" y="450490"/>
                </a:lnTo>
                <a:lnTo>
                  <a:pt x="254262" y="422732"/>
                </a:lnTo>
                <a:lnTo>
                  <a:pt x="226129" y="422732"/>
                </a:lnTo>
                <a:lnTo>
                  <a:pt x="197996" y="422732"/>
                </a:lnTo>
                <a:lnTo>
                  <a:pt x="197996" y="366136"/>
                </a:lnTo>
                <a:lnTo>
                  <a:pt x="226129" y="366136"/>
                </a:lnTo>
                <a:lnTo>
                  <a:pt x="254262" y="366136"/>
                </a:lnTo>
                <a:lnTo>
                  <a:pt x="310528" y="366136"/>
                </a:lnTo>
                <a:cubicBezTo>
                  <a:pt x="326037" y="366136"/>
                  <a:pt x="338661" y="353519"/>
                  <a:pt x="338661" y="338017"/>
                </a:cubicBezTo>
                <a:cubicBezTo>
                  <a:pt x="338661" y="322516"/>
                  <a:pt x="326037" y="309899"/>
                  <a:pt x="310528" y="309899"/>
                </a:cubicBezTo>
                <a:lnTo>
                  <a:pt x="254262" y="309899"/>
                </a:lnTo>
                <a:cubicBezTo>
                  <a:pt x="207374" y="309899"/>
                  <a:pt x="169863" y="272048"/>
                  <a:pt x="169863" y="225545"/>
                </a:cubicBezTo>
                <a:cubicBezTo>
                  <a:pt x="169863" y="178682"/>
                  <a:pt x="207374" y="140831"/>
                  <a:pt x="254262" y="140831"/>
                </a:cubicBezTo>
                <a:close/>
                <a:moveTo>
                  <a:pt x="280808" y="56089"/>
                </a:moveTo>
                <a:cubicBezTo>
                  <a:pt x="156763" y="56089"/>
                  <a:pt x="56090" y="156763"/>
                  <a:pt x="56090" y="280807"/>
                </a:cubicBezTo>
                <a:cubicBezTo>
                  <a:pt x="56090" y="404493"/>
                  <a:pt x="156763" y="505526"/>
                  <a:pt x="280808" y="505526"/>
                </a:cubicBezTo>
                <a:cubicBezTo>
                  <a:pt x="404493" y="505526"/>
                  <a:pt x="505526" y="404493"/>
                  <a:pt x="505526" y="280807"/>
                </a:cubicBezTo>
                <a:cubicBezTo>
                  <a:pt x="505526" y="156763"/>
                  <a:pt x="404493" y="56089"/>
                  <a:pt x="280808" y="56089"/>
                </a:cubicBezTo>
                <a:close/>
                <a:moveTo>
                  <a:pt x="619125" y="0"/>
                </a:moveTo>
                <a:lnTo>
                  <a:pt x="647152" y="0"/>
                </a:lnTo>
                <a:cubicBezTo>
                  <a:pt x="786568" y="0"/>
                  <a:pt x="899754" y="113185"/>
                  <a:pt x="899754" y="252602"/>
                </a:cubicBezTo>
                <a:lnTo>
                  <a:pt x="899754" y="280628"/>
                </a:lnTo>
                <a:lnTo>
                  <a:pt x="787646" y="280628"/>
                </a:lnTo>
                <a:lnTo>
                  <a:pt x="787646" y="224575"/>
                </a:lnTo>
                <a:lnTo>
                  <a:pt x="841544" y="224575"/>
                </a:lnTo>
                <a:cubicBezTo>
                  <a:pt x="827890" y="129355"/>
                  <a:pt x="745965" y="56054"/>
                  <a:pt x="647152" y="56054"/>
                </a:cubicBezTo>
                <a:lnTo>
                  <a:pt x="619125" y="56054"/>
                </a:lnTo>
                <a:close/>
                <a:moveTo>
                  <a:pt x="280808" y="0"/>
                </a:moveTo>
                <a:cubicBezTo>
                  <a:pt x="435773" y="0"/>
                  <a:pt x="561616" y="125482"/>
                  <a:pt x="561616" y="280807"/>
                </a:cubicBezTo>
                <a:cubicBezTo>
                  <a:pt x="561616" y="435774"/>
                  <a:pt x="435773" y="561616"/>
                  <a:pt x="280808" y="561616"/>
                </a:cubicBezTo>
                <a:cubicBezTo>
                  <a:pt x="125483" y="561616"/>
                  <a:pt x="0" y="435774"/>
                  <a:pt x="0" y="280807"/>
                </a:cubicBezTo>
                <a:cubicBezTo>
                  <a:pt x="0" y="125482"/>
                  <a:pt x="125483" y="0"/>
                  <a:pt x="280808" y="0"/>
                </a:cubicBezTo>
                <a:close/>
              </a:path>
            </a:pathLst>
          </a:custGeom>
          <a:solidFill>
            <a:schemeClr val="bg1"/>
          </a:solidFill>
          <a:ln>
            <a:noFill/>
          </a:ln>
          <a:effectLst/>
        </p:spPr>
        <p:txBody>
          <a:bodyPr wrap="square" anchor="ctr">
            <a:noAutofit/>
          </a:bodyPr>
          <a:lstStyle/>
          <a:p>
            <a:endParaRPr lang="en-US" sz="900" dirty="0">
              <a:latin typeface="Lato Light" panose="020F0502020204030203" pitchFamily="34" charset="0"/>
            </a:endParaRPr>
          </a:p>
        </p:txBody>
      </p:sp>
      <p:sp>
        <p:nvSpPr>
          <p:cNvPr id="17" name="TextBox 16">
            <a:extLst>
              <a:ext uri="{FF2B5EF4-FFF2-40B4-BE49-F238E27FC236}">
                <a16:creationId xmlns:a16="http://schemas.microsoft.com/office/drawing/2014/main" id="{4592BA68-AF4F-134C-B8E5-947CFA4947ED}"/>
              </a:ext>
            </a:extLst>
          </p:cNvPr>
          <p:cNvSpPr txBox="1"/>
          <p:nvPr/>
        </p:nvSpPr>
        <p:spPr>
          <a:xfrm>
            <a:off x="4213720" y="5405266"/>
            <a:ext cx="1085555" cy="338554"/>
          </a:xfrm>
          <a:prstGeom prst="rect">
            <a:avLst/>
          </a:prstGeom>
          <a:noFill/>
        </p:spPr>
        <p:txBody>
          <a:bodyPr wrap="none" rtlCol="0" anchor="t">
            <a:spAutoFit/>
          </a:bodyPr>
          <a:lstStyle/>
          <a:p>
            <a:pPr algn="ctr"/>
            <a:r>
              <a:rPr lang="en-US" sz="1600" b="1" dirty="0">
                <a:solidFill>
                  <a:schemeClr val="bg1"/>
                </a:solidFill>
                <a:latin typeface="Akzidenz-Grotesk BQ Super" pitchFamily="50" charset="0"/>
                <a:cs typeface="Poppins" pitchFamily="2" charset="77"/>
              </a:rPr>
              <a:t>BUDGET</a:t>
            </a:r>
          </a:p>
        </p:txBody>
      </p:sp>
      <p:sp>
        <p:nvSpPr>
          <p:cNvPr id="33" name="TextBox 32">
            <a:extLst>
              <a:ext uri="{FF2B5EF4-FFF2-40B4-BE49-F238E27FC236}">
                <a16:creationId xmlns:a16="http://schemas.microsoft.com/office/drawing/2014/main" id="{0094B2B9-996A-DC46-9319-126D88E1768E}"/>
              </a:ext>
            </a:extLst>
          </p:cNvPr>
          <p:cNvSpPr txBox="1"/>
          <p:nvPr/>
        </p:nvSpPr>
        <p:spPr>
          <a:xfrm>
            <a:off x="4534318" y="3953317"/>
            <a:ext cx="444353"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4</a:t>
            </a:r>
          </a:p>
        </p:txBody>
      </p:sp>
      <p:sp>
        <p:nvSpPr>
          <p:cNvPr id="11" name="Freeform 10">
            <a:extLst>
              <a:ext uri="{FF2B5EF4-FFF2-40B4-BE49-F238E27FC236}">
                <a16:creationId xmlns:a16="http://schemas.microsoft.com/office/drawing/2014/main" id="{3EB83BCB-01E3-134C-9752-B0246433879E}"/>
              </a:ext>
            </a:extLst>
          </p:cNvPr>
          <p:cNvSpPr>
            <a:spLocks noChangeArrowheads="1"/>
          </p:cNvSpPr>
          <p:nvPr/>
        </p:nvSpPr>
        <p:spPr bwMode="auto">
          <a:xfrm>
            <a:off x="4931913" y="2084359"/>
            <a:ext cx="385942" cy="618309"/>
          </a:xfrm>
          <a:custGeom>
            <a:avLst/>
            <a:gdLst>
              <a:gd name="connsiteX0" fmla="*/ 252413 w 561616"/>
              <a:gd name="connsiteY0" fmla="*/ 533400 h 899752"/>
              <a:gd name="connsiteX1" fmla="*/ 309199 w 561616"/>
              <a:gd name="connsiteY1" fmla="*/ 533400 h 899752"/>
              <a:gd name="connsiteX2" fmla="*/ 309199 w 561616"/>
              <a:gd name="connsiteY2" fmla="*/ 590188 h 899752"/>
              <a:gd name="connsiteX3" fmla="*/ 252413 w 561616"/>
              <a:gd name="connsiteY3" fmla="*/ 590188 h 899752"/>
              <a:gd name="connsiteX4" fmla="*/ 252763 w 561616"/>
              <a:gd name="connsiteY4" fmla="*/ 478263 h 899752"/>
              <a:gd name="connsiteX5" fmla="*/ 252763 w 561616"/>
              <a:gd name="connsiteY5" fmla="*/ 490131 h 899752"/>
              <a:gd name="connsiteX6" fmla="*/ 153527 w 561616"/>
              <a:gd name="connsiteY6" fmla="*/ 589389 h 899752"/>
              <a:gd name="connsiteX7" fmla="*/ 112179 w 561616"/>
              <a:gd name="connsiteY7" fmla="*/ 688648 h 899752"/>
              <a:gd name="connsiteX8" fmla="*/ 112179 w 561616"/>
              <a:gd name="connsiteY8" fmla="*/ 703033 h 899752"/>
              <a:gd name="connsiteX9" fmla="*/ 252763 w 561616"/>
              <a:gd name="connsiteY9" fmla="*/ 646931 h 899752"/>
              <a:gd name="connsiteX10" fmla="*/ 308853 w 561616"/>
              <a:gd name="connsiteY10" fmla="*/ 646931 h 899752"/>
              <a:gd name="connsiteX11" fmla="*/ 449436 w 561616"/>
              <a:gd name="connsiteY11" fmla="*/ 703033 h 899752"/>
              <a:gd name="connsiteX12" fmla="*/ 449436 w 561616"/>
              <a:gd name="connsiteY12" fmla="*/ 688648 h 899752"/>
              <a:gd name="connsiteX13" fmla="*/ 408088 w 561616"/>
              <a:gd name="connsiteY13" fmla="*/ 589389 h 899752"/>
              <a:gd name="connsiteX14" fmla="*/ 308853 w 561616"/>
              <a:gd name="connsiteY14" fmla="*/ 490131 h 899752"/>
              <a:gd name="connsiteX15" fmla="*/ 308853 w 561616"/>
              <a:gd name="connsiteY15" fmla="*/ 478263 h 899752"/>
              <a:gd name="connsiteX16" fmla="*/ 56089 w 561616"/>
              <a:gd name="connsiteY16" fmla="*/ 141287 h 899752"/>
              <a:gd name="connsiteX17" fmla="*/ 112179 w 561616"/>
              <a:gd name="connsiteY17" fmla="*/ 141287 h 899752"/>
              <a:gd name="connsiteX18" fmla="*/ 112179 w 561616"/>
              <a:gd name="connsiteY18" fmla="*/ 212135 h 899752"/>
              <a:gd name="connsiteX19" fmla="*/ 152089 w 561616"/>
              <a:gd name="connsiteY19" fmla="*/ 309955 h 899752"/>
              <a:gd name="connsiteX20" fmla="*/ 409526 w 561616"/>
              <a:gd name="connsiteY20" fmla="*/ 309955 h 899752"/>
              <a:gd name="connsiteX21" fmla="*/ 449436 w 561616"/>
              <a:gd name="connsiteY21" fmla="*/ 212135 h 899752"/>
              <a:gd name="connsiteX22" fmla="*/ 449436 w 561616"/>
              <a:gd name="connsiteY22" fmla="*/ 141287 h 899752"/>
              <a:gd name="connsiteX23" fmla="*/ 505526 w 561616"/>
              <a:gd name="connsiteY23" fmla="*/ 141287 h 899752"/>
              <a:gd name="connsiteX24" fmla="*/ 505526 w 561616"/>
              <a:gd name="connsiteY24" fmla="*/ 212135 h 899752"/>
              <a:gd name="connsiteX25" fmla="*/ 447998 w 561616"/>
              <a:gd name="connsiteY25" fmla="*/ 350953 h 899752"/>
              <a:gd name="connsiteX26" fmla="*/ 364942 w 561616"/>
              <a:gd name="connsiteY26" fmla="*/ 434028 h 899752"/>
              <a:gd name="connsiteX27" fmla="*/ 364942 w 561616"/>
              <a:gd name="connsiteY27" fmla="*/ 466755 h 899752"/>
              <a:gd name="connsiteX28" fmla="*/ 447998 w 561616"/>
              <a:gd name="connsiteY28" fmla="*/ 549830 h 899752"/>
              <a:gd name="connsiteX29" fmla="*/ 505526 w 561616"/>
              <a:gd name="connsiteY29" fmla="*/ 688648 h 899752"/>
              <a:gd name="connsiteX30" fmla="*/ 505526 w 561616"/>
              <a:gd name="connsiteY30" fmla="*/ 787547 h 899752"/>
              <a:gd name="connsiteX31" fmla="*/ 561616 w 561616"/>
              <a:gd name="connsiteY31" fmla="*/ 787547 h 899752"/>
              <a:gd name="connsiteX32" fmla="*/ 561616 w 561616"/>
              <a:gd name="connsiteY32" fmla="*/ 899752 h 899752"/>
              <a:gd name="connsiteX33" fmla="*/ 0 w 561616"/>
              <a:gd name="connsiteY33" fmla="*/ 899752 h 899752"/>
              <a:gd name="connsiteX34" fmla="*/ 0 w 561616"/>
              <a:gd name="connsiteY34" fmla="*/ 787547 h 899752"/>
              <a:gd name="connsiteX35" fmla="*/ 56089 w 561616"/>
              <a:gd name="connsiteY35" fmla="*/ 787547 h 899752"/>
              <a:gd name="connsiteX36" fmla="*/ 56089 w 561616"/>
              <a:gd name="connsiteY36" fmla="*/ 688648 h 899752"/>
              <a:gd name="connsiteX37" fmla="*/ 113977 w 561616"/>
              <a:gd name="connsiteY37" fmla="*/ 549830 h 899752"/>
              <a:gd name="connsiteX38" fmla="*/ 196673 w 561616"/>
              <a:gd name="connsiteY38" fmla="*/ 466755 h 899752"/>
              <a:gd name="connsiteX39" fmla="*/ 196673 w 561616"/>
              <a:gd name="connsiteY39" fmla="*/ 434028 h 899752"/>
              <a:gd name="connsiteX40" fmla="*/ 113977 w 561616"/>
              <a:gd name="connsiteY40" fmla="*/ 350953 h 899752"/>
              <a:gd name="connsiteX41" fmla="*/ 56089 w 561616"/>
              <a:gd name="connsiteY41" fmla="*/ 212135 h 899752"/>
              <a:gd name="connsiteX42" fmla="*/ 0 w 561616"/>
              <a:gd name="connsiteY42" fmla="*/ 0 h 899752"/>
              <a:gd name="connsiteX43" fmla="*/ 561616 w 561616"/>
              <a:gd name="connsiteY43" fmla="*/ 0 h 899752"/>
              <a:gd name="connsiteX44" fmla="*/ 561616 w 561616"/>
              <a:gd name="connsiteY44" fmla="*/ 112352 h 899752"/>
              <a:gd name="connsiteX45" fmla="*/ 0 w 561616"/>
              <a:gd name="connsiteY45" fmla="*/ 112352 h 89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61616" h="899752">
                <a:moveTo>
                  <a:pt x="252413" y="533400"/>
                </a:moveTo>
                <a:lnTo>
                  <a:pt x="309199" y="533400"/>
                </a:lnTo>
                <a:lnTo>
                  <a:pt x="309199" y="590188"/>
                </a:lnTo>
                <a:lnTo>
                  <a:pt x="252413" y="590188"/>
                </a:lnTo>
                <a:close/>
                <a:moveTo>
                  <a:pt x="252763" y="478263"/>
                </a:moveTo>
                <a:lnTo>
                  <a:pt x="252763" y="490131"/>
                </a:lnTo>
                <a:lnTo>
                  <a:pt x="153527" y="589389"/>
                </a:lnTo>
                <a:cubicBezTo>
                  <a:pt x="126921" y="616002"/>
                  <a:pt x="112179" y="651246"/>
                  <a:pt x="112179" y="688648"/>
                </a:cubicBezTo>
                <a:lnTo>
                  <a:pt x="112179" y="703033"/>
                </a:lnTo>
                <a:lnTo>
                  <a:pt x="252763" y="646931"/>
                </a:lnTo>
                <a:lnTo>
                  <a:pt x="308853" y="646931"/>
                </a:lnTo>
                <a:lnTo>
                  <a:pt x="449436" y="703033"/>
                </a:lnTo>
                <a:lnTo>
                  <a:pt x="449436" y="688648"/>
                </a:lnTo>
                <a:cubicBezTo>
                  <a:pt x="449436" y="651246"/>
                  <a:pt x="434695" y="616002"/>
                  <a:pt x="408088" y="589389"/>
                </a:cubicBezTo>
                <a:lnTo>
                  <a:pt x="308853" y="490131"/>
                </a:lnTo>
                <a:lnTo>
                  <a:pt x="308853" y="478263"/>
                </a:lnTo>
                <a:close/>
                <a:moveTo>
                  <a:pt x="56089" y="141287"/>
                </a:moveTo>
                <a:lnTo>
                  <a:pt x="112179" y="141287"/>
                </a:lnTo>
                <a:lnTo>
                  <a:pt x="112179" y="212135"/>
                </a:lnTo>
                <a:cubicBezTo>
                  <a:pt x="112179" y="248817"/>
                  <a:pt x="126561" y="283701"/>
                  <a:pt x="152089" y="309955"/>
                </a:cubicBezTo>
                <a:lnTo>
                  <a:pt x="409526" y="309955"/>
                </a:lnTo>
                <a:cubicBezTo>
                  <a:pt x="435054" y="283701"/>
                  <a:pt x="449436" y="248817"/>
                  <a:pt x="449436" y="212135"/>
                </a:cubicBezTo>
                <a:lnTo>
                  <a:pt x="449436" y="141287"/>
                </a:lnTo>
                <a:lnTo>
                  <a:pt x="505526" y="141287"/>
                </a:lnTo>
                <a:lnTo>
                  <a:pt x="505526" y="212135"/>
                </a:lnTo>
                <a:cubicBezTo>
                  <a:pt x="505526" y="264641"/>
                  <a:pt x="485032" y="313911"/>
                  <a:pt x="447998" y="350953"/>
                </a:cubicBezTo>
                <a:lnTo>
                  <a:pt x="364942" y="434028"/>
                </a:lnTo>
                <a:lnTo>
                  <a:pt x="364942" y="466755"/>
                </a:lnTo>
                <a:lnTo>
                  <a:pt x="447998" y="549830"/>
                </a:lnTo>
                <a:cubicBezTo>
                  <a:pt x="485032" y="586872"/>
                  <a:pt x="505526" y="636142"/>
                  <a:pt x="505526" y="688648"/>
                </a:cubicBezTo>
                <a:lnTo>
                  <a:pt x="505526" y="787547"/>
                </a:lnTo>
                <a:lnTo>
                  <a:pt x="561616" y="787547"/>
                </a:lnTo>
                <a:lnTo>
                  <a:pt x="561616" y="899752"/>
                </a:lnTo>
                <a:lnTo>
                  <a:pt x="0" y="899752"/>
                </a:lnTo>
                <a:lnTo>
                  <a:pt x="0" y="787547"/>
                </a:lnTo>
                <a:lnTo>
                  <a:pt x="56089" y="787547"/>
                </a:lnTo>
                <a:lnTo>
                  <a:pt x="56089" y="688648"/>
                </a:lnTo>
                <a:cubicBezTo>
                  <a:pt x="56089" y="636142"/>
                  <a:pt x="76584" y="586872"/>
                  <a:pt x="113977" y="549830"/>
                </a:cubicBezTo>
                <a:lnTo>
                  <a:pt x="196673" y="466755"/>
                </a:lnTo>
                <a:lnTo>
                  <a:pt x="196673" y="434028"/>
                </a:lnTo>
                <a:lnTo>
                  <a:pt x="113977" y="350953"/>
                </a:lnTo>
                <a:cubicBezTo>
                  <a:pt x="76584" y="313911"/>
                  <a:pt x="56089" y="264641"/>
                  <a:pt x="56089" y="212135"/>
                </a:cubicBezTo>
                <a:close/>
                <a:moveTo>
                  <a:pt x="0" y="0"/>
                </a:moveTo>
                <a:lnTo>
                  <a:pt x="561616" y="0"/>
                </a:lnTo>
                <a:lnTo>
                  <a:pt x="561616" y="112352"/>
                </a:lnTo>
                <a:lnTo>
                  <a:pt x="0" y="112352"/>
                </a:lnTo>
                <a:close/>
              </a:path>
            </a:pathLst>
          </a:custGeom>
          <a:solidFill>
            <a:schemeClr val="bg1"/>
          </a:solidFill>
          <a:ln>
            <a:noFill/>
          </a:ln>
          <a:effectLst/>
        </p:spPr>
        <p:txBody>
          <a:bodyPr wrap="square" anchor="ctr">
            <a:noAutofit/>
          </a:bodyPr>
          <a:lstStyle/>
          <a:p>
            <a:endParaRPr lang="en-US" sz="900" dirty="0">
              <a:latin typeface="Lato Light" panose="020F0502020204030203" pitchFamily="34" charset="0"/>
            </a:endParaRPr>
          </a:p>
        </p:txBody>
      </p:sp>
      <p:sp>
        <p:nvSpPr>
          <p:cNvPr id="15" name="TextBox 14">
            <a:extLst>
              <a:ext uri="{FF2B5EF4-FFF2-40B4-BE49-F238E27FC236}">
                <a16:creationId xmlns:a16="http://schemas.microsoft.com/office/drawing/2014/main" id="{3CA244C8-A6FA-424F-8040-6B87F89A12B4}"/>
              </a:ext>
            </a:extLst>
          </p:cNvPr>
          <p:cNvSpPr txBox="1"/>
          <p:nvPr/>
        </p:nvSpPr>
        <p:spPr>
          <a:xfrm>
            <a:off x="4407381" y="2839163"/>
            <a:ext cx="1435009" cy="584775"/>
          </a:xfrm>
          <a:prstGeom prst="rect">
            <a:avLst/>
          </a:prstGeom>
          <a:noFill/>
        </p:spPr>
        <p:txBody>
          <a:bodyPr wrap="none" rtlCol="0" anchor="t">
            <a:spAutoFit/>
          </a:bodyPr>
          <a:lstStyle/>
          <a:p>
            <a:pPr algn="ctr"/>
            <a:r>
              <a:rPr lang="en-US" sz="1600" b="1" dirty="0">
                <a:solidFill>
                  <a:schemeClr val="bg1"/>
                </a:solidFill>
                <a:latin typeface="Akzidenz-Grotesk BQ Super" pitchFamily="50" charset="0"/>
                <a:cs typeface="Poppins" pitchFamily="2" charset="77"/>
              </a:rPr>
              <a:t>EXECUTIVE</a:t>
            </a:r>
          </a:p>
          <a:p>
            <a:pPr algn="ctr"/>
            <a:r>
              <a:rPr lang="en-US" sz="1600" b="1" dirty="0">
                <a:solidFill>
                  <a:schemeClr val="bg1"/>
                </a:solidFill>
                <a:latin typeface="Akzidenz-Grotesk BQ Super" pitchFamily="50" charset="0"/>
                <a:cs typeface="Poppins" pitchFamily="2" charset="77"/>
              </a:rPr>
              <a:t>SUMMARY</a:t>
            </a:r>
          </a:p>
        </p:txBody>
      </p:sp>
      <p:sp>
        <p:nvSpPr>
          <p:cNvPr id="30" name="TextBox 29">
            <a:extLst>
              <a:ext uri="{FF2B5EF4-FFF2-40B4-BE49-F238E27FC236}">
                <a16:creationId xmlns:a16="http://schemas.microsoft.com/office/drawing/2014/main" id="{4E46E74B-18E4-B841-9039-329FFD041CF5}"/>
              </a:ext>
            </a:extLst>
          </p:cNvPr>
          <p:cNvSpPr txBox="1"/>
          <p:nvPr/>
        </p:nvSpPr>
        <p:spPr>
          <a:xfrm>
            <a:off x="4960416" y="1493783"/>
            <a:ext cx="328937"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1</a:t>
            </a:r>
          </a:p>
        </p:txBody>
      </p:sp>
      <p:sp>
        <p:nvSpPr>
          <p:cNvPr id="12" name="Freeform 11">
            <a:extLst>
              <a:ext uri="{FF2B5EF4-FFF2-40B4-BE49-F238E27FC236}">
                <a16:creationId xmlns:a16="http://schemas.microsoft.com/office/drawing/2014/main" id="{39B7734F-3A94-154A-841D-3748959915D2}"/>
              </a:ext>
            </a:extLst>
          </p:cNvPr>
          <p:cNvSpPr>
            <a:spLocks noChangeArrowheads="1"/>
          </p:cNvSpPr>
          <p:nvPr/>
        </p:nvSpPr>
        <p:spPr bwMode="auto">
          <a:xfrm>
            <a:off x="7154027" y="2566110"/>
            <a:ext cx="618309" cy="618310"/>
          </a:xfrm>
          <a:custGeom>
            <a:avLst/>
            <a:gdLst>
              <a:gd name="connsiteX0" fmla="*/ 0 w 899752"/>
              <a:gd name="connsiteY0" fmla="*/ 590550 h 899753"/>
              <a:gd name="connsiteX1" fmla="*/ 85362 w 899752"/>
              <a:gd name="connsiteY1" fmla="*/ 590550 h 899753"/>
              <a:gd name="connsiteX2" fmla="*/ 85362 w 899752"/>
              <a:gd name="connsiteY2" fmla="*/ 899753 h 899753"/>
              <a:gd name="connsiteX3" fmla="*/ 0 w 899752"/>
              <a:gd name="connsiteY3" fmla="*/ 899753 h 899753"/>
              <a:gd name="connsiteX4" fmla="*/ 337632 w 899752"/>
              <a:gd name="connsiteY4" fmla="*/ 506773 h 899753"/>
              <a:gd name="connsiteX5" fmla="*/ 534122 w 899752"/>
              <a:gd name="connsiteY5" fmla="*/ 506773 h 899753"/>
              <a:gd name="connsiteX6" fmla="*/ 534122 w 899752"/>
              <a:gd name="connsiteY6" fmla="*/ 534861 h 899753"/>
              <a:gd name="connsiteX7" fmla="*/ 421842 w 899752"/>
              <a:gd name="connsiteY7" fmla="*/ 619126 h 899753"/>
              <a:gd name="connsiteX8" fmla="*/ 393772 w 899752"/>
              <a:gd name="connsiteY8" fmla="*/ 619126 h 899753"/>
              <a:gd name="connsiteX9" fmla="*/ 393772 w 899752"/>
              <a:gd name="connsiteY9" fmla="*/ 647214 h 899753"/>
              <a:gd name="connsiteX10" fmla="*/ 466466 w 899752"/>
              <a:gd name="connsiteY10" fmla="*/ 647214 h 899753"/>
              <a:gd name="connsiteX11" fmla="*/ 590262 w 899752"/>
              <a:gd name="connsiteY11" fmla="*/ 619126 h 899753"/>
              <a:gd name="connsiteX12" fmla="*/ 711179 w 899752"/>
              <a:gd name="connsiteY12" fmla="*/ 536662 h 899753"/>
              <a:gd name="connsiteX13" fmla="*/ 822020 w 899752"/>
              <a:gd name="connsiteY13" fmla="*/ 506773 h 899753"/>
              <a:gd name="connsiteX14" fmla="*/ 899752 w 899752"/>
              <a:gd name="connsiteY14" fmla="*/ 534861 h 899753"/>
              <a:gd name="connsiteX15" fmla="*/ 635966 w 899752"/>
              <a:gd name="connsiteY15" fmla="*/ 732558 h 899753"/>
              <a:gd name="connsiteX16" fmla="*/ 470784 w 899752"/>
              <a:gd name="connsiteY16" fmla="*/ 798097 h 899753"/>
              <a:gd name="connsiteX17" fmla="*/ 187565 w 899752"/>
              <a:gd name="connsiteY17" fmla="*/ 842030 h 899753"/>
              <a:gd name="connsiteX18" fmla="*/ 150138 w 899752"/>
              <a:gd name="connsiteY18" fmla="*/ 844190 h 899753"/>
              <a:gd name="connsiteX19" fmla="*/ 112712 w 899752"/>
              <a:gd name="connsiteY19" fmla="*/ 844190 h 899753"/>
              <a:gd name="connsiteX20" fmla="*/ 112712 w 899752"/>
              <a:gd name="connsiteY20" fmla="*/ 647214 h 899753"/>
              <a:gd name="connsiteX21" fmla="*/ 168132 w 899752"/>
              <a:gd name="connsiteY21" fmla="*/ 583475 h 899753"/>
              <a:gd name="connsiteX22" fmla="*/ 337632 w 899752"/>
              <a:gd name="connsiteY22" fmla="*/ 506773 h 899753"/>
              <a:gd name="connsiteX23" fmla="*/ 563563 w 899752"/>
              <a:gd name="connsiteY23" fmla="*/ 254000 h 899753"/>
              <a:gd name="connsiteX24" fmla="*/ 675915 w 899752"/>
              <a:gd name="connsiteY24" fmla="*/ 366353 h 899753"/>
              <a:gd name="connsiteX25" fmla="*/ 563563 w 899752"/>
              <a:gd name="connsiteY25" fmla="*/ 479065 h 899753"/>
              <a:gd name="connsiteX26" fmla="*/ 450850 w 899752"/>
              <a:gd name="connsiteY26" fmla="*/ 366353 h 899753"/>
              <a:gd name="connsiteX27" fmla="*/ 563563 w 899752"/>
              <a:gd name="connsiteY27" fmla="*/ 254000 h 899753"/>
              <a:gd name="connsiteX28" fmla="*/ 703083 w 899752"/>
              <a:gd name="connsiteY28" fmla="*/ 84138 h 899753"/>
              <a:gd name="connsiteX29" fmla="*/ 787041 w 899752"/>
              <a:gd name="connsiteY29" fmla="*/ 168708 h 899753"/>
              <a:gd name="connsiteX30" fmla="*/ 703083 w 899752"/>
              <a:gd name="connsiteY30" fmla="*/ 253639 h 899753"/>
              <a:gd name="connsiteX31" fmla="*/ 619125 w 899752"/>
              <a:gd name="connsiteY31" fmla="*/ 168708 h 899753"/>
              <a:gd name="connsiteX32" fmla="*/ 703083 w 899752"/>
              <a:gd name="connsiteY32" fmla="*/ 84138 h 899753"/>
              <a:gd name="connsiteX33" fmla="*/ 562769 w 899752"/>
              <a:gd name="connsiteY33" fmla="*/ 0 h 899753"/>
              <a:gd name="connsiteX34" fmla="*/ 618766 w 899752"/>
              <a:gd name="connsiteY34" fmla="*/ 56177 h 899753"/>
              <a:gd name="connsiteX35" fmla="*/ 562769 w 899752"/>
              <a:gd name="connsiteY35" fmla="*/ 112353 h 899753"/>
              <a:gd name="connsiteX36" fmla="*/ 506412 w 899752"/>
              <a:gd name="connsiteY36" fmla="*/ 56177 h 899753"/>
              <a:gd name="connsiteX37" fmla="*/ 562769 w 899752"/>
              <a:gd name="connsiteY37" fmla="*/ 0 h 899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99752" h="899753">
                <a:moveTo>
                  <a:pt x="0" y="590550"/>
                </a:moveTo>
                <a:lnTo>
                  <a:pt x="85362" y="590550"/>
                </a:lnTo>
                <a:lnTo>
                  <a:pt x="85362" y="899753"/>
                </a:lnTo>
                <a:lnTo>
                  <a:pt x="0" y="899753"/>
                </a:lnTo>
                <a:close/>
                <a:moveTo>
                  <a:pt x="337632" y="506773"/>
                </a:moveTo>
                <a:lnTo>
                  <a:pt x="534122" y="506773"/>
                </a:lnTo>
                <a:lnTo>
                  <a:pt x="534122" y="534861"/>
                </a:lnTo>
                <a:cubicBezTo>
                  <a:pt x="534122" y="597159"/>
                  <a:pt x="484100" y="619126"/>
                  <a:pt x="421842" y="619126"/>
                </a:cubicBezTo>
                <a:lnTo>
                  <a:pt x="393772" y="619126"/>
                </a:lnTo>
                <a:lnTo>
                  <a:pt x="393772" y="647214"/>
                </a:lnTo>
                <a:lnTo>
                  <a:pt x="466466" y="647214"/>
                </a:lnTo>
                <a:cubicBezTo>
                  <a:pt x="509651" y="647214"/>
                  <a:pt x="551756" y="637131"/>
                  <a:pt x="590262" y="619126"/>
                </a:cubicBezTo>
                <a:lnTo>
                  <a:pt x="711179" y="536662"/>
                </a:lnTo>
                <a:cubicBezTo>
                  <a:pt x="745727" y="517216"/>
                  <a:pt x="785313" y="506413"/>
                  <a:pt x="822020" y="506773"/>
                </a:cubicBezTo>
                <a:cubicBezTo>
                  <a:pt x="850810" y="506773"/>
                  <a:pt x="877800" y="512895"/>
                  <a:pt x="899752" y="534861"/>
                </a:cubicBezTo>
                <a:lnTo>
                  <a:pt x="635966" y="732558"/>
                </a:lnTo>
                <a:cubicBezTo>
                  <a:pt x="587743" y="768929"/>
                  <a:pt x="530884" y="791255"/>
                  <a:pt x="470784" y="798097"/>
                </a:cubicBezTo>
                <a:lnTo>
                  <a:pt x="187565" y="842030"/>
                </a:lnTo>
                <a:cubicBezTo>
                  <a:pt x="174970" y="843470"/>
                  <a:pt x="162734" y="844190"/>
                  <a:pt x="150138" y="844190"/>
                </a:cubicBezTo>
                <a:lnTo>
                  <a:pt x="112712" y="844190"/>
                </a:lnTo>
                <a:lnTo>
                  <a:pt x="112712" y="647214"/>
                </a:lnTo>
                <a:lnTo>
                  <a:pt x="168132" y="583475"/>
                </a:lnTo>
                <a:cubicBezTo>
                  <a:pt x="210957" y="534501"/>
                  <a:pt x="272495" y="506773"/>
                  <a:pt x="337632" y="506773"/>
                </a:cubicBezTo>
                <a:close/>
                <a:moveTo>
                  <a:pt x="563563" y="254000"/>
                </a:moveTo>
                <a:cubicBezTo>
                  <a:pt x="625501" y="254000"/>
                  <a:pt x="675915" y="304055"/>
                  <a:pt x="675915" y="366353"/>
                </a:cubicBezTo>
                <a:cubicBezTo>
                  <a:pt x="675915" y="428651"/>
                  <a:pt x="625501" y="479065"/>
                  <a:pt x="563563" y="479065"/>
                </a:cubicBezTo>
                <a:cubicBezTo>
                  <a:pt x="501264" y="479065"/>
                  <a:pt x="450850" y="428651"/>
                  <a:pt x="450850" y="366353"/>
                </a:cubicBezTo>
                <a:cubicBezTo>
                  <a:pt x="450850" y="304055"/>
                  <a:pt x="501264" y="254000"/>
                  <a:pt x="563563" y="254000"/>
                </a:cubicBezTo>
                <a:close/>
                <a:moveTo>
                  <a:pt x="703083" y="84138"/>
                </a:moveTo>
                <a:cubicBezTo>
                  <a:pt x="749368" y="84138"/>
                  <a:pt x="787041" y="122086"/>
                  <a:pt x="787041" y="168708"/>
                </a:cubicBezTo>
                <a:cubicBezTo>
                  <a:pt x="787041" y="215691"/>
                  <a:pt x="749368" y="253639"/>
                  <a:pt x="703083" y="253639"/>
                </a:cubicBezTo>
                <a:cubicBezTo>
                  <a:pt x="656799" y="253639"/>
                  <a:pt x="619125" y="215691"/>
                  <a:pt x="619125" y="168708"/>
                </a:cubicBezTo>
                <a:cubicBezTo>
                  <a:pt x="619125" y="122086"/>
                  <a:pt x="656799" y="84138"/>
                  <a:pt x="703083" y="84138"/>
                </a:cubicBezTo>
                <a:close/>
                <a:moveTo>
                  <a:pt x="562769" y="0"/>
                </a:moveTo>
                <a:cubicBezTo>
                  <a:pt x="593639" y="0"/>
                  <a:pt x="618766" y="25208"/>
                  <a:pt x="618766" y="56177"/>
                </a:cubicBezTo>
                <a:cubicBezTo>
                  <a:pt x="618766" y="87146"/>
                  <a:pt x="593639" y="112353"/>
                  <a:pt x="562769" y="112353"/>
                </a:cubicBezTo>
                <a:cubicBezTo>
                  <a:pt x="531539" y="112353"/>
                  <a:pt x="506412" y="87146"/>
                  <a:pt x="506412" y="56177"/>
                </a:cubicBezTo>
                <a:cubicBezTo>
                  <a:pt x="506412" y="25208"/>
                  <a:pt x="531539" y="0"/>
                  <a:pt x="562769" y="0"/>
                </a:cubicBezTo>
                <a:close/>
              </a:path>
            </a:pathLst>
          </a:custGeom>
          <a:solidFill>
            <a:schemeClr val="bg1"/>
          </a:solidFill>
          <a:ln>
            <a:noFill/>
          </a:ln>
          <a:effectLst/>
        </p:spPr>
        <p:txBody>
          <a:bodyPr wrap="square" anchor="ctr">
            <a:noAutofit/>
          </a:bodyPr>
          <a:lstStyle/>
          <a:p>
            <a:endParaRPr lang="en-US" sz="900" dirty="0">
              <a:latin typeface="Lato Light" panose="020F0502020204030203" pitchFamily="34" charset="0"/>
            </a:endParaRPr>
          </a:p>
        </p:txBody>
      </p:sp>
      <p:sp>
        <p:nvSpPr>
          <p:cNvPr id="18" name="TextBox 17">
            <a:extLst>
              <a:ext uri="{FF2B5EF4-FFF2-40B4-BE49-F238E27FC236}">
                <a16:creationId xmlns:a16="http://schemas.microsoft.com/office/drawing/2014/main" id="{E27760ED-0591-D14F-B03D-223D4989AE7E}"/>
              </a:ext>
            </a:extLst>
          </p:cNvPr>
          <p:cNvSpPr txBox="1"/>
          <p:nvPr/>
        </p:nvSpPr>
        <p:spPr>
          <a:xfrm>
            <a:off x="6295236" y="3363155"/>
            <a:ext cx="2335897" cy="338554"/>
          </a:xfrm>
          <a:prstGeom prst="rect">
            <a:avLst/>
          </a:prstGeom>
          <a:noFill/>
        </p:spPr>
        <p:txBody>
          <a:bodyPr wrap="none" rtlCol="0" anchor="t">
            <a:spAutoFit/>
          </a:bodyPr>
          <a:lstStyle/>
          <a:p>
            <a:pPr algn="ctr"/>
            <a:r>
              <a:rPr lang="en-US" sz="1600" b="1" dirty="0">
                <a:solidFill>
                  <a:schemeClr val="bg1"/>
                </a:solidFill>
                <a:latin typeface="Akzidenz-Grotesk BQ Super" pitchFamily="50" charset="0"/>
                <a:cs typeface="Poppins" pitchFamily="2" charset="77"/>
              </a:rPr>
              <a:t>MARKET ANALYSIS</a:t>
            </a:r>
          </a:p>
        </p:txBody>
      </p:sp>
      <p:sp>
        <p:nvSpPr>
          <p:cNvPr id="35" name="TextBox 34">
            <a:extLst>
              <a:ext uri="{FF2B5EF4-FFF2-40B4-BE49-F238E27FC236}">
                <a16:creationId xmlns:a16="http://schemas.microsoft.com/office/drawing/2014/main" id="{B73E013A-441F-A04F-BCF7-6E3965A14E41}"/>
              </a:ext>
            </a:extLst>
          </p:cNvPr>
          <p:cNvSpPr txBox="1"/>
          <p:nvPr/>
        </p:nvSpPr>
        <p:spPr>
          <a:xfrm>
            <a:off x="7201805" y="1959606"/>
            <a:ext cx="404278"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2</a:t>
            </a:r>
          </a:p>
        </p:txBody>
      </p:sp>
    </p:spTree>
    <p:extLst>
      <p:ext uri="{BB962C8B-B14F-4D97-AF65-F5344CB8AC3E}">
        <p14:creationId xmlns:p14="http://schemas.microsoft.com/office/powerpoint/2010/main" val="3283466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90EA3E9F-641B-944C-BD37-189A42138C6E}"/>
              </a:ext>
            </a:extLst>
          </p:cNvPr>
          <p:cNvSpPr txBox="1"/>
          <p:nvPr/>
        </p:nvSpPr>
        <p:spPr>
          <a:xfrm>
            <a:off x="706580" y="277091"/>
            <a:ext cx="6155852" cy="977191"/>
          </a:xfrm>
          <a:prstGeom prst="rect">
            <a:avLst/>
          </a:prstGeom>
          <a:noFill/>
        </p:spPr>
        <p:txBody>
          <a:bodyPr wrap="none" rtlCol="0" anchor="t">
            <a:spAutoFit/>
          </a:bodyPr>
          <a:lstStyle/>
          <a:p>
            <a:r>
              <a:rPr lang="en-US" sz="5750" b="1" dirty="0">
                <a:solidFill>
                  <a:schemeClr val="tx2"/>
                </a:solidFill>
                <a:latin typeface="Akzidenz-Grotesk BQ Super" pitchFamily="50" charset="0"/>
                <a:cs typeface="Poppins" pitchFamily="2" charset="77"/>
              </a:rPr>
              <a:t>TESTIMONIALS</a:t>
            </a:r>
          </a:p>
        </p:txBody>
      </p:sp>
      <p:sp>
        <p:nvSpPr>
          <p:cNvPr id="17" name="Subtitle 2">
            <a:extLst>
              <a:ext uri="{FF2B5EF4-FFF2-40B4-BE49-F238E27FC236}">
                <a16:creationId xmlns:a16="http://schemas.microsoft.com/office/drawing/2014/main" id="{D5760A29-95B0-5346-9FB0-2EA8C3490236}"/>
              </a:ext>
            </a:extLst>
          </p:cNvPr>
          <p:cNvSpPr txBox="1">
            <a:spLocks/>
          </p:cNvSpPr>
          <p:nvPr/>
        </p:nvSpPr>
        <p:spPr>
          <a:xfrm>
            <a:off x="762000" y="5262578"/>
            <a:ext cx="2848202" cy="72103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18" name="TextBox 17">
            <a:extLst>
              <a:ext uri="{FF2B5EF4-FFF2-40B4-BE49-F238E27FC236}">
                <a16:creationId xmlns:a16="http://schemas.microsoft.com/office/drawing/2014/main" id="{776D0F29-E29E-1740-8120-75F4F18A7494}"/>
              </a:ext>
            </a:extLst>
          </p:cNvPr>
          <p:cNvSpPr txBox="1"/>
          <p:nvPr/>
        </p:nvSpPr>
        <p:spPr>
          <a:xfrm>
            <a:off x="493643" y="6095225"/>
            <a:ext cx="3116559" cy="338554"/>
          </a:xfrm>
          <a:prstGeom prst="rect">
            <a:avLst/>
          </a:prstGeom>
          <a:noFill/>
        </p:spPr>
        <p:txBody>
          <a:bodyPr wrap="none" rtlCol="0">
            <a:spAutoFit/>
          </a:bodyPr>
          <a:lstStyle/>
          <a:p>
            <a:pPr algn="r"/>
            <a:r>
              <a:rPr lang="en-US" sz="1600" b="1" dirty="0">
                <a:solidFill>
                  <a:schemeClr val="tx2"/>
                </a:solidFill>
                <a:latin typeface="Akzidenz-Grotesk BQ Super" pitchFamily="50" charset="0"/>
                <a:ea typeface="Roboto Condensed" panose="02000000000000000000" pitchFamily="2" charset="0"/>
              </a:rPr>
              <a:t>-ROBERT &amp; LINDA HOWELL</a:t>
            </a:r>
          </a:p>
        </p:txBody>
      </p:sp>
      <p:sp>
        <p:nvSpPr>
          <p:cNvPr id="23" name="5-Point Star 22">
            <a:extLst>
              <a:ext uri="{FF2B5EF4-FFF2-40B4-BE49-F238E27FC236}">
                <a16:creationId xmlns:a16="http://schemas.microsoft.com/office/drawing/2014/main" id="{F671EF26-CB41-5646-8C36-8A3427C6069B}"/>
              </a:ext>
            </a:extLst>
          </p:cNvPr>
          <p:cNvSpPr/>
          <p:nvPr/>
        </p:nvSpPr>
        <p:spPr>
          <a:xfrm>
            <a:off x="3346969"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4" name="5-Point Star 23">
            <a:extLst>
              <a:ext uri="{FF2B5EF4-FFF2-40B4-BE49-F238E27FC236}">
                <a16:creationId xmlns:a16="http://schemas.microsoft.com/office/drawing/2014/main" id="{43F8BEDB-9275-B747-B11D-2A55C9C728FE}"/>
              </a:ext>
            </a:extLst>
          </p:cNvPr>
          <p:cNvSpPr/>
          <p:nvPr/>
        </p:nvSpPr>
        <p:spPr>
          <a:xfrm>
            <a:off x="3038015"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5" name="5-Point Star 24">
            <a:extLst>
              <a:ext uri="{FF2B5EF4-FFF2-40B4-BE49-F238E27FC236}">
                <a16:creationId xmlns:a16="http://schemas.microsoft.com/office/drawing/2014/main" id="{9F31A835-0101-7D48-A1F7-92EBDF9BAD27}"/>
              </a:ext>
            </a:extLst>
          </p:cNvPr>
          <p:cNvSpPr/>
          <p:nvPr/>
        </p:nvSpPr>
        <p:spPr>
          <a:xfrm>
            <a:off x="2729062"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6" name="5-Point Star 25">
            <a:extLst>
              <a:ext uri="{FF2B5EF4-FFF2-40B4-BE49-F238E27FC236}">
                <a16:creationId xmlns:a16="http://schemas.microsoft.com/office/drawing/2014/main" id="{85799B0F-B8B2-934F-BCDA-525EB6C99EB8}"/>
              </a:ext>
            </a:extLst>
          </p:cNvPr>
          <p:cNvSpPr/>
          <p:nvPr/>
        </p:nvSpPr>
        <p:spPr>
          <a:xfrm>
            <a:off x="2420108"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7" name="5-Point Star 26">
            <a:extLst>
              <a:ext uri="{FF2B5EF4-FFF2-40B4-BE49-F238E27FC236}">
                <a16:creationId xmlns:a16="http://schemas.microsoft.com/office/drawing/2014/main" id="{7E878E48-A0AF-8145-9123-E2985B955EF7}"/>
              </a:ext>
            </a:extLst>
          </p:cNvPr>
          <p:cNvSpPr/>
          <p:nvPr/>
        </p:nvSpPr>
        <p:spPr>
          <a:xfrm>
            <a:off x="2111155"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28" name="Subtitle 2">
            <a:extLst>
              <a:ext uri="{FF2B5EF4-FFF2-40B4-BE49-F238E27FC236}">
                <a16:creationId xmlns:a16="http://schemas.microsoft.com/office/drawing/2014/main" id="{36B3127D-D528-CD49-8C16-5E442CA72D5E}"/>
              </a:ext>
            </a:extLst>
          </p:cNvPr>
          <p:cNvSpPr txBox="1">
            <a:spLocks/>
          </p:cNvSpPr>
          <p:nvPr/>
        </p:nvSpPr>
        <p:spPr>
          <a:xfrm>
            <a:off x="4441362" y="5262578"/>
            <a:ext cx="2848202" cy="72103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9" name="TextBox 28">
            <a:extLst>
              <a:ext uri="{FF2B5EF4-FFF2-40B4-BE49-F238E27FC236}">
                <a16:creationId xmlns:a16="http://schemas.microsoft.com/office/drawing/2014/main" id="{5E8A4AA7-6E6C-1B4D-B1FC-985E9D59E488}"/>
              </a:ext>
            </a:extLst>
          </p:cNvPr>
          <p:cNvSpPr txBox="1"/>
          <p:nvPr/>
        </p:nvSpPr>
        <p:spPr>
          <a:xfrm>
            <a:off x="4020720" y="6095225"/>
            <a:ext cx="3268844" cy="338554"/>
          </a:xfrm>
          <a:prstGeom prst="rect">
            <a:avLst/>
          </a:prstGeom>
          <a:noFill/>
        </p:spPr>
        <p:txBody>
          <a:bodyPr wrap="none" rtlCol="0">
            <a:spAutoFit/>
          </a:bodyPr>
          <a:lstStyle/>
          <a:p>
            <a:pPr algn="r"/>
            <a:r>
              <a:rPr lang="en-US" sz="1600" b="1" dirty="0">
                <a:solidFill>
                  <a:schemeClr val="tx2"/>
                </a:solidFill>
                <a:latin typeface="Akzidenz-Grotesk BQ Super" pitchFamily="50" charset="0"/>
                <a:ea typeface="Roboto Condensed" panose="02000000000000000000" pitchFamily="2" charset="0"/>
              </a:rPr>
              <a:t>-TREVOR &amp; LORRAINE BASS</a:t>
            </a:r>
          </a:p>
        </p:txBody>
      </p:sp>
      <p:sp>
        <p:nvSpPr>
          <p:cNvPr id="30" name="5-Point Star 29">
            <a:extLst>
              <a:ext uri="{FF2B5EF4-FFF2-40B4-BE49-F238E27FC236}">
                <a16:creationId xmlns:a16="http://schemas.microsoft.com/office/drawing/2014/main" id="{01A1B9C6-F915-B348-853C-124EADC2E3EE}"/>
              </a:ext>
            </a:extLst>
          </p:cNvPr>
          <p:cNvSpPr/>
          <p:nvPr/>
        </p:nvSpPr>
        <p:spPr>
          <a:xfrm>
            <a:off x="7026330"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1" name="5-Point Star 30">
            <a:extLst>
              <a:ext uri="{FF2B5EF4-FFF2-40B4-BE49-F238E27FC236}">
                <a16:creationId xmlns:a16="http://schemas.microsoft.com/office/drawing/2014/main" id="{C654EA24-3E5C-9841-BB15-07A0DCCF84A4}"/>
              </a:ext>
            </a:extLst>
          </p:cNvPr>
          <p:cNvSpPr/>
          <p:nvPr/>
        </p:nvSpPr>
        <p:spPr>
          <a:xfrm>
            <a:off x="6717377"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2" name="5-Point Star 31">
            <a:extLst>
              <a:ext uri="{FF2B5EF4-FFF2-40B4-BE49-F238E27FC236}">
                <a16:creationId xmlns:a16="http://schemas.microsoft.com/office/drawing/2014/main" id="{CDDD3D21-CA0B-DE47-B50B-37AC42AFEF96}"/>
              </a:ext>
            </a:extLst>
          </p:cNvPr>
          <p:cNvSpPr/>
          <p:nvPr/>
        </p:nvSpPr>
        <p:spPr>
          <a:xfrm>
            <a:off x="6408423"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3" name="5-Point Star 32">
            <a:extLst>
              <a:ext uri="{FF2B5EF4-FFF2-40B4-BE49-F238E27FC236}">
                <a16:creationId xmlns:a16="http://schemas.microsoft.com/office/drawing/2014/main" id="{5733D2E3-BD3F-B04B-A319-176F26A9CCEE}"/>
              </a:ext>
            </a:extLst>
          </p:cNvPr>
          <p:cNvSpPr/>
          <p:nvPr/>
        </p:nvSpPr>
        <p:spPr>
          <a:xfrm>
            <a:off x="6099470"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4" name="5-Point Star 33">
            <a:extLst>
              <a:ext uri="{FF2B5EF4-FFF2-40B4-BE49-F238E27FC236}">
                <a16:creationId xmlns:a16="http://schemas.microsoft.com/office/drawing/2014/main" id="{8AEDE9F7-5282-A945-AA03-568FD22D49D1}"/>
              </a:ext>
            </a:extLst>
          </p:cNvPr>
          <p:cNvSpPr/>
          <p:nvPr/>
        </p:nvSpPr>
        <p:spPr>
          <a:xfrm>
            <a:off x="5790516"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5" name="Subtitle 2">
            <a:extLst>
              <a:ext uri="{FF2B5EF4-FFF2-40B4-BE49-F238E27FC236}">
                <a16:creationId xmlns:a16="http://schemas.microsoft.com/office/drawing/2014/main" id="{38D63A50-9870-5843-AA50-6D44E74E50E4}"/>
              </a:ext>
            </a:extLst>
          </p:cNvPr>
          <p:cNvSpPr txBox="1">
            <a:spLocks/>
          </p:cNvSpPr>
          <p:nvPr/>
        </p:nvSpPr>
        <p:spPr>
          <a:xfrm>
            <a:off x="8120724" y="5262578"/>
            <a:ext cx="2848202" cy="72103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36" name="TextBox 35">
            <a:extLst>
              <a:ext uri="{FF2B5EF4-FFF2-40B4-BE49-F238E27FC236}">
                <a16:creationId xmlns:a16="http://schemas.microsoft.com/office/drawing/2014/main" id="{2A168587-4C90-BC46-AF5E-CF9B3501E60E}"/>
              </a:ext>
            </a:extLst>
          </p:cNvPr>
          <p:cNvSpPr txBox="1"/>
          <p:nvPr/>
        </p:nvSpPr>
        <p:spPr>
          <a:xfrm>
            <a:off x="8147320" y="6095225"/>
            <a:ext cx="2821606" cy="338554"/>
          </a:xfrm>
          <a:prstGeom prst="rect">
            <a:avLst/>
          </a:prstGeom>
          <a:noFill/>
        </p:spPr>
        <p:txBody>
          <a:bodyPr wrap="none" rtlCol="0">
            <a:spAutoFit/>
          </a:bodyPr>
          <a:lstStyle/>
          <a:p>
            <a:pPr algn="r"/>
            <a:r>
              <a:rPr lang="en-US" sz="1600" b="1" dirty="0">
                <a:solidFill>
                  <a:schemeClr val="tx2"/>
                </a:solidFill>
                <a:latin typeface="Akzidenz-Grotesk BQ Super" pitchFamily="50" charset="0"/>
                <a:ea typeface="Roboto Condensed" panose="02000000000000000000" pitchFamily="2" charset="0"/>
              </a:rPr>
              <a:t>-GREG &amp; SONIA KELLEY</a:t>
            </a:r>
          </a:p>
        </p:txBody>
      </p:sp>
      <p:sp>
        <p:nvSpPr>
          <p:cNvPr id="37" name="5-Point Star 36">
            <a:extLst>
              <a:ext uri="{FF2B5EF4-FFF2-40B4-BE49-F238E27FC236}">
                <a16:creationId xmlns:a16="http://schemas.microsoft.com/office/drawing/2014/main" id="{C3D31206-F9BE-EB4E-A450-E78A5E1779D7}"/>
              </a:ext>
            </a:extLst>
          </p:cNvPr>
          <p:cNvSpPr/>
          <p:nvPr/>
        </p:nvSpPr>
        <p:spPr>
          <a:xfrm>
            <a:off x="10705692"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8" name="5-Point Star 37">
            <a:extLst>
              <a:ext uri="{FF2B5EF4-FFF2-40B4-BE49-F238E27FC236}">
                <a16:creationId xmlns:a16="http://schemas.microsoft.com/office/drawing/2014/main" id="{7338957E-5868-6B41-8E2F-31B151D5E8D6}"/>
              </a:ext>
            </a:extLst>
          </p:cNvPr>
          <p:cNvSpPr/>
          <p:nvPr/>
        </p:nvSpPr>
        <p:spPr>
          <a:xfrm>
            <a:off x="10396739"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39" name="5-Point Star 38">
            <a:extLst>
              <a:ext uri="{FF2B5EF4-FFF2-40B4-BE49-F238E27FC236}">
                <a16:creationId xmlns:a16="http://schemas.microsoft.com/office/drawing/2014/main" id="{854408D7-CECE-F847-B2E3-F54817CDA8F6}"/>
              </a:ext>
            </a:extLst>
          </p:cNvPr>
          <p:cNvSpPr/>
          <p:nvPr/>
        </p:nvSpPr>
        <p:spPr>
          <a:xfrm>
            <a:off x="10087785"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40" name="5-Point Star 39">
            <a:extLst>
              <a:ext uri="{FF2B5EF4-FFF2-40B4-BE49-F238E27FC236}">
                <a16:creationId xmlns:a16="http://schemas.microsoft.com/office/drawing/2014/main" id="{0F3F5A99-59AA-764E-8786-03AE95895922}"/>
              </a:ext>
            </a:extLst>
          </p:cNvPr>
          <p:cNvSpPr/>
          <p:nvPr/>
        </p:nvSpPr>
        <p:spPr>
          <a:xfrm>
            <a:off x="9778832"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41" name="5-Point Star 40">
            <a:extLst>
              <a:ext uri="{FF2B5EF4-FFF2-40B4-BE49-F238E27FC236}">
                <a16:creationId xmlns:a16="http://schemas.microsoft.com/office/drawing/2014/main" id="{0CF668B7-0D8F-0E4C-9E90-C2B21BB9B20C}"/>
              </a:ext>
            </a:extLst>
          </p:cNvPr>
          <p:cNvSpPr/>
          <p:nvPr/>
        </p:nvSpPr>
        <p:spPr>
          <a:xfrm>
            <a:off x="9469878" y="4866113"/>
            <a:ext cx="263234" cy="263234"/>
          </a:xfrm>
          <a:prstGeom prst="star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12" name="Picture Placeholder 11">
            <a:extLst>
              <a:ext uri="{FF2B5EF4-FFF2-40B4-BE49-F238E27FC236}">
                <a16:creationId xmlns:a16="http://schemas.microsoft.com/office/drawing/2014/main" id="{41C5CCF3-7E71-48A8-8C35-9795A89C769A}"/>
              </a:ext>
            </a:extLst>
          </p:cNvPr>
          <p:cNvSpPr>
            <a:spLocks noGrp="1"/>
          </p:cNvSpPr>
          <p:nvPr>
            <p:ph type="pic" sz="quarter" idx="17"/>
          </p:nvPr>
        </p:nvSpPr>
        <p:spPr/>
        <p:txBody>
          <a:bodyPr/>
          <a:lstStyle/>
          <a:p>
            <a:endParaRPr lang="es-CO"/>
          </a:p>
        </p:txBody>
      </p:sp>
      <p:sp>
        <p:nvSpPr>
          <p:cNvPr id="14" name="Picture Placeholder 13">
            <a:extLst>
              <a:ext uri="{FF2B5EF4-FFF2-40B4-BE49-F238E27FC236}">
                <a16:creationId xmlns:a16="http://schemas.microsoft.com/office/drawing/2014/main" id="{CC49DBE5-DBC3-44F1-8A01-70A7278785F2}"/>
              </a:ext>
            </a:extLst>
          </p:cNvPr>
          <p:cNvSpPr>
            <a:spLocks noGrp="1"/>
          </p:cNvSpPr>
          <p:nvPr>
            <p:ph type="pic" sz="quarter" idx="16"/>
          </p:nvPr>
        </p:nvSpPr>
        <p:spPr/>
        <p:txBody>
          <a:bodyPr/>
          <a:lstStyle/>
          <a:p>
            <a:endParaRPr lang="es-CO"/>
          </a:p>
        </p:txBody>
      </p:sp>
      <p:sp>
        <p:nvSpPr>
          <p:cNvPr id="19" name="Picture Placeholder 18">
            <a:extLst>
              <a:ext uri="{FF2B5EF4-FFF2-40B4-BE49-F238E27FC236}">
                <a16:creationId xmlns:a16="http://schemas.microsoft.com/office/drawing/2014/main" id="{D1A14DDA-BB0B-4D7E-9CBF-56AE073405AC}"/>
              </a:ext>
            </a:extLst>
          </p:cNvPr>
          <p:cNvSpPr>
            <a:spLocks noGrp="1"/>
          </p:cNvSpPr>
          <p:nvPr>
            <p:ph type="pic" sz="quarter" idx="18"/>
          </p:nvPr>
        </p:nvSpPr>
        <p:spPr/>
        <p:txBody>
          <a:bodyPr/>
          <a:lstStyle/>
          <a:p>
            <a:endParaRPr lang="es-CO"/>
          </a:p>
        </p:txBody>
      </p:sp>
    </p:spTree>
    <p:extLst>
      <p:ext uri="{BB962C8B-B14F-4D97-AF65-F5344CB8AC3E}">
        <p14:creationId xmlns:p14="http://schemas.microsoft.com/office/powerpoint/2010/main" val="4216100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Box 59">
            <a:extLst>
              <a:ext uri="{FF2B5EF4-FFF2-40B4-BE49-F238E27FC236}">
                <a16:creationId xmlns:a16="http://schemas.microsoft.com/office/drawing/2014/main" id="{7702F753-9F44-2E45-8922-969F3456C2FD}"/>
              </a:ext>
            </a:extLst>
          </p:cNvPr>
          <p:cNvSpPr txBox="1"/>
          <p:nvPr/>
        </p:nvSpPr>
        <p:spPr>
          <a:xfrm>
            <a:off x="2767204" y="291270"/>
            <a:ext cx="6657593" cy="553998"/>
          </a:xfrm>
          <a:prstGeom prst="rect">
            <a:avLst/>
          </a:prstGeom>
          <a:noFill/>
        </p:spPr>
        <p:txBody>
          <a:bodyPr wrap="none" rtlCol="0">
            <a:spAutoFit/>
          </a:bodyPr>
          <a:lstStyle/>
          <a:p>
            <a:pPr algn="ctr"/>
            <a:r>
              <a:rPr lang="en-US" sz="3000" b="1" dirty="0">
                <a:solidFill>
                  <a:schemeClr val="tx2"/>
                </a:solidFill>
                <a:latin typeface="Akzidenz-Grotesk BQ Super" pitchFamily="50" charset="0"/>
                <a:cs typeface="Poppins" pitchFamily="2" charset="77"/>
              </a:rPr>
              <a:t>BUSINESS PLAN INFOGRAPHIC</a:t>
            </a:r>
          </a:p>
        </p:txBody>
      </p:sp>
      <p:sp>
        <p:nvSpPr>
          <p:cNvPr id="61" name="TextBox 60">
            <a:extLst>
              <a:ext uri="{FF2B5EF4-FFF2-40B4-BE49-F238E27FC236}">
                <a16:creationId xmlns:a16="http://schemas.microsoft.com/office/drawing/2014/main" id="{2922DE88-27E7-A144-8945-8F0685E833DA}"/>
              </a:ext>
            </a:extLst>
          </p:cNvPr>
          <p:cNvSpPr txBox="1"/>
          <p:nvPr/>
        </p:nvSpPr>
        <p:spPr>
          <a:xfrm>
            <a:off x="4976943" y="748735"/>
            <a:ext cx="2238113" cy="246221"/>
          </a:xfrm>
          <a:prstGeom prst="rect">
            <a:avLst/>
          </a:prstGeom>
          <a:noFill/>
        </p:spPr>
        <p:txBody>
          <a:bodyPr wrap="none" rtlCol="0">
            <a:spAutoFit/>
          </a:bodyPr>
          <a:lstStyle/>
          <a:p>
            <a:pPr algn="ctr"/>
            <a:r>
              <a:rPr lang="en-US" sz="1000" spc="300" dirty="0">
                <a:solidFill>
                  <a:schemeClr val="tx1">
                    <a:lumMod val="60000"/>
                    <a:lumOff val="40000"/>
                  </a:schemeClr>
                </a:solidFill>
                <a:latin typeface="Raleway" panose="020B0503030101060003" pitchFamily="34" charset="0"/>
                <a:cs typeface="Poppins" pitchFamily="2" charset="77"/>
              </a:rPr>
              <a:t>YOUR SUBTITLE HERE</a:t>
            </a:r>
          </a:p>
        </p:txBody>
      </p:sp>
      <p:sp>
        <p:nvSpPr>
          <p:cNvPr id="39" name="Shape 24031">
            <a:extLst>
              <a:ext uri="{FF2B5EF4-FFF2-40B4-BE49-F238E27FC236}">
                <a16:creationId xmlns:a16="http://schemas.microsoft.com/office/drawing/2014/main" id="{24BE5CB1-85BD-134A-B331-A2C226C02A42}"/>
              </a:ext>
            </a:extLst>
          </p:cNvPr>
          <p:cNvSpPr/>
          <p:nvPr/>
        </p:nvSpPr>
        <p:spPr>
          <a:xfrm flipH="1">
            <a:off x="2441119"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2">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7" name="Shape 24034">
            <a:extLst>
              <a:ext uri="{FF2B5EF4-FFF2-40B4-BE49-F238E27FC236}">
                <a16:creationId xmlns:a16="http://schemas.microsoft.com/office/drawing/2014/main" id="{ACDA00D0-4D7A-B846-A291-8F1BF2C2AA96}"/>
              </a:ext>
            </a:extLst>
          </p:cNvPr>
          <p:cNvSpPr/>
          <p:nvPr/>
        </p:nvSpPr>
        <p:spPr>
          <a:xfrm rot="10800000">
            <a:off x="3918623" y="2401051"/>
            <a:ext cx="1399744" cy="139974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5" name="Shape 24037">
            <a:extLst>
              <a:ext uri="{FF2B5EF4-FFF2-40B4-BE49-F238E27FC236}">
                <a16:creationId xmlns:a16="http://schemas.microsoft.com/office/drawing/2014/main" id="{557A2891-1717-A545-8B37-1ABB958F371F}"/>
              </a:ext>
            </a:extLst>
          </p:cNvPr>
          <p:cNvSpPr/>
          <p:nvPr/>
        </p:nvSpPr>
        <p:spPr>
          <a:xfrm rot="10800000">
            <a:off x="6873635" y="2401052"/>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5">
              <a:lumMod val="75000"/>
              <a:lumOff val="2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3" name="Shape 24040">
            <a:extLst>
              <a:ext uri="{FF2B5EF4-FFF2-40B4-BE49-F238E27FC236}">
                <a16:creationId xmlns:a16="http://schemas.microsoft.com/office/drawing/2014/main" id="{EE0A7636-E9E6-9342-9C30-FEF15DDBAD18}"/>
              </a:ext>
            </a:extLst>
          </p:cNvPr>
          <p:cNvSpPr/>
          <p:nvPr/>
        </p:nvSpPr>
        <p:spPr>
          <a:xfrm>
            <a:off x="3918624"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1" name="Shape 24043">
            <a:extLst>
              <a:ext uri="{FF2B5EF4-FFF2-40B4-BE49-F238E27FC236}">
                <a16:creationId xmlns:a16="http://schemas.microsoft.com/office/drawing/2014/main" id="{594BEAEA-2CB8-CB45-9BE8-95BD8D7EFC55}"/>
              </a:ext>
            </a:extLst>
          </p:cNvPr>
          <p:cNvSpPr/>
          <p:nvPr/>
        </p:nvSpPr>
        <p:spPr>
          <a:xfrm rot="10800000" flipH="1">
            <a:off x="2441118" y="2401051"/>
            <a:ext cx="1399744" cy="139974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1">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9" name="Shape 24046">
            <a:extLst>
              <a:ext uri="{FF2B5EF4-FFF2-40B4-BE49-F238E27FC236}">
                <a16:creationId xmlns:a16="http://schemas.microsoft.com/office/drawing/2014/main" id="{EC074577-8A2E-7047-B822-779354ACE6CD}"/>
              </a:ext>
            </a:extLst>
          </p:cNvPr>
          <p:cNvSpPr/>
          <p:nvPr/>
        </p:nvSpPr>
        <p:spPr>
          <a:xfrm rot="10800000" flipH="1">
            <a:off x="5396129" y="2401051"/>
            <a:ext cx="1399744" cy="139974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3">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7" name="Shape 24049">
            <a:extLst>
              <a:ext uri="{FF2B5EF4-FFF2-40B4-BE49-F238E27FC236}">
                <a16:creationId xmlns:a16="http://schemas.microsoft.com/office/drawing/2014/main" id="{E03EF313-20D3-9949-AABB-42472272AF6A}"/>
              </a:ext>
            </a:extLst>
          </p:cNvPr>
          <p:cNvSpPr/>
          <p:nvPr/>
        </p:nvSpPr>
        <p:spPr>
          <a:xfrm>
            <a:off x="6873635"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5" name="Shape 24052">
            <a:extLst>
              <a:ext uri="{FF2B5EF4-FFF2-40B4-BE49-F238E27FC236}">
                <a16:creationId xmlns:a16="http://schemas.microsoft.com/office/drawing/2014/main" id="{833F40B7-87AD-C745-A5C7-0CA52079FF0A}"/>
              </a:ext>
            </a:extLst>
          </p:cNvPr>
          <p:cNvSpPr/>
          <p:nvPr/>
        </p:nvSpPr>
        <p:spPr>
          <a:xfrm>
            <a:off x="9828644"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6"/>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3" name="Shape 24055">
            <a:extLst>
              <a:ext uri="{FF2B5EF4-FFF2-40B4-BE49-F238E27FC236}">
                <a16:creationId xmlns:a16="http://schemas.microsoft.com/office/drawing/2014/main" id="{B6059F77-F6D5-CE42-89DF-8D57969486E2}"/>
              </a:ext>
            </a:extLst>
          </p:cNvPr>
          <p:cNvSpPr/>
          <p:nvPr/>
        </p:nvSpPr>
        <p:spPr>
          <a:xfrm flipH="1">
            <a:off x="8351139"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6">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1" name="Shape 24058">
            <a:extLst>
              <a:ext uri="{FF2B5EF4-FFF2-40B4-BE49-F238E27FC236}">
                <a16:creationId xmlns:a16="http://schemas.microsoft.com/office/drawing/2014/main" id="{30CE9D5F-883A-724E-85DB-DCB849EF767C}"/>
              </a:ext>
            </a:extLst>
          </p:cNvPr>
          <p:cNvSpPr/>
          <p:nvPr/>
        </p:nvSpPr>
        <p:spPr>
          <a:xfrm rot="10800000" flipH="1">
            <a:off x="8351139" y="2401051"/>
            <a:ext cx="1399744" cy="139974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5"/>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9" name="Shape 24061">
            <a:extLst>
              <a:ext uri="{FF2B5EF4-FFF2-40B4-BE49-F238E27FC236}">
                <a16:creationId xmlns:a16="http://schemas.microsoft.com/office/drawing/2014/main" id="{0C84C6CF-C87C-E94D-8178-958EF654F32D}"/>
              </a:ext>
            </a:extLst>
          </p:cNvPr>
          <p:cNvSpPr/>
          <p:nvPr/>
        </p:nvSpPr>
        <p:spPr>
          <a:xfrm flipH="1">
            <a:off x="5396129" y="3878558"/>
            <a:ext cx="1399744" cy="13997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4">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7" name="Shape 24064">
            <a:extLst>
              <a:ext uri="{FF2B5EF4-FFF2-40B4-BE49-F238E27FC236}">
                <a16:creationId xmlns:a16="http://schemas.microsoft.com/office/drawing/2014/main" id="{5DE0F805-EE2C-7F48-9339-A7C633448927}"/>
              </a:ext>
            </a:extLst>
          </p:cNvPr>
          <p:cNvSpPr/>
          <p:nvPr/>
        </p:nvSpPr>
        <p:spPr>
          <a:xfrm rot="10800000">
            <a:off x="963613" y="2401051"/>
            <a:ext cx="1399744" cy="139974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5528" y="21600"/>
                  <a:pt x="11056" y="19491"/>
                  <a:pt x="15274" y="15274"/>
                </a:cubicBezTo>
                <a:cubicBezTo>
                  <a:pt x="19491" y="11056"/>
                  <a:pt x="21600" y="5528"/>
                  <a:pt x="21600" y="0"/>
                </a:cubicBezTo>
                <a:lnTo>
                  <a:pt x="0" y="0"/>
                </a:lnTo>
                <a:close/>
              </a:path>
            </a:pathLst>
          </a:cu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3" name="Freeform 84">
            <a:extLst>
              <a:ext uri="{FF2B5EF4-FFF2-40B4-BE49-F238E27FC236}">
                <a16:creationId xmlns:a16="http://schemas.microsoft.com/office/drawing/2014/main" id="{9FA642AE-EAE3-E44F-9EEB-41AF6B5FA800}"/>
              </a:ext>
            </a:extLst>
          </p:cNvPr>
          <p:cNvSpPr>
            <a:spLocks noChangeArrowheads="1"/>
          </p:cNvSpPr>
          <p:nvPr/>
        </p:nvSpPr>
        <p:spPr bwMode="auto">
          <a:xfrm>
            <a:off x="8694872" y="2967597"/>
            <a:ext cx="513726" cy="482015"/>
          </a:xfrm>
          <a:custGeom>
            <a:avLst/>
            <a:gdLst>
              <a:gd name="T0" fmla="*/ 56190 w 899753"/>
              <a:gd name="T1" fmla="*/ 309563 h 844190"/>
              <a:gd name="T2" fmla="*/ 168929 w 899753"/>
              <a:gd name="T3" fmla="*/ 309563 h 844190"/>
              <a:gd name="T4" fmla="*/ 168929 w 899753"/>
              <a:gd name="T5" fmla="*/ 731428 h 844190"/>
              <a:gd name="T6" fmla="*/ 281308 w 899753"/>
              <a:gd name="T7" fmla="*/ 731428 h 844190"/>
              <a:gd name="T8" fmla="*/ 281308 w 899753"/>
              <a:gd name="T9" fmla="*/ 309563 h 844190"/>
              <a:gd name="T10" fmla="*/ 394047 w 899753"/>
              <a:gd name="T11" fmla="*/ 309563 h 844190"/>
              <a:gd name="T12" fmla="*/ 394047 w 899753"/>
              <a:gd name="T13" fmla="*/ 731428 h 844190"/>
              <a:gd name="T14" fmla="*/ 506066 w 899753"/>
              <a:gd name="T15" fmla="*/ 731428 h 844190"/>
              <a:gd name="T16" fmla="*/ 506066 w 899753"/>
              <a:gd name="T17" fmla="*/ 309563 h 844190"/>
              <a:gd name="T18" fmla="*/ 618805 w 899753"/>
              <a:gd name="T19" fmla="*/ 309563 h 844190"/>
              <a:gd name="T20" fmla="*/ 618805 w 899753"/>
              <a:gd name="T21" fmla="*/ 731428 h 844190"/>
              <a:gd name="T22" fmla="*/ 731184 w 899753"/>
              <a:gd name="T23" fmla="*/ 731428 h 844190"/>
              <a:gd name="T24" fmla="*/ 731184 w 899753"/>
              <a:gd name="T25" fmla="*/ 309563 h 844190"/>
              <a:gd name="T26" fmla="*/ 843564 w 899753"/>
              <a:gd name="T27" fmla="*/ 309563 h 844190"/>
              <a:gd name="T28" fmla="*/ 843564 w 899753"/>
              <a:gd name="T29" fmla="*/ 731428 h 844190"/>
              <a:gd name="T30" fmla="*/ 899753 w 899753"/>
              <a:gd name="T31" fmla="*/ 731428 h 844190"/>
              <a:gd name="T32" fmla="*/ 899753 w 899753"/>
              <a:gd name="T33" fmla="*/ 844190 h 844190"/>
              <a:gd name="T34" fmla="*/ 0 w 899753"/>
              <a:gd name="T35" fmla="*/ 844190 h 844190"/>
              <a:gd name="T36" fmla="*/ 0 w 899753"/>
              <a:gd name="T37" fmla="*/ 731428 h 844190"/>
              <a:gd name="T38" fmla="*/ 56190 w 899753"/>
              <a:gd name="T39" fmla="*/ 731428 h 844190"/>
              <a:gd name="T40" fmla="*/ 450237 w 899753"/>
              <a:gd name="T41" fmla="*/ 112929 h 844190"/>
              <a:gd name="T42" fmla="*/ 422142 w 899753"/>
              <a:gd name="T43" fmla="*/ 141071 h 844190"/>
              <a:gd name="T44" fmla="*/ 450237 w 899753"/>
              <a:gd name="T45" fmla="*/ 169213 h 844190"/>
              <a:gd name="T46" fmla="*/ 477971 w 899753"/>
              <a:gd name="T47" fmla="*/ 141071 h 844190"/>
              <a:gd name="T48" fmla="*/ 450237 w 899753"/>
              <a:gd name="T49" fmla="*/ 112929 h 844190"/>
              <a:gd name="T50" fmla="*/ 450237 w 899753"/>
              <a:gd name="T51" fmla="*/ 0 h 844190"/>
              <a:gd name="T52" fmla="*/ 899753 w 899753"/>
              <a:gd name="T53" fmla="*/ 149009 h 844190"/>
              <a:gd name="T54" fmla="*/ 899753 w 899753"/>
              <a:gd name="T55" fmla="*/ 253639 h 844190"/>
              <a:gd name="T56" fmla="*/ 0 w 899753"/>
              <a:gd name="T57" fmla="*/ 253639 h 844190"/>
              <a:gd name="T58" fmla="*/ 0 w 899753"/>
              <a:gd name="T59" fmla="*/ 149009 h 84419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99753" h="844190">
                <a:moveTo>
                  <a:pt x="56190" y="309563"/>
                </a:moveTo>
                <a:lnTo>
                  <a:pt x="168929" y="309563"/>
                </a:lnTo>
                <a:lnTo>
                  <a:pt x="168929" y="731428"/>
                </a:lnTo>
                <a:lnTo>
                  <a:pt x="281308" y="731428"/>
                </a:lnTo>
                <a:lnTo>
                  <a:pt x="281308" y="309563"/>
                </a:lnTo>
                <a:lnTo>
                  <a:pt x="394047" y="309563"/>
                </a:lnTo>
                <a:lnTo>
                  <a:pt x="394047" y="731428"/>
                </a:lnTo>
                <a:lnTo>
                  <a:pt x="506066" y="731428"/>
                </a:lnTo>
                <a:lnTo>
                  <a:pt x="506066" y="309563"/>
                </a:lnTo>
                <a:lnTo>
                  <a:pt x="618805" y="309563"/>
                </a:lnTo>
                <a:lnTo>
                  <a:pt x="618805" y="731428"/>
                </a:lnTo>
                <a:lnTo>
                  <a:pt x="731184" y="731428"/>
                </a:lnTo>
                <a:lnTo>
                  <a:pt x="731184" y="309563"/>
                </a:lnTo>
                <a:lnTo>
                  <a:pt x="843564" y="309563"/>
                </a:lnTo>
                <a:lnTo>
                  <a:pt x="843564" y="731428"/>
                </a:lnTo>
                <a:lnTo>
                  <a:pt x="899753" y="731428"/>
                </a:lnTo>
                <a:lnTo>
                  <a:pt x="899753" y="844190"/>
                </a:lnTo>
                <a:lnTo>
                  <a:pt x="0" y="844190"/>
                </a:lnTo>
                <a:lnTo>
                  <a:pt x="0" y="731428"/>
                </a:lnTo>
                <a:lnTo>
                  <a:pt x="56190" y="731428"/>
                </a:lnTo>
                <a:lnTo>
                  <a:pt x="56190" y="309563"/>
                </a:lnTo>
                <a:close/>
                <a:moveTo>
                  <a:pt x="450237" y="112929"/>
                </a:moveTo>
                <a:cubicBezTo>
                  <a:pt x="434389" y="112929"/>
                  <a:pt x="422142" y="125557"/>
                  <a:pt x="422142" y="141071"/>
                </a:cubicBezTo>
                <a:cubicBezTo>
                  <a:pt x="422142" y="156585"/>
                  <a:pt x="434389" y="169213"/>
                  <a:pt x="450237" y="169213"/>
                </a:cubicBezTo>
                <a:cubicBezTo>
                  <a:pt x="465365" y="169213"/>
                  <a:pt x="477971" y="156585"/>
                  <a:pt x="477971" y="141071"/>
                </a:cubicBezTo>
                <a:cubicBezTo>
                  <a:pt x="477971" y="125557"/>
                  <a:pt x="465365" y="112929"/>
                  <a:pt x="450237" y="112929"/>
                </a:cubicBezTo>
                <a:close/>
                <a:moveTo>
                  <a:pt x="450237" y="0"/>
                </a:moveTo>
                <a:lnTo>
                  <a:pt x="899753" y="149009"/>
                </a:lnTo>
                <a:lnTo>
                  <a:pt x="899753" y="253639"/>
                </a:lnTo>
                <a:lnTo>
                  <a:pt x="0" y="253639"/>
                </a:lnTo>
                <a:lnTo>
                  <a:pt x="0" y="149009"/>
                </a:lnTo>
                <a:lnTo>
                  <a:pt x="450237"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64" name="Freeform 83">
            <a:extLst>
              <a:ext uri="{FF2B5EF4-FFF2-40B4-BE49-F238E27FC236}">
                <a16:creationId xmlns:a16="http://schemas.microsoft.com/office/drawing/2014/main" id="{3BFF11B2-A565-7C4B-87F5-C949CD37B110}"/>
              </a:ext>
            </a:extLst>
          </p:cNvPr>
          <p:cNvSpPr>
            <a:spLocks noChangeArrowheads="1"/>
          </p:cNvSpPr>
          <p:nvPr/>
        </p:nvSpPr>
        <p:spPr bwMode="auto">
          <a:xfrm>
            <a:off x="5740418" y="2984012"/>
            <a:ext cx="514632" cy="450304"/>
          </a:xfrm>
          <a:custGeom>
            <a:avLst/>
            <a:gdLst>
              <a:gd name="T0" fmla="*/ 72704 w 901340"/>
              <a:gd name="T1" fmla="*/ 619125 h 788626"/>
              <a:gd name="T2" fmla="*/ 433348 w 901340"/>
              <a:gd name="T3" fmla="*/ 619125 h 788626"/>
              <a:gd name="T4" fmla="*/ 506052 w 901340"/>
              <a:gd name="T5" fmla="*/ 692130 h 788626"/>
              <a:gd name="T6" fmla="*/ 506052 w 901340"/>
              <a:gd name="T7" fmla="*/ 788626 h 788626"/>
              <a:gd name="T8" fmla="*/ 0 w 901340"/>
              <a:gd name="T9" fmla="*/ 788626 h 788626"/>
              <a:gd name="T10" fmla="*/ 0 w 901340"/>
              <a:gd name="T11" fmla="*/ 692130 h 788626"/>
              <a:gd name="T12" fmla="*/ 366712 w 901340"/>
              <a:gd name="T13" fmla="*/ 169862 h 788626"/>
              <a:gd name="T14" fmla="*/ 856667 w 901340"/>
              <a:gd name="T15" fmla="*/ 169862 h 788626"/>
              <a:gd name="T16" fmla="*/ 901340 w 901340"/>
              <a:gd name="T17" fmla="*/ 214677 h 788626"/>
              <a:gd name="T18" fmla="*/ 901340 w 901340"/>
              <a:gd name="T19" fmla="*/ 294549 h 788626"/>
              <a:gd name="T20" fmla="*/ 856667 w 901340"/>
              <a:gd name="T21" fmla="*/ 339364 h 788626"/>
              <a:gd name="T22" fmla="*/ 422913 w 901340"/>
              <a:gd name="T23" fmla="*/ 339364 h 788626"/>
              <a:gd name="T24" fmla="*/ 84137 w 901340"/>
              <a:gd name="T25" fmla="*/ 0 h 788626"/>
              <a:gd name="T26" fmla="*/ 421915 w 901340"/>
              <a:gd name="T27" fmla="*/ 0 h 788626"/>
              <a:gd name="T28" fmla="*/ 421915 w 901340"/>
              <a:gd name="T29" fmla="*/ 68025 h 788626"/>
              <a:gd name="T30" fmla="*/ 365738 w 901340"/>
              <a:gd name="T31" fmla="*/ 124173 h 788626"/>
              <a:gd name="T32" fmla="*/ 365738 w 901340"/>
              <a:gd name="T33" fmla="*/ 168804 h 788626"/>
              <a:gd name="T34" fmla="*/ 365738 w 901340"/>
              <a:gd name="T35" fmla="*/ 382239 h 788626"/>
              <a:gd name="T36" fmla="*/ 421915 w 901340"/>
              <a:gd name="T37" fmla="*/ 438387 h 788626"/>
              <a:gd name="T38" fmla="*/ 421915 w 901340"/>
              <a:gd name="T39" fmla="*/ 506052 h 788626"/>
              <a:gd name="T40" fmla="*/ 84137 w 901340"/>
              <a:gd name="T41" fmla="*/ 506052 h 788626"/>
              <a:gd name="T42" fmla="*/ 84137 w 901340"/>
              <a:gd name="T43" fmla="*/ 438387 h 788626"/>
              <a:gd name="T44" fmla="*/ 140673 w 901340"/>
              <a:gd name="T45" fmla="*/ 382239 h 788626"/>
              <a:gd name="T46" fmla="*/ 140673 w 901340"/>
              <a:gd name="T47" fmla="*/ 124173 h 788626"/>
              <a:gd name="T48" fmla="*/ 84137 w 901340"/>
              <a:gd name="T49" fmla="*/ 68025 h 7886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901340" h="788626">
                <a:moveTo>
                  <a:pt x="72704" y="619125"/>
                </a:moveTo>
                <a:lnTo>
                  <a:pt x="433348" y="619125"/>
                </a:lnTo>
                <a:lnTo>
                  <a:pt x="506052" y="692130"/>
                </a:lnTo>
                <a:lnTo>
                  <a:pt x="506052" y="788626"/>
                </a:lnTo>
                <a:lnTo>
                  <a:pt x="0" y="788626"/>
                </a:lnTo>
                <a:lnTo>
                  <a:pt x="0" y="692130"/>
                </a:lnTo>
                <a:lnTo>
                  <a:pt x="72704" y="619125"/>
                </a:lnTo>
                <a:close/>
                <a:moveTo>
                  <a:pt x="366712" y="169862"/>
                </a:moveTo>
                <a:lnTo>
                  <a:pt x="856667" y="169862"/>
                </a:lnTo>
                <a:lnTo>
                  <a:pt x="901340" y="214677"/>
                </a:lnTo>
                <a:lnTo>
                  <a:pt x="901340" y="294549"/>
                </a:lnTo>
                <a:lnTo>
                  <a:pt x="856667" y="339364"/>
                </a:lnTo>
                <a:lnTo>
                  <a:pt x="422913" y="339364"/>
                </a:lnTo>
                <a:lnTo>
                  <a:pt x="366712" y="169862"/>
                </a:lnTo>
                <a:close/>
                <a:moveTo>
                  <a:pt x="84137" y="0"/>
                </a:moveTo>
                <a:lnTo>
                  <a:pt x="421915" y="0"/>
                </a:lnTo>
                <a:lnTo>
                  <a:pt x="421915" y="68025"/>
                </a:lnTo>
                <a:lnTo>
                  <a:pt x="365738" y="124173"/>
                </a:lnTo>
                <a:lnTo>
                  <a:pt x="365738" y="168804"/>
                </a:lnTo>
                <a:lnTo>
                  <a:pt x="365738" y="382239"/>
                </a:lnTo>
                <a:lnTo>
                  <a:pt x="421915" y="438387"/>
                </a:lnTo>
                <a:lnTo>
                  <a:pt x="421915" y="506052"/>
                </a:lnTo>
                <a:lnTo>
                  <a:pt x="84137" y="506052"/>
                </a:lnTo>
                <a:lnTo>
                  <a:pt x="84137" y="438387"/>
                </a:lnTo>
                <a:lnTo>
                  <a:pt x="140673" y="382239"/>
                </a:lnTo>
                <a:lnTo>
                  <a:pt x="140673" y="124173"/>
                </a:lnTo>
                <a:lnTo>
                  <a:pt x="84137" y="68025"/>
                </a:lnTo>
                <a:lnTo>
                  <a:pt x="84137"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65" name="Freeform 82">
            <a:extLst>
              <a:ext uri="{FF2B5EF4-FFF2-40B4-BE49-F238E27FC236}">
                <a16:creationId xmlns:a16="http://schemas.microsoft.com/office/drawing/2014/main" id="{581E47AA-325F-BF47-B542-BC5066C79D0C}"/>
              </a:ext>
            </a:extLst>
          </p:cNvPr>
          <p:cNvSpPr>
            <a:spLocks noChangeArrowheads="1"/>
          </p:cNvSpPr>
          <p:nvPr/>
        </p:nvSpPr>
        <p:spPr bwMode="auto">
          <a:xfrm>
            <a:off x="7414135" y="2968610"/>
            <a:ext cx="513726" cy="481108"/>
          </a:xfrm>
          <a:custGeom>
            <a:avLst/>
            <a:gdLst>
              <a:gd name="T0" fmla="*/ 28575 w 899753"/>
              <a:gd name="T1" fmla="*/ 444500 h 842603"/>
              <a:gd name="T2" fmla="*/ 65686 w 899753"/>
              <a:gd name="T3" fmla="*/ 449899 h 842603"/>
              <a:gd name="T4" fmla="*/ 366179 w 899753"/>
              <a:gd name="T5" fmla="*/ 475816 h 842603"/>
              <a:gd name="T6" fmla="*/ 366179 w 899753"/>
              <a:gd name="T7" fmla="*/ 533047 h 842603"/>
              <a:gd name="T8" fmla="*/ 535161 w 899753"/>
              <a:gd name="T9" fmla="*/ 533047 h 842603"/>
              <a:gd name="T10" fmla="*/ 535161 w 899753"/>
              <a:gd name="T11" fmla="*/ 475816 h 842603"/>
              <a:gd name="T12" fmla="*/ 835293 w 899753"/>
              <a:gd name="T13" fmla="*/ 449899 h 842603"/>
              <a:gd name="T14" fmla="*/ 872765 w 899753"/>
              <a:gd name="T15" fmla="*/ 444500 h 842603"/>
              <a:gd name="T16" fmla="*/ 872765 w 899753"/>
              <a:gd name="T17" fmla="*/ 769894 h 842603"/>
              <a:gd name="T18" fmla="*/ 799984 w 899753"/>
              <a:gd name="T19" fmla="*/ 842603 h 842603"/>
              <a:gd name="T20" fmla="*/ 101356 w 899753"/>
              <a:gd name="T21" fmla="*/ 842603 h 842603"/>
              <a:gd name="T22" fmla="*/ 28575 w 899753"/>
              <a:gd name="T23" fmla="*/ 769894 h 842603"/>
              <a:gd name="T24" fmla="*/ 348884 w 899753"/>
              <a:gd name="T25" fmla="*/ 56606 h 842603"/>
              <a:gd name="T26" fmla="*/ 337362 w 899753"/>
              <a:gd name="T27" fmla="*/ 68144 h 842603"/>
              <a:gd name="T28" fmla="*/ 337362 w 899753"/>
              <a:gd name="T29" fmla="*/ 112852 h 842603"/>
              <a:gd name="T30" fmla="*/ 562391 w 899753"/>
              <a:gd name="T31" fmla="*/ 112852 h 842603"/>
              <a:gd name="T32" fmla="*/ 562391 w 899753"/>
              <a:gd name="T33" fmla="*/ 68144 h 842603"/>
              <a:gd name="T34" fmla="*/ 550869 w 899753"/>
              <a:gd name="T35" fmla="*/ 56606 h 842603"/>
              <a:gd name="T36" fmla="*/ 325841 w 899753"/>
              <a:gd name="T37" fmla="*/ 0 h 842603"/>
              <a:gd name="T38" fmla="*/ 573912 w 899753"/>
              <a:gd name="T39" fmla="*/ 0 h 842603"/>
              <a:gd name="T40" fmla="*/ 618558 w 899753"/>
              <a:gd name="T41" fmla="*/ 44708 h 842603"/>
              <a:gd name="T42" fmla="*/ 618558 w 899753"/>
              <a:gd name="T43" fmla="*/ 112852 h 842603"/>
              <a:gd name="T44" fmla="*/ 855108 w 899753"/>
              <a:gd name="T45" fmla="*/ 112852 h 842603"/>
              <a:gd name="T46" fmla="*/ 899753 w 899753"/>
              <a:gd name="T47" fmla="*/ 157561 h 842603"/>
              <a:gd name="T48" fmla="*/ 899753 w 899753"/>
              <a:gd name="T49" fmla="*/ 390837 h 842603"/>
              <a:gd name="T50" fmla="*/ 816943 w 899753"/>
              <a:gd name="T51" fmla="*/ 402014 h 842603"/>
              <a:gd name="T52" fmla="*/ 534307 w 899753"/>
              <a:gd name="T53" fmla="*/ 425089 h 842603"/>
              <a:gd name="T54" fmla="*/ 534307 w 899753"/>
              <a:gd name="T55" fmla="*/ 366320 h 842603"/>
              <a:gd name="T56" fmla="*/ 365446 w 899753"/>
              <a:gd name="T57" fmla="*/ 366320 h 842603"/>
              <a:gd name="T58" fmla="*/ 365446 w 899753"/>
              <a:gd name="T59" fmla="*/ 425089 h 842603"/>
              <a:gd name="T60" fmla="*/ 83171 w 899753"/>
              <a:gd name="T61" fmla="*/ 402014 h 842603"/>
              <a:gd name="T62" fmla="*/ 0 w 899753"/>
              <a:gd name="T63" fmla="*/ 390837 h 842603"/>
              <a:gd name="T64" fmla="*/ 0 w 899753"/>
              <a:gd name="T65" fmla="*/ 157561 h 842603"/>
              <a:gd name="T66" fmla="*/ 44646 w 899753"/>
              <a:gd name="T67" fmla="*/ 112852 h 842603"/>
              <a:gd name="T68" fmla="*/ 281195 w 899753"/>
              <a:gd name="T69" fmla="*/ 112852 h 842603"/>
              <a:gd name="T70" fmla="*/ 281195 w 899753"/>
              <a:gd name="T71" fmla="*/ 44708 h 84260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99753" h="842603">
                <a:moveTo>
                  <a:pt x="28575" y="444500"/>
                </a:moveTo>
                <a:lnTo>
                  <a:pt x="65686" y="449899"/>
                </a:lnTo>
                <a:cubicBezTo>
                  <a:pt x="165490" y="463937"/>
                  <a:pt x="265654" y="472576"/>
                  <a:pt x="366179" y="475816"/>
                </a:cubicBezTo>
                <a:lnTo>
                  <a:pt x="366179" y="533047"/>
                </a:lnTo>
                <a:lnTo>
                  <a:pt x="535161" y="533047"/>
                </a:lnTo>
                <a:lnTo>
                  <a:pt x="535161" y="475816"/>
                </a:lnTo>
                <a:cubicBezTo>
                  <a:pt x="635325" y="472576"/>
                  <a:pt x="735850" y="463937"/>
                  <a:pt x="835293" y="449899"/>
                </a:cubicBezTo>
                <a:lnTo>
                  <a:pt x="872765" y="444500"/>
                </a:lnTo>
                <a:lnTo>
                  <a:pt x="872765" y="769894"/>
                </a:lnTo>
                <a:lnTo>
                  <a:pt x="799984" y="842603"/>
                </a:lnTo>
                <a:lnTo>
                  <a:pt x="101356" y="842603"/>
                </a:lnTo>
                <a:lnTo>
                  <a:pt x="28575" y="769894"/>
                </a:lnTo>
                <a:lnTo>
                  <a:pt x="28575" y="444500"/>
                </a:lnTo>
                <a:close/>
                <a:moveTo>
                  <a:pt x="348884" y="56606"/>
                </a:moveTo>
                <a:lnTo>
                  <a:pt x="337362" y="68144"/>
                </a:lnTo>
                <a:lnTo>
                  <a:pt x="337362" y="112852"/>
                </a:lnTo>
                <a:lnTo>
                  <a:pt x="562391" y="112852"/>
                </a:lnTo>
                <a:lnTo>
                  <a:pt x="562391" y="68144"/>
                </a:lnTo>
                <a:lnTo>
                  <a:pt x="550869" y="56606"/>
                </a:lnTo>
                <a:lnTo>
                  <a:pt x="348884" y="56606"/>
                </a:lnTo>
                <a:close/>
                <a:moveTo>
                  <a:pt x="325841" y="0"/>
                </a:moveTo>
                <a:lnTo>
                  <a:pt x="573912" y="0"/>
                </a:lnTo>
                <a:lnTo>
                  <a:pt x="618558" y="44708"/>
                </a:lnTo>
                <a:lnTo>
                  <a:pt x="618558" y="112852"/>
                </a:lnTo>
                <a:lnTo>
                  <a:pt x="855108" y="112852"/>
                </a:lnTo>
                <a:lnTo>
                  <a:pt x="899753" y="157561"/>
                </a:lnTo>
                <a:lnTo>
                  <a:pt x="899753" y="390837"/>
                </a:lnTo>
                <a:lnTo>
                  <a:pt x="816943" y="402014"/>
                </a:lnTo>
                <a:cubicBezTo>
                  <a:pt x="722971" y="414633"/>
                  <a:pt x="628639" y="422205"/>
                  <a:pt x="534307" y="425089"/>
                </a:cubicBezTo>
                <a:lnTo>
                  <a:pt x="534307" y="366320"/>
                </a:lnTo>
                <a:lnTo>
                  <a:pt x="365446" y="366320"/>
                </a:lnTo>
                <a:lnTo>
                  <a:pt x="365446" y="425089"/>
                </a:lnTo>
                <a:cubicBezTo>
                  <a:pt x="271114" y="422205"/>
                  <a:pt x="176782" y="414633"/>
                  <a:pt x="83171" y="402014"/>
                </a:cubicBezTo>
                <a:lnTo>
                  <a:pt x="0" y="390837"/>
                </a:lnTo>
                <a:lnTo>
                  <a:pt x="0" y="157561"/>
                </a:lnTo>
                <a:lnTo>
                  <a:pt x="44646" y="112852"/>
                </a:lnTo>
                <a:lnTo>
                  <a:pt x="281195" y="112852"/>
                </a:lnTo>
                <a:lnTo>
                  <a:pt x="281195" y="44708"/>
                </a:lnTo>
                <a:lnTo>
                  <a:pt x="325841"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66" name="Freeform 8">
            <a:extLst>
              <a:ext uri="{FF2B5EF4-FFF2-40B4-BE49-F238E27FC236}">
                <a16:creationId xmlns:a16="http://schemas.microsoft.com/office/drawing/2014/main" id="{8DDD6922-4916-A648-AA69-3CA13303DA20}"/>
              </a:ext>
            </a:extLst>
          </p:cNvPr>
          <p:cNvSpPr>
            <a:spLocks noChangeArrowheads="1"/>
          </p:cNvSpPr>
          <p:nvPr/>
        </p:nvSpPr>
        <p:spPr bwMode="auto">
          <a:xfrm>
            <a:off x="1571381" y="2952861"/>
            <a:ext cx="385068" cy="513725"/>
          </a:xfrm>
          <a:custGeom>
            <a:avLst/>
            <a:gdLst>
              <a:gd name="T0" fmla="*/ 84516 w 1876"/>
              <a:gd name="T1" fmla="*/ 253111 h 2500"/>
              <a:gd name="T2" fmla="*/ 590171 w 1876"/>
              <a:gd name="T3" fmla="*/ 84250 h 2500"/>
              <a:gd name="T4" fmla="*/ 590171 w 1876"/>
              <a:gd name="T5" fmla="*/ 449696 h 2500"/>
              <a:gd name="T6" fmla="*/ 421500 w 1876"/>
              <a:gd name="T7" fmla="*/ 393529 h 2500"/>
              <a:gd name="T8" fmla="*/ 590171 w 1876"/>
              <a:gd name="T9" fmla="*/ 449696 h 2500"/>
              <a:gd name="T10" fmla="*/ 421500 w 1876"/>
              <a:gd name="T11" fmla="*/ 674724 h 2500"/>
              <a:gd name="T12" fmla="*/ 590171 w 1876"/>
              <a:gd name="T13" fmla="*/ 618557 h 2500"/>
              <a:gd name="T14" fmla="*/ 590171 w 1876"/>
              <a:gd name="T15" fmla="*/ 787418 h 2500"/>
              <a:gd name="T16" fmla="*/ 421500 w 1876"/>
              <a:gd name="T17" fmla="*/ 730891 h 2500"/>
              <a:gd name="T18" fmla="*/ 590171 w 1876"/>
              <a:gd name="T19" fmla="*/ 787418 h 2500"/>
              <a:gd name="T20" fmla="*/ 140620 w 1876"/>
              <a:gd name="T21" fmla="*/ 618557 h 2500"/>
              <a:gd name="T22" fmla="*/ 168672 w 1876"/>
              <a:gd name="T23" fmla="*/ 646640 h 2500"/>
              <a:gd name="T24" fmla="*/ 140620 w 1876"/>
              <a:gd name="T25" fmla="*/ 674724 h 2500"/>
              <a:gd name="T26" fmla="*/ 112568 w 1876"/>
              <a:gd name="T27" fmla="*/ 646640 h 2500"/>
              <a:gd name="T28" fmla="*/ 280880 w 1876"/>
              <a:gd name="T29" fmla="*/ 393529 h 2500"/>
              <a:gd name="T30" fmla="*/ 224776 w 1876"/>
              <a:gd name="T31" fmla="*/ 449696 h 2500"/>
              <a:gd name="T32" fmla="*/ 168672 w 1876"/>
              <a:gd name="T33" fmla="*/ 505863 h 2500"/>
              <a:gd name="T34" fmla="*/ 112568 w 1876"/>
              <a:gd name="T35" fmla="*/ 449696 h 2500"/>
              <a:gd name="T36" fmla="*/ 168672 w 1876"/>
              <a:gd name="T37" fmla="*/ 393529 h 2500"/>
              <a:gd name="T38" fmla="*/ 224776 w 1876"/>
              <a:gd name="T39" fmla="*/ 337362 h 2500"/>
              <a:gd name="T40" fmla="*/ 280880 w 1876"/>
              <a:gd name="T41" fmla="*/ 393529 h 2500"/>
              <a:gd name="T42" fmla="*/ 100700 w 1876"/>
              <a:gd name="T43" fmla="*/ 758974 h 2500"/>
              <a:gd name="T44" fmla="*/ 292748 w 1876"/>
              <a:gd name="T45" fmla="*/ 646640 h 2500"/>
              <a:gd name="T46" fmla="*/ 252828 w 1876"/>
              <a:gd name="T47" fmla="*/ 787418 h 2500"/>
              <a:gd name="T48" fmla="*/ 224776 w 1876"/>
              <a:gd name="T49" fmla="*/ 758974 h 2500"/>
              <a:gd name="T50" fmla="*/ 252828 w 1876"/>
              <a:gd name="T51" fmla="*/ 730891 h 2500"/>
              <a:gd name="T52" fmla="*/ 280880 w 1876"/>
              <a:gd name="T53" fmla="*/ 758974 h 2500"/>
              <a:gd name="T54" fmla="*/ 252828 w 1876"/>
              <a:gd name="T55" fmla="*/ 787418 h 2500"/>
              <a:gd name="T56" fmla="*/ 44596 w 1876"/>
              <a:gd name="T57" fmla="*/ 0 h 2500"/>
              <a:gd name="T58" fmla="*/ 0 w 1876"/>
              <a:gd name="T59" fmla="*/ 855106 h 2500"/>
              <a:gd name="T60" fmla="*/ 629732 w 1876"/>
              <a:gd name="T61" fmla="*/ 899752 h 2500"/>
              <a:gd name="T62" fmla="*/ 674327 w 1876"/>
              <a:gd name="T63" fmla="*/ 44646 h 25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876" h="2500">
                <a:moveTo>
                  <a:pt x="1641" y="703"/>
                </a:moveTo>
                <a:lnTo>
                  <a:pt x="235" y="703"/>
                </a:lnTo>
                <a:lnTo>
                  <a:pt x="235" y="234"/>
                </a:lnTo>
                <a:lnTo>
                  <a:pt x="1641" y="234"/>
                </a:lnTo>
                <a:lnTo>
                  <a:pt x="1641" y="703"/>
                </a:lnTo>
                <a:close/>
                <a:moveTo>
                  <a:pt x="1641" y="1249"/>
                </a:moveTo>
                <a:lnTo>
                  <a:pt x="1172" y="1249"/>
                </a:lnTo>
                <a:lnTo>
                  <a:pt x="1172" y="1093"/>
                </a:lnTo>
                <a:lnTo>
                  <a:pt x="1641" y="1093"/>
                </a:lnTo>
                <a:lnTo>
                  <a:pt x="1641" y="1249"/>
                </a:lnTo>
                <a:close/>
                <a:moveTo>
                  <a:pt x="1641" y="1874"/>
                </a:moveTo>
                <a:lnTo>
                  <a:pt x="1172" y="1874"/>
                </a:lnTo>
                <a:lnTo>
                  <a:pt x="1172" y="1718"/>
                </a:lnTo>
                <a:lnTo>
                  <a:pt x="1641" y="1718"/>
                </a:lnTo>
                <a:lnTo>
                  <a:pt x="1641" y="1874"/>
                </a:lnTo>
                <a:close/>
                <a:moveTo>
                  <a:pt x="1641" y="2187"/>
                </a:moveTo>
                <a:lnTo>
                  <a:pt x="1172" y="2187"/>
                </a:lnTo>
                <a:lnTo>
                  <a:pt x="1172" y="2030"/>
                </a:lnTo>
                <a:lnTo>
                  <a:pt x="1641" y="2030"/>
                </a:lnTo>
                <a:lnTo>
                  <a:pt x="1641" y="2187"/>
                </a:lnTo>
                <a:close/>
                <a:moveTo>
                  <a:pt x="391" y="1718"/>
                </a:moveTo>
                <a:lnTo>
                  <a:pt x="391" y="1718"/>
                </a:lnTo>
                <a:cubicBezTo>
                  <a:pt x="434" y="1718"/>
                  <a:pt x="469" y="1753"/>
                  <a:pt x="469" y="1796"/>
                </a:cubicBezTo>
                <a:cubicBezTo>
                  <a:pt x="469" y="1839"/>
                  <a:pt x="434" y="1874"/>
                  <a:pt x="391" y="1874"/>
                </a:cubicBezTo>
                <a:cubicBezTo>
                  <a:pt x="348" y="1874"/>
                  <a:pt x="313" y="1839"/>
                  <a:pt x="313" y="1796"/>
                </a:cubicBezTo>
                <a:cubicBezTo>
                  <a:pt x="313" y="1753"/>
                  <a:pt x="348" y="1718"/>
                  <a:pt x="391" y="1718"/>
                </a:cubicBezTo>
                <a:close/>
                <a:moveTo>
                  <a:pt x="781" y="1093"/>
                </a:moveTo>
                <a:lnTo>
                  <a:pt x="781" y="1249"/>
                </a:lnTo>
                <a:lnTo>
                  <a:pt x="625" y="1249"/>
                </a:lnTo>
                <a:lnTo>
                  <a:pt x="625" y="1405"/>
                </a:lnTo>
                <a:lnTo>
                  <a:pt x="469" y="1405"/>
                </a:lnTo>
                <a:lnTo>
                  <a:pt x="469" y="1249"/>
                </a:lnTo>
                <a:lnTo>
                  <a:pt x="313" y="1249"/>
                </a:lnTo>
                <a:lnTo>
                  <a:pt x="313" y="1093"/>
                </a:lnTo>
                <a:lnTo>
                  <a:pt x="469" y="1093"/>
                </a:lnTo>
                <a:lnTo>
                  <a:pt x="469" y="937"/>
                </a:lnTo>
                <a:lnTo>
                  <a:pt x="625" y="937"/>
                </a:lnTo>
                <a:lnTo>
                  <a:pt x="625" y="1093"/>
                </a:lnTo>
                <a:lnTo>
                  <a:pt x="781" y="1093"/>
                </a:lnTo>
                <a:close/>
                <a:moveTo>
                  <a:pt x="391" y="2219"/>
                </a:moveTo>
                <a:lnTo>
                  <a:pt x="280" y="2108"/>
                </a:lnTo>
                <a:lnTo>
                  <a:pt x="703" y="1685"/>
                </a:lnTo>
                <a:lnTo>
                  <a:pt x="814" y="1796"/>
                </a:lnTo>
                <a:lnTo>
                  <a:pt x="391" y="2219"/>
                </a:lnTo>
                <a:close/>
                <a:moveTo>
                  <a:pt x="703" y="2187"/>
                </a:moveTo>
                <a:lnTo>
                  <a:pt x="703" y="2187"/>
                </a:lnTo>
                <a:cubicBezTo>
                  <a:pt x="660" y="2187"/>
                  <a:pt x="625" y="2152"/>
                  <a:pt x="625" y="2108"/>
                </a:cubicBezTo>
                <a:cubicBezTo>
                  <a:pt x="625" y="2065"/>
                  <a:pt x="660" y="2030"/>
                  <a:pt x="703" y="2030"/>
                </a:cubicBezTo>
                <a:cubicBezTo>
                  <a:pt x="746" y="2030"/>
                  <a:pt x="781" y="2065"/>
                  <a:pt x="781" y="2108"/>
                </a:cubicBezTo>
                <a:cubicBezTo>
                  <a:pt x="781" y="2152"/>
                  <a:pt x="746" y="2187"/>
                  <a:pt x="703" y="2187"/>
                </a:cubicBezTo>
                <a:close/>
                <a:moveTo>
                  <a:pt x="1751" y="0"/>
                </a:moveTo>
                <a:lnTo>
                  <a:pt x="124" y="0"/>
                </a:lnTo>
                <a:lnTo>
                  <a:pt x="0" y="124"/>
                </a:lnTo>
                <a:lnTo>
                  <a:pt x="0" y="2375"/>
                </a:lnTo>
                <a:lnTo>
                  <a:pt x="124" y="2499"/>
                </a:lnTo>
                <a:lnTo>
                  <a:pt x="1751" y="2499"/>
                </a:lnTo>
                <a:lnTo>
                  <a:pt x="1875" y="2375"/>
                </a:lnTo>
                <a:lnTo>
                  <a:pt x="1875" y="124"/>
                </a:lnTo>
                <a:lnTo>
                  <a:pt x="1751" y="0"/>
                </a:ln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
        <p:nvSpPr>
          <p:cNvPr id="67" name="Freeform 80">
            <a:extLst>
              <a:ext uri="{FF2B5EF4-FFF2-40B4-BE49-F238E27FC236}">
                <a16:creationId xmlns:a16="http://schemas.microsoft.com/office/drawing/2014/main" id="{5474FADD-228D-0044-B575-384B60A70082}"/>
              </a:ext>
            </a:extLst>
          </p:cNvPr>
          <p:cNvSpPr>
            <a:spLocks noChangeArrowheads="1"/>
          </p:cNvSpPr>
          <p:nvPr/>
        </p:nvSpPr>
        <p:spPr bwMode="auto">
          <a:xfrm>
            <a:off x="10242608" y="4200827"/>
            <a:ext cx="320739" cy="513725"/>
          </a:xfrm>
          <a:custGeom>
            <a:avLst/>
            <a:gdLst>
              <a:gd name="T0" fmla="*/ 252413 w 561616"/>
              <a:gd name="T1" fmla="*/ 533400 h 899752"/>
              <a:gd name="T2" fmla="*/ 309199 w 561616"/>
              <a:gd name="T3" fmla="*/ 533400 h 899752"/>
              <a:gd name="T4" fmla="*/ 309199 w 561616"/>
              <a:gd name="T5" fmla="*/ 590188 h 899752"/>
              <a:gd name="T6" fmla="*/ 252413 w 561616"/>
              <a:gd name="T7" fmla="*/ 590188 h 899752"/>
              <a:gd name="T8" fmla="*/ 252763 w 561616"/>
              <a:gd name="T9" fmla="*/ 478263 h 899752"/>
              <a:gd name="T10" fmla="*/ 252763 w 561616"/>
              <a:gd name="T11" fmla="*/ 490131 h 899752"/>
              <a:gd name="T12" fmla="*/ 153527 w 561616"/>
              <a:gd name="T13" fmla="*/ 589389 h 899752"/>
              <a:gd name="T14" fmla="*/ 112179 w 561616"/>
              <a:gd name="T15" fmla="*/ 688648 h 899752"/>
              <a:gd name="T16" fmla="*/ 112179 w 561616"/>
              <a:gd name="T17" fmla="*/ 703033 h 899752"/>
              <a:gd name="T18" fmla="*/ 252763 w 561616"/>
              <a:gd name="T19" fmla="*/ 646931 h 899752"/>
              <a:gd name="T20" fmla="*/ 308853 w 561616"/>
              <a:gd name="T21" fmla="*/ 646931 h 899752"/>
              <a:gd name="T22" fmla="*/ 449436 w 561616"/>
              <a:gd name="T23" fmla="*/ 703033 h 899752"/>
              <a:gd name="T24" fmla="*/ 449436 w 561616"/>
              <a:gd name="T25" fmla="*/ 688648 h 899752"/>
              <a:gd name="T26" fmla="*/ 408088 w 561616"/>
              <a:gd name="T27" fmla="*/ 589389 h 899752"/>
              <a:gd name="T28" fmla="*/ 308853 w 561616"/>
              <a:gd name="T29" fmla="*/ 490131 h 899752"/>
              <a:gd name="T30" fmla="*/ 308853 w 561616"/>
              <a:gd name="T31" fmla="*/ 478263 h 899752"/>
              <a:gd name="T32" fmla="*/ 56089 w 561616"/>
              <a:gd name="T33" fmla="*/ 141287 h 899752"/>
              <a:gd name="T34" fmla="*/ 112179 w 561616"/>
              <a:gd name="T35" fmla="*/ 141287 h 899752"/>
              <a:gd name="T36" fmla="*/ 112179 w 561616"/>
              <a:gd name="T37" fmla="*/ 212135 h 899752"/>
              <a:gd name="T38" fmla="*/ 152089 w 561616"/>
              <a:gd name="T39" fmla="*/ 309955 h 899752"/>
              <a:gd name="T40" fmla="*/ 409526 w 561616"/>
              <a:gd name="T41" fmla="*/ 309955 h 899752"/>
              <a:gd name="T42" fmla="*/ 449436 w 561616"/>
              <a:gd name="T43" fmla="*/ 212135 h 899752"/>
              <a:gd name="T44" fmla="*/ 449436 w 561616"/>
              <a:gd name="T45" fmla="*/ 141287 h 899752"/>
              <a:gd name="T46" fmla="*/ 505526 w 561616"/>
              <a:gd name="T47" fmla="*/ 141287 h 899752"/>
              <a:gd name="T48" fmla="*/ 505526 w 561616"/>
              <a:gd name="T49" fmla="*/ 212135 h 899752"/>
              <a:gd name="T50" fmla="*/ 447998 w 561616"/>
              <a:gd name="T51" fmla="*/ 350953 h 899752"/>
              <a:gd name="T52" fmla="*/ 364942 w 561616"/>
              <a:gd name="T53" fmla="*/ 434028 h 899752"/>
              <a:gd name="T54" fmla="*/ 364942 w 561616"/>
              <a:gd name="T55" fmla="*/ 466755 h 899752"/>
              <a:gd name="T56" fmla="*/ 447998 w 561616"/>
              <a:gd name="T57" fmla="*/ 549830 h 899752"/>
              <a:gd name="T58" fmla="*/ 505526 w 561616"/>
              <a:gd name="T59" fmla="*/ 688648 h 899752"/>
              <a:gd name="T60" fmla="*/ 505526 w 561616"/>
              <a:gd name="T61" fmla="*/ 787547 h 899752"/>
              <a:gd name="T62" fmla="*/ 561616 w 561616"/>
              <a:gd name="T63" fmla="*/ 787547 h 899752"/>
              <a:gd name="T64" fmla="*/ 561616 w 561616"/>
              <a:gd name="T65" fmla="*/ 899752 h 899752"/>
              <a:gd name="T66" fmla="*/ 0 w 561616"/>
              <a:gd name="T67" fmla="*/ 899752 h 899752"/>
              <a:gd name="T68" fmla="*/ 0 w 561616"/>
              <a:gd name="T69" fmla="*/ 787547 h 899752"/>
              <a:gd name="T70" fmla="*/ 56089 w 561616"/>
              <a:gd name="T71" fmla="*/ 787547 h 899752"/>
              <a:gd name="T72" fmla="*/ 56089 w 561616"/>
              <a:gd name="T73" fmla="*/ 688648 h 899752"/>
              <a:gd name="T74" fmla="*/ 113977 w 561616"/>
              <a:gd name="T75" fmla="*/ 549830 h 899752"/>
              <a:gd name="T76" fmla="*/ 196673 w 561616"/>
              <a:gd name="T77" fmla="*/ 466755 h 899752"/>
              <a:gd name="T78" fmla="*/ 196673 w 561616"/>
              <a:gd name="T79" fmla="*/ 434028 h 899752"/>
              <a:gd name="T80" fmla="*/ 113977 w 561616"/>
              <a:gd name="T81" fmla="*/ 350953 h 899752"/>
              <a:gd name="T82" fmla="*/ 56089 w 561616"/>
              <a:gd name="T83" fmla="*/ 212135 h 899752"/>
              <a:gd name="T84" fmla="*/ 0 w 561616"/>
              <a:gd name="T85" fmla="*/ 0 h 899752"/>
              <a:gd name="T86" fmla="*/ 561616 w 561616"/>
              <a:gd name="T87" fmla="*/ 0 h 899752"/>
              <a:gd name="T88" fmla="*/ 561616 w 561616"/>
              <a:gd name="T89" fmla="*/ 112352 h 899752"/>
              <a:gd name="T90" fmla="*/ 0 w 561616"/>
              <a:gd name="T91" fmla="*/ 112352 h 8997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61616" h="899752">
                <a:moveTo>
                  <a:pt x="252413" y="533400"/>
                </a:moveTo>
                <a:lnTo>
                  <a:pt x="309199" y="533400"/>
                </a:lnTo>
                <a:lnTo>
                  <a:pt x="309199" y="590188"/>
                </a:lnTo>
                <a:lnTo>
                  <a:pt x="252413" y="590188"/>
                </a:lnTo>
                <a:lnTo>
                  <a:pt x="252413" y="533400"/>
                </a:lnTo>
                <a:close/>
                <a:moveTo>
                  <a:pt x="252763" y="478263"/>
                </a:moveTo>
                <a:lnTo>
                  <a:pt x="252763" y="490131"/>
                </a:lnTo>
                <a:lnTo>
                  <a:pt x="153527" y="589389"/>
                </a:lnTo>
                <a:cubicBezTo>
                  <a:pt x="126921" y="616002"/>
                  <a:pt x="112179" y="651246"/>
                  <a:pt x="112179" y="688648"/>
                </a:cubicBezTo>
                <a:lnTo>
                  <a:pt x="112179" y="703033"/>
                </a:lnTo>
                <a:lnTo>
                  <a:pt x="252763" y="646931"/>
                </a:lnTo>
                <a:lnTo>
                  <a:pt x="308853" y="646931"/>
                </a:lnTo>
                <a:lnTo>
                  <a:pt x="449436" y="703033"/>
                </a:lnTo>
                <a:lnTo>
                  <a:pt x="449436" y="688648"/>
                </a:lnTo>
                <a:cubicBezTo>
                  <a:pt x="449436" y="651246"/>
                  <a:pt x="434695" y="616002"/>
                  <a:pt x="408088" y="589389"/>
                </a:cubicBezTo>
                <a:lnTo>
                  <a:pt x="308853" y="490131"/>
                </a:lnTo>
                <a:lnTo>
                  <a:pt x="308853" y="478263"/>
                </a:lnTo>
                <a:lnTo>
                  <a:pt x="252763" y="478263"/>
                </a:lnTo>
                <a:close/>
                <a:moveTo>
                  <a:pt x="56089" y="141287"/>
                </a:moveTo>
                <a:lnTo>
                  <a:pt x="112179" y="141287"/>
                </a:lnTo>
                <a:lnTo>
                  <a:pt x="112179" y="212135"/>
                </a:lnTo>
                <a:cubicBezTo>
                  <a:pt x="112179" y="248817"/>
                  <a:pt x="126561" y="283701"/>
                  <a:pt x="152089" y="309955"/>
                </a:cubicBezTo>
                <a:lnTo>
                  <a:pt x="409526" y="309955"/>
                </a:lnTo>
                <a:cubicBezTo>
                  <a:pt x="435054" y="283701"/>
                  <a:pt x="449436" y="248817"/>
                  <a:pt x="449436" y="212135"/>
                </a:cubicBezTo>
                <a:lnTo>
                  <a:pt x="449436" y="141287"/>
                </a:lnTo>
                <a:lnTo>
                  <a:pt x="505526" y="141287"/>
                </a:lnTo>
                <a:lnTo>
                  <a:pt x="505526" y="212135"/>
                </a:lnTo>
                <a:cubicBezTo>
                  <a:pt x="505526" y="264641"/>
                  <a:pt x="485032" y="313911"/>
                  <a:pt x="447998" y="350953"/>
                </a:cubicBezTo>
                <a:lnTo>
                  <a:pt x="364942" y="434028"/>
                </a:lnTo>
                <a:lnTo>
                  <a:pt x="364942" y="466755"/>
                </a:lnTo>
                <a:lnTo>
                  <a:pt x="447998" y="549830"/>
                </a:lnTo>
                <a:cubicBezTo>
                  <a:pt x="485032" y="586872"/>
                  <a:pt x="505526" y="636142"/>
                  <a:pt x="505526" y="688648"/>
                </a:cubicBezTo>
                <a:lnTo>
                  <a:pt x="505526" y="787547"/>
                </a:lnTo>
                <a:lnTo>
                  <a:pt x="561616" y="787547"/>
                </a:lnTo>
                <a:lnTo>
                  <a:pt x="561616" y="899752"/>
                </a:lnTo>
                <a:lnTo>
                  <a:pt x="0" y="899752"/>
                </a:lnTo>
                <a:lnTo>
                  <a:pt x="0" y="787547"/>
                </a:lnTo>
                <a:lnTo>
                  <a:pt x="56089" y="787547"/>
                </a:lnTo>
                <a:lnTo>
                  <a:pt x="56089" y="688648"/>
                </a:lnTo>
                <a:cubicBezTo>
                  <a:pt x="56089" y="636142"/>
                  <a:pt x="76584" y="586872"/>
                  <a:pt x="113977" y="549830"/>
                </a:cubicBezTo>
                <a:lnTo>
                  <a:pt x="196673" y="466755"/>
                </a:lnTo>
                <a:lnTo>
                  <a:pt x="196673" y="434028"/>
                </a:lnTo>
                <a:lnTo>
                  <a:pt x="113977" y="350953"/>
                </a:lnTo>
                <a:cubicBezTo>
                  <a:pt x="76584" y="313911"/>
                  <a:pt x="56089" y="264641"/>
                  <a:pt x="56089" y="212135"/>
                </a:cubicBezTo>
                <a:lnTo>
                  <a:pt x="56089" y="141287"/>
                </a:lnTo>
                <a:close/>
                <a:moveTo>
                  <a:pt x="0" y="0"/>
                </a:moveTo>
                <a:lnTo>
                  <a:pt x="561616" y="0"/>
                </a:lnTo>
                <a:lnTo>
                  <a:pt x="561616" y="112352"/>
                </a:lnTo>
                <a:lnTo>
                  <a:pt x="0" y="112352"/>
                </a:lnTo>
                <a:lnTo>
                  <a:pt x="0"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68" name="Freeform 79">
            <a:extLst>
              <a:ext uri="{FF2B5EF4-FFF2-40B4-BE49-F238E27FC236}">
                <a16:creationId xmlns:a16="http://schemas.microsoft.com/office/drawing/2014/main" id="{CA46B362-54D7-354E-BCD8-AA8AC01849CD}"/>
              </a:ext>
            </a:extLst>
          </p:cNvPr>
          <p:cNvSpPr>
            <a:spLocks noChangeArrowheads="1"/>
          </p:cNvSpPr>
          <p:nvPr/>
        </p:nvSpPr>
        <p:spPr bwMode="auto">
          <a:xfrm>
            <a:off x="4508747" y="2951848"/>
            <a:ext cx="449397" cy="514631"/>
          </a:xfrm>
          <a:custGeom>
            <a:avLst/>
            <a:gdLst>
              <a:gd name="T0" fmla="*/ 365630 w 787040"/>
              <a:gd name="T1" fmla="*/ 366455 h 901340"/>
              <a:gd name="T2" fmla="*/ 365630 w 787040"/>
              <a:gd name="T3" fmla="*/ 394569 h 901340"/>
              <a:gd name="T4" fmla="*/ 365630 w 787040"/>
              <a:gd name="T5" fmla="*/ 422683 h 901340"/>
              <a:gd name="T6" fmla="*/ 281060 w 787040"/>
              <a:gd name="T7" fmla="*/ 507025 h 901340"/>
              <a:gd name="T8" fmla="*/ 365630 w 787040"/>
              <a:gd name="T9" fmla="*/ 591727 h 901340"/>
              <a:gd name="T10" fmla="*/ 421770 w 787040"/>
              <a:gd name="T11" fmla="*/ 591727 h 901340"/>
              <a:gd name="T12" fmla="*/ 449840 w 787040"/>
              <a:gd name="T13" fmla="*/ 619841 h 901340"/>
              <a:gd name="T14" fmla="*/ 421770 w 787040"/>
              <a:gd name="T15" fmla="*/ 647955 h 901340"/>
              <a:gd name="T16" fmla="*/ 365630 w 787040"/>
              <a:gd name="T17" fmla="*/ 647955 h 901340"/>
              <a:gd name="T18" fmla="*/ 337560 w 787040"/>
              <a:gd name="T19" fmla="*/ 647955 h 901340"/>
              <a:gd name="T20" fmla="*/ 309490 w 787040"/>
              <a:gd name="T21" fmla="*/ 647955 h 901340"/>
              <a:gd name="T22" fmla="*/ 309490 w 787040"/>
              <a:gd name="T23" fmla="*/ 704182 h 901340"/>
              <a:gd name="T24" fmla="*/ 337560 w 787040"/>
              <a:gd name="T25" fmla="*/ 704182 h 901340"/>
              <a:gd name="T26" fmla="*/ 365630 w 787040"/>
              <a:gd name="T27" fmla="*/ 704182 h 901340"/>
              <a:gd name="T28" fmla="*/ 365630 w 787040"/>
              <a:gd name="T29" fmla="*/ 732296 h 901340"/>
              <a:gd name="T30" fmla="*/ 365630 w 787040"/>
              <a:gd name="T31" fmla="*/ 760410 h 901340"/>
              <a:gd name="T32" fmla="*/ 421770 w 787040"/>
              <a:gd name="T33" fmla="*/ 760410 h 901340"/>
              <a:gd name="T34" fmla="*/ 421770 w 787040"/>
              <a:gd name="T35" fmla="*/ 732296 h 901340"/>
              <a:gd name="T36" fmla="*/ 421770 w 787040"/>
              <a:gd name="T37" fmla="*/ 704182 h 901340"/>
              <a:gd name="T38" fmla="*/ 505980 w 787040"/>
              <a:gd name="T39" fmla="*/ 619841 h 901340"/>
              <a:gd name="T40" fmla="*/ 421770 w 787040"/>
              <a:gd name="T41" fmla="*/ 535139 h 901340"/>
              <a:gd name="T42" fmla="*/ 365630 w 787040"/>
              <a:gd name="T43" fmla="*/ 535139 h 901340"/>
              <a:gd name="T44" fmla="*/ 337560 w 787040"/>
              <a:gd name="T45" fmla="*/ 507025 h 901340"/>
              <a:gd name="T46" fmla="*/ 365630 w 787040"/>
              <a:gd name="T47" fmla="*/ 478911 h 901340"/>
              <a:gd name="T48" fmla="*/ 421770 w 787040"/>
              <a:gd name="T49" fmla="*/ 478911 h 901340"/>
              <a:gd name="T50" fmla="*/ 449840 w 787040"/>
              <a:gd name="T51" fmla="*/ 478911 h 901340"/>
              <a:gd name="T52" fmla="*/ 477910 w 787040"/>
              <a:gd name="T53" fmla="*/ 478911 h 901340"/>
              <a:gd name="T54" fmla="*/ 477910 w 787040"/>
              <a:gd name="T55" fmla="*/ 422683 h 901340"/>
              <a:gd name="T56" fmla="*/ 449840 w 787040"/>
              <a:gd name="T57" fmla="*/ 422683 h 901340"/>
              <a:gd name="T58" fmla="*/ 421770 w 787040"/>
              <a:gd name="T59" fmla="*/ 422683 h 901340"/>
              <a:gd name="T60" fmla="*/ 421770 w 787040"/>
              <a:gd name="T61" fmla="*/ 394569 h 901340"/>
              <a:gd name="T62" fmla="*/ 421770 w 787040"/>
              <a:gd name="T63" fmla="*/ 366455 h 901340"/>
              <a:gd name="T64" fmla="*/ 270624 w 787040"/>
              <a:gd name="T65" fmla="*/ 254000 h 901340"/>
              <a:gd name="T66" fmla="*/ 516776 w 787040"/>
              <a:gd name="T67" fmla="*/ 254000 h 901340"/>
              <a:gd name="T68" fmla="*/ 645970 w 787040"/>
              <a:gd name="T69" fmla="*/ 368618 h 901340"/>
              <a:gd name="T70" fmla="*/ 787040 w 787040"/>
              <a:gd name="T71" fmla="*/ 684358 h 901340"/>
              <a:gd name="T72" fmla="*/ 787040 w 787040"/>
              <a:gd name="T73" fmla="*/ 856646 h 901340"/>
              <a:gd name="T74" fmla="*/ 742776 w 787040"/>
              <a:gd name="T75" fmla="*/ 901340 h 901340"/>
              <a:gd name="T76" fmla="*/ 44624 w 787040"/>
              <a:gd name="T77" fmla="*/ 901340 h 901340"/>
              <a:gd name="T78" fmla="*/ 0 w 787040"/>
              <a:gd name="T79" fmla="*/ 856646 h 901340"/>
              <a:gd name="T80" fmla="*/ 0 w 787040"/>
              <a:gd name="T81" fmla="*/ 684358 h 901340"/>
              <a:gd name="T82" fmla="*/ 141790 w 787040"/>
              <a:gd name="T83" fmla="*/ 368618 h 901340"/>
              <a:gd name="T84" fmla="*/ 196850 w 787040"/>
              <a:gd name="T85" fmla="*/ 0 h 901340"/>
              <a:gd name="T86" fmla="*/ 590191 w 787040"/>
              <a:gd name="T87" fmla="*/ 0 h 901340"/>
              <a:gd name="T88" fmla="*/ 590191 w 787040"/>
              <a:gd name="T89" fmla="*/ 28019 h 901340"/>
              <a:gd name="T90" fmla="*/ 554236 w 787040"/>
              <a:gd name="T91" fmla="*/ 146201 h 901340"/>
              <a:gd name="T92" fmla="*/ 520799 w 787040"/>
              <a:gd name="T93" fmla="*/ 196491 h 901340"/>
              <a:gd name="T94" fmla="*/ 266242 w 787040"/>
              <a:gd name="T95" fmla="*/ 196491 h 901340"/>
              <a:gd name="T96" fmla="*/ 232804 w 787040"/>
              <a:gd name="T97" fmla="*/ 146201 h 901340"/>
              <a:gd name="T98" fmla="*/ 196850 w 787040"/>
              <a:gd name="T99" fmla="*/ 28019 h 90134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7040" h="901340">
                <a:moveTo>
                  <a:pt x="365630" y="366455"/>
                </a:moveTo>
                <a:lnTo>
                  <a:pt x="365630" y="394569"/>
                </a:lnTo>
                <a:lnTo>
                  <a:pt x="365630" y="422683"/>
                </a:lnTo>
                <a:cubicBezTo>
                  <a:pt x="319207" y="422683"/>
                  <a:pt x="281060" y="460529"/>
                  <a:pt x="281060" y="507025"/>
                </a:cubicBezTo>
                <a:cubicBezTo>
                  <a:pt x="281060" y="553881"/>
                  <a:pt x="319207" y="591727"/>
                  <a:pt x="365630" y="591727"/>
                </a:cubicBezTo>
                <a:lnTo>
                  <a:pt x="421770" y="591727"/>
                </a:lnTo>
                <a:cubicBezTo>
                  <a:pt x="437245" y="591727"/>
                  <a:pt x="449840" y="604342"/>
                  <a:pt x="449840" y="619841"/>
                </a:cubicBezTo>
                <a:cubicBezTo>
                  <a:pt x="449840" y="635339"/>
                  <a:pt x="437245" y="647955"/>
                  <a:pt x="421770" y="647955"/>
                </a:cubicBezTo>
                <a:lnTo>
                  <a:pt x="365630" y="647955"/>
                </a:lnTo>
                <a:lnTo>
                  <a:pt x="337560" y="647955"/>
                </a:lnTo>
                <a:lnTo>
                  <a:pt x="309490" y="647955"/>
                </a:lnTo>
                <a:lnTo>
                  <a:pt x="309490" y="704182"/>
                </a:lnTo>
                <a:lnTo>
                  <a:pt x="337560" y="704182"/>
                </a:lnTo>
                <a:lnTo>
                  <a:pt x="365630" y="704182"/>
                </a:lnTo>
                <a:lnTo>
                  <a:pt x="365630" y="732296"/>
                </a:lnTo>
                <a:lnTo>
                  <a:pt x="365630" y="760410"/>
                </a:lnTo>
                <a:lnTo>
                  <a:pt x="421770" y="760410"/>
                </a:lnTo>
                <a:lnTo>
                  <a:pt x="421770" y="732296"/>
                </a:lnTo>
                <a:lnTo>
                  <a:pt x="421770" y="704182"/>
                </a:lnTo>
                <a:cubicBezTo>
                  <a:pt x="468194" y="704182"/>
                  <a:pt x="505980" y="666337"/>
                  <a:pt x="505980" y="619841"/>
                </a:cubicBezTo>
                <a:cubicBezTo>
                  <a:pt x="505980" y="573345"/>
                  <a:pt x="468194" y="535139"/>
                  <a:pt x="421770" y="535139"/>
                </a:cubicBezTo>
                <a:lnTo>
                  <a:pt x="365630" y="535139"/>
                </a:lnTo>
                <a:cubicBezTo>
                  <a:pt x="350156" y="535139"/>
                  <a:pt x="337560" y="522884"/>
                  <a:pt x="337560" y="507025"/>
                </a:cubicBezTo>
                <a:cubicBezTo>
                  <a:pt x="337560" y="491887"/>
                  <a:pt x="350156" y="478911"/>
                  <a:pt x="365630" y="478911"/>
                </a:cubicBezTo>
                <a:lnTo>
                  <a:pt x="421770" y="478911"/>
                </a:lnTo>
                <a:lnTo>
                  <a:pt x="449840" y="478911"/>
                </a:lnTo>
                <a:lnTo>
                  <a:pt x="477910" y="478911"/>
                </a:lnTo>
                <a:lnTo>
                  <a:pt x="477910" y="422683"/>
                </a:lnTo>
                <a:lnTo>
                  <a:pt x="449840" y="422683"/>
                </a:lnTo>
                <a:lnTo>
                  <a:pt x="421770" y="422683"/>
                </a:lnTo>
                <a:lnTo>
                  <a:pt x="421770" y="394569"/>
                </a:lnTo>
                <a:lnTo>
                  <a:pt x="421770" y="366455"/>
                </a:lnTo>
                <a:lnTo>
                  <a:pt x="365630" y="366455"/>
                </a:lnTo>
                <a:close/>
                <a:moveTo>
                  <a:pt x="270624" y="254000"/>
                </a:moveTo>
                <a:lnTo>
                  <a:pt x="516776" y="254000"/>
                </a:lnTo>
                <a:lnTo>
                  <a:pt x="645970" y="368618"/>
                </a:lnTo>
                <a:cubicBezTo>
                  <a:pt x="735579" y="448634"/>
                  <a:pt x="787040" y="563613"/>
                  <a:pt x="787040" y="684358"/>
                </a:cubicBezTo>
                <a:lnTo>
                  <a:pt x="787040" y="856646"/>
                </a:lnTo>
                <a:lnTo>
                  <a:pt x="742776" y="901340"/>
                </a:lnTo>
                <a:lnTo>
                  <a:pt x="44624" y="901340"/>
                </a:lnTo>
                <a:lnTo>
                  <a:pt x="0" y="856646"/>
                </a:lnTo>
                <a:lnTo>
                  <a:pt x="0" y="684358"/>
                </a:lnTo>
                <a:cubicBezTo>
                  <a:pt x="0" y="563613"/>
                  <a:pt x="51822" y="448634"/>
                  <a:pt x="141790" y="368618"/>
                </a:cubicBezTo>
                <a:lnTo>
                  <a:pt x="270624" y="254000"/>
                </a:lnTo>
                <a:close/>
                <a:moveTo>
                  <a:pt x="196850" y="0"/>
                </a:moveTo>
                <a:lnTo>
                  <a:pt x="590191" y="0"/>
                </a:lnTo>
                <a:lnTo>
                  <a:pt x="590191" y="28019"/>
                </a:lnTo>
                <a:cubicBezTo>
                  <a:pt x="590191" y="70047"/>
                  <a:pt x="577607" y="110998"/>
                  <a:pt x="554236" y="146201"/>
                </a:cubicBezTo>
                <a:lnTo>
                  <a:pt x="520799" y="196491"/>
                </a:lnTo>
                <a:lnTo>
                  <a:pt x="266242" y="196491"/>
                </a:lnTo>
                <a:lnTo>
                  <a:pt x="232804" y="146201"/>
                </a:lnTo>
                <a:cubicBezTo>
                  <a:pt x="209434" y="110998"/>
                  <a:pt x="196850" y="70047"/>
                  <a:pt x="196850" y="28019"/>
                </a:cubicBezTo>
                <a:lnTo>
                  <a:pt x="196850"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69" name="Freeform 87">
            <a:extLst>
              <a:ext uri="{FF2B5EF4-FFF2-40B4-BE49-F238E27FC236}">
                <a16:creationId xmlns:a16="http://schemas.microsoft.com/office/drawing/2014/main" id="{1D711647-D045-6E4D-A1BD-1D877E3C12E0}"/>
              </a:ext>
            </a:extLst>
          </p:cNvPr>
          <p:cNvSpPr>
            <a:spLocks noChangeArrowheads="1"/>
          </p:cNvSpPr>
          <p:nvPr/>
        </p:nvSpPr>
        <p:spPr bwMode="auto">
          <a:xfrm>
            <a:off x="2770805" y="2974480"/>
            <a:ext cx="514631" cy="481108"/>
          </a:xfrm>
          <a:custGeom>
            <a:avLst/>
            <a:gdLst>
              <a:gd name="T0" fmla="*/ 788807 w 901339"/>
              <a:gd name="T1" fmla="*/ 617537 h 842602"/>
              <a:gd name="T2" fmla="*/ 901339 w 901339"/>
              <a:gd name="T3" fmla="*/ 730250 h 842602"/>
              <a:gd name="T4" fmla="*/ 788807 w 901339"/>
              <a:gd name="T5" fmla="*/ 842602 h 842602"/>
              <a:gd name="T6" fmla="*/ 676275 w 901339"/>
              <a:gd name="T7" fmla="*/ 730250 h 842602"/>
              <a:gd name="T8" fmla="*/ 788807 w 901339"/>
              <a:gd name="T9" fmla="*/ 617537 h 842602"/>
              <a:gd name="T10" fmla="*/ 450851 w 901339"/>
              <a:gd name="T11" fmla="*/ 617537 h 842602"/>
              <a:gd name="T12" fmla="*/ 563203 w 901339"/>
              <a:gd name="T13" fmla="*/ 730250 h 842602"/>
              <a:gd name="T14" fmla="*/ 450851 w 901339"/>
              <a:gd name="T15" fmla="*/ 842602 h 842602"/>
              <a:gd name="T16" fmla="*/ 338138 w 901339"/>
              <a:gd name="T17" fmla="*/ 730250 h 842602"/>
              <a:gd name="T18" fmla="*/ 450851 w 901339"/>
              <a:gd name="T19" fmla="*/ 617537 h 842602"/>
              <a:gd name="T20" fmla="*/ 112352 w 901339"/>
              <a:gd name="T21" fmla="*/ 617537 h 842602"/>
              <a:gd name="T22" fmla="*/ 225065 w 901339"/>
              <a:gd name="T23" fmla="*/ 730250 h 842602"/>
              <a:gd name="T24" fmla="*/ 112352 w 901339"/>
              <a:gd name="T25" fmla="*/ 842602 h 842602"/>
              <a:gd name="T26" fmla="*/ 0 w 901339"/>
              <a:gd name="T27" fmla="*/ 730250 h 842602"/>
              <a:gd name="T28" fmla="*/ 112352 w 901339"/>
              <a:gd name="T29" fmla="*/ 617537 h 842602"/>
              <a:gd name="T30" fmla="*/ 421604 w 901339"/>
              <a:gd name="T31" fmla="*/ 223837 h 842602"/>
              <a:gd name="T32" fmla="*/ 478149 w 901339"/>
              <a:gd name="T33" fmla="*/ 223837 h 842602"/>
              <a:gd name="T34" fmla="*/ 478149 w 901339"/>
              <a:gd name="T35" fmla="*/ 364428 h 842602"/>
              <a:gd name="T36" fmla="*/ 742863 w 901339"/>
              <a:gd name="T37" fmla="*/ 364428 h 842602"/>
              <a:gd name="T38" fmla="*/ 815615 w 901339"/>
              <a:gd name="T39" fmla="*/ 437246 h 842602"/>
              <a:gd name="T40" fmla="*/ 815615 w 901339"/>
              <a:gd name="T41" fmla="*/ 561615 h 842602"/>
              <a:gd name="T42" fmla="*/ 759431 w 901339"/>
              <a:gd name="T43" fmla="*/ 561615 h 842602"/>
              <a:gd name="T44" fmla="*/ 759431 w 901339"/>
              <a:gd name="T45" fmla="*/ 460678 h 842602"/>
              <a:gd name="T46" fmla="*/ 719453 w 901339"/>
              <a:gd name="T47" fmla="*/ 420664 h 842602"/>
              <a:gd name="T48" fmla="*/ 478149 w 901339"/>
              <a:gd name="T49" fmla="*/ 420664 h 842602"/>
              <a:gd name="T50" fmla="*/ 478149 w 901339"/>
              <a:gd name="T51" fmla="*/ 561615 h 842602"/>
              <a:gd name="T52" fmla="*/ 421604 w 901339"/>
              <a:gd name="T53" fmla="*/ 561615 h 842602"/>
              <a:gd name="T54" fmla="*/ 421604 w 901339"/>
              <a:gd name="T55" fmla="*/ 420664 h 842602"/>
              <a:gd name="T56" fmla="*/ 180300 w 901339"/>
              <a:gd name="T57" fmla="*/ 420664 h 842602"/>
              <a:gd name="T58" fmla="*/ 140322 w 901339"/>
              <a:gd name="T59" fmla="*/ 460678 h 842602"/>
              <a:gd name="T60" fmla="*/ 140322 w 901339"/>
              <a:gd name="T61" fmla="*/ 561615 h 842602"/>
              <a:gd name="T62" fmla="*/ 84138 w 901339"/>
              <a:gd name="T63" fmla="*/ 561615 h 842602"/>
              <a:gd name="T64" fmla="*/ 84138 w 901339"/>
              <a:gd name="T65" fmla="*/ 437246 h 842602"/>
              <a:gd name="T66" fmla="*/ 156890 w 901339"/>
              <a:gd name="T67" fmla="*/ 364428 h 842602"/>
              <a:gd name="T68" fmla="*/ 421604 w 901339"/>
              <a:gd name="T69" fmla="*/ 364428 h 842602"/>
              <a:gd name="T70" fmla="*/ 225425 w 901339"/>
              <a:gd name="T71" fmla="*/ 0 h 842602"/>
              <a:gd name="T72" fmla="*/ 675915 w 901339"/>
              <a:gd name="T73" fmla="*/ 0 h 842602"/>
              <a:gd name="T74" fmla="*/ 675915 w 901339"/>
              <a:gd name="T75" fmla="*/ 167916 h 842602"/>
              <a:gd name="T76" fmla="*/ 225425 w 901339"/>
              <a:gd name="T77" fmla="*/ 167916 h 842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01339" h="842602">
                <a:moveTo>
                  <a:pt x="788807" y="617537"/>
                </a:moveTo>
                <a:cubicBezTo>
                  <a:pt x="850844" y="617537"/>
                  <a:pt x="901339" y="668312"/>
                  <a:pt x="901339" y="730250"/>
                </a:cubicBezTo>
                <a:cubicBezTo>
                  <a:pt x="901339" y="792188"/>
                  <a:pt x="850844" y="842602"/>
                  <a:pt x="788807" y="842602"/>
                </a:cubicBezTo>
                <a:cubicBezTo>
                  <a:pt x="726410" y="842602"/>
                  <a:pt x="676275" y="792188"/>
                  <a:pt x="676275" y="730250"/>
                </a:cubicBezTo>
                <a:cubicBezTo>
                  <a:pt x="676275" y="668312"/>
                  <a:pt x="726410" y="617537"/>
                  <a:pt x="788807" y="617537"/>
                </a:cubicBezTo>
                <a:close/>
                <a:moveTo>
                  <a:pt x="450851" y="617537"/>
                </a:moveTo>
                <a:cubicBezTo>
                  <a:pt x="512788" y="617537"/>
                  <a:pt x="563203" y="668312"/>
                  <a:pt x="563203" y="730250"/>
                </a:cubicBezTo>
                <a:cubicBezTo>
                  <a:pt x="563203" y="792188"/>
                  <a:pt x="512788" y="842602"/>
                  <a:pt x="450851" y="842602"/>
                </a:cubicBezTo>
                <a:cubicBezTo>
                  <a:pt x="388553" y="842602"/>
                  <a:pt x="338138" y="792188"/>
                  <a:pt x="338138" y="730250"/>
                </a:cubicBezTo>
                <a:cubicBezTo>
                  <a:pt x="338138" y="668312"/>
                  <a:pt x="388553" y="617537"/>
                  <a:pt x="450851" y="617537"/>
                </a:cubicBezTo>
                <a:close/>
                <a:moveTo>
                  <a:pt x="112352" y="617537"/>
                </a:moveTo>
                <a:cubicBezTo>
                  <a:pt x="174290" y="617537"/>
                  <a:pt x="225065" y="668312"/>
                  <a:pt x="225065" y="730250"/>
                </a:cubicBezTo>
                <a:cubicBezTo>
                  <a:pt x="225065" y="792188"/>
                  <a:pt x="174290" y="842602"/>
                  <a:pt x="112352" y="842602"/>
                </a:cubicBezTo>
                <a:cubicBezTo>
                  <a:pt x="50414" y="842602"/>
                  <a:pt x="0" y="792188"/>
                  <a:pt x="0" y="730250"/>
                </a:cubicBezTo>
                <a:cubicBezTo>
                  <a:pt x="0" y="668312"/>
                  <a:pt x="50414" y="617537"/>
                  <a:pt x="112352" y="617537"/>
                </a:cubicBezTo>
                <a:close/>
                <a:moveTo>
                  <a:pt x="421604" y="223837"/>
                </a:moveTo>
                <a:lnTo>
                  <a:pt x="478149" y="223837"/>
                </a:lnTo>
                <a:lnTo>
                  <a:pt x="478149" y="364428"/>
                </a:lnTo>
                <a:lnTo>
                  <a:pt x="742863" y="364428"/>
                </a:lnTo>
                <a:lnTo>
                  <a:pt x="815615" y="437246"/>
                </a:lnTo>
                <a:lnTo>
                  <a:pt x="815615" y="561615"/>
                </a:lnTo>
                <a:lnTo>
                  <a:pt x="759431" y="561615"/>
                </a:lnTo>
                <a:lnTo>
                  <a:pt x="759431" y="460678"/>
                </a:lnTo>
                <a:lnTo>
                  <a:pt x="719453" y="420664"/>
                </a:lnTo>
                <a:lnTo>
                  <a:pt x="478149" y="420664"/>
                </a:lnTo>
                <a:lnTo>
                  <a:pt x="478149" y="561615"/>
                </a:lnTo>
                <a:lnTo>
                  <a:pt x="421604" y="561615"/>
                </a:lnTo>
                <a:lnTo>
                  <a:pt x="421604" y="420664"/>
                </a:lnTo>
                <a:lnTo>
                  <a:pt x="180300" y="420664"/>
                </a:lnTo>
                <a:lnTo>
                  <a:pt x="140322" y="460678"/>
                </a:lnTo>
                <a:lnTo>
                  <a:pt x="140322" y="561615"/>
                </a:lnTo>
                <a:lnTo>
                  <a:pt x="84138" y="561615"/>
                </a:lnTo>
                <a:lnTo>
                  <a:pt x="84138" y="437246"/>
                </a:lnTo>
                <a:lnTo>
                  <a:pt x="156890" y="364428"/>
                </a:lnTo>
                <a:lnTo>
                  <a:pt x="421604" y="364428"/>
                </a:lnTo>
                <a:lnTo>
                  <a:pt x="421604" y="223837"/>
                </a:lnTo>
                <a:close/>
                <a:moveTo>
                  <a:pt x="225425" y="0"/>
                </a:moveTo>
                <a:lnTo>
                  <a:pt x="675915" y="0"/>
                </a:lnTo>
                <a:lnTo>
                  <a:pt x="675915" y="167916"/>
                </a:lnTo>
                <a:lnTo>
                  <a:pt x="225425" y="167916"/>
                </a:lnTo>
                <a:lnTo>
                  <a:pt x="225425"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0" name="Freeform 89">
            <a:extLst>
              <a:ext uri="{FF2B5EF4-FFF2-40B4-BE49-F238E27FC236}">
                <a16:creationId xmlns:a16="http://schemas.microsoft.com/office/drawing/2014/main" id="{795A79CE-6AD5-F142-B509-93973D5EC071}"/>
              </a:ext>
            </a:extLst>
          </p:cNvPr>
          <p:cNvSpPr>
            <a:spLocks noChangeArrowheads="1"/>
          </p:cNvSpPr>
          <p:nvPr/>
        </p:nvSpPr>
        <p:spPr bwMode="auto">
          <a:xfrm>
            <a:off x="8912578" y="4265154"/>
            <a:ext cx="514632" cy="385069"/>
          </a:xfrm>
          <a:custGeom>
            <a:avLst/>
            <a:gdLst>
              <a:gd name="T0" fmla="*/ 573956 w 901340"/>
              <a:gd name="T1" fmla="*/ 561975 h 674329"/>
              <a:gd name="T2" fmla="*/ 901340 w 901340"/>
              <a:gd name="T3" fmla="*/ 561975 h 674329"/>
              <a:gd name="T4" fmla="*/ 901340 w 901340"/>
              <a:gd name="T5" fmla="*/ 674329 h 674329"/>
              <a:gd name="T6" fmla="*/ 468313 w 901340"/>
              <a:gd name="T7" fmla="*/ 674329 h 674329"/>
              <a:gd name="T8" fmla="*/ 573956 w 901340"/>
              <a:gd name="T9" fmla="*/ 561975 h 674329"/>
              <a:gd name="T10" fmla="*/ 616811 w 901340"/>
              <a:gd name="T11" fmla="*/ 420688 h 674329"/>
              <a:gd name="T12" fmla="*/ 842604 w 901340"/>
              <a:gd name="T13" fmla="*/ 420688 h 674329"/>
              <a:gd name="T14" fmla="*/ 842604 w 901340"/>
              <a:gd name="T15" fmla="*/ 533040 h 674329"/>
              <a:gd name="T16" fmla="*/ 587375 w 901340"/>
              <a:gd name="T17" fmla="*/ 533040 h 674329"/>
              <a:gd name="T18" fmla="*/ 616811 w 901340"/>
              <a:gd name="T19" fmla="*/ 420688 h 674329"/>
              <a:gd name="T20" fmla="*/ 600075 w 901340"/>
              <a:gd name="T21" fmla="*/ 280988 h 674329"/>
              <a:gd name="T22" fmla="*/ 901339 w 901340"/>
              <a:gd name="T23" fmla="*/ 280988 h 674329"/>
              <a:gd name="T24" fmla="*/ 901339 w 901340"/>
              <a:gd name="T25" fmla="*/ 393341 h 674329"/>
              <a:gd name="T26" fmla="*/ 619919 w 901340"/>
              <a:gd name="T27" fmla="*/ 393341 h 674329"/>
              <a:gd name="T28" fmla="*/ 600075 w 901340"/>
              <a:gd name="T29" fmla="*/ 280988 h 674329"/>
              <a:gd name="T30" fmla="*/ 196799 w 901340"/>
              <a:gd name="T31" fmla="*/ 280982 h 674329"/>
              <a:gd name="T32" fmla="*/ 196799 w 901340"/>
              <a:gd name="T33" fmla="*/ 337072 h 674329"/>
              <a:gd name="T34" fmla="*/ 252925 w 901340"/>
              <a:gd name="T35" fmla="*/ 337072 h 674329"/>
              <a:gd name="T36" fmla="*/ 252925 w 901340"/>
              <a:gd name="T37" fmla="*/ 449611 h 674329"/>
              <a:gd name="T38" fmla="*/ 196799 w 901340"/>
              <a:gd name="T39" fmla="*/ 449611 h 674329"/>
              <a:gd name="T40" fmla="*/ 196799 w 901340"/>
              <a:gd name="T41" fmla="*/ 505700 h 674329"/>
              <a:gd name="T42" fmla="*/ 365176 w 901340"/>
              <a:gd name="T43" fmla="*/ 505700 h 674329"/>
              <a:gd name="T44" fmla="*/ 365176 w 901340"/>
              <a:gd name="T45" fmla="*/ 449611 h 674329"/>
              <a:gd name="T46" fmla="*/ 309051 w 901340"/>
              <a:gd name="T47" fmla="*/ 449611 h 674329"/>
              <a:gd name="T48" fmla="*/ 309051 w 901340"/>
              <a:gd name="T49" fmla="*/ 280982 h 674329"/>
              <a:gd name="T50" fmla="*/ 503238 w 901340"/>
              <a:gd name="T51" fmla="*/ 139700 h 674329"/>
              <a:gd name="T52" fmla="*/ 787040 w 901340"/>
              <a:gd name="T53" fmla="*/ 139700 h 674329"/>
              <a:gd name="T54" fmla="*/ 787040 w 901340"/>
              <a:gd name="T55" fmla="*/ 252053 h 674329"/>
              <a:gd name="T56" fmla="*/ 587154 w 901340"/>
              <a:gd name="T57" fmla="*/ 252053 h 674329"/>
              <a:gd name="T58" fmla="*/ 503238 w 901340"/>
              <a:gd name="T59" fmla="*/ 139700 h 674329"/>
              <a:gd name="T60" fmla="*/ 280988 w 901340"/>
              <a:gd name="T61" fmla="*/ 112713 h 674329"/>
              <a:gd name="T62" fmla="*/ 561615 w 901340"/>
              <a:gd name="T63" fmla="*/ 393521 h 674329"/>
              <a:gd name="T64" fmla="*/ 280988 w 901340"/>
              <a:gd name="T65" fmla="*/ 674329 h 674329"/>
              <a:gd name="T66" fmla="*/ 0 w 901340"/>
              <a:gd name="T67" fmla="*/ 393521 h 674329"/>
              <a:gd name="T68" fmla="*/ 280988 w 901340"/>
              <a:gd name="T69" fmla="*/ 112713 h 674329"/>
              <a:gd name="T70" fmla="*/ 282575 w 901340"/>
              <a:gd name="T71" fmla="*/ 0 h 674329"/>
              <a:gd name="T72" fmla="*/ 844190 w 901340"/>
              <a:gd name="T73" fmla="*/ 0 h 674329"/>
              <a:gd name="T74" fmla="*/ 844190 w 901340"/>
              <a:gd name="T75" fmla="*/ 112353 h 674329"/>
              <a:gd name="T76" fmla="*/ 468221 w 901340"/>
              <a:gd name="T77" fmla="*/ 112353 h 674329"/>
              <a:gd name="T78" fmla="*/ 282575 w 901340"/>
              <a:gd name="T79" fmla="*/ 55816 h 67432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901340" h="674329">
                <a:moveTo>
                  <a:pt x="573956" y="561975"/>
                </a:moveTo>
                <a:lnTo>
                  <a:pt x="901340" y="561975"/>
                </a:lnTo>
                <a:lnTo>
                  <a:pt x="901340" y="674329"/>
                </a:lnTo>
                <a:lnTo>
                  <a:pt x="468313" y="674329"/>
                </a:lnTo>
                <a:cubicBezTo>
                  <a:pt x="511940" y="645613"/>
                  <a:pt x="547996" y="607204"/>
                  <a:pt x="573956" y="561975"/>
                </a:cubicBezTo>
                <a:close/>
                <a:moveTo>
                  <a:pt x="616811" y="420688"/>
                </a:moveTo>
                <a:lnTo>
                  <a:pt x="842604" y="420688"/>
                </a:lnTo>
                <a:lnTo>
                  <a:pt x="842604" y="533040"/>
                </a:lnTo>
                <a:lnTo>
                  <a:pt x="587375" y="533040"/>
                </a:lnTo>
                <a:cubicBezTo>
                  <a:pt x="603529" y="498470"/>
                  <a:pt x="613580" y="460660"/>
                  <a:pt x="616811" y="420688"/>
                </a:cubicBezTo>
                <a:close/>
                <a:moveTo>
                  <a:pt x="600075" y="280988"/>
                </a:moveTo>
                <a:lnTo>
                  <a:pt x="901339" y="280988"/>
                </a:lnTo>
                <a:lnTo>
                  <a:pt x="901339" y="393341"/>
                </a:lnTo>
                <a:lnTo>
                  <a:pt x="619919" y="393341"/>
                </a:lnTo>
                <a:cubicBezTo>
                  <a:pt x="619919" y="353856"/>
                  <a:pt x="612703" y="316166"/>
                  <a:pt x="600075" y="280988"/>
                </a:cubicBezTo>
                <a:close/>
                <a:moveTo>
                  <a:pt x="196799" y="280982"/>
                </a:moveTo>
                <a:lnTo>
                  <a:pt x="196799" y="337072"/>
                </a:lnTo>
                <a:lnTo>
                  <a:pt x="252925" y="337072"/>
                </a:lnTo>
                <a:lnTo>
                  <a:pt x="252925" y="449611"/>
                </a:lnTo>
                <a:lnTo>
                  <a:pt x="196799" y="449611"/>
                </a:lnTo>
                <a:lnTo>
                  <a:pt x="196799" y="505700"/>
                </a:lnTo>
                <a:lnTo>
                  <a:pt x="365176" y="505700"/>
                </a:lnTo>
                <a:lnTo>
                  <a:pt x="365176" y="449611"/>
                </a:lnTo>
                <a:lnTo>
                  <a:pt x="309051" y="449611"/>
                </a:lnTo>
                <a:lnTo>
                  <a:pt x="309051" y="280982"/>
                </a:lnTo>
                <a:lnTo>
                  <a:pt x="196799" y="280982"/>
                </a:lnTo>
                <a:close/>
                <a:moveTo>
                  <a:pt x="503238" y="139700"/>
                </a:moveTo>
                <a:lnTo>
                  <a:pt x="787040" y="139700"/>
                </a:lnTo>
                <a:lnTo>
                  <a:pt x="787040" y="252053"/>
                </a:lnTo>
                <a:lnTo>
                  <a:pt x="587154" y="252053"/>
                </a:lnTo>
                <a:cubicBezTo>
                  <a:pt x="567346" y="208840"/>
                  <a:pt x="538894" y="170669"/>
                  <a:pt x="503238" y="139700"/>
                </a:cubicBezTo>
                <a:close/>
                <a:moveTo>
                  <a:pt x="280988" y="112713"/>
                </a:moveTo>
                <a:cubicBezTo>
                  <a:pt x="436053" y="112713"/>
                  <a:pt x="561615" y="238555"/>
                  <a:pt x="561615" y="393521"/>
                </a:cubicBezTo>
                <a:cubicBezTo>
                  <a:pt x="561615" y="548487"/>
                  <a:pt x="436053" y="674329"/>
                  <a:pt x="280988" y="674329"/>
                </a:cubicBezTo>
                <a:cubicBezTo>
                  <a:pt x="125923" y="674329"/>
                  <a:pt x="0" y="548487"/>
                  <a:pt x="0" y="393521"/>
                </a:cubicBezTo>
                <a:cubicBezTo>
                  <a:pt x="0" y="238555"/>
                  <a:pt x="125923" y="112713"/>
                  <a:pt x="280988" y="112713"/>
                </a:cubicBezTo>
                <a:close/>
                <a:moveTo>
                  <a:pt x="282575" y="0"/>
                </a:moveTo>
                <a:lnTo>
                  <a:pt x="844190" y="0"/>
                </a:lnTo>
                <a:lnTo>
                  <a:pt x="844190" y="112353"/>
                </a:lnTo>
                <a:lnTo>
                  <a:pt x="468221" y="112353"/>
                </a:lnTo>
                <a:cubicBezTo>
                  <a:pt x="415694" y="76702"/>
                  <a:pt x="351293" y="55816"/>
                  <a:pt x="282575" y="55816"/>
                </a:cubicBezTo>
                <a:lnTo>
                  <a:pt x="282575"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1" name="Freeform 85">
            <a:extLst>
              <a:ext uri="{FF2B5EF4-FFF2-40B4-BE49-F238E27FC236}">
                <a16:creationId xmlns:a16="http://schemas.microsoft.com/office/drawing/2014/main" id="{D9D3AF91-6ABE-8D48-882D-BDB5BFD12C15}"/>
              </a:ext>
            </a:extLst>
          </p:cNvPr>
          <p:cNvSpPr>
            <a:spLocks noChangeArrowheads="1"/>
          </p:cNvSpPr>
          <p:nvPr/>
        </p:nvSpPr>
        <p:spPr bwMode="auto">
          <a:xfrm>
            <a:off x="5957911" y="4200826"/>
            <a:ext cx="513725" cy="513726"/>
          </a:xfrm>
          <a:custGeom>
            <a:avLst/>
            <a:gdLst>
              <a:gd name="T0" fmla="*/ 422275 w 899752"/>
              <a:gd name="T1" fmla="*/ 280988 h 899754"/>
              <a:gd name="T2" fmla="*/ 534627 w 899752"/>
              <a:gd name="T3" fmla="*/ 365919 h 899754"/>
              <a:gd name="T4" fmla="*/ 422275 w 899752"/>
              <a:gd name="T5" fmla="*/ 450489 h 899754"/>
              <a:gd name="T6" fmla="*/ 57150 w 899752"/>
              <a:gd name="T7" fmla="*/ 225425 h 899754"/>
              <a:gd name="T8" fmla="*/ 113290 w 899752"/>
              <a:gd name="T9" fmla="*/ 225425 h 899754"/>
              <a:gd name="T10" fmla="*/ 113290 w 899752"/>
              <a:gd name="T11" fmla="*/ 562409 h 899754"/>
              <a:gd name="T12" fmla="*/ 422420 w 899752"/>
              <a:gd name="T13" fmla="*/ 562409 h 899754"/>
              <a:gd name="T14" fmla="*/ 478560 w 899752"/>
              <a:gd name="T15" fmla="*/ 562409 h 899754"/>
              <a:gd name="T16" fmla="*/ 787690 w 899752"/>
              <a:gd name="T17" fmla="*/ 562409 h 899754"/>
              <a:gd name="T18" fmla="*/ 787690 w 899752"/>
              <a:gd name="T19" fmla="*/ 225425 h 899754"/>
              <a:gd name="T20" fmla="*/ 844190 w 899752"/>
              <a:gd name="T21" fmla="*/ 225425 h 899754"/>
              <a:gd name="T22" fmla="*/ 844190 w 899752"/>
              <a:gd name="T23" fmla="*/ 618873 h 899754"/>
              <a:gd name="T24" fmla="*/ 478560 w 899752"/>
              <a:gd name="T25" fmla="*/ 618873 h 899754"/>
              <a:gd name="T26" fmla="*/ 478560 w 899752"/>
              <a:gd name="T27" fmla="*/ 803729 h 899754"/>
              <a:gd name="T28" fmla="*/ 490436 w 899752"/>
              <a:gd name="T29" fmla="*/ 815597 h 899754"/>
              <a:gd name="T30" fmla="*/ 518146 w 899752"/>
              <a:gd name="T31" fmla="*/ 843649 h 899754"/>
              <a:gd name="T32" fmla="*/ 590840 w 899752"/>
              <a:gd name="T33" fmla="*/ 843649 h 899754"/>
              <a:gd name="T34" fmla="*/ 590840 w 899752"/>
              <a:gd name="T35" fmla="*/ 899754 h 899754"/>
              <a:gd name="T36" fmla="*/ 495114 w 899752"/>
              <a:gd name="T37" fmla="*/ 899754 h 899754"/>
              <a:gd name="T38" fmla="*/ 450490 w 899752"/>
              <a:gd name="T39" fmla="*/ 855158 h 899754"/>
              <a:gd name="T40" fmla="*/ 405866 w 899752"/>
              <a:gd name="T41" fmla="*/ 899754 h 899754"/>
              <a:gd name="T42" fmla="*/ 309780 w 899752"/>
              <a:gd name="T43" fmla="*/ 899754 h 899754"/>
              <a:gd name="T44" fmla="*/ 309780 w 899752"/>
              <a:gd name="T45" fmla="*/ 843649 h 899754"/>
              <a:gd name="T46" fmla="*/ 382475 w 899752"/>
              <a:gd name="T47" fmla="*/ 843649 h 899754"/>
              <a:gd name="T48" fmla="*/ 410904 w 899752"/>
              <a:gd name="T49" fmla="*/ 815597 h 899754"/>
              <a:gd name="T50" fmla="*/ 422420 w 899752"/>
              <a:gd name="T51" fmla="*/ 803729 h 899754"/>
              <a:gd name="T52" fmla="*/ 422420 w 899752"/>
              <a:gd name="T53" fmla="*/ 618873 h 899754"/>
              <a:gd name="T54" fmla="*/ 57150 w 899752"/>
              <a:gd name="T55" fmla="*/ 618873 h 899754"/>
              <a:gd name="T56" fmla="*/ 421804 w 899752"/>
              <a:gd name="T57" fmla="*/ 0 h 899754"/>
              <a:gd name="T58" fmla="*/ 477949 w 899752"/>
              <a:gd name="T59" fmla="*/ 0 h 899754"/>
              <a:gd name="T60" fmla="*/ 477949 w 899752"/>
              <a:gd name="T61" fmla="*/ 56380 h 899754"/>
              <a:gd name="T62" fmla="*/ 899752 w 899752"/>
              <a:gd name="T63" fmla="*/ 56380 h 899754"/>
              <a:gd name="T64" fmla="*/ 899752 w 899752"/>
              <a:gd name="T65" fmla="*/ 169501 h 899754"/>
              <a:gd name="T66" fmla="*/ 0 w 899752"/>
              <a:gd name="T67" fmla="*/ 169501 h 899754"/>
              <a:gd name="T68" fmla="*/ 0 w 899752"/>
              <a:gd name="T69" fmla="*/ 56380 h 899754"/>
              <a:gd name="T70" fmla="*/ 421804 w 899752"/>
              <a:gd name="T71" fmla="*/ 56380 h 8997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99752" h="899754">
                <a:moveTo>
                  <a:pt x="422275" y="280988"/>
                </a:moveTo>
                <a:lnTo>
                  <a:pt x="534627" y="365919"/>
                </a:lnTo>
                <a:lnTo>
                  <a:pt x="422275" y="450489"/>
                </a:lnTo>
                <a:lnTo>
                  <a:pt x="422275" y="280988"/>
                </a:lnTo>
                <a:close/>
                <a:moveTo>
                  <a:pt x="57150" y="225425"/>
                </a:moveTo>
                <a:lnTo>
                  <a:pt x="113290" y="225425"/>
                </a:lnTo>
                <a:lnTo>
                  <a:pt x="113290" y="562409"/>
                </a:lnTo>
                <a:lnTo>
                  <a:pt x="422420" y="562409"/>
                </a:lnTo>
                <a:lnTo>
                  <a:pt x="478560" y="562409"/>
                </a:lnTo>
                <a:lnTo>
                  <a:pt x="787690" y="562409"/>
                </a:lnTo>
                <a:lnTo>
                  <a:pt x="787690" y="225425"/>
                </a:lnTo>
                <a:lnTo>
                  <a:pt x="844190" y="225425"/>
                </a:lnTo>
                <a:lnTo>
                  <a:pt x="844190" y="618873"/>
                </a:lnTo>
                <a:lnTo>
                  <a:pt x="478560" y="618873"/>
                </a:lnTo>
                <a:lnTo>
                  <a:pt x="478560" y="803729"/>
                </a:lnTo>
                <a:lnTo>
                  <a:pt x="490436" y="815597"/>
                </a:lnTo>
                <a:lnTo>
                  <a:pt x="518146" y="843649"/>
                </a:lnTo>
                <a:lnTo>
                  <a:pt x="590840" y="843649"/>
                </a:lnTo>
                <a:lnTo>
                  <a:pt x="590840" y="899754"/>
                </a:lnTo>
                <a:lnTo>
                  <a:pt x="495114" y="899754"/>
                </a:lnTo>
                <a:lnTo>
                  <a:pt x="450490" y="855158"/>
                </a:lnTo>
                <a:lnTo>
                  <a:pt x="405866" y="899754"/>
                </a:lnTo>
                <a:lnTo>
                  <a:pt x="309780" y="899754"/>
                </a:lnTo>
                <a:lnTo>
                  <a:pt x="309780" y="843649"/>
                </a:lnTo>
                <a:lnTo>
                  <a:pt x="382475" y="843649"/>
                </a:lnTo>
                <a:lnTo>
                  <a:pt x="410904" y="815597"/>
                </a:lnTo>
                <a:lnTo>
                  <a:pt x="422420" y="803729"/>
                </a:lnTo>
                <a:lnTo>
                  <a:pt x="422420" y="618873"/>
                </a:lnTo>
                <a:lnTo>
                  <a:pt x="57150" y="618873"/>
                </a:lnTo>
                <a:lnTo>
                  <a:pt x="57150" y="225425"/>
                </a:lnTo>
                <a:close/>
                <a:moveTo>
                  <a:pt x="421804" y="0"/>
                </a:moveTo>
                <a:lnTo>
                  <a:pt x="477949" y="0"/>
                </a:lnTo>
                <a:lnTo>
                  <a:pt x="477949" y="56380"/>
                </a:lnTo>
                <a:lnTo>
                  <a:pt x="899752" y="56380"/>
                </a:lnTo>
                <a:lnTo>
                  <a:pt x="899752" y="169501"/>
                </a:lnTo>
                <a:lnTo>
                  <a:pt x="0" y="169501"/>
                </a:lnTo>
                <a:lnTo>
                  <a:pt x="0" y="56380"/>
                </a:lnTo>
                <a:lnTo>
                  <a:pt x="421804" y="56380"/>
                </a:lnTo>
                <a:lnTo>
                  <a:pt x="421804"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2" name="Freeform 88">
            <a:extLst>
              <a:ext uri="{FF2B5EF4-FFF2-40B4-BE49-F238E27FC236}">
                <a16:creationId xmlns:a16="http://schemas.microsoft.com/office/drawing/2014/main" id="{7E7505C6-6A72-224D-9B78-328798EF508D}"/>
              </a:ext>
            </a:extLst>
          </p:cNvPr>
          <p:cNvSpPr>
            <a:spLocks noChangeArrowheads="1"/>
          </p:cNvSpPr>
          <p:nvPr/>
        </p:nvSpPr>
        <p:spPr bwMode="auto">
          <a:xfrm>
            <a:off x="4236094" y="4248846"/>
            <a:ext cx="513726" cy="417686"/>
          </a:xfrm>
          <a:custGeom>
            <a:avLst/>
            <a:gdLst>
              <a:gd name="T0" fmla="*/ 0 w 899752"/>
              <a:gd name="T1" fmla="*/ 674688 h 731474"/>
              <a:gd name="T2" fmla="*/ 899752 w 899752"/>
              <a:gd name="T3" fmla="*/ 674688 h 731474"/>
              <a:gd name="T4" fmla="*/ 899752 w 899752"/>
              <a:gd name="T5" fmla="*/ 731474 h 731474"/>
              <a:gd name="T6" fmla="*/ 0 w 899752"/>
              <a:gd name="T7" fmla="*/ 731474 h 731474"/>
              <a:gd name="T8" fmla="*/ 477948 w 899752"/>
              <a:gd name="T9" fmla="*/ 0 h 731474"/>
              <a:gd name="T10" fmla="*/ 646742 w 899752"/>
              <a:gd name="T11" fmla="*/ 0 h 731474"/>
              <a:gd name="T12" fmla="*/ 646742 w 899752"/>
              <a:gd name="T13" fmla="*/ 562219 h 731474"/>
              <a:gd name="T14" fmla="*/ 702886 w 899752"/>
              <a:gd name="T15" fmla="*/ 562219 h 731474"/>
              <a:gd name="T16" fmla="*/ 702886 w 899752"/>
              <a:gd name="T17" fmla="*/ 140465 h 731474"/>
              <a:gd name="T18" fmla="*/ 871680 w 899752"/>
              <a:gd name="T19" fmla="*/ 140465 h 731474"/>
              <a:gd name="T20" fmla="*/ 871680 w 899752"/>
              <a:gd name="T21" fmla="*/ 562219 h 731474"/>
              <a:gd name="T22" fmla="*/ 899752 w 899752"/>
              <a:gd name="T23" fmla="*/ 562219 h 731474"/>
              <a:gd name="T24" fmla="*/ 899752 w 899752"/>
              <a:gd name="T25" fmla="*/ 618765 h 731474"/>
              <a:gd name="T26" fmla="*/ 815176 w 899752"/>
              <a:gd name="T27" fmla="*/ 618765 h 731474"/>
              <a:gd name="T28" fmla="*/ 815176 w 899752"/>
              <a:gd name="T29" fmla="*/ 196651 h 731474"/>
              <a:gd name="T30" fmla="*/ 759031 w 899752"/>
              <a:gd name="T31" fmla="*/ 196651 h 731474"/>
              <a:gd name="T32" fmla="*/ 759031 w 899752"/>
              <a:gd name="T33" fmla="*/ 618765 h 731474"/>
              <a:gd name="T34" fmla="*/ 590597 w 899752"/>
              <a:gd name="T35" fmla="*/ 618765 h 731474"/>
              <a:gd name="T36" fmla="*/ 590597 w 899752"/>
              <a:gd name="T37" fmla="*/ 56186 h 731474"/>
              <a:gd name="T38" fmla="*/ 534093 w 899752"/>
              <a:gd name="T39" fmla="*/ 56186 h 731474"/>
              <a:gd name="T40" fmla="*/ 534093 w 899752"/>
              <a:gd name="T41" fmla="*/ 618765 h 731474"/>
              <a:gd name="T42" fmla="*/ 365659 w 899752"/>
              <a:gd name="T43" fmla="*/ 618765 h 731474"/>
              <a:gd name="T44" fmla="*/ 365659 w 899752"/>
              <a:gd name="T45" fmla="*/ 252837 h 731474"/>
              <a:gd name="T46" fmla="*/ 309155 w 899752"/>
              <a:gd name="T47" fmla="*/ 252837 h 731474"/>
              <a:gd name="T48" fmla="*/ 309155 w 899752"/>
              <a:gd name="T49" fmla="*/ 618765 h 731474"/>
              <a:gd name="T50" fmla="*/ 140721 w 899752"/>
              <a:gd name="T51" fmla="*/ 618765 h 731474"/>
              <a:gd name="T52" fmla="*/ 140721 w 899752"/>
              <a:gd name="T53" fmla="*/ 393661 h 731474"/>
              <a:gd name="T54" fmla="*/ 84217 w 899752"/>
              <a:gd name="T55" fmla="*/ 393661 h 731474"/>
              <a:gd name="T56" fmla="*/ 84217 w 899752"/>
              <a:gd name="T57" fmla="*/ 618765 h 731474"/>
              <a:gd name="T58" fmla="*/ 0 w 899752"/>
              <a:gd name="T59" fmla="*/ 618765 h 731474"/>
              <a:gd name="T60" fmla="*/ 0 w 899752"/>
              <a:gd name="T61" fmla="*/ 562219 h 731474"/>
              <a:gd name="T62" fmla="*/ 28072 w 899752"/>
              <a:gd name="T63" fmla="*/ 562219 h 731474"/>
              <a:gd name="T64" fmla="*/ 28072 w 899752"/>
              <a:gd name="T65" fmla="*/ 337476 h 731474"/>
              <a:gd name="T66" fmla="*/ 196866 w 899752"/>
              <a:gd name="T67" fmla="*/ 337476 h 731474"/>
              <a:gd name="T68" fmla="*/ 196866 w 899752"/>
              <a:gd name="T69" fmla="*/ 562219 h 731474"/>
              <a:gd name="T70" fmla="*/ 253010 w 899752"/>
              <a:gd name="T71" fmla="*/ 562219 h 731474"/>
              <a:gd name="T72" fmla="*/ 253010 w 899752"/>
              <a:gd name="T73" fmla="*/ 196651 h 731474"/>
              <a:gd name="T74" fmla="*/ 421804 w 899752"/>
              <a:gd name="T75" fmla="*/ 196651 h 731474"/>
              <a:gd name="T76" fmla="*/ 421804 w 899752"/>
              <a:gd name="T77" fmla="*/ 562219 h 731474"/>
              <a:gd name="T78" fmla="*/ 477948 w 899752"/>
              <a:gd name="T79" fmla="*/ 562219 h 73147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899752" h="731474">
                <a:moveTo>
                  <a:pt x="0" y="674688"/>
                </a:moveTo>
                <a:lnTo>
                  <a:pt x="899752" y="674688"/>
                </a:lnTo>
                <a:lnTo>
                  <a:pt x="899752" y="731474"/>
                </a:lnTo>
                <a:lnTo>
                  <a:pt x="0" y="731474"/>
                </a:lnTo>
                <a:lnTo>
                  <a:pt x="0" y="674688"/>
                </a:lnTo>
                <a:close/>
                <a:moveTo>
                  <a:pt x="477948" y="0"/>
                </a:moveTo>
                <a:lnTo>
                  <a:pt x="646742" y="0"/>
                </a:lnTo>
                <a:lnTo>
                  <a:pt x="646742" y="562219"/>
                </a:lnTo>
                <a:lnTo>
                  <a:pt x="702886" y="562219"/>
                </a:lnTo>
                <a:lnTo>
                  <a:pt x="702886" y="140465"/>
                </a:lnTo>
                <a:lnTo>
                  <a:pt x="871680" y="140465"/>
                </a:lnTo>
                <a:lnTo>
                  <a:pt x="871680" y="562219"/>
                </a:lnTo>
                <a:lnTo>
                  <a:pt x="899752" y="562219"/>
                </a:lnTo>
                <a:lnTo>
                  <a:pt x="899752" y="618765"/>
                </a:lnTo>
                <a:lnTo>
                  <a:pt x="815176" y="618765"/>
                </a:lnTo>
                <a:lnTo>
                  <a:pt x="815176" y="196651"/>
                </a:lnTo>
                <a:lnTo>
                  <a:pt x="759031" y="196651"/>
                </a:lnTo>
                <a:lnTo>
                  <a:pt x="759031" y="618765"/>
                </a:lnTo>
                <a:lnTo>
                  <a:pt x="590597" y="618765"/>
                </a:lnTo>
                <a:lnTo>
                  <a:pt x="590597" y="56186"/>
                </a:lnTo>
                <a:lnTo>
                  <a:pt x="534093" y="56186"/>
                </a:lnTo>
                <a:lnTo>
                  <a:pt x="534093" y="618765"/>
                </a:lnTo>
                <a:lnTo>
                  <a:pt x="365659" y="618765"/>
                </a:lnTo>
                <a:lnTo>
                  <a:pt x="365659" y="252837"/>
                </a:lnTo>
                <a:lnTo>
                  <a:pt x="309155" y="252837"/>
                </a:lnTo>
                <a:lnTo>
                  <a:pt x="309155" y="618765"/>
                </a:lnTo>
                <a:lnTo>
                  <a:pt x="140721" y="618765"/>
                </a:lnTo>
                <a:lnTo>
                  <a:pt x="140721" y="393661"/>
                </a:lnTo>
                <a:lnTo>
                  <a:pt x="84217" y="393661"/>
                </a:lnTo>
                <a:lnTo>
                  <a:pt x="84217" y="618765"/>
                </a:lnTo>
                <a:lnTo>
                  <a:pt x="0" y="618765"/>
                </a:lnTo>
                <a:lnTo>
                  <a:pt x="0" y="562219"/>
                </a:lnTo>
                <a:lnTo>
                  <a:pt x="28072" y="562219"/>
                </a:lnTo>
                <a:lnTo>
                  <a:pt x="28072" y="337476"/>
                </a:lnTo>
                <a:lnTo>
                  <a:pt x="196866" y="337476"/>
                </a:lnTo>
                <a:lnTo>
                  <a:pt x="196866" y="562219"/>
                </a:lnTo>
                <a:lnTo>
                  <a:pt x="253010" y="562219"/>
                </a:lnTo>
                <a:lnTo>
                  <a:pt x="253010" y="196651"/>
                </a:lnTo>
                <a:lnTo>
                  <a:pt x="421804" y="196651"/>
                </a:lnTo>
                <a:lnTo>
                  <a:pt x="421804" y="562219"/>
                </a:lnTo>
                <a:lnTo>
                  <a:pt x="477948" y="562219"/>
                </a:lnTo>
                <a:lnTo>
                  <a:pt x="477948"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3" name="Freeform 90">
            <a:extLst>
              <a:ext uri="{FF2B5EF4-FFF2-40B4-BE49-F238E27FC236}">
                <a16:creationId xmlns:a16="http://schemas.microsoft.com/office/drawing/2014/main" id="{FCB3D453-362F-C24F-BE56-857A8D288A24}"/>
              </a:ext>
            </a:extLst>
          </p:cNvPr>
          <p:cNvSpPr>
            <a:spLocks noChangeArrowheads="1"/>
          </p:cNvSpPr>
          <p:nvPr/>
        </p:nvSpPr>
        <p:spPr bwMode="auto">
          <a:xfrm>
            <a:off x="7190653" y="4217135"/>
            <a:ext cx="514631" cy="481108"/>
          </a:xfrm>
          <a:custGeom>
            <a:avLst/>
            <a:gdLst>
              <a:gd name="T0" fmla="*/ 619798 w 901340"/>
              <a:gd name="T1" fmla="*/ 730250 h 842602"/>
              <a:gd name="T2" fmla="*/ 845104 w 901340"/>
              <a:gd name="T3" fmla="*/ 730250 h 842602"/>
              <a:gd name="T4" fmla="*/ 901340 w 901340"/>
              <a:gd name="T5" fmla="*/ 786426 h 842602"/>
              <a:gd name="T6" fmla="*/ 901340 w 901340"/>
              <a:gd name="T7" fmla="*/ 842602 h 842602"/>
              <a:gd name="T8" fmla="*/ 563562 w 901340"/>
              <a:gd name="T9" fmla="*/ 842602 h 842602"/>
              <a:gd name="T10" fmla="*/ 563562 w 901340"/>
              <a:gd name="T11" fmla="*/ 786426 h 842602"/>
              <a:gd name="T12" fmla="*/ 56536 w 901340"/>
              <a:gd name="T13" fmla="*/ 730250 h 842602"/>
              <a:gd name="T14" fmla="*/ 281241 w 901340"/>
              <a:gd name="T15" fmla="*/ 730250 h 842602"/>
              <a:gd name="T16" fmla="*/ 337777 w 901340"/>
              <a:gd name="T17" fmla="*/ 786426 h 842602"/>
              <a:gd name="T18" fmla="*/ 337777 w 901340"/>
              <a:gd name="T19" fmla="*/ 842602 h 842602"/>
              <a:gd name="T20" fmla="*/ 0 w 901340"/>
              <a:gd name="T21" fmla="*/ 842602 h 842602"/>
              <a:gd name="T22" fmla="*/ 0 w 901340"/>
              <a:gd name="T23" fmla="*/ 786426 h 842602"/>
              <a:gd name="T24" fmla="*/ 318349 w 901340"/>
              <a:gd name="T25" fmla="*/ 612775 h 842602"/>
              <a:gd name="T26" fmla="*/ 582992 w 901340"/>
              <a:gd name="T27" fmla="*/ 612775 h 842602"/>
              <a:gd name="T28" fmla="*/ 609241 w 901340"/>
              <a:gd name="T29" fmla="*/ 662402 h 842602"/>
              <a:gd name="T30" fmla="*/ 450670 w 901340"/>
              <a:gd name="T31" fmla="*/ 701318 h 842602"/>
              <a:gd name="T32" fmla="*/ 292100 w 901340"/>
              <a:gd name="T33" fmla="*/ 662402 h 842602"/>
              <a:gd name="T34" fmla="*/ 732270 w 901340"/>
              <a:gd name="T35" fmla="*/ 504825 h 842602"/>
              <a:gd name="T36" fmla="*/ 817201 w 901340"/>
              <a:gd name="T37" fmla="*/ 588881 h 842602"/>
              <a:gd name="T38" fmla="*/ 817201 w 901340"/>
              <a:gd name="T39" fmla="*/ 616900 h 842602"/>
              <a:gd name="T40" fmla="*/ 732270 w 901340"/>
              <a:gd name="T41" fmla="*/ 701316 h 842602"/>
              <a:gd name="T42" fmla="*/ 647700 w 901340"/>
              <a:gd name="T43" fmla="*/ 616900 h 842602"/>
              <a:gd name="T44" fmla="*/ 647700 w 901340"/>
              <a:gd name="T45" fmla="*/ 588881 h 842602"/>
              <a:gd name="T46" fmla="*/ 732270 w 901340"/>
              <a:gd name="T47" fmla="*/ 504825 h 842602"/>
              <a:gd name="T48" fmla="*/ 168095 w 901340"/>
              <a:gd name="T49" fmla="*/ 504825 h 842602"/>
              <a:gd name="T50" fmla="*/ 252053 w 901340"/>
              <a:gd name="T51" fmla="*/ 588881 h 842602"/>
              <a:gd name="T52" fmla="*/ 252053 w 901340"/>
              <a:gd name="T53" fmla="*/ 616900 h 842602"/>
              <a:gd name="T54" fmla="*/ 168095 w 901340"/>
              <a:gd name="T55" fmla="*/ 701316 h 842602"/>
              <a:gd name="T56" fmla="*/ 84137 w 901340"/>
              <a:gd name="T57" fmla="*/ 616900 h 842602"/>
              <a:gd name="T58" fmla="*/ 84137 w 901340"/>
              <a:gd name="T59" fmla="*/ 588881 h 842602"/>
              <a:gd name="T60" fmla="*/ 168095 w 901340"/>
              <a:gd name="T61" fmla="*/ 504825 h 842602"/>
              <a:gd name="T62" fmla="*/ 337524 w 901340"/>
              <a:gd name="T63" fmla="*/ 223837 h 842602"/>
              <a:gd name="T64" fmla="*/ 562589 w 901340"/>
              <a:gd name="T65" fmla="*/ 223837 h 842602"/>
              <a:gd name="T66" fmla="*/ 618765 w 901340"/>
              <a:gd name="T67" fmla="*/ 280013 h 842602"/>
              <a:gd name="T68" fmla="*/ 618765 w 901340"/>
              <a:gd name="T69" fmla="*/ 336190 h 842602"/>
              <a:gd name="T70" fmla="*/ 280987 w 901340"/>
              <a:gd name="T71" fmla="*/ 336190 h 842602"/>
              <a:gd name="T72" fmla="*/ 280987 w 901340"/>
              <a:gd name="T73" fmla="*/ 280013 h 842602"/>
              <a:gd name="T74" fmla="*/ 337524 w 901340"/>
              <a:gd name="T75" fmla="*/ 223837 h 842602"/>
              <a:gd name="T76" fmla="*/ 637877 w 901340"/>
              <a:gd name="T77" fmla="*/ 142875 h 842602"/>
              <a:gd name="T78" fmla="*/ 788626 w 901340"/>
              <a:gd name="T79" fmla="*/ 421914 h 842602"/>
              <a:gd name="T80" fmla="*/ 732230 w 901340"/>
              <a:gd name="T81" fmla="*/ 421914 h 842602"/>
              <a:gd name="T82" fmla="*/ 606425 w 901340"/>
              <a:gd name="T83" fmla="*/ 189742 h 842602"/>
              <a:gd name="T84" fmla="*/ 261899 w 901340"/>
              <a:gd name="T85" fmla="*/ 142875 h 842602"/>
              <a:gd name="T86" fmla="*/ 293326 w 901340"/>
              <a:gd name="T87" fmla="*/ 189657 h 842602"/>
              <a:gd name="T88" fmla="*/ 169064 w 901340"/>
              <a:gd name="T89" fmla="*/ 420327 h 842602"/>
              <a:gd name="T90" fmla="*/ 112712 w 901340"/>
              <a:gd name="T91" fmla="*/ 420327 h 842602"/>
              <a:gd name="T92" fmla="*/ 261899 w 901340"/>
              <a:gd name="T93" fmla="*/ 142875 h 842602"/>
              <a:gd name="T94" fmla="*/ 450670 w 901340"/>
              <a:gd name="T95" fmla="*/ 0 h 842602"/>
              <a:gd name="T96" fmla="*/ 534628 w 901340"/>
              <a:gd name="T97" fmla="*/ 84415 h 842602"/>
              <a:gd name="T98" fmla="*/ 534628 w 901340"/>
              <a:gd name="T99" fmla="*/ 112434 h 842602"/>
              <a:gd name="T100" fmla="*/ 450670 w 901340"/>
              <a:gd name="T101" fmla="*/ 196491 h 842602"/>
              <a:gd name="T102" fmla="*/ 366712 w 901340"/>
              <a:gd name="T103" fmla="*/ 112434 h 842602"/>
              <a:gd name="T104" fmla="*/ 366712 w 901340"/>
              <a:gd name="T105" fmla="*/ 84415 h 842602"/>
              <a:gd name="T106" fmla="*/ 450670 w 901340"/>
              <a:gd name="T107" fmla="*/ 0 h 84260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901340" h="842602">
                <a:moveTo>
                  <a:pt x="619798" y="730250"/>
                </a:moveTo>
                <a:lnTo>
                  <a:pt x="845104" y="730250"/>
                </a:lnTo>
                <a:cubicBezTo>
                  <a:pt x="867093" y="752216"/>
                  <a:pt x="879350" y="764460"/>
                  <a:pt x="901340" y="786426"/>
                </a:cubicBezTo>
                <a:lnTo>
                  <a:pt x="901340" y="842602"/>
                </a:lnTo>
                <a:lnTo>
                  <a:pt x="563562" y="842602"/>
                </a:lnTo>
                <a:lnTo>
                  <a:pt x="563562" y="786426"/>
                </a:lnTo>
                <a:lnTo>
                  <a:pt x="619798" y="730250"/>
                </a:lnTo>
                <a:close/>
                <a:moveTo>
                  <a:pt x="56536" y="730250"/>
                </a:moveTo>
                <a:lnTo>
                  <a:pt x="281241" y="730250"/>
                </a:lnTo>
                <a:lnTo>
                  <a:pt x="337777" y="786426"/>
                </a:lnTo>
                <a:lnTo>
                  <a:pt x="337777" y="842602"/>
                </a:lnTo>
                <a:lnTo>
                  <a:pt x="0" y="842602"/>
                </a:lnTo>
                <a:lnTo>
                  <a:pt x="0" y="786426"/>
                </a:lnTo>
                <a:lnTo>
                  <a:pt x="56536" y="730250"/>
                </a:lnTo>
                <a:close/>
                <a:moveTo>
                  <a:pt x="318349" y="612775"/>
                </a:moveTo>
                <a:cubicBezTo>
                  <a:pt x="399252" y="655618"/>
                  <a:pt x="502089" y="655618"/>
                  <a:pt x="582992" y="612775"/>
                </a:cubicBezTo>
                <a:lnTo>
                  <a:pt x="609241" y="662402"/>
                </a:lnTo>
                <a:cubicBezTo>
                  <a:pt x="561058" y="687751"/>
                  <a:pt x="506044" y="701318"/>
                  <a:pt x="450670" y="701318"/>
                </a:cubicBezTo>
                <a:cubicBezTo>
                  <a:pt x="395297" y="701318"/>
                  <a:pt x="340642" y="687751"/>
                  <a:pt x="292100" y="662402"/>
                </a:cubicBezTo>
                <a:lnTo>
                  <a:pt x="318349" y="612775"/>
                </a:lnTo>
                <a:close/>
                <a:moveTo>
                  <a:pt x="732270" y="504825"/>
                </a:moveTo>
                <a:cubicBezTo>
                  <a:pt x="778892" y="504825"/>
                  <a:pt x="817201" y="542542"/>
                  <a:pt x="817201" y="588881"/>
                </a:cubicBezTo>
                <a:lnTo>
                  <a:pt x="817201" y="616900"/>
                </a:lnTo>
                <a:cubicBezTo>
                  <a:pt x="817201" y="663598"/>
                  <a:pt x="778892" y="701316"/>
                  <a:pt x="732270" y="701316"/>
                </a:cubicBezTo>
                <a:cubicBezTo>
                  <a:pt x="685648" y="701316"/>
                  <a:pt x="647700" y="663598"/>
                  <a:pt x="647700" y="616900"/>
                </a:cubicBezTo>
                <a:lnTo>
                  <a:pt x="647700" y="588881"/>
                </a:lnTo>
                <a:cubicBezTo>
                  <a:pt x="647700" y="542542"/>
                  <a:pt x="685648" y="504825"/>
                  <a:pt x="732270" y="504825"/>
                </a:cubicBezTo>
                <a:close/>
                <a:moveTo>
                  <a:pt x="168095" y="504825"/>
                </a:moveTo>
                <a:cubicBezTo>
                  <a:pt x="214739" y="504825"/>
                  <a:pt x="252053" y="542542"/>
                  <a:pt x="252053" y="588881"/>
                </a:cubicBezTo>
                <a:lnTo>
                  <a:pt x="252053" y="616900"/>
                </a:lnTo>
                <a:cubicBezTo>
                  <a:pt x="252053" y="663598"/>
                  <a:pt x="214739" y="701316"/>
                  <a:pt x="168095" y="701316"/>
                </a:cubicBezTo>
                <a:cubicBezTo>
                  <a:pt x="121811" y="701316"/>
                  <a:pt x="84137" y="663598"/>
                  <a:pt x="84137" y="616900"/>
                </a:cubicBezTo>
                <a:lnTo>
                  <a:pt x="84137" y="588881"/>
                </a:lnTo>
                <a:cubicBezTo>
                  <a:pt x="84137" y="542542"/>
                  <a:pt x="121811" y="504825"/>
                  <a:pt x="168095" y="504825"/>
                </a:cubicBezTo>
                <a:close/>
                <a:moveTo>
                  <a:pt x="337524" y="223837"/>
                </a:moveTo>
                <a:lnTo>
                  <a:pt x="562589" y="223837"/>
                </a:lnTo>
                <a:cubicBezTo>
                  <a:pt x="584555" y="245803"/>
                  <a:pt x="596799" y="258407"/>
                  <a:pt x="618765" y="280013"/>
                </a:cubicBezTo>
                <a:lnTo>
                  <a:pt x="618765" y="336190"/>
                </a:lnTo>
                <a:lnTo>
                  <a:pt x="280987" y="336190"/>
                </a:lnTo>
                <a:lnTo>
                  <a:pt x="280987" y="280013"/>
                </a:lnTo>
                <a:cubicBezTo>
                  <a:pt x="302954" y="258407"/>
                  <a:pt x="315557" y="245803"/>
                  <a:pt x="337524" y="223837"/>
                </a:cubicBezTo>
                <a:close/>
                <a:moveTo>
                  <a:pt x="637877" y="142875"/>
                </a:moveTo>
                <a:cubicBezTo>
                  <a:pt x="732230" y="205605"/>
                  <a:pt x="788626" y="309794"/>
                  <a:pt x="788626" y="421914"/>
                </a:cubicBezTo>
                <a:lnTo>
                  <a:pt x="732230" y="421914"/>
                </a:lnTo>
                <a:cubicBezTo>
                  <a:pt x="732230" y="328901"/>
                  <a:pt x="685234" y="242017"/>
                  <a:pt x="606425" y="189742"/>
                </a:cubicBezTo>
                <a:lnTo>
                  <a:pt x="637877" y="142875"/>
                </a:lnTo>
                <a:close/>
                <a:moveTo>
                  <a:pt x="261899" y="142875"/>
                </a:moveTo>
                <a:lnTo>
                  <a:pt x="293326" y="189657"/>
                </a:lnTo>
                <a:cubicBezTo>
                  <a:pt x="215301" y="241477"/>
                  <a:pt x="169064" y="327843"/>
                  <a:pt x="169064" y="420327"/>
                </a:cubicBezTo>
                <a:lnTo>
                  <a:pt x="112712" y="420327"/>
                </a:lnTo>
                <a:cubicBezTo>
                  <a:pt x="112712" y="309130"/>
                  <a:pt x="168341" y="205491"/>
                  <a:pt x="261899" y="142875"/>
                </a:cubicBezTo>
                <a:close/>
                <a:moveTo>
                  <a:pt x="450670" y="0"/>
                </a:moveTo>
                <a:cubicBezTo>
                  <a:pt x="496955" y="0"/>
                  <a:pt x="534628" y="37717"/>
                  <a:pt x="534628" y="84415"/>
                </a:cubicBezTo>
                <a:lnTo>
                  <a:pt x="534628" y="112434"/>
                </a:lnTo>
                <a:cubicBezTo>
                  <a:pt x="534628" y="158773"/>
                  <a:pt x="496955" y="196491"/>
                  <a:pt x="450670" y="196491"/>
                </a:cubicBezTo>
                <a:cubicBezTo>
                  <a:pt x="404386" y="196491"/>
                  <a:pt x="366712" y="158773"/>
                  <a:pt x="366712" y="112434"/>
                </a:cubicBezTo>
                <a:lnTo>
                  <a:pt x="366712" y="84415"/>
                </a:lnTo>
                <a:cubicBezTo>
                  <a:pt x="366712" y="37717"/>
                  <a:pt x="404386" y="0"/>
                  <a:pt x="450670"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4" name="Freeform 76">
            <a:extLst>
              <a:ext uri="{FF2B5EF4-FFF2-40B4-BE49-F238E27FC236}">
                <a16:creationId xmlns:a16="http://schemas.microsoft.com/office/drawing/2014/main" id="{B18DBDC2-63DD-414D-846D-D58A4E26DCC6}"/>
              </a:ext>
            </a:extLst>
          </p:cNvPr>
          <p:cNvSpPr>
            <a:spLocks noChangeArrowheads="1"/>
          </p:cNvSpPr>
          <p:nvPr/>
        </p:nvSpPr>
        <p:spPr bwMode="auto">
          <a:xfrm>
            <a:off x="2989417" y="4265154"/>
            <a:ext cx="513727" cy="385069"/>
          </a:xfrm>
          <a:custGeom>
            <a:avLst/>
            <a:gdLst>
              <a:gd name="T0" fmla="*/ 699848 w 2499"/>
              <a:gd name="T1" fmla="*/ 265416 h 1876"/>
              <a:gd name="T2" fmla="*/ 687241 w 2499"/>
              <a:gd name="T3" fmla="*/ 227653 h 1876"/>
              <a:gd name="T4" fmla="*/ 649781 w 2499"/>
              <a:gd name="T5" fmla="*/ 240241 h 1876"/>
              <a:gd name="T6" fmla="*/ 590350 w 2499"/>
              <a:gd name="T7" fmla="*/ 280880 h 1876"/>
              <a:gd name="T8" fmla="*/ 684360 w 2499"/>
              <a:gd name="T9" fmla="*/ 140620 h 1876"/>
              <a:gd name="T10" fmla="*/ 692284 w 2499"/>
              <a:gd name="T11" fmla="*/ 280880 h 1876"/>
              <a:gd name="T12" fmla="*/ 674995 w 2499"/>
              <a:gd name="T13" fmla="*/ 589813 h 1876"/>
              <a:gd name="T14" fmla="*/ 646900 w 2499"/>
              <a:gd name="T15" fmla="*/ 561760 h 1876"/>
              <a:gd name="T16" fmla="*/ 674995 w 2499"/>
              <a:gd name="T17" fmla="*/ 533708 h 1876"/>
              <a:gd name="T18" fmla="*/ 703089 w 2499"/>
              <a:gd name="T19" fmla="*/ 561760 h 1876"/>
              <a:gd name="T20" fmla="*/ 281308 w 2499"/>
              <a:gd name="T21" fmla="*/ 589813 h 1876"/>
              <a:gd name="T22" fmla="*/ 253213 w 2499"/>
              <a:gd name="T23" fmla="*/ 561760 h 1876"/>
              <a:gd name="T24" fmla="*/ 281308 w 2499"/>
              <a:gd name="T25" fmla="*/ 533708 h 1876"/>
              <a:gd name="T26" fmla="*/ 309403 w 2499"/>
              <a:gd name="T27" fmla="*/ 561760 h 1876"/>
              <a:gd name="T28" fmla="*/ 281308 w 2499"/>
              <a:gd name="T29" fmla="*/ 589813 h 1876"/>
              <a:gd name="T30" fmla="*/ 721459 w 2499"/>
              <a:gd name="T31" fmla="*/ 84516 h 1876"/>
              <a:gd name="T32" fmla="*/ 534161 w 2499"/>
              <a:gd name="T33" fmla="*/ 393088 h 1876"/>
              <a:gd name="T34" fmla="*/ 506066 w 2499"/>
              <a:gd name="T35" fmla="*/ 0 h 1876"/>
              <a:gd name="T36" fmla="*/ 0 w 2499"/>
              <a:gd name="T37" fmla="*/ 168672 h 1876"/>
              <a:gd name="T38" fmla="*/ 197024 w 2499"/>
              <a:gd name="T39" fmla="*/ 84516 h 1876"/>
              <a:gd name="T40" fmla="*/ 377478 w 2499"/>
              <a:gd name="T41" fmla="*/ 196724 h 1876"/>
              <a:gd name="T42" fmla="*/ 197024 w 2499"/>
              <a:gd name="T43" fmla="*/ 308932 h 1876"/>
              <a:gd name="T44" fmla="*/ 0 w 2499"/>
              <a:gd name="T45" fmla="*/ 224776 h 1876"/>
              <a:gd name="T46" fmla="*/ 44663 w 2499"/>
              <a:gd name="T47" fmla="*/ 589813 h 1876"/>
              <a:gd name="T48" fmla="*/ 144796 w 2499"/>
              <a:gd name="T49" fmla="*/ 589813 h 1876"/>
              <a:gd name="T50" fmla="*/ 140834 w 2499"/>
              <a:gd name="T51" fmla="*/ 561760 h 1876"/>
              <a:gd name="T52" fmla="*/ 253213 w 2499"/>
              <a:gd name="T53" fmla="*/ 449193 h 1876"/>
              <a:gd name="T54" fmla="*/ 267260 w 2499"/>
              <a:gd name="T55" fmla="*/ 450991 h 1876"/>
              <a:gd name="T56" fmla="*/ 168929 w 2499"/>
              <a:gd name="T57" fmla="*/ 561760 h 1876"/>
              <a:gd name="T58" fmla="*/ 281308 w 2499"/>
              <a:gd name="T59" fmla="*/ 674328 h 1876"/>
              <a:gd name="T60" fmla="*/ 534161 w 2499"/>
              <a:gd name="T61" fmla="*/ 589813 h 1876"/>
              <a:gd name="T62" fmla="*/ 538123 w 2499"/>
              <a:gd name="T63" fmla="*/ 589813 h 1876"/>
              <a:gd name="T64" fmla="*/ 534161 w 2499"/>
              <a:gd name="T65" fmla="*/ 561760 h 1876"/>
              <a:gd name="T66" fmla="*/ 646900 w 2499"/>
              <a:gd name="T67" fmla="*/ 449193 h 1876"/>
              <a:gd name="T68" fmla="*/ 660587 w 2499"/>
              <a:gd name="T69" fmla="*/ 450991 h 1876"/>
              <a:gd name="T70" fmla="*/ 660587 w 2499"/>
              <a:gd name="T71" fmla="*/ 450991 h 1876"/>
              <a:gd name="T72" fmla="*/ 562255 w 2499"/>
              <a:gd name="T73" fmla="*/ 561760 h 1876"/>
              <a:gd name="T74" fmla="*/ 674995 w 2499"/>
              <a:gd name="T75" fmla="*/ 674328 h 1876"/>
              <a:gd name="T76" fmla="*/ 855450 w 2499"/>
              <a:gd name="T77" fmla="*/ 589813 h 1876"/>
              <a:gd name="T78" fmla="*/ 899753 w 2499"/>
              <a:gd name="T79" fmla="*/ 425816 h 1876"/>
              <a:gd name="T80" fmla="*/ 808625 w 2499"/>
              <a:gd name="T81" fmla="*/ 287713 h 187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499" h="1876">
                <a:moveTo>
                  <a:pt x="1922" y="781"/>
                </a:moveTo>
                <a:lnTo>
                  <a:pt x="1943" y="738"/>
                </a:lnTo>
                <a:cubicBezTo>
                  <a:pt x="1962" y="699"/>
                  <a:pt x="1947" y="652"/>
                  <a:pt x="1908" y="633"/>
                </a:cubicBezTo>
                <a:cubicBezTo>
                  <a:pt x="1870" y="614"/>
                  <a:pt x="1822" y="629"/>
                  <a:pt x="1804" y="668"/>
                </a:cubicBezTo>
                <a:lnTo>
                  <a:pt x="1747" y="781"/>
                </a:lnTo>
                <a:lnTo>
                  <a:pt x="1639" y="781"/>
                </a:lnTo>
                <a:lnTo>
                  <a:pt x="1639" y="391"/>
                </a:lnTo>
                <a:lnTo>
                  <a:pt x="1900" y="391"/>
                </a:lnTo>
                <a:lnTo>
                  <a:pt x="2067" y="781"/>
                </a:lnTo>
                <a:lnTo>
                  <a:pt x="1922" y="781"/>
                </a:lnTo>
                <a:close/>
                <a:moveTo>
                  <a:pt x="1874" y="1640"/>
                </a:moveTo>
                <a:lnTo>
                  <a:pt x="1874" y="1640"/>
                </a:lnTo>
                <a:cubicBezTo>
                  <a:pt x="1830" y="1640"/>
                  <a:pt x="1796" y="1605"/>
                  <a:pt x="1796" y="1562"/>
                </a:cubicBezTo>
                <a:cubicBezTo>
                  <a:pt x="1796" y="1519"/>
                  <a:pt x="1830" y="1484"/>
                  <a:pt x="1874" y="1484"/>
                </a:cubicBezTo>
                <a:cubicBezTo>
                  <a:pt x="1917" y="1484"/>
                  <a:pt x="1952" y="1519"/>
                  <a:pt x="1952" y="1562"/>
                </a:cubicBezTo>
                <a:cubicBezTo>
                  <a:pt x="1952" y="1605"/>
                  <a:pt x="1917" y="1640"/>
                  <a:pt x="1874" y="1640"/>
                </a:cubicBezTo>
                <a:close/>
                <a:moveTo>
                  <a:pt x="781" y="1640"/>
                </a:moveTo>
                <a:lnTo>
                  <a:pt x="781" y="1640"/>
                </a:lnTo>
                <a:cubicBezTo>
                  <a:pt x="738" y="1640"/>
                  <a:pt x="703" y="1605"/>
                  <a:pt x="703" y="1562"/>
                </a:cubicBezTo>
                <a:cubicBezTo>
                  <a:pt x="703" y="1519"/>
                  <a:pt x="738" y="1484"/>
                  <a:pt x="781" y="1484"/>
                </a:cubicBezTo>
                <a:cubicBezTo>
                  <a:pt x="824" y="1484"/>
                  <a:pt x="859" y="1519"/>
                  <a:pt x="859" y="1562"/>
                </a:cubicBezTo>
                <a:cubicBezTo>
                  <a:pt x="859" y="1605"/>
                  <a:pt x="824" y="1640"/>
                  <a:pt x="781" y="1640"/>
                </a:cubicBezTo>
                <a:close/>
                <a:moveTo>
                  <a:pt x="2245" y="800"/>
                </a:moveTo>
                <a:lnTo>
                  <a:pt x="2003" y="235"/>
                </a:lnTo>
                <a:lnTo>
                  <a:pt x="1483" y="235"/>
                </a:lnTo>
                <a:lnTo>
                  <a:pt x="1483" y="1093"/>
                </a:lnTo>
                <a:lnTo>
                  <a:pt x="1405" y="1093"/>
                </a:lnTo>
                <a:lnTo>
                  <a:pt x="1405" y="0"/>
                </a:lnTo>
                <a:lnTo>
                  <a:pt x="0" y="0"/>
                </a:lnTo>
                <a:lnTo>
                  <a:pt x="0" y="469"/>
                </a:lnTo>
                <a:lnTo>
                  <a:pt x="547" y="469"/>
                </a:lnTo>
                <a:lnTo>
                  <a:pt x="547" y="235"/>
                </a:lnTo>
                <a:lnTo>
                  <a:pt x="735" y="235"/>
                </a:lnTo>
                <a:lnTo>
                  <a:pt x="1048" y="547"/>
                </a:lnTo>
                <a:lnTo>
                  <a:pt x="735" y="859"/>
                </a:lnTo>
                <a:lnTo>
                  <a:pt x="547" y="859"/>
                </a:lnTo>
                <a:lnTo>
                  <a:pt x="547" y="625"/>
                </a:lnTo>
                <a:lnTo>
                  <a:pt x="0" y="625"/>
                </a:lnTo>
                <a:lnTo>
                  <a:pt x="0" y="1516"/>
                </a:lnTo>
                <a:lnTo>
                  <a:pt x="124" y="1640"/>
                </a:lnTo>
                <a:lnTo>
                  <a:pt x="402" y="1640"/>
                </a:lnTo>
                <a:cubicBezTo>
                  <a:pt x="395" y="1615"/>
                  <a:pt x="391" y="1590"/>
                  <a:pt x="391" y="1562"/>
                </a:cubicBezTo>
                <a:cubicBezTo>
                  <a:pt x="391" y="1390"/>
                  <a:pt x="530" y="1249"/>
                  <a:pt x="703" y="1249"/>
                </a:cubicBezTo>
                <a:cubicBezTo>
                  <a:pt x="717" y="1249"/>
                  <a:pt x="729" y="1252"/>
                  <a:pt x="742" y="1254"/>
                </a:cubicBezTo>
                <a:cubicBezTo>
                  <a:pt x="588" y="1273"/>
                  <a:pt x="469" y="1403"/>
                  <a:pt x="469" y="1562"/>
                </a:cubicBezTo>
                <a:cubicBezTo>
                  <a:pt x="469" y="1735"/>
                  <a:pt x="608" y="1875"/>
                  <a:pt x="781" y="1875"/>
                </a:cubicBezTo>
                <a:cubicBezTo>
                  <a:pt x="926" y="1875"/>
                  <a:pt x="1047" y="1775"/>
                  <a:pt x="1082" y="1640"/>
                </a:cubicBezTo>
                <a:lnTo>
                  <a:pt x="1483" y="1640"/>
                </a:lnTo>
                <a:lnTo>
                  <a:pt x="1494" y="1640"/>
                </a:lnTo>
                <a:cubicBezTo>
                  <a:pt x="1487" y="1615"/>
                  <a:pt x="1483" y="1590"/>
                  <a:pt x="1483" y="1562"/>
                </a:cubicBezTo>
                <a:cubicBezTo>
                  <a:pt x="1483" y="1390"/>
                  <a:pt x="1623" y="1249"/>
                  <a:pt x="1796" y="1249"/>
                </a:cubicBezTo>
                <a:cubicBezTo>
                  <a:pt x="1809" y="1249"/>
                  <a:pt x="1821" y="1252"/>
                  <a:pt x="1834" y="1254"/>
                </a:cubicBezTo>
                <a:cubicBezTo>
                  <a:pt x="1680" y="1274"/>
                  <a:pt x="1561" y="1403"/>
                  <a:pt x="1561" y="1562"/>
                </a:cubicBezTo>
                <a:cubicBezTo>
                  <a:pt x="1561" y="1735"/>
                  <a:pt x="1701" y="1875"/>
                  <a:pt x="1874" y="1875"/>
                </a:cubicBezTo>
                <a:cubicBezTo>
                  <a:pt x="2019" y="1875"/>
                  <a:pt x="2140" y="1775"/>
                  <a:pt x="2175" y="1640"/>
                </a:cubicBezTo>
                <a:lnTo>
                  <a:pt x="2375" y="1640"/>
                </a:lnTo>
                <a:lnTo>
                  <a:pt x="2498" y="1516"/>
                </a:lnTo>
                <a:lnTo>
                  <a:pt x="2498" y="1184"/>
                </a:lnTo>
                <a:cubicBezTo>
                  <a:pt x="2498" y="1016"/>
                  <a:pt x="2398" y="867"/>
                  <a:pt x="2245" y="800"/>
                </a:cubicBezTo>
                <a:close/>
              </a:path>
            </a:pathLst>
          </a:custGeom>
          <a:solidFill>
            <a:schemeClr val="bg1"/>
          </a:solidFill>
          <a:ln>
            <a:noFill/>
          </a:ln>
          <a:effectLst/>
        </p:spPr>
        <p:txBody>
          <a:bodyPr wrap="none" anchor="ctr"/>
          <a:lstStyle/>
          <a:p>
            <a:endParaRPr lang="en-US" sz="900" dirty="0">
              <a:latin typeface="Lato Light" panose="020F0502020204030203" pitchFamily="34" charset="0"/>
            </a:endParaRPr>
          </a:p>
        </p:txBody>
      </p:sp>
      <p:sp>
        <p:nvSpPr>
          <p:cNvPr id="75" name="TextBox 74">
            <a:extLst>
              <a:ext uri="{FF2B5EF4-FFF2-40B4-BE49-F238E27FC236}">
                <a16:creationId xmlns:a16="http://schemas.microsoft.com/office/drawing/2014/main" id="{15774F6B-85E1-E14A-BA7E-C3A4D1E788E7}"/>
              </a:ext>
            </a:extLst>
          </p:cNvPr>
          <p:cNvSpPr txBox="1"/>
          <p:nvPr/>
        </p:nvSpPr>
        <p:spPr>
          <a:xfrm>
            <a:off x="1181919" y="1575619"/>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76" name="TextBox 75">
            <a:extLst>
              <a:ext uri="{FF2B5EF4-FFF2-40B4-BE49-F238E27FC236}">
                <a16:creationId xmlns:a16="http://schemas.microsoft.com/office/drawing/2014/main" id="{5CC7E152-DAF8-C741-BA45-65E8A562BF8D}"/>
              </a:ext>
            </a:extLst>
          </p:cNvPr>
          <p:cNvSpPr txBox="1"/>
          <p:nvPr/>
        </p:nvSpPr>
        <p:spPr>
          <a:xfrm>
            <a:off x="1181918" y="1071003"/>
            <a:ext cx="2449818" cy="584775"/>
          </a:xfrm>
          <a:prstGeom prst="rect">
            <a:avLst/>
          </a:prstGeom>
          <a:noFill/>
        </p:spPr>
        <p:txBody>
          <a:bodyPr wrap="square" rtlCol="0" anchor="b">
            <a:spAutoFit/>
          </a:bodyPr>
          <a:lstStyle/>
          <a:p>
            <a:pPr algn="ctr"/>
            <a:r>
              <a:rPr lang="en-US" sz="1600" b="1" dirty="0">
                <a:solidFill>
                  <a:schemeClr val="accent1"/>
                </a:solidFill>
                <a:latin typeface="Akzidenz-Grotesk BQ Super" pitchFamily="50" charset="0"/>
                <a:cs typeface="Poppins" pitchFamily="2" charset="77"/>
              </a:rPr>
              <a:t>EXECUTIVE SUMMARY</a:t>
            </a:r>
          </a:p>
        </p:txBody>
      </p:sp>
      <p:sp>
        <p:nvSpPr>
          <p:cNvPr id="79" name="TextBox 78">
            <a:extLst>
              <a:ext uri="{FF2B5EF4-FFF2-40B4-BE49-F238E27FC236}">
                <a16:creationId xmlns:a16="http://schemas.microsoft.com/office/drawing/2014/main" id="{22E6E50F-6469-DE4D-8807-AC7D96195FCB}"/>
              </a:ext>
            </a:extLst>
          </p:cNvPr>
          <p:cNvSpPr txBox="1"/>
          <p:nvPr/>
        </p:nvSpPr>
        <p:spPr>
          <a:xfrm>
            <a:off x="4136930" y="1575619"/>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80" name="TextBox 79">
            <a:extLst>
              <a:ext uri="{FF2B5EF4-FFF2-40B4-BE49-F238E27FC236}">
                <a16:creationId xmlns:a16="http://schemas.microsoft.com/office/drawing/2014/main" id="{0F9A0631-8BBC-7D43-B3D7-F87D4E90F251}"/>
              </a:ext>
            </a:extLst>
          </p:cNvPr>
          <p:cNvSpPr txBox="1"/>
          <p:nvPr/>
        </p:nvSpPr>
        <p:spPr>
          <a:xfrm>
            <a:off x="4136930" y="1317224"/>
            <a:ext cx="2449818" cy="338554"/>
          </a:xfrm>
          <a:prstGeom prst="rect">
            <a:avLst/>
          </a:prstGeom>
          <a:noFill/>
        </p:spPr>
        <p:txBody>
          <a:bodyPr wrap="square" rtlCol="0" anchor="b">
            <a:spAutoFit/>
          </a:bodyPr>
          <a:lstStyle/>
          <a:p>
            <a:pPr algn="ctr"/>
            <a:r>
              <a:rPr lang="en-US" sz="1600" b="1" dirty="0">
                <a:solidFill>
                  <a:schemeClr val="accent3"/>
                </a:solidFill>
                <a:latin typeface="Akzidenz-Grotesk BQ Super" pitchFamily="50" charset="0"/>
                <a:cs typeface="Poppins" pitchFamily="2" charset="77"/>
              </a:rPr>
              <a:t>MARKET ANALYSIS</a:t>
            </a:r>
          </a:p>
        </p:txBody>
      </p:sp>
      <p:sp>
        <p:nvSpPr>
          <p:cNvPr id="82" name="TextBox 81">
            <a:extLst>
              <a:ext uri="{FF2B5EF4-FFF2-40B4-BE49-F238E27FC236}">
                <a16:creationId xmlns:a16="http://schemas.microsoft.com/office/drawing/2014/main" id="{EAFE83C0-2D9E-1B4F-AF24-C85B6296E79A}"/>
              </a:ext>
            </a:extLst>
          </p:cNvPr>
          <p:cNvSpPr txBox="1"/>
          <p:nvPr/>
        </p:nvSpPr>
        <p:spPr>
          <a:xfrm>
            <a:off x="7091941" y="1575619"/>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83" name="TextBox 82">
            <a:extLst>
              <a:ext uri="{FF2B5EF4-FFF2-40B4-BE49-F238E27FC236}">
                <a16:creationId xmlns:a16="http://schemas.microsoft.com/office/drawing/2014/main" id="{119346F7-BB1D-EC47-A5DD-266ECB691EF0}"/>
              </a:ext>
            </a:extLst>
          </p:cNvPr>
          <p:cNvSpPr txBox="1"/>
          <p:nvPr/>
        </p:nvSpPr>
        <p:spPr>
          <a:xfrm>
            <a:off x="7091941" y="1071003"/>
            <a:ext cx="2449818" cy="584775"/>
          </a:xfrm>
          <a:prstGeom prst="rect">
            <a:avLst/>
          </a:prstGeom>
          <a:noFill/>
        </p:spPr>
        <p:txBody>
          <a:bodyPr wrap="square" rtlCol="0" anchor="b">
            <a:spAutoFit/>
          </a:bodyPr>
          <a:lstStyle/>
          <a:p>
            <a:pPr algn="ctr"/>
            <a:r>
              <a:rPr lang="en-US" sz="1600" b="1" dirty="0">
                <a:solidFill>
                  <a:schemeClr val="accent5"/>
                </a:solidFill>
                <a:latin typeface="Akzidenz-Grotesk BQ Super" pitchFamily="50" charset="0"/>
                <a:cs typeface="Poppins" pitchFamily="2" charset="77"/>
              </a:rPr>
              <a:t>FINANCIAL PLANNING</a:t>
            </a:r>
          </a:p>
        </p:txBody>
      </p:sp>
      <p:sp>
        <p:nvSpPr>
          <p:cNvPr id="40" name="TextBox 39">
            <a:extLst>
              <a:ext uri="{FF2B5EF4-FFF2-40B4-BE49-F238E27FC236}">
                <a16:creationId xmlns:a16="http://schemas.microsoft.com/office/drawing/2014/main" id="{A40D3D61-E51C-F846-A18B-870EEC450A4D}"/>
              </a:ext>
            </a:extLst>
          </p:cNvPr>
          <p:cNvSpPr txBox="1"/>
          <p:nvPr/>
        </p:nvSpPr>
        <p:spPr>
          <a:xfrm>
            <a:off x="2647298" y="5731355"/>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41" name="TextBox 40">
            <a:extLst>
              <a:ext uri="{FF2B5EF4-FFF2-40B4-BE49-F238E27FC236}">
                <a16:creationId xmlns:a16="http://schemas.microsoft.com/office/drawing/2014/main" id="{D5C294CC-27DE-A549-9C44-5FCDACFFA6EC}"/>
              </a:ext>
            </a:extLst>
          </p:cNvPr>
          <p:cNvSpPr txBox="1"/>
          <p:nvPr/>
        </p:nvSpPr>
        <p:spPr>
          <a:xfrm>
            <a:off x="2085516" y="5384644"/>
            <a:ext cx="3310613" cy="338554"/>
          </a:xfrm>
          <a:prstGeom prst="rect">
            <a:avLst/>
          </a:prstGeom>
          <a:noFill/>
        </p:spPr>
        <p:txBody>
          <a:bodyPr wrap="square" rtlCol="0" anchor="b">
            <a:spAutoFit/>
          </a:bodyPr>
          <a:lstStyle/>
          <a:p>
            <a:pPr algn="ctr"/>
            <a:r>
              <a:rPr lang="en-US" sz="1600" b="1" dirty="0">
                <a:solidFill>
                  <a:schemeClr val="accent2"/>
                </a:solidFill>
                <a:latin typeface="Akzidenz-Grotesk BQ Super" pitchFamily="50" charset="0"/>
                <a:cs typeface="Poppins" pitchFamily="2" charset="77"/>
              </a:rPr>
              <a:t>PRODUCTS &amp; SERVICES</a:t>
            </a:r>
          </a:p>
        </p:txBody>
      </p:sp>
      <p:sp>
        <p:nvSpPr>
          <p:cNvPr id="43" name="TextBox 42">
            <a:extLst>
              <a:ext uri="{FF2B5EF4-FFF2-40B4-BE49-F238E27FC236}">
                <a16:creationId xmlns:a16="http://schemas.microsoft.com/office/drawing/2014/main" id="{546F2559-B8ED-694D-9BD0-DFC7577F2989}"/>
              </a:ext>
            </a:extLst>
          </p:cNvPr>
          <p:cNvSpPr txBox="1"/>
          <p:nvPr/>
        </p:nvSpPr>
        <p:spPr>
          <a:xfrm>
            <a:off x="5610474" y="5731355"/>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44" name="TextBox 43">
            <a:extLst>
              <a:ext uri="{FF2B5EF4-FFF2-40B4-BE49-F238E27FC236}">
                <a16:creationId xmlns:a16="http://schemas.microsoft.com/office/drawing/2014/main" id="{DF206602-B386-EB4F-8C1B-3E8AE1134018}"/>
              </a:ext>
            </a:extLst>
          </p:cNvPr>
          <p:cNvSpPr txBox="1"/>
          <p:nvPr/>
        </p:nvSpPr>
        <p:spPr>
          <a:xfrm>
            <a:off x="5253674" y="5398730"/>
            <a:ext cx="3084398" cy="338554"/>
          </a:xfrm>
          <a:prstGeom prst="rect">
            <a:avLst/>
          </a:prstGeom>
          <a:noFill/>
        </p:spPr>
        <p:txBody>
          <a:bodyPr wrap="square" rtlCol="0" anchor="b">
            <a:spAutoFit/>
          </a:bodyPr>
          <a:lstStyle/>
          <a:p>
            <a:pPr algn="ctr"/>
            <a:r>
              <a:rPr lang="en-US" sz="1600" b="1" dirty="0">
                <a:solidFill>
                  <a:schemeClr val="accent4"/>
                </a:solidFill>
                <a:latin typeface="Akzidenz-Grotesk BQ Super" pitchFamily="50" charset="0"/>
                <a:cs typeface="Poppins" pitchFamily="2" charset="77"/>
              </a:rPr>
              <a:t>MARKETING STRATEGY</a:t>
            </a:r>
          </a:p>
        </p:txBody>
      </p:sp>
      <p:sp>
        <p:nvSpPr>
          <p:cNvPr id="46" name="TextBox 45">
            <a:extLst>
              <a:ext uri="{FF2B5EF4-FFF2-40B4-BE49-F238E27FC236}">
                <a16:creationId xmlns:a16="http://schemas.microsoft.com/office/drawing/2014/main" id="{218F6D9C-5F3F-BD45-BC5B-745611A58A6D}"/>
              </a:ext>
            </a:extLst>
          </p:cNvPr>
          <p:cNvSpPr txBox="1"/>
          <p:nvPr/>
        </p:nvSpPr>
        <p:spPr>
          <a:xfrm>
            <a:off x="8573650" y="5731355"/>
            <a:ext cx="2449818" cy="759888"/>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47" name="TextBox 46">
            <a:extLst>
              <a:ext uri="{FF2B5EF4-FFF2-40B4-BE49-F238E27FC236}">
                <a16:creationId xmlns:a16="http://schemas.microsoft.com/office/drawing/2014/main" id="{7E0E9840-395C-914E-85E7-57A0E036A49E}"/>
              </a:ext>
            </a:extLst>
          </p:cNvPr>
          <p:cNvSpPr txBox="1"/>
          <p:nvPr/>
        </p:nvSpPr>
        <p:spPr>
          <a:xfrm>
            <a:off x="8573649" y="5398730"/>
            <a:ext cx="2449818" cy="338554"/>
          </a:xfrm>
          <a:prstGeom prst="rect">
            <a:avLst/>
          </a:prstGeom>
          <a:noFill/>
        </p:spPr>
        <p:txBody>
          <a:bodyPr wrap="square" rtlCol="0" anchor="b">
            <a:spAutoFit/>
          </a:bodyPr>
          <a:lstStyle/>
          <a:p>
            <a:pPr algn="ctr"/>
            <a:r>
              <a:rPr lang="en-US" sz="1600" b="1" dirty="0">
                <a:solidFill>
                  <a:schemeClr val="accent6"/>
                </a:solidFill>
                <a:latin typeface="Akzidenz-Grotesk BQ Super" pitchFamily="50" charset="0"/>
                <a:cs typeface="Poppins" pitchFamily="2" charset="77"/>
              </a:rPr>
              <a:t>BUDGET</a:t>
            </a:r>
          </a:p>
        </p:txBody>
      </p:sp>
    </p:spTree>
    <p:extLst>
      <p:ext uri="{BB962C8B-B14F-4D97-AF65-F5344CB8AC3E}">
        <p14:creationId xmlns:p14="http://schemas.microsoft.com/office/powerpoint/2010/main" val="1037388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Freeform: Shape 179">
            <a:extLst>
              <a:ext uri="{FF2B5EF4-FFF2-40B4-BE49-F238E27FC236}">
                <a16:creationId xmlns:a16="http://schemas.microsoft.com/office/drawing/2014/main" id="{00DE9B2D-FB36-4A84-9C30-F433E7DBE3B7}"/>
              </a:ext>
            </a:extLst>
          </p:cNvPr>
          <p:cNvSpPr/>
          <p:nvPr/>
        </p:nvSpPr>
        <p:spPr>
          <a:xfrm>
            <a:off x="1" y="4673272"/>
            <a:ext cx="2363501" cy="2184728"/>
          </a:xfrm>
          <a:custGeom>
            <a:avLst/>
            <a:gdLst>
              <a:gd name="connsiteX0" fmla="*/ 908133 w 2363501"/>
              <a:gd name="connsiteY0" fmla="*/ 0 h 2184728"/>
              <a:gd name="connsiteX1" fmla="*/ 2363501 w 2363501"/>
              <a:gd name="connsiteY1" fmla="*/ 1455368 h 2184728"/>
              <a:gd name="connsiteX2" fmla="*/ 2187846 w 2363501"/>
              <a:gd name="connsiteY2" fmla="*/ 2149083 h 2184728"/>
              <a:gd name="connsiteX3" fmla="*/ 2166191 w 2363501"/>
              <a:gd name="connsiteY3" fmla="*/ 2184728 h 2184728"/>
              <a:gd name="connsiteX4" fmla="*/ 0 w 2363501"/>
              <a:gd name="connsiteY4" fmla="*/ 2184728 h 2184728"/>
              <a:gd name="connsiteX5" fmla="*/ 0 w 2363501"/>
              <a:gd name="connsiteY5" fmla="*/ 319162 h 2184728"/>
              <a:gd name="connsiteX6" fmla="*/ 94423 w 2363501"/>
              <a:gd name="connsiteY6" fmla="*/ 248554 h 2184728"/>
              <a:gd name="connsiteX7" fmla="*/ 908133 w 2363501"/>
              <a:gd name="connsiteY7" fmla="*/ 0 h 218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501" h="2184728">
                <a:moveTo>
                  <a:pt x="908133" y="0"/>
                </a:moveTo>
                <a:cubicBezTo>
                  <a:pt x="1711911" y="0"/>
                  <a:pt x="2363501" y="651590"/>
                  <a:pt x="2363501" y="1455368"/>
                </a:cubicBezTo>
                <a:cubicBezTo>
                  <a:pt x="2363501" y="1706549"/>
                  <a:pt x="2299869" y="1942867"/>
                  <a:pt x="2187846" y="2149083"/>
                </a:cubicBezTo>
                <a:lnTo>
                  <a:pt x="2166191" y="2184728"/>
                </a:lnTo>
                <a:lnTo>
                  <a:pt x="0" y="2184728"/>
                </a:lnTo>
                <a:lnTo>
                  <a:pt x="0" y="319162"/>
                </a:lnTo>
                <a:lnTo>
                  <a:pt x="94423" y="248554"/>
                </a:lnTo>
                <a:cubicBezTo>
                  <a:pt x="326701" y="91630"/>
                  <a:pt x="606716" y="0"/>
                  <a:pt x="9081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TextBox 22">
            <a:extLst>
              <a:ext uri="{FF2B5EF4-FFF2-40B4-BE49-F238E27FC236}">
                <a16:creationId xmlns:a16="http://schemas.microsoft.com/office/drawing/2014/main" id="{8DE31513-54E4-4428-8101-741A2318110E}"/>
              </a:ext>
            </a:extLst>
          </p:cNvPr>
          <p:cNvSpPr txBox="1"/>
          <p:nvPr/>
        </p:nvSpPr>
        <p:spPr>
          <a:xfrm>
            <a:off x="3521410" y="2373619"/>
            <a:ext cx="4573544" cy="923330"/>
          </a:xfrm>
          <a:prstGeom prst="rect">
            <a:avLst/>
          </a:prstGeom>
          <a:noFill/>
        </p:spPr>
        <p:txBody>
          <a:bodyPr wrap="square" rtlCol="0" anchor="ctr">
            <a:spAutoFit/>
          </a:bodyPr>
          <a:lstStyle/>
          <a:p>
            <a:pPr algn="ctr"/>
            <a:r>
              <a:rPr lang="es-MX" sz="5400" dirty="0">
                <a:solidFill>
                  <a:schemeClr val="accent4"/>
                </a:solidFill>
                <a:latin typeface="Akzidenz-Grotesk BQ Super" pitchFamily="50" charset="0"/>
              </a:rPr>
              <a:t>THANKS</a:t>
            </a:r>
            <a:endParaRPr lang="en-US" sz="5400" dirty="0">
              <a:solidFill>
                <a:schemeClr val="accent5"/>
              </a:solidFill>
              <a:latin typeface="Akzidenz-Grotesk BQ Super" pitchFamily="50" charset="0"/>
            </a:endParaRPr>
          </a:p>
        </p:txBody>
      </p:sp>
      <p:sp>
        <p:nvSpPr>
          <p:cNvPr id="26" name="Multiplication Sign 25">
            <a:extLst>
              <a:ext uri="{FF2B5EF4-FFF2-40B4-BE49-F238E27FC236}">
                <a16:creationId xmlns:a16="http://schemas.microsoft.com/office/drawing/2014/main" id="{9EE1D920-ABBC-453F-89E1-4298B65C8826}"/>
              </a:ext>
            </a:extLst>
          </p:cNvPr>
          <p:cNvSpPr/>
          <p:nvPr/>
        </p:nvSpPr>
        <p:spPr>
          <a:xfrm>
            <a:off x="11441541" y="4185762"/>
            <a:ext cx="473845" cy="473845"/>
          </a:xfrm>
          <a:prstGeom prst="mathMultiply">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Multiplication Sign 177">
            <a:extLst>
              <a:ext uri="{FF2B5EF4-FFF2-40B4-BE49-F238E27FC236}">
                <a16:creationId xmlns:a16="http://schemas.microsoft.com/office/drawing/2014/main" id="{18C8E5CD-5737-4B85-A61F-8756C34F735F}"/>
              </a:ext>
            </a:extLst>
          </p:cNvPr>
          <p:cNvSpPr/>
          <p:nvPr/>
        </p:nvSpPr>
        <p:spPr>
          <a:xfrm>
            <a:off x="4077997" y="2133862"/>
            <a:ext cx="473845" cy="473845"/>
          </a:xfrm>
          <a:prstGeom prst="mathMultiply">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A11E19F7-C7F0-4219-ABB3-7A4D0E579773}"/>
              </a:ext>
            </a:extLst>
          </p:cNvPr>
          <p:cNvSpPr/>
          <p:nvPr/>
        </p:nvSpPr>
        <p:spPr>
          <a:xfrm>
            <a:off x="867646" y="4169433"/>
            <a:ext cx="1495855" cy="1495855"/>
          </a:xfrm>
          <a:prstGeom prst="ellipse">
            <a:avLst/>
          </a:prstGeom>
          <a:solidFill>
            <a:srgbClr val="B8D13D">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163C0192-EC06-4AD5-94B9-B81ED25121B0}"/>
              </a:ext>
            </a:extLst>
          </p:cNvPr>
          <p:cNvSpPr/>
          <p:nvPr/>
        </p:nvSpPr>
        <p:spPr>
          <a:xfrm>
            <a:off x="331956" y="212454"/>
            <a:ext cx="1013176" cy="1013176"/>
          </a:xfrm>
          <a:prstGeom prst="ellipse">
            <a:avLst/>
          </a:prstGeom>
          <a:solidFill>
            <a:srgbClr val="B8D13D">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8BD86934-B35B-47E7-9F3D-C53CCCCCC282}"/>
              </a:ext>
            </a:extLst>
          </p:cNvPr>
          <p:cNvSpPr/>
          <p:nvPr/>
        </p:nvSpPr>
        <p:spPr>
          <a:xfrm>
            <a:off x="998561" y="239837"/>
            <a:ext cx="693141" cy="693141"/>
          </a:xfrm>
          <a:prstGeom prst="ellipse">
            <a:avLst/>
          </a:prstGeom>
          <a:solidFill>
            <a:srgbClr val="2D083C">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CB41C0A8-6BA6-4FCC-B4D7-B074372170B3}"/>
              </a:ext>
            </a:extLst>
          </p:cNvPr>
          <p:cNvSpPr/>
          <p:nvPr/>
        </p:nvSpPr>
        <p:spPr>
          <a:xfrm>
            <a:off x="4306471" y="5550172"/>
            <a:ext cx="1013176" cy="1013176"/>
          </a:xfrm>
          <a:prstGeom prst="ellipse">
            <a:avLst/>
          </a:prstGeom>
          <a:solidFill>
            <a:srgbClr val="FFC000">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85F87BA7-3323-42B9-9AC5-873E6A74A120}"/>
              </a:ext>
            </a:extLst>
          </p:cNvPr>
          <p:cNvSpPr/>
          <p:nvPr/>
        </p:nvSpPr>
        <p:spPr>
          <a:xfrm>
            <a:off x="4973076" y="5577555"/>
            <a:ext cx="693141" cy="693141"/>
          </a:xfrm>
          <a:prstGeom prst="ellipse">
            <a:avLst/>
          </a:prstGeom>
          <a:solidFill>
            <a:srgbClr val="2D083C">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ircle: Hollow 29">
            <a:extLst>
              <a:ext uri="{FF2B5EF4-FFF2-40B4-BE49-F238E27FC236}">
                <a16:creationId xmlns:a16="http://schemas.microsoft.com/office/drawing/2014/main" id="{651055D1-1660-4E53-901C-8EBCA36F40E5}"/>
              </a:ext>
            </a:extLst>
          </p:cNvPr>
          <p:cNvSpPr/>
          <p:nvPr/>
        </p:nvSpPr>
        <p:spPr>
          <a:xfrm>
            <a:off x="10934953" y="2017104"/>
            <a:ext cx="818180" cy="818180"/>
          </a:xfrm>
          <a:prstGeom prst="donu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Block Arc 31">
            <a:extLst>
              <a:ext uri="{FF2B5EF4-FFF2-40B4-BE49-F238E27FC236}">
                <a16:creationId xmlns:a16="http://schemas.microsoft.com/office/drawing/2014/main" id="{0CFAB656-904B-4634-9801-AFEAA18AA4D7}"/>
              </a:ext>
            </a:extLst>
          </p:cNvPr>
          <p:cNvSpPr/>
          <p:nvPr/>
        </p:nvSpPr>
        <p:spPr>
          <a:xfrm rot="10800000">
            <a:off x="3937307" y="-784882"/>
            <a:ext cx="1575439" cy="1575439"/>
          </a:xfrm>
          <a:prstGeom prst="blockArc">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5" name="Oval 184">
            <a:extLst>
              <a:ext uri="{FF2B5EF4-FFF2-40B4-BE49-F238E27FC236}">
                <a16:creationId xmlns:a16="http://schemas.microsoft.com/office/drawing/2014/main" id="{78A54F8C-3896-4012-8326-2B3073307BD2}"/>
              </a:ext>
            </a:extLst>
          </p:cNvPr>
          <p:cNvSpPr/>
          <p:nvPr/>
        </p:nvSpPr>
        <p:spPr>
          <a:xfrm>
            <a:off x="11428810" y="6223890"/>
            <a:ext cx="973152" cy="973152"/>
          </a:xfrm>
          <a:prstGeom prst="ellipse">
            <a:avLst/>
          </a:prstGeom>
          <a:solidFill>
            <a:srgbClr val="FFC000">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8D25CE03-8B33-4DD9-8075-C6B801946046}"/>
              </a:ext>
            </a:extLst>
          </p:cNvPr>
          <p:cNvSpPr/>
          <p:nvPr/>
        </p:nvSpPr>
        <p:spPr>
          <a:xfrm rot="10800000">
            <a:off x="9828499" y="-50866"/>
            <a:ext cx="2363501" cy="2184728"/>
          </a:xfrm>
          <a:custGeom>
            <a:avLst/>
            <a:gdLst>
              <a:gd name="connsiteX0" fmla="*/ 908133 w 2363501"/>
              <a:gd name="connsiteY0" fmla="*/ 0 h 2184728"/>
              <a:gd name="connsiteX1" fmla="*/ 2363501 w 2363501"/>
              <a:gd name="connsiteY1" fmla="*/ 1455368 h 2184728"/>
              <a:gd name="connsiteX2" fmla="*/ 2187846 w 2363501"/>
              <a:gd name="connsiteY2" fmla="*/ 2149083 h 2184728"/>
              <a:gd name="connsiteX3" fmla="*/ 2166191 w 2363501"/>
              <a:gd name="connsiteY3" fmla="*/ 2184728 h 2184728"/>
              <a:gd name="connsiteX4" fmla="*/ 0 w 2363501"/>
              <a:gd name="connsiteY4" fmla="*/ 2184728 h 2184728"/>
              <a:gd name="connsiteX5" fmla="*/ 0 w 2363501"/>
              <a:gd name="connsiteY5" fmla="*/ 319162 h 2184728"/>
              <a:gd name="connsiteX6" fmla="*/ 94423 w 2363501"/>
              <a:gd name="connsiteY6" fmla="*/ 248554 h 2184728"/>
              <a:gd name="connsiteX7" fmla="*/ 908133 w 2363501"/>
              <a:gd name="connsiteY7" fmla="*/ 0 h 218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501" h="2184728">
                <a:moveTo>
                  <a:pt x="908133" y="0"/>
                </a:moveTo>
                <a:cubicBezTo>
                  <a:pt x="1711911" y="0"/>
                  <a:pt x="2363501" y="651590"/>
                  <a:pt x="2363501" y="1455368"/>
                </a:cubicBezTo>
                <a:cubicBezTo>
                  <a:pt x="2363501" y="1706549"/>
                  <a:pt x="2299869" y="1942867"/>
                  <a:pt x="2187846" y="2149083"/>
                </a:cubicBezTo>
                <a:lnTo>
                  <a:pt x="2166191" y="2184728"/>
                </a:lnTo>
                <a:lnTo>
                  <a:pt x="0" y="2184728"/>
                </a:lnTo>
                <a:lnTo>
                  <a:pt x="0" y="319162"/>
                </a:lnTo>
                <a:lnTo>
                  <a:pt x="94423" y="248554"/>
                </a:lnTo>
                <a:cubicBezTo>
                  <a:pt x="326701" y="91630"/>
                  <a:pt x="606716" y="0"/>
                  <a:pt x="9081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Oval 34">
            <a:extLst>
              <a:ext uri="{FF2B5EF4-FFF2-40B4-BE49-F238E27FC236}">
                <a16:creationId xmlns:a16="http://schemas.microsoft.com/office/drawing/2014/main" id="{F09DDA14-4D6D-4BE6-98E3-7C8CF4724788}"/>
              </a:ext>
            </a:extLst>
          </p:cNvPr>
          <p:cNvSpPr/>
          <p:nvPr/>
        </p:nvSpPr>
        <p:spPr>
          <a:xfrm>
            <a:off x="9293548" y="307612"/>
            <a:ext cx="1495855" cy="1495855"/>
          </a:xfrm>
          <a:prstGeom prst="ellipse">
            <a:avLst/>
          </a:prstGeom>
          <a:solidFill>
            <a:srgbClr val="B8D13D">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upo 158">
            <a:extLst>
              <a:ext uri="{FF2B5EF4-FFF2-40B4-BE49-F238E27FC236}">
                <a16:creationId xmlns:a16="http://schemas.microsoft.com/office/drawing/2014/main" id="{FADD2667-86C6-431F-BE67-1EFA499FDD79}"/>
              </a:ext>
            </a:extLst>
          </p:cNvPr>
          <p:cNvGrpSpPr/>
          <p:nvPr/>
        </p:nvGrpSpPr>
        <p:grpSpPr>
          <a:xfrm>
            <a:off x="4432126" y="3314858"/>
            <a:ext cx="693141" cy="693141"/>
            <a:chOff x="3910807" y="3249613"/>
            <a:chExt cx="698500" cy="698500"/>
          </a:xfrm>
        </p:grpSpPr>
        <p:sp>
          <p:nvSpPr>
            <p:cNvPr id="37" name="Shape 1648">
              <a:extLst>
                <a:ext uri="{FF2B5EF4-FFF2-40B4-BE49-F238E27FC236}">
                  <a16:creationId xmlns:a16="http://schemas.microsoft.com/office/drawing/2014/main" id="{E7EDFE18-A72B-41A0-A70D-C63759704C80}"/>
                </a:ext>
              </a:extLst>
            </p:cNvPr>
            <p:cNvSpPr>
              <a:spLocks/>
            </p:cNvSpPr>
            <p:nvPr/>
          </p:nvSpPr>
          <p:spPr bwMode="auto">
            <a:xfrm>
              <a:off x="3910807"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899"/>
                    <a:pt x="16898" y="21600"/>
                    <a:pt x="11100" y="21600"/>
                  </a:cubicBezTo>
                  <a:lnTo>
                    <a:pt x="10500" y="21600"/>
                  </a:lnTo>
                  <a:cubicBezTo>
                    <a:pt x="4700" y="21600"/>
                    <a:pt x="0" y="16899"/>
                    <a:pt x="0" y="11100"/>
                  </a:cubicBezTo>
                  <a:lnTo>
                    <a:pt x="0" y="10500"/>
                  </a:lnTo>
                  <a:cubicBezTo>
                    <a:pt x="0" y="4700"/>
                    <a:pt x="4700" y="0"/>
                    <a:pt x="10500" y="0"/>
                  </a:cubicBezTo>
                  <a:lnTo>
                    <a:pt x="11100" y="0"/>
                  </a:lnTo>
                  <a:cubicBezTo>
                    <a:pt x="16898" y="0"/>
                    <a:pt x="21600" y="4700"/>
                    <a:pt x="21600" y="10500"/>
                  </a:cubicBezTo>
                  <a:cubicBezTo>
                    <a:pt x="21600" y="10500"/>
                    <a:pt x="21600" y="10500"/>
                    <a:pt x="21600" y="10500"/>
                  </a:cubicBezTo>
                  <a:close/>
                </a:path>
              </a:pathLst>
            </a:custGeom>
            <a:solidFill>
              <a:schemeClr val="accent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dirty="0"/>
            </a:p>
          </p:txBody>
        </p:sp>
        <p:sp>
          <p:nvSpPr>
            <p:cNvPr id="39" name="Shape 1652">
              <a:extLst>
                <a:ext uri="{FF2B5EF4-FFF2-40B4-BE49-F238E27FC236}">
                  <a16:creationId xmlns:a16="http://schemas.microsoft.com/office/drawing/2014/main" id="{076A72EA-2C27-4E47-B8A6-2D318DD161B3}"/>
                </a:ext>
              </a:extLst>
            </p:cNvPr>
            <p:cNvSpPr/>
            <p:nvPr/>
          </p:nvSpPr>
          <p:spPr>
            <a:xfrm>
              <a:off x="4096544" y="3479007"/>
              <a:ext cx="310356" cy="232569"/>
            </a:xfrm>
            <a:custGeom>
              <a:avLst/>
              <a:gdLst/>
              <a:ahLst/>
              <a:cxnLst>
                <a:cxn ang="0">
                  <a:pos x="wd2" y="hd2"/>
                </a:cxn>
                <a:cxn ang="5400000">
                  <a:pos x="wd2" y="hd2"/>
                </a:cxn>
                <a:cxn ang="10800000">
                  <a:pos x="wd2" y="hd2"/>
                </a:cxn>
                <a:cxn ang="16200000">
                  <a:pos x="wd2" y="hd2"/>
                </a:cxn>
              </a:cxnLst>
              <a:rect l="0" t="0" r="r" b="b"/>
              <a:pathLst>
                <a:path w="21600" h="21600" extrusionOk="0">
                  <a:moveTo>
                    <a:pt x="8640" y="16021"/>
                  </a:moveTo>
                  <a:lnTo>
                    <a:pt x="8640" y="4401"/>
                  </a:lnTo>
                  <a:lnTo>
                    <a:pt x="14811" y="10212"/>
                  </a:lnTo>
                  <a:lnTo>
                    <a:pt x="8640" y="16021"/>
                  </a:lnTo>
                  <a:cubicBezTo>
                    <a:pt x="8640" y="16021"/>
                    <a:pt x="8640" y="16021"/>
                    <a:pt x="8640" y="16021"/>
                  </a:cubicBezTo>
                  <a:close/>
                  <a:moveTo>
                    <a:pt x="21600" y="4613"/>
                  </a:moveTo>
                  <a:cubicBezTo>
                    <a:pt x="21600" y="2066"/>
                    <a:pt x="20156" y="0"/>
                    <a:pt x="18372" y="0"/>
                  </a:cubicBezTo>
                  <a:lnTo>
                    <a:pt x="3228" y="0"/>
                  </a:lnTo>
                  <a:cubicBezTo>
                    <a:pt x="1444" y="0"/>
                    <a:pt x="0" y="2066"/>
                    <a:pt x="0" y="4613"/>
                  </a:cubicBezTo>
                  <a:lnTo>
                    <a:pt x="0" y="16986"/>
                  </a:lnTo>
                  <a:cubicBezTo>
                    <a:pt x="0" y="19533"/>
                    <a:pt x="1444" y="21600"/>
                    <a:pt x="3228" y="21600"/>
                  </a:cubicBezTo>
                  <a:lnTo>
                    <a:pt x="18372" y="21600"/>
                  </a:lnTo>
                  <a:cubicBezTo>
                    <a:pt x="20156" y="21600"/>
                    <a:pt x="21600" y="19533"/>
                    <a:pt x="21600" y="16986"/>
                  </a:cubicBezTo>
                  <a:lnTo>
                    <a:pt x="21600" y="4613"/>
                  </a:lnTo>
                  <a:cubicBezTo>
                    <a:pt x="21600" y="4613"/>
                    <a:pt x="21600" y="4613"/>
                    <a:pt x="21600" y="461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40" name="Grupo 161">
            <a:extLst>
              <a:ext uri="{FF2B5EF4-FFF2-40B4-BE49-F238E27FC236}">
                <a16:creationId xmlns:a16="http://schemas.microsoft.com/office/drawing/2014/main" id="{FD64B48F-618D-4827-A84F-71795D82D31C}"/>
              </a:ext>
            </a:extLst>
          </p:cNvPr>
          <p:cNvGrpSpPr/>
          <p:nvPr/>
        </p:nvGrpSpPr>
        <p:grpSpPr>
          <a:xfrm>
            <a:off x="6235664" y="3324332"/>
            <a:ext cx="693141" cy="693141"/>
            <a:chOff x="5754688" y="5093494"/>
            <a:chExt cx="698500" cy="698500"/>
          </a:xfrm>
        </p:grpSpPr>
        <p:sp>
          <p:nvSpPr>
            <p:cNvPr id="41" name="Shape 1657">
              <a:extLst>
                <a:ext uri="{FF2B5EF4-FFF2-40B4-BE49-F238E27FC236}">
                  <a16:creationId xmlns:a16="http://schemas.microsoft.com/office/drawing/2014/main" id="{E1604924-2BF5-48D9-8F5E-86A7175F95C8}"/>
                </a:ext>
              </a:extLst>
            </p:cNvPr>
            <p:cNvSpPr>
              <a:spLocks/>
            </p:cNvSpPr>
            <p:nvPr/>
          </p:nvSpPr>
          <p:spPr bwMode="auto">
            <a:xfrm>
              <a:off x="5754688" y="5093494"/>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899" y="0"/>
                    <a:pt x="21600" y="4702"/>
                    <a:pt x="21600" y="10500"/>
                  </a:cubicBezTo>
                  <a:lnTo>
                    <a:pt x="21600" y="11100"/>
                  </a:lnTo>
                  <a:cubicBezTo>
                    <a:pt x="21600" y="16900"/>
                    <a:pt x="16899" y="21600"/>
                    <a:pt x="11100" y="21600"/>
                  </a:cubicBezTo>
                  <a:lnTo>
                    <a:pt x="10500" y="21600"/>
                  </a:lnTo>
                  <a:cubicBezTo>
                    <a:pt x="4700" y="21600"/>
                    <a:pt x="0" y="16900"/>
                    <a:pt x="0" y="11100"/>
                  </a:cubicBezTo>
                  <a:lnTo>
                    <a:pt x="0" y="10500"/>
                  </a:lnTo>
                  <a:cubicBezTo>
                    <a:pt x="0" y="4702"/>
                    <a:pt x="4700" y="0"/>
                    <a:pt x="10500" y="0"/>
                  </a:cubicBezTo>
                  <a:cubicBezTo>
                    <a:pt x="10500" y="0"/>
                    <a:pt x="10500" y="0"/>
                    <a:pt x="10500" y="0"/>
                  </a:cubicBezTo>
                  <a:close/>
                </a:path>
              </a:pathLst>
            </a:custGeom>
            <a:solidFill>
              <a:schemeClr val="accent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42" name="Shape 1658">
              <a:extLst>
                <a:ext uri="{FF2B5EF4-FFF2-40B4-BE49-F238E27FC236}">
                  <a16:creationId xmlns:a16="http://schemas.microsoft.com/office/drawing/2014/main" id="{085D3DF6-9832-487B-B3F6-E7D418DB546F}"/>
                </a:ext>
              </a:extLst>
            </p:cNvPr>
            <p:cNvSpPr/>
            <p:nvPr/>
          </p:nvSpPr>
          <p:spPr>
            <a:xfrm>
              <a:off x="5949157" y="5287963"/>
              <a:ext cx="310356" cy="310357"/>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43" name="Grupo 164">
            <a:extLst>
              <a:ext uri="{FF2B5EF4-FFF2-40B4-BE49-F238E27FC236}">
                <a16:creationId xmlns:a16="http://schemas.microsoft.com/office/drawing/2014/main" id="{F2F1E2AA-F339-45F9-B217-3BFEE2EFC79D}"/>
              </a:ext>
            </a:extLst>
          </p:cNvPr>
          <p:cNvGrpSpPr/>
          <p:nvPr/>
        </p:nvGrpSpPr>
        <p:grpSpPr>
          <a:xfrm>
            <a:off x="5338823" y="3314858"/>
            <a:ext cx="693141" cy="693141"/>
            <a:chOff x="5754688" y="1405732"/>
            <a:chExt cx="698500" cy="698500"/>
          </a:xfrm>
        </p:grpSpPr>
        <p:sp>
          <p:nvSpPr>
            <p:cNvPr id="44" name="Shape 1660">
              <a:extLst>
                <a:ext uri="{FF2B5EF4-FFF2-40B4-BE49-F238E27FC236}">
                  <a16:creationId xmlns:a16="http://schemas.microsoft.com/office/drawing/2014/main" id="{E6FA244F-B775-4C93-95EC-6C3F1D84BBE0}"/>
                </a:ext>
              </a:extLst>
            </p:cNvPr>
            <p:cNvSpPr>
              <a:spLocks/>
            </p:cNvSpPr>
            <p:nvPr/>
          </p:nvSpPr>
          <p:spPr bwMode="auto">
            <a:xfrm>
              <a:off x="5754688" y="1405732"/>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900" y="0"/>
                    <a:pt x="21600" y="4700"/>
                    <a:pt x="21600" y="10499"/>
                  </a:cubicBezTo>
                  <a:lnTo>
                    <a:pt x="21600" y="11100"/>
                  </a:lnTo>
                  <a:cubicBezTo>
                    <a:pt x="21600" y="16899"/>
                    <a:pt x="16900" y="21600"/>
                    <a:pt x="11100" y="21600"/>
                  </a:cubicBezTo>
                  <a:lnTo>
                    <a:pt x="10500" y="21600"/>
                  </a:lnTo>
                  <a:cubicBezTo>
                    <a:pt x="4702" y="21600"/>
                    <a:pt x="0" y="16899"/>
                    <a:pt x="0" y="11100"/>
                  </a:cubicBezTo>
                  <a:lnTo>
                    <a:pt x="0" y="10499"/>
                  </a:lnTo>
                  <a:cubicBezTo>
                    <a:pt x="0" y="4700"/>
                    <a:pt x="4702" y="0"/>
                    <a:pt x="10500" y="0"/>
                  </a:cubicBezTo>
                  <a:cubicBezTo>
                    <a:pt x="10500" y="0"/>
                    <a:pt x="10500" y="0"/>
                    <a:pt x="10500" y="0"/>
                  </a:cubicBezTo>
                  <a:close/>
                </a:path>
              </a:pathLst>
            </a:custGeom>
            <a:solidFill>
              <a:schemeClr val="accent3"/>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45" name="Shape 1643">
              <a:extLst>
                <a:ext uri="{FF2B5EF4-FFF2-40B4-BE49-F238E27FC236}">
                  <a16:creationId xmlns:a16="http://schemas.microsoft.com/office/drawing/2014/main" id="{6A311B39-A907-4926-B04A-47034069DCAA}"/>
                </a:ext>
              </a:extLst>
            </p:cNvPr>
            <p:cNvSpPr/>
            <p:nvPr/>
          </p:nvSpPr>
          <p:spPr>
            <a:xfrm>
              <a:off x="6041232" y="1591469"/>
              <a:ext cx="155575" cy="310356"/>
            </a:xfrm>
            <a:custGeom>
              <a:avLst/>
              <a:gdLst/>
              <a:ahLst/>
              <a:cxnLst>
                <a:cxn ang="0">
                  <a:pos x="wd2" y="hd2"/>
                </a:cxn>
                <a:cxn ang="5400000">
                  <a:pos x="wd2" y="hd2"/>
                </a:cxn>
                <a:cxn ang="10800000">
                  <a:pos x="wd2" y="hd2"/>
                </a:cxn>
                <a:cxn ang="16200000">
                  <a:pos x="wd2" y="hd2"/>
                </a:cxn>
              </a:cxnLst>
              <a:rect l="0" t="0" r="r" b="b"/>
              <a:pathLst>
                <a:path w="21600" h="21600" extrusionOk="0">
                  <a:moveTo>
                    <a:pt x="8820" y="493"/>
                  </a:moveTo>
                  <a:cubicBezTo>
                    <a:pt x="9060" y="423"/>
                    <a:pt x="9313" y="360"/>
                    <a:pt x="9596" y="308"/>
                  </a:cubicBezTo>
                  <a:cubicBezTo>
                    <a:pt x="9851" y="257"/>
                    <a:pt x="10141" y="211"/>
                    <a:pt x="10463" y="171"/>
                  </a:cubicBezTo>
                  <a:lnTo>
                    <a:pt x="12235" y="0"/>
                  </a:lnTo>
                  <a:lnTo>
                    <a:pt x="13395" y="0"/>
                  </a:lnTo>
                  <a:lnTo>
                    <a:pt x="21569" y="308"/>
                  </a:lnTo>
                  <a:lnTo>
                    <a:pt x="21600" y="308"/>
                  </a:lnTo>
                  <a:lnTo>
                    <a:pt x="20767" y="3951"/>
                  </a:lnTo>
                  <a:lnTo>
                    <a:pt x="20735" y="3951"/>
                  </a:lnTo>
                  <a:lnTo>
                    <a:pt x="16226" y="3720"/>
                  </a:lnTo>
                  <a:lnTo>
                    <a:pt x="16095" y="3720"/>
                  </a:lnTo>
                  <a:lnTo>
                    <a:pt x="15647" y="3751"/>
                  </a:lnTo>
                  <a:lnTo>
                    <a:pt x="15488" y="3784"/>
                  </a:lnTo>
                  <a:lnTo>
                    <a:pt x="14971" y="3905"/>
                  </a:lnTo>
                  <a:cubicBezTo>
                    <a:pt x="14866" y="3917"/>
                    <a:pt x="14776" y="3943"/>
                    <a:pt x="14713" y="3984"/>
                  </a:cubicBezTo>
                  <a:lnTo>
                    <a:pt x="14328" y="4185"/>
                  </a:lnTo>
                  <a:cubicBezTo>
                    <a:pt x="14241" y="4236"/>
                    <a:pt x="14165" y="4298"/>
                    <a:pt x="14101" y="4369"/>
                  </a:cubicBezTo>
                  <a:cubicBezTo>
                    <a:pt x="14035" y="4431"/>
                    <a:pt x="13980" y="4498"/>
                    <a:pt x="13944" y="4570"/>
                  </a:cubicBezTo>
                  <a:cubicBezTo>
                    <a:pt x="13901" y="4642"/>
                    <a:pt x="13867" y="4718"/>
                    <a:pt x="13846" y="4803"/>
                  </a:cubicBezTo>
                  <a:cubicBezTo>
                    <a:pt x="13822" y="4873"/>
                    <a:pt x="13811" y="4952"/>
                    <a:pt x="13811" y="5033"/>
                  </a:cubicBezTo>
                  <a:lnTo>
                    <a:pt x="13877" y="7317"/>
                  </a:lnTo>
                  <a:lnTo>
                    <a:pt x="20509" y="7350"/>
                  </a:lnTo>
                  <a:lnTo>
                    <a:pt x="19544" y="10962"/>
                  </a:lnTo>
                  <a:lnTo>
                    <a:pt x="13811" y="11072"/>
                  </a:lnTo>
                  <a:lnTo>
                    <a:pt x="13811" y="21584"/>
                  </a:lnTo>
                  <a:lnTo>
                    <a:pt x="13780" y="21600"/>
                  </a:lnTo>
                  <a:lnTo>
                    <a:pt x="4831" y="21600"/>
                  </a:lnTo>
                  <a:lnTo>
                    <a:pt x="4831" y="10977"/>
                  </a:lnTo>
                  <a:lnTo>
                    <a:pt x="0" y="10977"/>
                  </a:lnTo>
                  <a:lnTo>
                    <a:pt x="0" y="7350"/>
                  </a:lnTo>
                  <a:lnTo>
                    <a:pt x="4636" y="7350"/>
                  </a:lnTo>
                  <a:lnTo>
                    <a:pt x="4636" y="7317"/>
                  </a:lnTo>
                  <a:lnTo>
                    <a:pt x="4667" y="7272"/>
                  </a:lnTo>
                  <a:lnTo>
                    <a:pt x="4831" y="3396"/>
                  </a:lnTo>
                  <a:lnTo>
                    <a:pt x="4894" y="3181"/>
                  </a:lnTo>
                  <a:lnTo>
                    <a:pt x="4894" y="3073"/>
                  </a:lnTo>
                  <a:lnTo>
                    <a:pt x="4963" y="2965"/>
                  </a:lnTo>
                  <a:cubicBezTo>
                    <a:pt x="4984" y="2881"/>
                    <a:pt x="5020" y="2805"/>
                    <a:pt x="5084" y="2732"/>
                  </a:cubicBezTo>
                  <a:cubicBezTo>
                    <a:pt x="5129" y="2662"/>
                    <a:pt x="5194" y="2593"/>
                    <a:pt x="5279" y="2531"/>
                  </a:cubicBezTo>
                  <a:cubicBezTo>
                    <a:pt x="5368" y="2377"/>
                    <a:pt x="5487" y="2238"/>
                    <a:pt x="5632" y="2117"/>
                  </a:cubicBezTo>
                  <a:cubicBezTo>
                    <a:pt x="5764" y="1981"/>
                    <a:pt x="5928" y="1854"/>
                    <a:pt x="6118" y="1730"/>
                  </a:cubicBezTo>
                  <a:cubicBezTo>
                    <a:pt x="6268" y="1615"/>
                    <a:pt x="6450" y="1507"/>
                    <a:pt x="6663" y="1404"/>
                  </a:cubicBezTo>
                  <a:cubicBezTo>
                    <a:pt x="6859" y="1293"/>
                    <a:pt x="7064" y="1189"/>
                    <a:pt x="7275" y="1098"/>
                  </a:cubicBezTo>
                  <a:lnTo>
                    <a:pt x="7275" y="1081"/>
                  </a:lnTo>
                  <a:lnTo>
                    <a:pt x="8820" y="493"/>
                  </a:lnTo>
                  <a:cubicBezTo>
                    <a:pt x="8820" y="493"/>
                    <a:pt x="8820" y="493"/>
                    <a:pt x="8820" y="49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sp>
        <p:nvSpPr>
          <p:cNvPr id="2" name="TextBox 1">
            <a:extLst>
              <a:ext uri="{FF2B5EF4-FFF2-40B4-BE49-F238E27FC236}">
                <a16:creationId xmlns:a16="http://schemas.microsoft.com/office/drawing/2014/main" id="{BF59D2AC-A1D6-4EBA-AF86-38801B03D41D}"/>
              </a:ext>
            </a:extLst>
          </p:cNvPr>
          <p:cNvSpPr txBox="1"/>
          <p:nvPr/>
        </p:nvSpPr>
        <p:spPr>
          <a:xfrm>
            <a:off x="3342845" y="4044856"/>
            <a:ext cx="4752109" cy="523220"/>
          </a:xfrm>
          <a:prstGeom prst="rect">
            <a:avLst/>
          </a:prstGeom>
          <a:noFill/>
        </p:spPr>
        <p:txBody>
          <a:bodyPr wrap="square" rtlCol="0">
            <a:spAutoFit/>
          </a:bodyPr>
          <a:lstStyle/>
          <a:p>
            <a:pPr algn="ctr"/>
            <a:r>
              <a:rPr lang="en-US" sz="2800" b="1" dirty="0">
                <a:solidFill>
                  <a:schemeClr val="bg2">
                    <a:lumMod val="25000"/>
                  </a:schemeClr>
                </a:solidFill>
                <a:latin typeface="Raleway" panose="020B0503030101060003" pitchFamily="34" charset="0"/>
              </a:rPr>
              <a:t>/</a:t>
            </a:r>
            <a:r>
              <a:rPr lang="en-US" sz="2800" b="1" dirty="0" err="1">
                <a:solidFill>
                  <a:schemeClr val="bg2">
                    <a:lumMod val="25000"/>
                  </a:schemeClr>
                </a:solidFill>
                <a:latin typeface="Raleway" panose="020B0503030101060003" pitchFamily="34" charset="0"/>
              </a:rPr>
              <a:t>ppthemes</a:t>
            </a:r>
            <a:endParaRPr lang="en-US" sz="2800" b="1" dirty="0">
              <a:solidFill>
                <a:schemeClr val="bg2">
                  <a:lumMod val="25000"/>
                </a:schemeClr>
              </a:solidFill>
              <a:latin typeface="Raleway" panose="020B0503030101060003" pitchFamily="34" charset="0"/>
            </a:endParaRPr>
          </a:p>
        </p:txBody>
      </p:sp>
    </p:spTree>
    <p:extLst>
      <p:ext uri="{BB962C8B-B14F-4D97-AF65-F5344CB8AC3E}">
        <p14:creationId xmlns:p14="http://schemas.microsoft.com/office/powerpoint/2010/main" val="135537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Freeform: Shape 179">
            <a:extLst>
              <a:ext uri="{FF2B5EF4-FFF2-40B4-BE49-F238E27FC236}">
                <a16:creationId xmlns:a16="http://schemas.microsoft.com/office/drawing/2014/main" id="{00DE9B2D-FB36-4A84-9C30-F433E7DBE3B7}"/>
              </a:ext>
            </a:extLst>
          </p:cNvPr>
          <p:cNvSpPr/>
          <p:nvPr/>
        </p:nvSpPr>
        <p:spPr>
          <a:xfrm>
            <a:off x="1" y="4673272"/>
            <a:ext cx="2363501" cy="2184728"/>
          </a:xfrm>
          <a:custGeom>
            <a:avLst/>
            <a:gdLst>
              <a:gd name="connsiteX0" fmla="*/ 908133 w 2363501"/>
              <a:gd name="connsiteY0" fmla="*/ 0 h 2184728"/>
              <a:gd name="connsiteX1" fmla="*/ 2363501 w 2363501"/>
              <a:gd name="connsiteY1" fmla="*/ 1455368 h 2184728"/>
              <a:gd name="connsiteX2" fmla="*/ 2187846 w 2363501"/>
              <a:gd name="connsiteY2" fmla="*/ 2149083 h 2184728"/>
              <a:gd name="connsiteX3" fmla="*/ 2166191 w 2363501"/>
              <a:gd name="connsiteY3" fmla="*/ 2184728 h 2184728"/>
              <a:gd name="connsiteX4" fmla="*/ 0 w 2363501"/>
              <a:gd name="connsiteY4" fmla="*/ 2184728 h 2184728"/>
              <a:gd name="connsiteX5" fmla="*/ 0 w 2363501"/>
              <a:gd name="connsiteY5" fmla="*/ 319162 h 2184728"/>
              <a:gd name="connsiteX6" fmla="*/ 94423 w 2363501"/>
              <a:gd name="connsiteY6" fmla="*/ 248554 h 2184728"/>
              <a:gd name="connsiteX7" fmla="*/ 908133 w 2363501"/>
              <a:gd name="connsiteY7" fmla="*/ 0 h 218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501" h="2184728">
                <a:moveTo>
                  <a:pt x="908133" y="0"/>
                </a:moveTo>
                <a:cubicBezTo>
                  <a:pt x="1711911" y="0"/>
                  <a:pt x="2363501" y="651590"/>
                  <a:pt x="2363501" y="1455368"/>
                </a:cubicBezTo>
                <a:cubicBezTo>
                  <a:pt x="2363501" y="1706549"/>
                  <a:pt x="2299869" y="1942867"/>
                  <a:pt x="2187846" y="2149083"/>
                </a:cubicBezTo>
                <a:lnTo>
                  <a:pt x="2166191" y="2184728"/>
                </a:lnTo>
                <a:lnTo>
                  <a:pt x="0" y="2184728"/>
                </a:lnTo>
                <a:lnTo>
                  <a:pt x="0" y="319162"/>
                </a:lnTo>
                <a:lnTo>
                  <a:pt x="94423" y="248554"/>
                </a:lnTo>
                <a:cubicBezTo>
                  <a:pt x="326701" y="91630"/>
                  <a:pt x="606716" y="0"/>
                  <a:pt x="9081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5" name="Oval 19">
            <a:extLst>
              <a:ext uri="{FF2B5EF4-FFF2-40B4-BE49-F238E27FC236}">
                <a16:creationId xmlns:a16="http://schemas.microsoft.com/office/drawing/2014/main" id="{7B2BE6B8-FE72-46BF-91FD-FB5D660B737A}"/>
              </a:ext>
            </a:extLst>
          </p:cNvPr>
          <p:cNvSpPr/>
          <p:nvPr/>
        </p:nvSpPr>
        <p:spPr>
          <a:xfrm rot="13500000">
            <a:off x="9050050" y="288633"/>
            <a:ext cx="1334920" cy="2702601"/>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rgbClr val="DA2678">
              <a:alpha val="90980"/>
            </a:srgbClr>
          </a:solid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9">
            <a:extLst>
              <a:ext uri="{FF2B5EF4-FFF2-40B4-BE49-F238E27FC236}">
                <a16:creationId xmlns:a16="http://schemas.microsoft.com/office/drawing/2014/main" id="{196A3D04-A084-4802-BE2D-88D4FE32D18C}"/>
              </a:ext>
            </a:extLst>
          </p:cNvPr>
          <p:cNvSpPr/>
          <p:nvPr/>
        </p:nvSpPr>
        <p:spPr>
          <a:xfrm rot="4877008">
            <a:off x="6503698" y="1116642"/>
            <a:ext cx="1588372" cy="3215724"/>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chemeClr val="accent4"/>
          </a:solidFill>
          <a:ln>
            <a:noFill/>
          </a:ln>
          <a:effectLst>
            <a:glow rad="101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62D8BBFC-622F-4E36-98C6-8BB9E03C266F}"/>
              </a:ext>
            </a:extLst>
          </p:cNvPr>
          <p:cNvSpPr/>
          <p:nvPr/>
        </p:nvSpPr>
        <p:spPr>
          <a:xfrm rot="2679326">
            <a:off x="6794260" y="2017475"/>
            <a:ext cx="1781674" cy="3607072"/>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rgbClr val="B8D13D">
              <a:alpha val="9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9">
            <a:extLst>
              <a:ext uri="{FF2B5EF4-FFF2-40B4-BE49-F238E27FC236}">
                <a16:creationId xmlns:a16="http://schemas.microsoft.com/office/drawing/2014/main" id="{717EC329-1326-4937-8616-0F3BD43EF23D}"/>
              </a:ext>
            </a:extLst>
          </p:cNvPr>
          <p:cNvSpPr/>
          <p:nvPr/>
        </p:nvSpPr>
        <p:spPr>
          <a:xfrm rot="7200000">
            <a:off x="7125511" y="452589"/>
            <a:ext cx="1334920" cy="2702601"/>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rgbClr val="2D083C">
              <a:alpha val="9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9">
            <a:extLst>
              <a:ext uri="{FF2B5EF4-FFF2-40B4-BE49-F238E27FC236}">
                <a16:creationId xmlns:a16="http://schemas.microsoft.com/office/drawing/2014/main" id="{81432C62-4DF2-4E29-9E64-D438E092DDA5}"/>
              </a:ext>
            </a:extLst>
          </p:cNvPr>
          <p:cNvSpPr/>
          <p:nvPr/>
        </p:nvSpPr>
        <p:spPr>
          <a:xfrm rot="10800000">
            <a:off x="8157609" y="-89214"/>
            <a:ext cx="1334920" cy="2702601"/>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rgbClr val="196D5E">
              <a:alpha val="9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9">
            <a:extLst>
              <a:ext uri="{FF2B5EF4-FFF2-40B4-BE49-F238E27FC236}">
                <a16:creationId xmlns:a16="http://schemas.microsoft.com/office/drawing/2014/main" id="{CD1DD586-F487-4DE9-B98A-9C02BEF7F851}"/>
              </a:ext>
            </a:extLst>
          </p:cNvPr>
          <p:cNvSpPr/>
          <p:nvPr/>
        </p:nvSpPr>
        <p:spPr>
          <a:xfrm rot="16200000">
            <a:off x="9293840" y="1829694"/>
            <a:ext cx="774193" cy="1567386"/>
          </a:xfrm>
          <a:custGeom>
            <a:avLst/>
            <a:gdLst>
              <a:gd name="connsiteX0" fmla="*/ 0 w 1343025"/>
              <a:gd name="connsiteY0" fmla="*/ 1647825 h 3295650"/>
              <a:gd name="connsiteX1" fmla="*/ 671513 w 1343025"/>
              <a:gd name="connsiteY1" fmla="*/ 0 h 3295650"/>
              <a:gd name="connsiteX2" fmla="*/ 1343026 w 1343025"/>
              <a:gd name="connsiteY2" fmla="*/ 1647825 h 3295650"/>
              <a:gd name="connsiteX3" fmla="*/ 671513 w 1343025"/>
              <a:gd name="connsiteY3" fmla="*/ 3295650 h 3295650"/>
              <a:gd name="connsiteX4" fmla="*/ 0 w 1343025"/>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 name="connsiteX0" fmla="*/ 0 w 1343026"/>
              <a:gd name="connsiteY0" fmla="*/ 1647825 h 3295650"/>
              <a:gd name="connsiteX1" fmla="*/ 671513 w 1343026"/>
              <a:gd name="connsiteY1" fmla="*/ 0 h 3295650"/>
              <a:gd name="connsiteX2" fmla="*/ 1343026 w 1343026"/>
              <a:gd name="connsiteY2" fmla="*/ 1647825 h 3295650"/>
              <a:gd name="connsiteX3" fmla="*/ 671513 w 1343026"/>
              <a:gd name="connsiteY3" fmla="*/ 3295650 h 3295650"/>
              <a:gd name="connsiteX4" fmla="*/ 0 w 1343026"/>
              <a:gd name="connsiteY4" fmla="*/ 1647825 h 329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026" h="3295650">
                <a:moveTo>
                  <a:pt x="0" y="1647825"/>
                </a:moveTo>
                <a:cubicBezTo>
                  <a:pt x="0" y="737756"/>
                  <a:pt x="357797" y="257175"/>
                  <a:pt x="671513" y="0"/>
                </a:cubicBezTo>
                <a:cubicBezTo>
                  <a:pt x="994754" y="276225"/>
                  <a:pt x="1343026" y="737756"/>
                  <a:pt x="1343026" y="1647825"/>
                </a:cubicBezTo>
                <a:cubicBezTo>
                  <a:pt x="1343026" y="2557894"/>
                  <a:pt x="1023329" y="3038475"/>
                  <a:pt x="671513" y="3295650"/>
                </a:cubicBezTo>
                <a:cubicBezTo>
                  <a:pt x="357797" y="3038475"/>
                  <a:pt x="0" y="2557894"/>
                  <a:pt x="0" y="1647825"/>
                </a:cubicBezTo>
                <a:close/>
              </a:path>
            </a:pathLst>
          </a:custGeom>
          <a:solidFill>
            <a:srgbClr val="0DA396">
              <a:alpha val="9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78E9AE0A-C8D6-4DBA-AB91-7E77A1696FBE}"/>
              </a:ext>
            </a:extLst>
          </p:cNvPr>
          <p:cNvGrpSpPr/>
          <p:nvPr/>
        </p:nvGrpSpPr>
        <p:grpSpPr>
          <a:xfrm>
            <a:off x="7875876" y="2452581"/>
            <a:ext cx="1952623" cy="3953170"/>
            <a:chOff x="5457827" y="3044519"/>
            <a:chExt cx="1447799" cy="2931132"/>
          </a:xfrm>
          <a:blipFill dpi="0" rotWithShape="1">
            <a:blip r:embed="rId2">
              <a:extLst>
                <a:ext uri="{28A0092B-C50C-407E-A947-70E740481C1C}">
                  <a14:useLocalDpi xmlns:a14="http://schemas.microsoft.com/office/drawing/2010/main" val="0"/>
                </a:ext>
              </a:extLst>
            </a:blip>
            <a:srcRect/>
            <a:stretch>
              <a:fillRect/>
            </a:stretch>
          </a:blipFill>
          <a:effectLst>
            <a:outerShdw blurRad="50800" dist="38100" dir="16200000" rotWithShape="0">
              <a:prstClr val="black">
                <a:alpha val="40000"/>
              </a:prstClr>
            </a:outerShdw>
          </a:effectLst>
        </p:grpSpPr>
        <p:sp>
          <p:nvSpPr>
            <p:cNvPr id="171" name="Freeform: Shape 170">
              <a:extLst>
                <a:ext uri="{FF2B5EF4-FFF2-40B4-BE49-F238E27FC236}">
                  <a16:creationId xmlns:a16="http://schemas.microsoft.com/office/drawing/2014/main" id="{31F9AA75-330E-4718-9A70-9E48D1CAAD50}"/>
                </a:ext>
              </a:extLst>
            </p:cNvPr>
            <p:cNvSpPr/>
            <p:nvPr/>
          </p:nvSpPr>
          <p:spPr>
            <a:xfrm>
              <a:off x="6053140" y="3044519"/>
              <a:ext cx="257175" cy="889305"/>
            </a:xfrm>
            <a:custGeom>
              <a:avLst/>
              <a:gdLst>
                <a:gd name="connsiteX0" fmla="*/ 128587 w 257175"/>
                <a:gd name="connsiteY0" fmla="*/ 0 h 822630"/>
                <a:gd name="connsiteX1" fmla="*/ 257175 w 257175"/>
                <a:gd name="connsiteY1" fmla="*/ 98350 h 822630"/>
                <a:gd name="connsiteX2" fmla="*/ 257175 w 257175"/>
                <a:gd name="connsiteY2" fmla="*/ 822630 h 822630"/>
                <a:gd name="connsiteX3" fmla="*/ 0 w 257175"/>
                <a:gd name="connsiteY3" fmla="*/ 822630 h 822630"/>
                <a:gd name="connsiteX4" fmla="*/ 0 w 257175"/>
                <a:gd name="connsiteY4" fmla="*/ 95796 h 822630"/>
                <a:gd name="connsiteX5" fmla="*/ 384 w 257175"/>
                <a:gd name="connsiteY5" fmla="*/ 95446 h 822630"/>
                <a:gd name="connsiteX6" fmla="*/ 128587 w 257175"/>
                <a:gd name="connsiteY6" fmla="*/ 0 h 822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175" h="822630">
                  <a:moveTo>
                    <a:pt x="128587" y="0"/>
                  </a:moveTo>
                  <a:lnTo>
                    <a:pt x="257175" y="98350"/>
                  </a:lnTo>
                  <a:lnTo>
                    <a:pt x="257175" y="822630"/>
                  </a:lnTo>
                  <a:lnTo>
                    <a:pt x="0" y="822630"/>
                  </a:lnTo>
                  <a:lnTo>
                    <a:pt x="0" y="95796"/>
                  </a:lnTo>
                  <a:lnTo>
                    <a:pt x="384" y="95446"/>
                  </a:lnTo>
                  <a:cubicBezTo>
                    <a:pt x="43297" y="60287"/>
                    <a:pt x="86313" y="28591"/>
                    <a:pt x="12858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0" name="Freeform: Shape 169">
              <a:extLst>
                <a:ext uri="{FF2B5EF4-FFF2-40B4-BE49-F238E27FC236}">
                  <a16:creationId xmlns:a16="http://schemas.microsoft.com/office/drawing/2014/main" id="{4CAD4AB5-8EB4-4AC2-BEA4-2911074BE5A1}"/>
                </a:ext>
              </a:extLst>
            </p:cNvPr>
            <p:cNvSpPr/>
            <p:nvPr/>
          </p:nvSpPr>
          <p:spPr>
            <a:xfrm>
              <a:off x="5753101" y="3179364"/>
              <a:ext cx="257175" cy="1030686"/>
            </a:xfrm>
            <a:custGeom>
              <a:avLst/>
              <a:gdLst>
                <a:gd name="connsiteX0" fmla="*/ 257175 w 257175"/>
                <a:gd name="connsiteY0" fmla="*/ 0 h 1030686"/>
                <a:gd name="connsiteX1" fmla="*/ 257175 w 257175"/>
                <a:gd name="connsiteY1" fmla="*/ 1030686 h 1030686"/>
                <a:gd name="connsiteX2" fmla="*/ 0 w 257175"/>
                <a:gd name="connsiteY2" fmla="*/ 1030686 h 1030686"/>
                <a:gd name="connsiteX3" fmla="*/ 0 w 257175"/>
                <a:gd name="connsiteY3" fmla="*/ 291289 h 1030686"/>
                <a:gd name="connsiteX4" fmla="*/ 50961 w 257175"/>
                <a:gd name="connsiteY4" fmla="*/ 215968 h 1030686"/>
                <a:gd name="connsiteX5" fmla="*/ 172843 w 257175"/>
                <a:gd name="connsiteY5" fmla="*/ 76823 h 1030686"/>
                <a:gd name="connsiteX6" fmla="*/ 257175 w 257175"/>
                <a:gd name="connsiteY6" fmla="*/ 0 h 1030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175" h="1030686">
                  <a:moveTo>
                    <a:pt x="257175" y="0"/>
                  </a:moveTo>
                  <a:lnTo>
                    <a:pt x="257175" y="1030686"/>
                  </a:lnTo>
                  <a:lnTo>
                    <a:pt x="0" y="1030686"/>
                  </a:lnTo>
                  <a:lnTo>
                    <a:pt x="0" y="291289"/>
                  </a:lnTo>
                  <a:lnTo>
                    <a:pt x="50961" y="215968"/>
                  </a:lnTo>
                  <a:cubicBezTo>
                    <a:pt x="90074" y="165527"/>
                    <a:pt x="130984" y="119265"/>
                    <a:pt x="172843" y="76823"/>
                  </a:cubicBezTo>
                  <a:lnTo>
                    <a:pt x="25717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9" name="Freeform: Shape 168">
              <a:extLst>
                <a:ext uri="{FF2B5EF4-FFF2-40B4-BE49-F238E27FC236}">
                  <a16:creationId xmlns:a16="http://schemas.microsoft.com/office/drawing/2014/main" id="{3C52F512-EAE1-4755-B49B-8B6AC893A027}"/>
                </a:ext>
              </a:extLst>
            </p:cNvPr>
            <p:cNvSpPr/>
            <p:nvPr/>
          </p:nvSpPr>
          <p:spPr>
            <a:xfrm>
              <a:off x="6310315" y="3179365"/>
              <a:ext cx="328611" cy="2696147"/>
            </a:xfrm>
            <a:custGeom>
              <a:avLst/>
              <a:gdLst>
                <a:gd name="connsiteX0" fmla="*/ 0 w 257175"/>
                <a:gd name="connsiteY0" fmla="*/ 0 h 2619677"/>
                <a:gd name="connsiteX1" fmla="*/ 60091 w 257175"/>
                <a:gd name="connsiteY1" fmla="*/ 55217 h 2619677"/>
                <a:gd name="connsiteX2" fmla="*/ 182153 w 257175"/>
                <a:gd name="connsiteY2" fmla="*/ 194659 h 2619677"/>
                <a:gd name="connsiteX3" fmla="*/ 257175 w 257175"/>
                <a:gd name="connsiteY3" fmla="*/ 305465 h 2619677"/>
                <a:gd name="connsiteX4" fmla="*/ 257175 w 257175"/>
                <a:gd name="connsiteY4" fmla="*/ 2323629 h 2619677"/>
                <a:gd name="connsiteX5" fmla="*/ 195691 w 257175"/>
                <a:gd name="connsiteY5" fmla="*/ 2416721 h 2619677"/>
                <a:gd name="connsiteX6" fmla="*/ 73087 w 257175"/>
                <a:gd name="connsiteY6" fmla="*/ 2555866 h 2619677"/>
                <a:gd name="connsiteX7" fmla="*/ 0 w 257175"/>
                <a:gd name="connsiteY7" fmla="*/ 2619677 h 2619677"/>
                <a:gd name="connsiteX8" fmla="*/ 0 w 257175"/>
                <a:gd name="connsiteY8" fmla="*/ 0 h 2619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175" h="2619677">
                  <a:moveTo>
                    <a:pt x="0" y="0"/>
                  </a:moveTo>
                  <a:lnTo>
                    <a:pt x="60091" y="55217"/>
                  </a:lnTo>
                  <a:cubicBezTo>
                    <a:pt x="102191" y="98056"/>
                    <a:pt x="143141" y="144384"/>
                    <a:pt x="182153" y="194659"/>
                  </a:cubicBezTo>
                  <a:lnTo>
                    <a:pt x="257175" y="305465"/>
                  </a:lnTo>
                  <a:lnTo>
                    <a:pt x="257175" y="2323629"/>
                  </a:lnTo>
                  <a:lnTo>
                    <a:pt x="195691" y="2416721"/>
                  </a:lnTo>
                  <a:cubicBezTo>
                    <a:pt x="156979" y="2467162"/>
                    <a:pt x="115909" y="2513425"/>
                    <a:pt x="73087" y="2555866"/>
                  </a:cubicBezTo>
                  <a:lnTo>
                    <a:pt x="0" y="261967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8" name="Freeform: Shape 167">
              <a:extLst>
                <a:ext uri="{FF2B5EF4-FFF2-40B4-BE49-F238E27FC236}">
                  <a16:creationId xmlns:a16="http://schemas.microsoft.com/office/drawing/2014/main" id="{11902C37-A4B1-4911-B4C1-6D2E15641895}"/>
                </a:ext>
              </a:extLst>
            </p:cNvPr>
            <p:cNvSpPr/>
            <p:nvPr/>
          </p:nvSpPr>
          <p:spPr>
            <a:xfrm>
              <a:off x="5457827" y="3572672"/>
              <a:ext cx="228599" cy="1874828"/>
            </a:xfrm>
            <a:custGeom>
              <a:avLst/>
              <a:gdLst>
                <a:gd name="connsiteX0" fmla="*/ 228599 w 228599"/>
                <a:gd name="connsiteY0" fmla="*/ 0 h 1874828"/>
                <a:gd name="connsiteX1" fmla="*/ 228599 w 228599"/>
                <a:gd name="connsiteY1" fmla="*/ 1874828 h 1874828"/>
                <a:gd name="connsiteX2" fmla="*/ 139875 w 228599"/>
                <a:gd name="connsiteY2" fmla="*/ 1696516 h 1874828"/>
                <a:gd name="connsiteX3" fmla="*/ 0 w 228599"/>
                <a:gd name="connsiteY3" fmla="*/ 937414 h 1874828"/>
                <a:gd name="connsiteX4" fmla="*/ 139875 w 228599"/>
                <a:gd name="connsiteY4" fmla="*/ 178312 h 1874828"/>
                <a:gd name="connsiteX5" fmla="*/ 228599 w 228599"/>
                <a:gd name="connsiteY5" fmla="*/ 0 h 1874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8599" h="1874828">
                  <a:moveTo>
                    <a:pt x="228599" y="0"/>
                  </a:moveTo>
                  <a:lnTo>
                    <a:pt x="228599" y="1874828"/>
                  </a:lnTo>
                  <a:lnTo>
                    <a:pt x="139875" y="1696516"/>
                  </a:lnTo>
                  <a:cubicBezTo>
                    <a:pt x="54241" y="1490755"/>
                    <a:pt x="0" y="1240943"/>
                    <a:pt x="0" y="937414"/>
                  </a:cubicBezTo>
                  <a:cubicBezTo>
                    <a:pt x="0" y="633885"/>
                    <a:pt x="54241" y="384073"/>
                    <a:pt x="139875" y="178312"/>
                  </a:cubicBezTo>
                  <a:lnTo>
                    <a:pt x="22859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7" name="Freeform: Shape 166">
              <a:extLst>
                <a:ext uri="{FF2B5EF4-FFF2-40B4-BE49-F238E27FC236}">
                  <a16:creationId xmlns:a16="http://schemas.microsoft.com/office/drawing/2014/main" id="{3A518977-416B-4144-A345-3798B72B1F5A}"/>
                </a:ext>
              </a:extLst>
            </p:cNvPr>
            <p:cNvSpPr/>
            <p:nvPr/>
          </p:nvSpPr>
          <p:spPr>
            <a:xfrm>
              <a:off x="6691313" y="3600070"/>
              <a:ext cx="4919" cy="9906"/>
            </a:xfrm>
            <a:custGeom>
              <a:avLst/>
              <a:gdLst>
                <a:gd name="connsiteX0" fmla="*/ 0 w 4919"/>
                <a:gd name="connsiteY0" fmla="*/ 0 h 9906"/>
                <a:gd name="connsiteX1" fmla="*/ 4919 w 4919"/>
                <a:gd name="connsiteY1" fmla="*/ 9906 h 9906"/>
                <a:gd name="connsiteX2" fmla="*/ 0 w 4919"/>
                <a:gd name="connsiteY2" fmla="*/ 9906 h 9906"/>
                <a:gd name="connsiteX3" fmla="*/ 0 w 4919"/>
                <a:gd name="connsiteY3" fmla="*/ 0 h 9906"/>
              </a:gdLst>
              <a:ahLst/>
              <a:cxnLst>
                <a:cxn ang="0">
                  <a:pos x="connsiteX0" y="connsiteY0"/>
                </a:cxn>
                <a:cxn ang="0">
                  <a:pos x="connsiteX1" y="connsiteY1"/>
                </a:cxn>
                <a:cxn ang="0">
                  <a:pos x="connsiteX2" y="connsiteY2"/>
                </a:cxn>
                <a:cxn ang="0">
                  <a:pos x="connsiteX3" y="connsiteY3"/>
                </a:cxn>
              </a:cxnLst>
              <a:rect l="l" t="t" r="r" b="b"/>
              <a:pathLst>
                <a:path w="4919" h="9906">
                  <a:moveTo>
                    <a:pt x="0" y="0"/>
                  </a:moveTo>
                  <a:lnTo>
                    <a:pt x="4919" y="9906"/>
                  </a:lnTo>
                  <a:lnTo>
                    <a:pt x="0" y="99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6" name="Freeform: Shape 165">
              <a:extLst>
                <a:ext uri="{FF2B5EF4-FFF2-40B4-BE49-F238E27FC236}">
                  <a16:creationId xmlns:a16="http://schemas.microsoft.com/office/drawing/2014/main" id="{627A3A1D-845C-47F1-9413-A803B2FB150D}"/>
                </a:ext>
              </a:extLst>
            </p:cNvPr>
            <p:cNvSpPr/>
            <p:nvPr/>
          </p:nvSpPr>
          <p:spPr>
            <a:xfrm>
              <a:off x="6691312" y="3676651"/>
              <a:ext cx="214314" cy="1772547"/>
            </a:xfrm>
            <a:custGeom>
              <a:avLst/>
              <a:gdLst>
                <a:gd name="connsiteX0" fmla="*/ 0 w 214314"/>
                <a:gd name="connsiteY0" fmla="*/ 0 h 1772547"/>
                <a:gd name="connsiteX1" fmla="*/ 38022 w 214314"/>
                <a:gd name="connsiteY1" fmla="*/ 0 h 1772547"/>
                <a:gd name="connsiteX2" fmla="*/ 77146 w 214314"/>
                <a:gd name="connsiteY2" fmla="*/ 78800 h 1772547"/>
                <a:gd name="connsiteX3" fmla="*/ 214314 w 214314"/>
                <a:gd name="connsiteY3" fmla="*/ 833435 h 1772547"/>
                <a:gd name="connsiteX4" fmla="*/ 85269 w 214314"/>
                <a:gd name="connsiteY4" fmla="*/ 1592537 h 1772547"/>
                <a:gd name="connsiteX5" fmla="*/ 0 w 214314"/>
                <a:gd name="connsiteY5" fmla="*/ 1772547 h 1772547"/>
                <a:gd name="connsiteX6" fmla="*/ 0 w 214314"/>
                <a:gd name="connsiteY6" fmla="*/ 0 h 1772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4314" h="1772547">
                  <a:moveTo>
                    <a:pt x="0" y="0"/>
                  </a:moveTo>
                  <a:lnTo>
                    <a:pt x="38022" y="0"/>
                  </a:lnTo>
                  <a:lnTo>
                    <a:pt x="77146" y="78800"/>
                  </a:lnTo>
                  <a:cubicBezTo>
                    <a:pt x="161518" y="282477"/>
                    <a:pt x="214314" y="529906"/>
                    <a:pt x="214314" y="833435"/>
                  </a:cubicBezTo>
                  <a:cubicBezTo>
                    <a:pt x="214314" y="1136964"/>
                    <a:pt x="165850" y="1386776"/>
                    <a:pt x="85269" y="1592537"/>
                  </a:cubicBezTo>
                  <a:lnTo>
                    <a:pt x="0" y="177254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5" name="Freeform: Shape 164">
              <a:extLst>
                <a:ext uri="{FF2B5EF4-FFF2-40B4-BE49-F238E27FC236}">
                  <a16:creationId xmlns:a16="http://schemas.microsoft.com/office/drawing/2014/main" id="{B02373F5-62E6-4AD5-B84E-9085C2EF9CEE}"/>
                </a:ext>
              </a:extLst>
            </p:cNvPr>
            <p:cNvSpPr/>
            <p:nvPr/>
          </p:nvSpPr>
          <p:spPr>
            <a:xfrm>
              <a:off x="6057901" y="3933825"/>
              <a:ext cx="257175" cy="2041826"/>
            </a:xfrm>
            <a:custGeom>
              <a:avLst/>
              <a:gdLst>
                <a:gd name="connsiteX0" fmla="*/ 0 w 257175"/>
                <a:gd name="connsiteY0" fmla="*/ 0 h 2041826"/>
                <a:gd name="connsiteX1" fmla="*/ 257175 w 257175"/>
                <a:gd name="connsiteY1" fmla="*/ 0 h 2041826"/>
                <a:gd name="connsiteX2" fmla="*/ 257175 w 257175"/>
                <a:gd name="connsiteY2" fmla="*/ 1950911 h 2041826"/>
                <a:gd name="connsiteX3" fmla="*/ 123826 w 257175"/>
                <a:gd name="connsiteY3" fmla="*/ 2041826 h 2041826"/>
                <a:gd name="connsiteX4" fmla="*/ 0 w 257175"/>
                <a:gd name="connsiteY4" fmla="*/ 1949639 h 2041826"/>
                <a:gd name="connsiteX5" fmla="*/ 0 w 257175"/>
                <a:gd name="connsiteY5" fmla="*/ 0 h 2041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175" h="2041826">
                  <a:moveTo>
                    <a:pt x="0" y="0"/>
                  </a:moveTo>
                  <a:lnTo>
                    <a:pt x="257175" y="0"/>
                  </a:lnTo>
                  <a:lnTo>
                    <a:pt x="257175" y="1950911"/>
                  </a:lnTo>
                  <a:lnTo>
                    <a:pt x="123826" y="2041826"/>
                  </a:lnTo>
                  <a:lnTo>
                    <a:pt x="0" y="1949639"/>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4" name="Freeform: Shape 163">
              <a:extLst>
                <a:ext uri="{FF2B5EF4-FFF2-40B4-BE49-F238E27FC236}">
                  <a16:creationId xmlns:a16="http://schemas.microsoft.com/office/drawing/2014/main" id="{5417EC6C-8AE7-443D-B7BA-B4C4F027C45B}"/>
                </a:ext>
              </a:extLst>
            </p:cNvPr>
            <p:cNvSpPr/>
            <p:nvPr/>
          </p:nvSpPr>
          <p:spPr>
            <a:xfrm>
              <a:off x="5753101" y="4238625"/>
              <a:ext cx="257175" cy="1602183"/>
            </a:xfrm>
            <a:custGeom>
              <a:avLst/>
              <a:gdLst>
                <a:gd name="connsiteX0" fmla="*/ 0 w 257175"/>
                <a:gd name="connsiteY0" fmla="*/ 0 h 1602183"/>
                <a:gd name="connsiteX1" fmla="*/ 257175 w 257175"/>
                <a:gd name="connsiteY1" fmla="*/ 0 h 1602183"/>
                <a:gd name="connsiteX2" fmla="*/ 257175 w 257175"/>
                <a:gd name="connsiteY2" fmla="*/ 1602183 h 1602183"/>
                <a:gd name="connsiteX3" fmla="*/ 172843 w 257175"/>
                <a:gd name="connsiteY3" fmla="*/ 1525359 h 1602183"/>
                <a:gd name="connsiteX4" fmla="*/ 50961 w 257175"/>
                <a:gd name="connsiteY4" fmla="*/ 1386214 h 1602183"/>
                <a:gd name="connsiteX5" fmla="*/ 0 w 257175"/>
                <a:gd name="connsiteY5" fmla="*/ 1310893 h 1602183"/>
                <a:gd name="connsiteX6" fmla="*/ 0 w 257175"/>
                <a:gd name="connsiteY6" fmla="*/ 0 h 1602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175" h="1602183">
                  <a:moveTo>
                    <a:pt x="0" y="0"/>
                  </a:moveTo>
                  <a:lnTo>
                    <a:pt x="257175" y="0"/>
                  </a:lnTo>
                  <a:lnTo>
                    <a:pt x="257175" y="1602183"/>
                  </a:lnTo>
                  <a:lnTo>
                    <a:pt x="172843" y="1525359"/>
                  </a:lnTo>
                  <a:cubicBezTo>
                    <a:pt x="130984" y="1482918"/>
                    <a:pt x="90074" y="1436655"/>
                    <a:pt x="50961" y="1386214"/>
                  </a:cubicBezTo>
                  <a:lnTo>
                    <a:pt x="0" y="1310893"/>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3" name="TextBox 22">
            <a:extLst>
              <a:ext uri="{FF2B5EF4-FFF2-40B4-BE49-F238E27FC236}">
                <a16:creationId xmlns:a16="http://schemas.microsoft.com/office/drawing/2014/main" id="{8DE31513-54E4-4428-8101-741A2318110E}"/>
              </a:ext>
            </a:extLst>
          </p:cNvPr>
          <p:cNvSpPr txBox="1"/>
          <p:nvPr/>
        </p:nvSpPr>
        <p:spPr>
          <a:xfrm>
            <a:off x="513690" y="1911954"/>
            <a:ext cx="4573544" cy="923330"/>
          </a:xfrm>
          <a:prstGeom prst="rect">
            <a:avLst/>
          </a:prstGeom>
          <a:noFill/>
        </p:spPr>
        <p:txBody>
          <a:bodyPr wrap="square" rtlCol="0">
            <a:spAutoFit/>
          </a:bodyPr>
          <a:lstStyle/>
          <a:p>
            <a:r>
              <a:rPr lang="es-MX" sz="5400" dirty="0">
                <a:solidFill>
                  <a:schemeClr val="accent4"/>
                </a:solidFill>
                <a:latin typeface="Akzidenz-Grotesk BQ Super" pitchFamily="50" charset="0"/>
              </a:rPr>
              <a:t>GENE</a:t>
            </a:r>
            <a:r>
              <a:rPr lang="es-MX" sz="5400" dirty="0">
                <a:solidFill>
                  <a:schemeClr val="accent5"/>
                </a:solidFill>
                <a:latin typeface="Akzidenz-Grotesk BQ Super" pitchFamily="50" charset="0"/>
              </a:rPr>
              <a:t>RAL</a:t>
            </a:r>
            <a:endParaRPr lang="en-US" sz="5400" dirty="0">
              <a:solidFill>
                <a:schemeClr val="accent5"/>
              </a:solidFill>
              <a:latin typeface="Akzidenz-Grotesk BQ Super" pitchFamily="50" charset="0"/>
            </a:endParaRPr>
          </a:p>
        </p:txBody>
      </p:sp>
      <p:sp>
        <p:nvSpPr>
          <p:cNvPr id="177" name="TextBox 176">
            <a:extLst>
              <a:ext uri="{FF2B5EF4-FFF2-40B4-BE49-F238E27FC236}">
                <a16:creationId xmlns:a16="http://schemas.microsoft.com/office/drawing/2014/main" id="{11F53DE4-6DA1-41AC-A0B2-1486B3552E80}"/>
              </a:ext>
            </a:extLst>
          </p:cNvPr>
          <p:cNvSpPr txBox="1"/>
          <p:nvPr/>
        </p:nvSpPr>
        <p:spPr>
          <a:xfrm>
            <a:off x="489971" y="2559779"/>
            <a:ext cx="4573544" cy="830997"/>
          </a:xfrm>
          <a:prstGeom prst="rect">
            <a:avLst/>
          </a:prstGeom>
          <a:noFill/>
          <a:ln>
            <a:noFill/>
          </a:ln>
        </p:spPr>
        <p:txBody>
          <a:bodyPr wrap="square" rtlCol="0">
            <a:spAutoFit/>
          </a:bodyPr>
          <a:lstStyle/>
          <a:p>
            <a:r>
              <a:rPr lang="en-US" sz="4800" dirty="0">
                <a:ln w="19050">
                  <a:noFill/>
                </a:ln>
                <a:solidFill>
                  <a:schemeClr val="bg1">
                    <a:lumMod val="50000"/>
                  </a:schemeClr>
                </a:solidFill>
                <a:latin typeface="Lato" panose="020F0502020204030203" pitchFamily="34" charset="0"/>
              </a:rPr>
              <a:t>CONSULTING</a:t>
            </a:r>
          </a:p>
        </p:txBody>
      </p:sp>
      <p:sp>
        <p:nvSpPr>
          <p:cNvPr id="25" name="Rectangle 24">
            <a:extLst>
              <a:ext uri="{FF2B5EF4-FFF2-40B4-BE49-F238E27FC236}">
                <a16:creationId xmlns:a16="http://schemas.microsoft.com/office/drawing/2014/main" id="{02133DA4-171F-4CFF-AE65-5C0ECA2E1D7D}"/>
              </a:ext>
            </a:extLst>
          </p:cNvPr>
          <p:cNvSpPr/>
          <p:nvPr/>
        </p:nvSpPr>
        <p:spPr>
          <a:xfrm>
            <a:off x="647317" y="3350073"/>
            <a:ext cx="3762098" cy="22927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www.ppthemes.com</a:t>
            </a:r>
            <a:endParaRPr lang="en-US" dirty="0"/>
          </a:p>
        </p:txBody>
      </p:sp>
      <p:sp>
        <p:nvSpPr>
          <p:cNvPr id="26" name="Multiplication Sign 25">
            <a:extLst>
              <a:ext uri="{FF2B5EF4-FFF2-40B4-BE49-F238E27FC236}">
                <a16:creationId xmlns:a16="http://schemas.microsoft.com/office/drawing/2014/main" id="{9EE1D920-ABBC-453F-89E1-4298B65C8826}"/>
              </a:ext>
            </a:extLst>
          </p:cNvPr>
          <p:cNvSpPr/>
          <p:nvPr/>
        </p:nvSpPr>
        <p:spPr>
          <a:xfrm>
            <a:off x="11441541" y="4185762"/>
            <a:ext cx="473845" cy="473845"/>
          </a:xfrm>
          <a:prstGeom prst="mathMultiply">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Multiplication Sign 177">
            <a:extLst>
              <a:ext uri="{FF2B5EF4-FFF2-40B4-BE49-F238E27FC236}">
                <a16:creationId xmlns:a16="http://schemas.microsoft.com/office/drawing/2014/main" id="{18C8E5CD-5737-4B85-A61F-8756C34F735F}"/>
              </a:ext>
            </a:extLst>
          </p:cNvPr>
          <p:cNvSpPr/>
          <p:nvPr/>
        </p:nvSpPr>
        <p:spPr>
          <a:xfrm>
            <a:off x="4077997" y="2133862"/>
            <a:ext cx="473845" cy="473845"/>
          </a:xfrm>
          <a:prstGeom prst="mathMultiply">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A11E19F7-C7F0-4219-ABB3-7A4D0E579773}"/>
              </a:ext>
            </a:extLst>
          </p:cNvPr>
          <p:cNvSpPr/>
          <p:nvPr/>
        </p:nvSpPr>
        <p:spPr>
          <a:xfrm>
            <a:off x="867646" y="4169433"/>
            <a:ext cx="1495855" cy="1495855"/>
          </a:xfrm>
          <a:prstGeom prst="ellipse">
            <a:avLst/>
          </a:prstGeom>
          <a:solidFill>
            <a:srgbClr val="B8D13D">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163C0192-EC06-4AD5-94B9-B81ED25121B0}"/>
              </a:ext>
            </a:extLst>
          </p:cNvPr>
          <p:cNvSpPr/>
          <p:nvPr/>
        </p:nvSpPr>
        <p:spPr>
          <a:xfrm>
            <a:off x="331956" y="212454"/>
            <a:ext cx="1013176" cy="1013176"/>
          </a:xfrm>
          <a:prstGeom prst="ellipse">
            <a:avLst/>
          </a:prstGeom>
          <a:solidFill>
            <a:srgbClr val="B8D13D">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8BD86934-B35B-47E7-9F3D-C53CCCCCC282}"/>
              </a:ext>
            </a:extLst>
          </p:cNvPr>
          <p:cNvSpPr/>
          <p:nvPr/>
        </p:nvSpPr>
        <p:spPr>
          <a:xfrm>
            <a:off x="998561" y="239837"/>
            <a:ext cx="693141" cy="693141"/>
          </a:xfrm>
          <a:prstGeom prst="ellipse">
            <a:avLst/>
          </a:prstGeom>
          <a:solidFill>
            <a:srgbClr val="2D083C">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CB41C0A8-6BA6-4FCC-B4D7-B074372170B3}"/>
              </a:ext>
            </a:extLst>
          </p:cNvPr>
          <p:cNvSpPr/>
          <p:nvPr/>
        </p:nvSpPr>
        <p:spPr>
          <a:xfrm>
            <a:off x="4306471" y="5550172"/>
            <a:ext cx="1013176" cy="1013176"/>
          </a:xfrm>
          <a:prstGeom prst="ellipse">
            <a:avLst/>
          </a:prstGeom>
          <a:solidFill>
            <a:srgbClr val="FFC000">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85F87BA7-3323-42B9-9AC5-873E6A74A120}"/>
              </a:ext>
            </a:extLst>
          </p:cNvPr>
          <p:cNvSpPr/>
          <p:nvPr/>
        </p:nvSpPr>
        <p:spPr>
          <a:xfrm>
            <a:off x="4973076" y="5577555"/>
            <a:ext cx="693141" cy="693141"/>
          </a:xfrm>
          <a:prstGeom prst="ellipse">
            <a:avLst/>
          </a:prstGeom>
          <a:solidFill>
            <a:srgbClr val="2D083C">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ircle: Hollow 29">
            <a:extLst>
              <a:ext uri="{FF2B5EF4-FFF2-40B4-BE49-F238E27FC236}">
                <a16:creationId xmlns:a16="http://schemas.microsoft.com/office/drawing/2014/main" id="{651055D1-1660-4E53-901C-8EBCA36F40E5}"/>
              </a:ext>
            </a:extLst>
          </p:cNvPr>
          <p:cNvSpPr/>
          <p:nvPr/>
        </p:nvSpPr>
        <p:spPr>
          <a:xfrm>
            <a:off x="10934953" y="2017104"/>
            <a:ext cx="818180" cy="818180"/>
          </a:xfrm>
          <a:prstGeom prst="donu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Block Arc 31">
            <a:extLst>
              <a:ext uri="{FF2B5EF4-FFF2-40B4-BE49-F238E27FC236}">
                <a16:creationId xmlns:a16="http://schemas.microsoft.com/office/drawing/2014/main" id="{0CFAB656-904B-4634-9801-AFEAA18AA4D7}"/>
              </a:ext>
            </a:extLst>
          </p:cNvPr>
          <p:cNvSpPr/>
          <p:nvPr/>
        </p:nvSpPr>
        <p:spPr>
          <a:xfrm rot="10800000">
            <a:off x="3937307" y="-784882"/>
            <a:ext cx="1575439" cy="1575439"/>
          </a:xfrm>
          <a:prstGeom prst="blockArc">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5" name="Oval 184">
            <a:extLst>
              <a:ext uri="{FF2B5EF4-FFF2-40B4-BE49-F238E27FC236}">
                <a16:creationId xmlns:a16="http://schemas.microsoft.com/office/drawing/2014/main" id="{78A54F8C-3896-4012-8326-2B3073307BD2}"/>
              </a:ext>
            </a:extLst>
          </p:cNvPr>
          <p:cNvSpPr/>
          <p:nvPr/>
        </p:nvSpPr>
        <p:spPr>
          <a:xfrm>
            <a:off x="11428810" y="6223890"/>
            <a:ext cx="973152" cy="973152"/>
          </a:xfrm>
          <a:prstGeom prst="ellipse">
            <a:avLst/>
          </a:prstGeom>
          <a:solidFill>
            <a:srgbClr val="FFC000">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7BCD8D9-80F7-449C-A809-9ECDEA729DBA}"/>
              </a:ext>
            </a:extLst>
          </p:cNvPr>
          <p:cNvSpPr txBox="1"/>
          <p:nvPr/>
        </p:nvSpPr>
        <p:spPr>
          <a:xfrm>
            <a:off x="8248389" y="1250937"/>
            <a:ext cx="1153360" cy="400110"/>
          </a:xfrm>
          <a:prstGeom prst="rect">
            <a:avLst/>
          </a:prstGeom>
          <a:noFill/>
        </p:spPr>
        <p:txBody>
          <a:bodyPr wrap="square" rtlCol="0">
            <a:spAutoFit/>
          </a:bodyPr>
          <a:lstStyle/>
          <a:p>
            <a:pPr algn="ctr"/>
            <a:r>
              <a:rPr lang="en-US" sz="2000" dirty="0">
                <a:solidFill>
                  <a:schemeClr val="bg1"/>
                </a:solidFill>
                <a:latin typeface="Raleway" panose="020B0503030101060003" pitchFamily="34" charset="0"/>
              </a:rPr>
              <a:t>Design</a:t>
            </a:r>
          </a:p>
        </p:txBody>
      </p:sp>
      <p:sp>
        <p:nvSpPr>
          <p:cNvPr id="186" name="TextBox 185">
            <a:extLst>
              <a:ext uri="{FF2B5EF4-FFF2-40B4-BE49-F238E27FC236}">
                <a16:creationId xmlns:a16="http://schemas.microsoft.com/office/drawing/2014/main" id="{EC3EA9AE-C3ED-4D7E-86C1-E37CBFDE91BD}"/>
              </a:ext>
            </a:extLst>
          </p:cNvPr>
          <p:cNvSpPr txBox="1"/>
          <p:nvPr/>
        </p:nvSpPr>
        <p:spPr>
          <a:xfrm>
            <a:off x="5943876" y="2511070"/>
            <a:ext cx="1784064" cy="400110"/>
          </a:xfrm>
          <a:prstGeom prst="rect">
            <a:avLst/>
          </a:prstGeom>
          <a:noFill/>
        </p:spPr>
        <p:txBody>
          <a:bodyPr wrap="square" rtlCol="0">
            <a:spAutoFit/>
          </a:bodyPr>
          <a:lstStyle/>
          <a:p>
            <a:pPr algn="ctr"/>
            <a:r>
              <a:rPr lang="en-US" sz="2000" dirty="0">
                <a:solidFill>
                  <a:schemeClr val="bg1"/>
                </a:solidFill>
                <a:latin typeface="Raleway" panose="020B0503030101060003" pitchFamily="34" charset="0"/>
              </a:rPr>
              <a:t>Technology</a:t>
            </a:r>
          </a:p>
        </p:txBody>
      </p:sp>
      <p:sp>
        <p:nvSpPr>
          <p:cNvPr id="187" name="TextBox 186">
            <a:extLst>
              <a:ext uri="{FF2B5EF4-FFF2-40B4-BE49-F238E27FC236}">
                <a16:creationId xmlns:a16="http://schemas.microsoft.com/office/drawing/2014/main" id="{8BCB3515-6E9B-4D31-B5DD-3574C527955B}"/>
              </a:ext>
            </a:extLst>
          </p:cNvPr>
          <p:cNvSpPr txBox="1"/>
          <p:nvPr/>
        </p:nvSpPr>
        <p:spPr>
          <a:xfrm>
            <a:off x="8782086" y="2396561"/>
            <a:ext cx="1784064" cy="400110"/>
          </a:xfrm>
          <a:prstGeom prst="rect">
            <a:avLst/>
          </a:prstGeom>
          <a:noFill/>
        </p:spPr>
        <p:txBody>
          <a:bodyPr wrap="square" rtlCol="0">
            <a:spAutoFit/>
          </a:bodyPr>
          <a:lstStyle/>
          <a:p>
            <a:pPr algn="ctr"/>
            <a:r>
              <a:rPr lang="en-US" sz="2000" dirty="0">
                <a:solidFill>
                  <a:schemeClr val="bg1"/>
                </a:solidFill>
                <a:latin typeface="Raleway" panose="020B0503030101060003" pitchFamily="34" charset="0"/>
              </a:rPr>
              <a:t>Ideas </a:t>
            </a:r>
          </a:p>
        </p:txBody>
      </p: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1940DD-E0BD-FD45-BFFC-DEAB3D3D8BF7}"/>
              </a:ext>
            </a:extLst>
          </p:cNvPr>
          <p:cNvSpPr txBox="1"/>
          <p:nvPr/>
        </p:nvSpPr>
        <p:spPr>
          <a:xfrm>
            <a:off x="3810907" y="306186"/>
            <a:ext cx="4570226" cy="553998"/>
          </a:xfrm>
          <a:prstGeom prst="rect">
            <a:avLst/>
          </a:prstGeom>
          <a:noFill/>
        </p:spPr>
        <p:txBody>
          <a:bodyPr wrap="none" rtlCol="0">
            <a:spAutoFit/>
          </a:bodyPr>
          <a:lstStyle/>
          <a:p>
            <a:pPr algn="ctr"/>
            <a:r>
              <a:rPr lang="es-MX" sz="3000" b="1" dirty="0">
                <a:solidFill>
                  <a:schemeClr val="tx2"/>
                </a:solidFill>
                <a:latin typeface="Akzidenz-Grotesk BQ Super" pitchFamily="50" charset="0"/>
                <a:cs typeface="Poppins" pitchFamily="2" charset="77"/>
              </a:rPr>
              <a:t>TABLE OF CONTENTS</a:t>
            </a:r>
            <a:endParaRPr lang="en-US" sz="3000" b="1" dirty="0">
              <a:solidFill>
                <a:schemeClr val="tx2"/>
              </a:solidFill>
              <a:latin typeface="Akzidenz-Grotesk BQ Super" pitchFamily="50" charset="0"/>
              <a:cs typeface="Poppins" pitchFamily="2" charset="77"/>
            </a:endParaRPr>
          </a:p>
        </p:txBody>
      </p:sp>
      <p:sp>
        <p:nvSpPr>
          <p:cNvPr id="3" name="TextBox 2">
            <a:extLst>
              <a:ext uri="{FF2B5EF4-FFF2-40B4-BE49-F238E27FC236}">
                <a16:creationId xmlns:a16="http://schemas.microsoft.com/office/drawing/2014/main" id="{94150FE4-E8A5-7843-9ADC-2C92382DF4D0}"/>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8" name="Round Diagonal Corner Rectangle 7">
            <a:extLst>
              <a:ext uri="{FF2B5EF4-FFF2-40B4-BE49-F238E27FC236}">
                <a16:creationId xmlns:a16="http://schemas.microsoft.com/office/drawing/2014/main" id="{7231962D-719B-1745-B277-2EDADCA8BEC6}"/>
              </a:ext>
            </a:extLst>
          </p:cNvPr>
          <p:cNvSpPr/>
          <p:nvPr/>
        </p:nvSpPr>
        <p:spPr>
          <a:xfrm>
            <a:off x="7309949" y="1371476"/>
            <a:ext cx="1576137" cy="890337"/>
          </a:xfrm>
          <a:prstGeom prst="round2Diag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TextBox 8">
            <a:extLst>
              <a:ext uri="{FF2B5EF4-FFF2-40B4-BE49-F238E27FC236}">
                <a16:creationId xmlns:a16="http://schemas.microsoft.com/office/drawing/2014/main" id="{CFD254E4-A48E-F849-8F8E-F6BB620B4CEF}"/>
              </a:ext>
            </a:extLst>
          </p:cNvPr>
          <p:cNvSpPr txBox="1"/>
          <p:nvPr/>
        </p:nvSpPr>
        <p:spPr>
          <a:xfrm>
            <a:off x="9104226" y="1363688"/>
            <a:ext cx="2182008" cy="338554"/>
          </a:xfrm>
          <a:prstGeom prst="rect">
            <a:avLst/>
          </a:prstGeom>
          <a:noFill/>
        </p:spPr>
        <p:txBody>
          <a:bodyPr wrap="none" rtlCol="0" anchor="b" anchorCtr="0">
            <a:spAutoFit/>
          </a:bodyPr>
          <a:lstStyle/>
          <a:p>
            <a:r>
              <a:rPr lang="en-US" sz="1600" b="1" dirty="0">
                <a:solidFill>
                  <a:schemeClr val="tx2"/>
                </a:solidFill>
                <a:latin typeface="Akzidenz-Grotesk BQ Super" pitchFamily="50" charset="0"/>
                <a:ea typeface="League Spartan" charset="0"/>
                <a:cs typeface="Poppins" pitchFamily="2" charset="77"/>
              </a:rPr>
              <a:t>CONTENT ITEM 05</a:t>
            </a:r>
          </a:p>
        </p:txBody>
      </p:sp>
      <p:sp>
        <p:nvSpPr>
          <p:cNvPr id="10" name="Subtitle 2">
            <a:extLst>
              <a:ext uri="{FF2B5EF4-FFF2-40B4-BE49-F238E27FC236}">
                <a16:creationId xmlns:a16="http://schemas.microsoft.com/office/drawing/2014/main" id="{1CE538F9-A977-AA44-8082-F5D9916ECC47}"/>
              </a:ext>
            </a:extLst>
          </p:cNvPr>
          <p:cNvSpPr txBox="1">
            <a:spLocks/>
          </p:cNvSpPr>
          <p:nvPr/>
        </p:nvSpPr>
        <p:spPr>
          <a:xfrm>
            <a:off x="9101513" y="1651831"/>
            <a:ext cx="2879956" cy="75302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7" name="Round Diagonal Corner Rectangle 6">
            <a:extLst>
              <a:ext uri="{FF2B5EF4-FFF2-40B4-BE49-F238E27FC236}">
                <a16:creationId xmlns:a16="http://schemas.microsoft.com/office/drawing/2014/main" id="{9D6B1CCB-A35D-D44E-9228-1450064A04E3}"/>
              </a:ext>
            </a:extLst>
          </p:cNvPr>
          <p:cNvSpPr/>
          <p:nvPr/>
        </p:nvSpPr>
        <p:spPr>
          <a:xfrm>
            <a:off x="5675697" y="2425273"/>
            <a:ext cx="1576137" cy="890337"/>
          </a:xfrm>
          <a:prstGeom prst="round2Diag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3" name="TextBox 12">
            <a:extLst>
              <a:ext uri="{FF2B5EF4-FFF2-40B4-BE49-F238E27FC236}">
                <a16:creationId xmlns:a16="http://schemas.microsoft.com/office/drawing/2014/main" id="{BD8E1267-C2F1-ED46-A9FC-5B1E6B1EF872}"/>
              </a:ext>
            </a:extLst>
          </p:cNvPr>
          <p:cNvSpPr txBox="1"/>
          <p:nvPr/>
        </p:nvSpPr>
        <p:spPr>
          <a:xfrm>
            <a:off x="7467261" y="2418055"/>
            <a:ext cx="2182008" cy="338554"/>
          </a:xfrm>
          <a:prstGeom prst="rect">
            <a:avLst/>
          </a:prstGeom>
          <a:noFill/>
        </p:spPr>
        <p:txBody>
          <a:bodyPr wrap="none" rtlCol="0" anchor="b" anchorCtr="0">
            <a:spAutoFit/>
          </a:bodyPr>
          <a:lstStyle/>
          <a:p>
            <a:r>
              <a:rPr lang="en-US" sz="1600" b="1" dirty="0">
                <a:solidFill>
                  <a:schemeClr val="tx2"/>
                </a:solidFill>
                <a:latin typeface="Akzidenz-Grotesk BQ Super" pitchFamily="50" charset="0"/>
                <a:ea typeface="League Spartan" charset="0"/>
                <a:cs typeface="Poppins" pitchFamily="2" charset="77"/>
              </a:rPr>
              <a:t>CONTENT ITEM 04</a:t>
            </a:r>
          </a:p>
        </p:txBody>
      </p:sp>
      <p:sp>
        <p:nvSpPr>
          <p:cNvPr id="14" name="Subtitle 2">
            <a:extLst>
              <a:ext uri="{FF2B5EF4-FFF2-40B4-BE49-F238E27FC236}">
                <a16:creationId xmlns:a16="http://schemas.microsoft.com/office/drawing/2014/main" id="{4C551D4D-A9CD-EC41-96DB-F0189316275D}"/>
              </a:ext>
            </a:extLst>
          </p:cNvPr>
          <p:cNvSpPr txBox="1">
            <a:spLocks/>
          </p:cNvSpPr>
          <p:nvPr/>
        </p:nvSpPr>
        <p:spPr>
          <a:xfrm>
            <a:off x="7467261" y="2806134"/>
            <a:ext cx="3533248" cy="75065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6" name="Round Diagonal Corner Rectangle 5">
            <a:extLst>
              <a:ext uri="{FF2B5EF4-FFF2-40B4-BE49-F238E27FC236}">
                <a16:creationId xmlns:a16="http://schemas.microsoft.com/office/drawing/2014/main" id="{19F5CCA4-578F-404A-B7C8-90CFC22C1F8A}"/>
              </a:ext>
            </a:extLst>
          </p:cNvPr>
          <p:cNvSpPr/>
          <p:nvPr/>
        </p:nvSpPr>
        <p:spPr>
          <a:xfrm>
            <a:off x="4041447" y="3479070"/>
            <a:ext cx="1576137" cy="890337"/>
          </a:xfrm>
          <a:prstGeom prst="round2DiagRect">
            <a:avLst>
              <a:gd name="adj1" fmla="val 50000"/>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6" name="TextBox 15">
            <a:extLst>
              <a:ext uri="{FF2B5EF4-FFF2-40B4-BE49-F238E27FC236}">
                <a16:creationId xmlns:a16="http://schemas.microsoft.com/office/drawing/2014/main" id="{C22EAF3D-9E97-EC42-AECD-2CF44DDF0CE8}"/>
              </a:ext>
            </a:extLst>
          </p:cNvPr>
          <p:cNvSpPr txBox="1"/>
          <p:nvPr/>
        </p:nvSpPr>
        <p:spPr>
          <a:xfrm>
            <a:off x="5830297" y="3471662"/>
            <a:ext cx="2182008" cy="338554"/>
          </a:xfrm>
          <a:prstGeom prst="rect">
            <a:avLst/>
          </a:prstGeom>
          <a:noFill/>
        </p:spPr>
        <p:txBody>
          <a:bodyPr wrap="none" rtlCol="0" anchor="b" anchorCtr="0">
            <a:spAutoFit/>
          </a:bodyPr>
          <a:lstStyle/>
          <a:p>
            <a:r>
              <a:rPr lang="en-US" sz="1600" b="1" dirty="0">
                <a:solidFill>
                  <a:schemeClr val="tx2"/>
                </a:solidFill>
                <a:latin typeface="Akzidenz-Grotesk BQ Super" pitchFamily="50" charset="0"/>
                <a:ea typeface="League Spartan" charset="0"/>
                <a:cs typeface="Poppins" pitchFamily="2" charset="77"/>
              </a:rPr>
              <a:t>CONTENT ITEM 03</a:t>
            </a:r>
          </a:p>
        </p:txBody>
      </p:sp>
      <p:sp>
        <p:nvSpPr>
          <p:cNvPr id="17" name="Subtitle 2">
            <a:extLst>
              <a:ext uri="{FF2B5EF4-FFF2-40B4-BE49-F238E27FC236}">
                <a16:creationId xmlns:a16="http://schemas.microsoft.com/office/drawing/2014/main" id="{67432627-B792-2C4F-8E19-43A0EFAE735A}"/>
              </a:ext>
            </a:extLst>
          </p:cNvPr>
          <p:cNvSpPr txBox="1">
            <a:spLocks/>
          </p:cNvSpPr>
          <p:nvPr/>
        </p:nvSpPr>
        <p:spPr>
          <a:xfrm>
            <a:off x="5830297" y="3859741"/>
            <a:ext cx="3377294" cy="75065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 name="Round Diagonal Corner Rectangle 4">
            <a:extLst>
              <a:ext uri="{FF2B5EF4-FFF2-40B4-BE49-F238E27FC236}">
                <a16:creationId xmlns:a16="http://schemas.microsoft.com/office/drawing/2014/main" id="{1E1A9F0E-E320-824E-B2C8-BD7150959E0F}"/>
              </a:ext>
            </a:extLst>
          </p:cNvPr>
          <p:cNvSpPr/>
          <p:nvPr/>
        </p:nvSpPr>
        <p:spPr>
          <a:xfrm>
            <a:off x="2407196" y="4532867"/>
            <a:ext cx="1576137" cy="890337"/>
          </a:xfrm>
          <a:prstGeom prst="round2DiagRect">
            <a:avLst>
              <a:gd name="adj1" fmla="val 50000"/>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9" name="TextBox 18">
            <a:extLst>
              <a:ext uri="{FF2B5EF4-FFF2-40B4-BE49-F238E27FC236}">
                <a16:creationId xmlns:a16="http://schemas.microsoft.com/office/drawing/2014/main" id="{178021FE-BA2F-1348-9E49-8E0A24031241}"/>
              </a:ext>
            </a:extLst>
          </p:cNvPr>
          <p:cNvSpPr txBox="1"/>
          <p:nvPr/>
        </p:nvSpPr>
        <p:spPr>
          <a:xfrm>
            <a:off x="4193332" y="4525269"/>
            <a:ext cx="2182008" cy="338554"/>
          </a:xfrm>
          <a:prstGeom prst="rect">
            <a:avLst/>
          </a:prstGeom>
          <a:noFill/>
        </p:spPr>
        <p:txBody>
          <a:bodyPr wrap="none" rtlCol="0" anchor="b" anchorCtr="0">
            <a:spAutoFit/>
          </a:bodyPr>
          <a:lstStyle/>
          <a:p>
            <a:r>
              <a:rPr lang="en-US" sz="1600" b="1" dirty="0">
                <a:solidFill>
                  <a:schemeClr val="tx2"/>
                </a:solidFill>
                <a:latin typeface="Akzidenz-Grotesk BQ Super" pitchFamily="50" charset="0"/>
                <a:ea typeface="League Spartan" charset="0"/>
                <a:cs typeface="Poppins" pitchFamily="2" charset="77"/>
              </a:rPr>
              <a:t>CONTENT ITEM 02</a:t>
            </a:r>
          </a:p>
        </p:txBody>
      </p:sp>
      <p:sp>
        <p:nvSpPr>
          <p:cNvPr id="20" name="Subtitle 2">
            <a:extLst>
              <a:ext uri="{FF2B5EF4-FFF2-40B4-BE49-F238E27FC236}">
                <a16:creationId xmlns:a16="http://schemas.microsoft.com/office/drawing/2014/main" id="{5F676A32-B4A3-D642-BEC4-3EF085D93A41}"/>
              </a:ext>
            </a:extLst>
          </p:cNvPr>
          <p:cNvSpPr txBox="1">
            <a:spLocks/>
          </p:cNvSpPr>
          <p:nvPr/>
        </p:nvSpPr>
        <p:spPr>
          <a:xfrm>
            <a:off x="4193331" y="4913348"/>
            <a:ext cx="3273929" cy="75065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 name="Round Diagonal Corner Rectangle 3">
            <a:extLst>
              <a:ext uri="{FF2B5EF4-FFF2-40B4-BE49-F238E27FC236}">
                <a16:creationId xmlns:a16="http://schemas.microsoft.com/office/drawing/2014/main" id="{B85B6022-B76C-2A47-B52C-881F5F6ADABA}"/>
              </a:ext>
            </a:extLst>
          </p:cNvPr>
          <p:cNvSpPr/>
          <p:nvPr/>
        </p:nvSpPr>
        <p:spPr>
          <a:xfrm>
            <a:off x="772946" y="5586663"/>
            <a:ext cx="1576137" cy="890337"/>
          </a:xfrm>
          <a:prstGeom prst="round2DiagRect">
            <a:avLst>
              <a:gd name="adj1" fmla="val 5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2" name="TextBox 21">
            <a:extLst>
              <a:ext uri="{FF2B5EF4-FFF2-40B4-BE49-F238E27FC236}">
                <a16:creationId xmlns:a16="http://schemas.microsoft.com/office/drawing/2014/main" id="{9C6E25AB-A34B-BC4B-A6C8-A376E3A0A180}"/>
              </a:ext>
            </a:extLst>
          </p:cNvPr>
          <p:cNvSpPr txBox="1"/>
          <p:nvPr/>
        </p:nvSpPr>
        <p:spPr>
          <a:xfrm>
            <a:off x="2556368" y="5578875"/>
            <a:ext cx="2182008" cy="338554"/>
          </a:xfrm>
          <a:prstGeom prst="rect">
            <a:avLst/>
          </a:prstGeom>
          <a:noFill/>
        </p:spPr>
        <p:txBody>
          <a:bodyPr wrap="none" rtlCol="0" anchor="b" anchorCtr="0">
            <a:spAutoFit/>
          </a:bodyPr>
          <a:lstStyle/>
          <a:p>
            <a:r>
              <a:rPr lang="en-US" sz="1600" b="1" dirty="0">
                <a:solidFill>
                  <a:schemeClr val="tx2"/>
                </a:solidFill>
                <a:latin typeface="Akzidenz-Grotesk BQ Super" pitchFamily="50" charset="0"/>
                <a:ea typeface="League Spartan" charset="0"/>
                <a:cs typeface="Poppins" pitchFamily="2" charset="77"/>
              </a:rPr>
              <a:t>CONTENT ITEM 01</a:t>
            </a:r>
          </a:p>
        </p:txBody>
      </p:sp>
      <p:sp>
        <p:nvSpPr>
          <p:cNvPr id="23" name="Subtitle 2">
            <a:extLst>
              <a:ext uri="{FF2B5EF4-FFF2-40B4-BE49-F238E27FC236}">
                <a16:creationId xmlns:a16="http://schemas.microsoft.com/office/drawing/2014/main" id="{FCDF0191-B53C-9641-AD10-9BE92E351EB7}"/>
              </a:ext>
            </a:extLst>
          </p:cNvPr>
          <p:cNvSpPr txBox="1">
            <a:spLocks/>
          </p:cNvSpPr>
          <p:nvPr/>
        </p:nvSpPr>
        <p:spPr>
          <a:xfrm>
            <a:off x="2556367" y="5966954"/>
            <a:ext cx="3119329" cy="98148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9" name="Freeform 1036">
            <a:extLst>
              <a:ext uri="{FF2B5EF4-FFF2-40B4-BE49-F238E27FC236}">
                <a16:creationId xmlns:a16="http://schemas.microsoft.com/office/drawing/2014/main" id="{1D842A7B-0DD5-E64A-AB1E-AF86F48CD02E}"/>
              </a:ext>
            </a:extLst>
          </p:cNvPr>
          <p:cNvSpPr>
            <a:spLocks noChangeAspect="1" noChangeArrowheads="1"/>
          </p:cNvSpPr>
          <p:nvPr/>
        </p:nvSpPr>
        <p:spPr bwMode="auto">
          <a:xfrm>
            <a:off x="7897262" y="1615889"/>
            <a:ext cx="401510" cy="401510"/>
          </a:xfrm>
          <a:custGeom>
            <a:avLst/>
            <a:gdLst>
              <a:gd name="T0" fmla="*/ 2208190 w 290153"/>
              <a:gd name="T1" fmla="*/ 2754008 h 290152"/>
              <a:gd name="T2" fmla="*/ 2790286 w 290153"/>
              <a:gd name="T3" fmla="*/ 2754008 h 290152"/>
              <a:gd name="T4" fmla="*/ 2837180 w 290153"/>
              <a:gd name="T5" fmla="*/ 2806295 h 290152"/>
              <a:gd name="T6" fmla="*/ 2790286 w 290153"/>
              <a:gd name="T7" fmla="*/ 2854568 h 290152"/>
              <a:gd name="T8" fmla="*/ 2208190 w 290153"/>
              <a:gd name="T9" fmla="*/ 2854568 h 290152"/>
              <a:gd name="T10" fmla="*/ 2161308 w 290153"/>
              <a:gd name="T11" fmla="*/ 2806295 h 290152"/>
              <a:gd name="T12" fmla="*/ 2208190 w 290153"/>
              <a:gd name="T13" fmla="*/ 2754008 h 290152"/>
              <a:gd name="T14" fmla="*/ 1953218 w 290153"/>
              <a:gd name="T15" fmla="*/ 2631999 h 290152"/>
              <a:gd name="T16" fmla="*/ 2000501 w 290153"/>
              <a:gd name="T17" fmla="*/ 2678495 h 290152"/>
              <a:gd name="T18" fmla="*/ 2000501 w 290153"/>
              <a:gd name="T19" fmla="*/ 2930252 h 290152"/>
              <a:gd name="T20" fmla="*/ 1953218 w 290153"/>
              <a:gd name="T21" fmla="*/ 2976727 h 290152"/>
              <a:gd name="T22" fmla="*/ 1901987 w 290153"/>
              <a:gd name="T23" fmla="*/ 2930252 h 290152"/>
              <a:gd name="T24" fmla="*/ 1901987 w 290153"/>
              <a:gd name="T25" fmla="*/ 2852786 h 290152"/>
              <a:gd name="T26" fmla="*/ 361033 w 290153"/>
              <a:gd name="T27" fmla="*/ 2852786 h 290152"/>
              <a:gd name="T28" fmla="*/ 313751 w 290153"/>
              <a:gd name="T29" fmla="*/ 2806295 h 290152"/>
              <a:gd name="T30" fmla="*/ 361033 w 290153"/>
              <a:gd name="T31" fmla="*/ 2755945 h 290152"/>
              <a:gd name="T32" fmla="*/ 1901987 w 290153"/>
              <a:gd name="T33" fmla="*/ 2755945 h 290152"/>
              <a:gd name="T34" fmla="*/ 1901987 w 290153"/>
              <a:gd name="T35" fmla="*/ 2678495 h 290152"/>
              <a:gd name="T36" fmla="*/ 1953218 w 290153"/>
              <a:gd name="T37" fmla="*/ 2631999 h 290152"/>
              <a:gd name="T38" fmla="*/ 1401579 w 290153"/>
              <a:gd name="T39" fmla="*/ 1066089 h 290152"/>
              <a:gd name="T40" fmla="*/ 1401579 w 290153"/>
              <a:gd name="T41" fmla="*/ 1844773 h 290152"/>
              <a:gd name="T42" fmla="*/ 1971461 w 290153"/>
              <a:gd name="T43" fmla="*/ 1453460 h 290152"/>
              <a:gd name="T44" fmla="*/ 1330837 w 290153"/>
              <a:gd name="T45" fmla="*/ 931736 h 290152"/>
              <a:gd name="T46" fmla="*/ 1378001 w 290153"/>
              <a:gd name="T47" fmla="*/ 931736 h 290152"/>
              <a:gd name="T48" fmla="*/ 2085445 w 290153"/>
              <a:gd name="T49" fmla="*/ 1413932 h 290152"/>
              <a:gd name="T50" fmla="*/ 2105090 w 290153"/>
              <a:gd name="T51" fmla="*/ 1453460 h 290152"/>
              <a:gd name="T52" fmla="*/ 2085445 w 290153"/>
              <a:gd name="T53" fmla="*/ 1492992 h 290152"/>
              <a:gd name="T54" fmla="*/ 1378001 w 290153"/>
              <a:gd name="T55" fmla="*/ 1975217 h 290152"/>
              <a:gd name="T56" fmla="*/ 1354416 w 290153"/>
              <a:gd name="T57" fmla="*/ 1983115 h 290152"/>
              <a:gd name="T58" fmla="*/ 1330837 w 290153"/>
              <a:gd name="T59" fmla="*/ 1979153 h 290152"/>
              <a:gd name="T60" fmla="*/ 1307252 w 290153"/>
              <a:gd name="T61" fmla="*/ 1935671 h 290152"/>
              <a:gd name="T62" fmla="*/ 1307252 w 290153"/>
              <a:gd name="T63" fmla="*/ 975217 h 290152"/>
              <a:gd name="T64" fmla="*/ 1330837 w 290153"/>
              <a:gd name="T65" fmla="*/ 931736 h 290152"/>
              <a:gd name="T66" fmla="*/ 1575426 w 290153"/>
              <a:gd name="T67" fmla="*/ 604448 h 290152"/>
              <a:gd name="T68" fmla="*/ 726223 w 290153"/>
              <a:gd name="T69" fmla="*/ 1455438 h 290152"/>
              <a:gd name="T70" fmla="*/ 1575426 w 290153"/>
              <a:gd name="T71" fmla="*/ 2306440 h 290152"/>
              <a:gd name="T72" fmla="*/ 2428585 w 290153"/>
              <a:gd name="T73" fmla="*/ 1455438 h 290152"/>
              <a:gd name="T74" fmla="*/ 1575426 w 290153"/>
              <a:gd name="T75" fmla="*/ 604448 h 290152"/>
              <a:gd name="T76" fmla="*/ 1575426 w 290153"/>
              <a:gd name="T77" fmla="*/ 505478 h 290152"/>
              <a:gd name="T78" fmla="*/ 2523400 w 290153"/>
              <a:gd name="T79" fmla="*/ 1455438 h 290152"/>
              <a:gd name="T80" fmla="*/ 1575426 w 290153"/>
              <a:gd name="T81" fmla="*/ 2401417 h 290152"/>
              <a:gd name="T82" fmla="*/ 627462 w 290153"/>
              <a:gd name="T83" fmla="*/ 1455438 h 290152"/>
              <a:gd name="T84" fmla="*/ 1575426 w 290153"/>
              <a:gd name="T85" fmla="*/ 505478 h 290152"/>
              <a:gd name="T86" fmla="*/ 241380 w 290153"/>
              <a:gd name="T87" fmla="*/ 95110 h 290152"/>
              <a:gd name="T88" fmla="*/ 98922 w 290153"/>
              <a:gd name="T89" fmla="*/ 241695 h 290152"/>
              <a:gd name="T90" fmla="*/ 98922 w 290153"/>
              <a:gd name="T91" fmla="*/ 2944098 h 290152"/>
              <a:gd name="T92" fmla="*/ 241380 w 290153"/>
              <a:gd name="T93" fmla="*/ 3090715 h 290152"/>
              <a:gd name="T94" fmla="*/ 2940375 w 290153"/>
              <a:gd name="T95" fmla="*/ 3090715 h 290152"/>
              <a:gd name="T96" fmla="*/ 3086794 w 290153"/>
              <a:gd name="T97" fmla="*/ 2944098 h 290152"/>
              <a:gd name="T98" fmla="*/ 3086794 w 290153"/>
              <a:gd name="T99" fmla="*/ 241695 h 290152"/>
              <a:gd name="T100" fmla="*/ 2940375 w 290153"/>
              <a:gd name="T101" fmla="*/ 95110 h 290152"/>
              <a:gd name="T102" fmla="*/ 241380 w 290153"/>
              <a:gd name="T103" fmla="*/ 0 h 290152"/>
              <a:gd name="T104" fmla="*/ 2940375 w 290153"/>
              <a:gd name="T105" fmla="*/ 0 h 290152"/>
              <a:gd name="T106" fmla="*/ 3185727 w 290153"/>
              <a:gd name="T107" fmla="*/ 241695 h 290152"/>
              <a:gd name="T108" fmla="*/ 3185727 w 290153"/>
              <a:gd name="T109" fmla="*/ 2944098 h 290152"/>
              <a:gd name="T110" fmla="*/ 2940375 w 290153"/>
              <a:gd name="T111" fmla="*/ 3185801 h 290152"/>
              <a:gd name="T112" fmla="*/ 241380 w 290153"/>
              <a:gd name="T113" fmla="*/ 3185801 h 290152"/>
              <a:gd name="T114" fmla="*/ 0 w 290153"/>
              <a:gd name="T115" fmla="*/ 2944098 h 290152"/>
              <a:gd name="T116" fmla="*/ 0 w 290153"/>
              <a:gd name="T117" fmla="*/ 241695 h 290152"/>
              <a:gd name="T118" fmla="*/ 241380 w 290153"/>
              <a:gd name="T119" fmla="*/ 0 h 29015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0153" h="290152">
                <a:moveTo>
                  <a:pt x="201120" y="250825"/>
                </a:moveTo>
                <a:lnTo>
                  <a:pt x="254137" y="250825"/>
                </a:lnTo>
                <a:cubicBezTo>
                  <a:pt x="256272" y="250825"/>
                  <a:pt x="258407" y="253023"/>
                  <a:pt x="258407" y="255588"/>
                </a:cubicBezTo>
                <a:cubicBezTo>
                  <a:pt x="258407" y="258152"/>
                  <a:pt x="256272" y="259984"/>
                  <a:pt x="254137" y="259984"/>
                </a:cubicBezTo>
                <a:lnTo>
                  <a:pt x="201120" y="259984"/>
                </a:lnTo>
                <a:cubicBezTo>
                  <a:pt x="198629" y="259984"/>
                  <a:pt x="196850" y="258152"/>
                  <a:pt x="196850" y="255588"/>
                </a:cubicBezTo>
                <a:cubicBezTo>
                  <a:pt x="196850" y="253023"/>
                  <a:pt x="198629" y="250825"/>
                  <a:pt x="201120" y="250825"/>
                </a:cubicBezTo>
                <a:close/>
                <a:moveTo>
                  <a:pt x="177897" y="239713"/>
                </a:moveTo>
                <a:cubicBezTo>
                  <a:pt x="180051" y="239713"/>
                  <a:pt x="182204" y="241830"/>
                  <a:pt x="182204" y="243947"/>
                </a:cubicBezTo>
                <a:lnTo>
                  <a:pt x="182204" y="266877"/>
                </a:lnTo>
                <a:cubicBezTo>
                  <a:pt x="182204" y="269347"/>
                  <a:pt x="180051" y="271110"/>
                  <a:pt x="177897" y="271110"/>
                </a:cubicBezTo>
                <a:cubicBezTo>
                  <a:pt x="175384" y="271110"/>
                  <a:pt x="173231" y="269347"/>
                  <a:pt x="173231" y="266877"/>
                </a:cubicBezTo>
                <a:lnTo>
                  <a:pt x="173231" y="259822"/>
                </a:lnTo>
                <a:lnTo>
                  <a:pt x="32882" y="259822"/>
                </a:lnTo>
                <a:cubicBezTo>
                  <a:pt x="30729" y="259822"/>
                  <a:pt x="28575" y="258058"/>
                  <a:pt x="28575" y="255588"/>
                </a:cubicBezTo>
                <a:cubicBezTo>
                  <a:pt x="28575" y="253119"/>
                  <a:pt x="30729" y="251002"/>
                  <a:pt x="32882" y="251002"/>
                </a:cubicBezTo>
                <a:lnTo>
                  <a:pt x="173231" y="251002"/>
                </a:lnTo>
                <a:lnTo>
                  <a:pt x="173231" y="243947"/>
                </a:lnTo>
                <a:cubicBezTo>
                  <a:pt x="173231" y="241830"/>
                  <a:pt x="175384" y="239713"/>
                  <a:pt x="177897" y="239713"/>
                </a:cubicBezTo>
                <a:close/>
                <a:moveTo>
                  <a:pt x="127654" y="97097"/>
                </a:moveTo>
                <a:lnTo>
                  <a:pt x="127654" y="168015"/>
                </a:lnTo>
                <a:lnTo>
                  <a:pt x="179559" y="132376"/>
                </a:lnTo>
                <a:lnTo>
                  <a:pt x="127654" y="97097"/>
                </a:lnTo>
                <a:close/>
                <a:moveTo>
                  <a:pt x="121211" y="84858"/>
                </a:moveTo>
                <a:cubicBezTo>
                  <a:pt x="122643" y="84138"/>
                  <a:pt x="124433" y="84138"/>
                  <a:pt x="125507" y="84858"/>
                </a:cubicBezTo>
                <a:lnTo>
                  <a:pt x="189940" y="128776"/>
                </a:lnTo>
                <a:cubicBezTo>
                  <a:pt x="191014" y="129856"/>
                  <a:pt x="191730" y="130936"/>
                  <a:pt x="191730" y="132376"/>
                </a:cubicBezTo>
                <a:cubicBezTo>
                  <a:pt x="191730" y="133816"/>
                  <a:pt x="191014" y="135256"/>
                  <a:pt x="189940" y="135976"/>
                </a:cubicBezTo>
                <a:lnTo>
                  <a:pt x="125507" y="179895"/>
                </a:lnTo>
                <a:cubicBezTo>
                  <a:pt x="125149" y="180615"/>
                  <a:pt x="124075" y="180615"/>
                  <a:pt x="123359" y="180615"/>
                </a:cubicBezTo>
                <a:cubicBezTo>
                  <a:pt x="122643" y="180615"/>
                  <a:pt x="121927" y="180615"/>
                  <a:pt x="121211" y="180255"/>
                </a:cubicBezTo>
                <a:cubicBezTo>
                  <a:pt x="119779" y="179535"/>
                  <a:pt x="119063" y="178095"/>
                  <a:pt x="119063" y="176295"/>
                </a:cubicBezTo>
                <a:lnTo>
                  <a:pt x="119063" y="88818"/>
                </a:lnTo>
                <a:cubicBezTo>
                  <a:pt x="119063" y="87018"/>
                  <a:pt x="119779" y="85578"/>
                  <a:pt x="121211" y="84858"/>
                </a:cubicBezTo>
                <a:close/>
                <a:moveTo>
                  <a:pt x="143489" y="55050"/>
                </a:moveTo>
                <a:cubicBezTo>
                  <a:pt x="100679" y="55050"/>
                  <a:pt x="66144" y="89657"/>
                  <a:pt x="66144" y="132556"/>
                </a:cubicBezTo>
                <a:cubicBezTo>
                  <a:pt x="66144" y="175095"/>
                  <a:pt x="100679" y="210062"/>
                  <a:pt x="143489" y="210062"/>
                </a:cubicBezTo>
                <a:cubicBezTo>
                  <a:pt x="186299" y="210062"/>
                  <a:pt x="221194" y="175095"/>
                  <a:pt x="221194" y="132556"/>
                </a:cubicBezTo>
                <a:cubicBezTo>
                  <a:pt x="221194" y="89657"/>
                  <a:pt x="186299" y="55050"/>
                  <a:pt x="143489" y="55050"/>
                </a:cubicBezTo>
                <a:close/>
                <a:moveTo>
                  <a:pt x="143489" y="46038"/>
                </a:moveTo>
                <a:cubicBezTo>
                  <a:pt x="190976" y="46038"/>
                  <a:pt x="229828" y="84971"/>
                  <a:pt x="229828" y="132556"/>
                </a:cubicBezTo>
                <a:cubicBezTo>
                  <a:pt x="229828" y="180141"/>
                  <a:pt x="190976" y="218714"/>
                  <a:pt x="143489" y="218714"/>
                </a:cubicBezTo>
                <a:cubicBezTo>
                  <a:pt x="96003" y="218714"/>
                  <a:pt x="57150" y="180141"/>
                  <a:pt x="57150" y="132556"/>
                </a:cubicBezTo>
                <a:cubicBezTo>
                  <a:pt x="57150" y="84971"/>
                  <a:pt x="96003" y="46038"/>
                  <a:pt x="143489" y="46038"/>
                </a:cubicBezTo>
                <a:close/>
                <a:moveTo>
                  <a:pt x="21987" y="8661"/>
                </a:moveTo>
                <a:cubicBezTo>
                  <a:pt x="14778" y="8661"/>
                  <a:pt x="9011" y="14796"/>
                  <a:pt x="9011" y="22014"/>
                </a:cubicBezTo>
                <a:lnTo>
                  <a:pt x="9011" y="268138"/>
                </a:lnTo>
                <a:cubicBezTo>
                  <a:pt x="9011" y="275717"/>
                  <a:pt x="14778" y="281491"/>
                  <a:pt x="21987" y="281491"/>
                </a:cubicBezTo>
                <a:lnTo>
                  <a:pt x="267806" y="281491"/>
                </a:lnTo>
                <a:cubicBezTo>
                  <a:pt x="275014" y="281491"/>
                  <a:pt x="281142" y="275717"/>
                  <a:pt x="281142" y="268138"/>
                </a:cubicBezTo>
                <a:lnTo>
                  <a:pt x="281142" y="22014"/>
                </a:lnTo>
                <a:cubicBezTo>
                  <a:pt x="281142" y="14796"/>
                  <a:pt x="275014" y="8661"/>
                  <a:pt x="267806" y="8661"/>
                </a:cubicBezTo>
                <a:lnTo>
                  <a:pt x="21987" y="8661"/>
                </a:lnTo>
                <a:close/>
                <a:moveTo>
                  <a:pt x="21987" y="0"/>
                </a:moveTo>
                <a:lnTo>
                  <a:pt x="267806" y="0"/>
                </a:lnTo>
                <a:cubicBezTo>
                  <a:pt x="280060" y="0"/>
                  <a:pt x="290153" y="9744"/>
                  <a:pt x="290153" y="22014"/>
                </a:cubicBezTo>
                <a:lnTo>
                  <a:pt x="290153" y="268138"/>
                </a:lnTo>
                <a:cubicBezTo>
                  <a:pt x="290153" y="280408"/>
                  <a:pt x="280060" y="290152"/>
                  <a:pt x="267806" y="290152"/>
                </a:cubicBezTo>
                <a:lnTo>
                  <a:pt x="21987" y="290152"/>
                </a:lnTo>
                <a:cubicBezTo>
                  <a:pt x="9732" y="290152"/>
                  <a:pt x="0" y="280408"/>
                  <a:pt x="0" y="268138"/>
                </a:cubicBezTo>
                <a:lnTo>
                  <a:pt x="0" y="22014"/>
                </a:lnTo>
                <a:cubicBezTo>
                  <a:pt x="0" y="9744"/>
                  <a:pt x="9732" y="0"/>
                  <a:pt x="21987" y="0"/>
                </a:cubicBezTo>
                <a:close/>
              </a:path>
            </a:pathLst>
          </a:custGeom>
          <a:solidFill>
            <a:schemeClr val="bg1"/>
          </a:solidFill>
          <a:ln>
            <a:noFill/>
          </a:ln>
          <a:effectLst/>
        </p:spPr>
        <p:txBody>
          <a:bodyPr anchor="ctr"/>
          <a:lstStyle/>
          <a:p>
            <a:endParaRPr lang="en-US" sz="900"/>
          </a:p>
        </p:txBody>
      </p:sp>
      <p:sp>
        <p:nvSpPr>
          <p:cNvPr id="30" name="Freeform 1025">
            <a:extLst>
              <a:ext uri="{FF2B5EF4-FFF2-40B4-BE49-F238E27FC236}">
                <a16:creationId xmlns:a16="http://schemas.microsoft.com/office/drawing/2014/main" id="{C97157D7-7EB4-0C43-9BA0-57E9209FD258}"/>
              </a:ext>
            </a:extLst>
          </p:cNvPr>
          <p:cNvSpPr>
            <a:spLocks noChangeAspect="1" noChangeArrowheads="1"/>
          </p:cNvSpPr>
          <p:nvPr/>
        </p:nvSpPr>
        <p:spPr bwMode="auto">
          <a:xfrm>
            <a:off x="6264219" y="2670895"/>
            <a:ext cx="399092" cy="399092"/>
          </a:xfrm>
          <a:custGeom>
            <a:avLst/>
            <a:gdLst>
              <a:gd name="T0" fmla="*/ 1366856 w 288771"/>
              <a:gd name="T1" fmla="*/ 2346606 h 290202"/>
              <a:gd name="T2" fmla="*/ 1779912 w 288771"/>
              <a:gd name="T3" fmla="*/ 2346606 h 290202"/>
              <a:gd name="T4" fmla="*/ 1573376 w 288771"/>
              <a:gd name="T5" fmla="*/ 2061030 h 290202"/>
              <a:gd name="T6" fmla="*/ 1573376 w 288771"/>
              <a:gd name="T7" fmla="*/ 2632169 h 290202"/>
              <a:gd name="T8" fmla="*/ 1573376 w 288771"/>
              <a:gd name="T9" fmla="*/ 2061030 h 290202"/>
              <a:gd name="T10" fmla="*/ 2294411 w 288771"/>
              <a:gd name="T11" fmla="*/ 1738775 h 290202"/>
              <a:gd name="T12" fmla="*/ 2242826 w 288771"/>
              <a:gd name="T13" fmla="*/ 2101789 h 290202"/>
              <a:gd name="T14" fmla="*/ 2453023 w 288771"/>
              <a:gd name="T15" fmla="*/ 1761226 h 290202"/>
              <a:gd name="T16" fmla="*/ 2270606 w 288771"/>
              <a:gd name="T17" fmla="*/ 1652695 h 290202"/>
              <a:gd name="T18" fmla="*/ 2643396 w 288771"/>
              <a:gd name="T19" fmla="*/ 1854785 h 290202"/>
              <a:gd name="T20" fmla="*/ 2429205 w 288771"/>
              <a:gd name="T21" fmla="*/ 2210284 h 290202"/>
              <a:gd name="T22" fmla="*/ 2195255 w 288771"/>
              <a:gd name="T23" fmla="*/ 2180384 h 290202"/>
              <a:gd name="T24" fmla="*/ 2084189 w 288771"/>
              <a:gd name="T25" fmla="*/ 1787420 h 290202"/>
              <a:gd name="T26" fmla="*/ 2349906 w 288771"/>
              <a:gd name="T27" fmla="*/ 880961 h 290202"/>
              <a:gd name="T28" fmla="*/ 2167491 w 288771"/>
              <a:gd name="T29" fmla="*/ 1180355 h 290202"/>
              <a:gd name="T30" fmla="*/ 2453023 w 288771"/>
              <a:gd name="T31" fmla="*/ 1251455 h 290202"/>
              <a:gd name="T32" fmla="*/ 2349906 w 288771"/>
              <a:gd name="T33" fmla="*/ 880961 h 290202"/>
              <a:gd name="T34" fmla="*/ 626103 w 288771"/>
              <a:gd name="T35" fmla="*/ 980188 h 290202"/>
              <a:gd name="T36" fmla="*/ 700156 w 288771"/>
              <a:gd name="T37" fmla="*/ 1250894 h 290202"/>
              <a:gd name="T38" fmla="*/ 980947 w 288771"/>
              <a:gd name="T39" fmla="*/ 1179458 h 290202"/>
              <a:gd name="T40" fmla="*/ 805497 w 288771"/>
              <a:gd name="T41" fmla="*/ 878667 h 290202"/>
              <a:gd name="T42" fmla="*/ 2615631 w 288771"/>
              <a:gd name="T43" fmla="*/ 937096 h 290202"/>
              <a:gd name="T44" fmla="*/ 2504577 w 288771"/>
              <a:gd name="T45" fmla="*/ 1330034 h 290202"/>
              <a:gd name="T46" fmla="*/ 2270606 w 288771"/>
              <a:gd name="T47" fmla="*/ 1359984 h 290202"/>
              <a:gd name="T48" fmla="*/ 2052485 w 288771"/>
              <a:gd name="T49" fmla="*/ 1004472 h 290202"/>
              <a:gd name="T50" fmla="*/ 2429205 w 288771"/>
              <a:gd name="T51" fmla="*/ 798639 h 290202"/>
              <a:gd name="T52" fmla="*/ 953675 w 288771"/>
              <a:gd name="T53" fmla="*/ 826042 h 290202"/>
              <a:gd name="T54" fmla="*/ 883448 w 288771"/>
              <a:gd name="T55" fmla="*/ 1359934 h 290202"/>
              <a:gd name="T56" fmla="*/ 657266 w 288771"/>
              <a:gd name="T57" fmla="*/ 1329848 h 290202"/>
              <a:gd name="T58" fmla="*/ 727006 w 288771"/>
              <a:gd name="T59" fmla="*/ 797368 h 290202"/>
              <a:gd name="T60" fmla="*/ 1366856 w 288771"/>
              <a:gd name="T61" fmla="*/ 653059 h 290202"/>
              <a:gd name="T62" fmla="*/ 1779912 w 288771"/>
              <a:gd name="T63" fmla="*/ 653059 h 290202"/>
              <a:gd name="T64" fmla="*/ 1573376 w 288771"/>
              <a:gd name="T65" fmla="*/ 369328 h 290202"/>
              <a:gd name="T66" fmla="*/ 1573376 w 288771"/>
              <a:gd name="T67" fmla="*/ 940495 h 290202"/>
              <a:gd name="T68" fmla="*/ 1573376 w 288771"/>
              <a:gd name="T69" fmla="*/ 369328 h 290202"/>
              <a:gd name="T70" fmla="*/ 179895 w 288771"/>
              <a:gd name="T71" fmla="*/ 1031519 h 290202"/>
              <a:gd name="T72" fmla="*/ 168145 w 288771"/>
              <a:gd name="T73" fmla="*/ 1617571 h 290202"/>
              <a:gd name="T74" fmla="*/ 726569 w 288771"/>
              <a:gd name="T75" fmla="*/ 1595165 h 290202"/>
              <a:gd name="T76" fmla="*/ 1105300 w 288771"/>
              <a:gd name="T77" fmla="*/ 1763149 h 290202"/>
              <a:gd name="T78" fmla="*/ 824161 w 288771"/>
              <a:gd name="T79" fmla="*/ 2449998 h 290202"/>
              <a:gd name="T80" fmla="*/ 886666 w 288771"/>
              <a:gd name="T81" fmla="*/ 2748603 h 290202"/>
              <a:gd name="T82" fmla="*/ 2964010 w 288771"/>
              <a:gd name="T83" fmla="*/ 1960998 h 290202"/>
              <a:gd name="T84" fmla="*/ 1831613 w 288771"/>
              <a:gd name="T85" fmla="*/ 113243 h 290202"/>
              <a:gd name="T86" fmla="*/ 2924967 w 288771"/>
              <a:gd name="T87" fmla="*/ 740352 h 290202"/>
              <a:gd name="T88" fmla="*/ 1566086 w 288771"/>
              <a:gd name="T89" fmla="*/ 3002447 h 290202"/>
              <a:gd name="T90" fmla="*/ 839774 w 288771"/>
              <a:gd name="T91" fmla="*/ 2830729 h 290202"/>
              <a:gd name="T92" fmla="*/ 749986 w 288771"/>
              <a:gd name="T93" fmla="*/ 2393998 h 290202"/>
              <a:gd name="T94" fmla="*/ 1023292 w 288771"/>
              <a:gd name="T95" fmla="*/ 1807934 h 290202"/>
              <a:gd name="T96" fmla="*/ 351674 w 288771"/>
              <a:gd name="T97" fmla="*/ 1748219 h 290202"/>
              <a:gd name="T98" fmla="*/ 263 w 288771"/>
              <a:gd name="T99" fmla="*/ 1460792 h 290202"/>
              <a:gd name="T100" fmla="*/ 1847246 w 288771"/>
              <a:gd name="T101" fmla="*/ 23663 h 2902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8771" h="290202">
                <a:moveTo>
                  <a:pt x="144742" y="208171"/>
                </a:moveTo>
                <a:cubicBezTo>
                  <a:pt x="134346" y="208171"/>
                  <a:pt x="125743" y="216416"/>
                  <a:pt x="125743" y="226812"/>
                </a:cubicBezTo>
                <a:cubicBezTo>
                  <a:pt x="125743" y="237207"/>
                  <a:pt x="134346" y="245810"/>
                  <a:pt x="144742" y="245810"/>
                </a:cubicBezTo>
                <a:cubicBezTo>
                  <a:pt x="155138" y="245810"/>
                  <a:pt x="163741" y="237207"/>
                  <a:pt x="163741" y="226812"/>
                </a:cubicBezTo>
                <a:cubicBezTo>
                  <a:pt x="163741" y="216416"/>
                  <a:pt x="155138" y="208171"/>
                  <a:pt x="144742" y="208171"/>
                </a:cubicBezTo>
                <a:close/>
                <a:moveTo>
                  <a:pt x="144742" y="199209"/>
                </a:moveTo>
                <a:cubicBezTo>
                  <a:pt x="159798" y="199209"/>
                  <a:pt x="172344" y="211756"/>
                  <a:pt x="172344" y="226812"/>
                </a:cubicBezTo>
                <a:cubicBezTo>
                  <a:pt x="172344" y="242226"/>
                  <a:pt x="159798" y="254414"/>
                  <a:pt x="144742" y="254414"/>
                </a:cubicBezTo>
                <a:cubicBezTo>
                  <a:pt x="129328" y="254414"/>
                  <a:pt x="117140" y="242226"/>
                  <a:pt x="117140" y="226812"/>
                </a:cubicBezTo>
                <a:cubicBezTo>
                  <a:pt x="117140" y="211756"/>
                  <a:pt x="129328" y="199209"/>
                  <a:pt x="144742" y="199209"/>
                </a:cubicBezTo>
                <a:close/>
                <a:moveTo>
                  <a:pt x="216177" y="167700"/>
                </a:moveTo>
                <a:cubicBezTo>
                  <a:pt x="214353" y="167700"/>
                  <a:pt x="212893" y="167700"/>
                  <a:pt x="211069" y="168062"/>
                </a:cubicBezTo>
                <a:cubicBezTo>
                  <a:pt x="206326" y="169509"/>
                  <a:pt x="201948" y="172764"/>
                  <a:pt x="199395" y="177105"/>
                </a:cubicBezTo>
                <a:cubicBezTo>
                  <a:pt x="193922" y="186148"/>
                  <a:pt x="197206" y="198084"/>
                  <a:pt x="206326" y="203148"/>
                </a:cubicBezTo>
                <a:cubicBezTo>
                  <a:pt x="215812" y="208573"/>
                  <a:pt x="227487" y="205318"/>
                  <a:pt x="232959" y="196275"/>
                </a:cubicBezTo>
                <a:cubicBezTo>
                  <a:pt x="238067" y="187233"/>
                  <a:pt x="235148" y="175296"/>
                  <a:pt x="225662" y="170232"/>
                </a:cubicBezTo>
                <a:cubicBezTo>
                  <a:pt x="222744" y="168424"/>
                  <a:pt x="219460" y="167700"/>
                  <a:pt x="216177" y="167700"/>
                </a:cubicBezTo>
                <a:close/>
                <a:moveTo>
                  <a:pt x="208880" y="159743"/>
                </a:moveTo>
                <a:cubicBezTo>
                  <a:pt x="216177" y="157934"/>
                  <a:pt x="223473" y="158658"/>
                  <a:pt x="230405" y="162275"/>
                </a:cubicBezTo>
                <a:cubicBezTo>
                  <a:pt x="236607" y="166254"/>
                  <a:pt x="241350" y="172403"/>
                  <a:pt x="243174" y="179275"/>
                </a:cubicBezTo>
                <a:cubicBezTo>
                  <a:pt x="245363" y="186509"/>
                  <a:pt x="244269" y="194105"/>
                  <a:pt x="240621" y="200616"/>
                </a:cubicBezTo>
                <a:cubicBezTo>
                  <a:pt x="236607" y="207127"/>
                  <a:pt x="230770" y="211829"/>
                  <a:pt x="223473" y="213637"/>
                </a:cubicBezTo>
                <a:cubicBezTo>
                  <a:pt x="220920" y="214361"/>
                  <a:pt x="218366" y="214723"/>
                  <a:pt x="216177" y="214723"/>
                </a:cubicBezTo>
                <a:cubicBezTo>
                  <a:pt x="211069" y="214723"/>
                  <a:pt x="206326" y="213276"/>
                  <a:pt x="201948" y="210744"/>
                </a:cubicBezTo>
                <a:cubicBezTo>
                  <a:pt x="195381" y="207127"/>
                  <a:pt x="191003" y="200978"/>
                  <a:pt x="188814" y="193743"/>
                </a:cubicBezTo>
                <a:cubicBezTo>
                  <a:pt x="186990" y="186509"/>
                  <a:pt x="188085" y="179275"/>
                  <a:pt x="191733" y="172764"/>
                </a:cubicBezTo>
                <a:cubicBezTo>
                  <a:pt x="195381" y="166254"/>
                  <a:pt x="201584" y="161551"/>
                  <a:pt x="208880" y="159743"/>
                </a:cubicBezTo>
                <a:close/>
                <a:moveTo>
                  <a:pt x="216177" y="85150"/>
                </a:moveTo>
                <a:cubicBezTo>
                  <a:pt x="212893" y="85150"/>
                  <a:pt x="209610" y="86236"/>
                  <a:pt x="206326" y="87682"/>
                </a:cubicBezTo>
                <a:cubicBezTo>
                  <a:pt x="197206" y="93108"/>
                  <a:pt x="193922" y="104683"/>
                  <a:pt x="199395" y="114087"/>
                </a:cubicBezTo>
                <a:cubicBezTo>
                  <a:pt x="201948" y="118428"/>
                  <a:pt x="206326" y="121683"/>
                  <a:pt x="211069" y="122768"/>
                </a:cubicBezTo>
                <a:cubicBezTo>
                  <a:pt x="216177" y="124215"/>
                  <a:pt x="221284" y="123492"/>
                  <a:pt x="225662" y="120960"/>
                </a:cubicBezTo>
                <a:cubicBezTo>
                  <a:pt x="235148" y="115534"/>
                  <a:pt x="238067" y="103959"/>
                  <a:pt x="232959" y="94917"/>
                </a:cubicBezTo>
                <a:cubicBezTo>
                  <a:pt x="229311" y="88767"/>
                  <a:pt x="222744" y="85150"/>
                  <a:pt x="216177" y="85150"/>
                </a:cubicBezTo>
                <a:close/>
                <a:moveTo>
                  <a:pt x="74098" y="84928"/>
                </a:moveTo>
                <a:cubicBezTo>
                  <a:pt x="67641" y="84928"/>
                  <a:pt x="61183" y="88562"/>
                  <a:pt x="57596" y="94740"/>
                </a:cubicBezTo>
                <a:cubicBezTo>
                  <a:pt x="55084" y="99101"/>
                  <a:pt x="54367" y="104189"/>
                  <a:pt x="55802" y="109276"/>
                </a:cubicBezTo>
                <a:cubicBezTo>
                  <a:pt x="57237" y="114001"/>
                  <a:pt x="60466" y="118362"/>
                  <a:pt x="64412" y="120905"/>
                </a:cubicBezTo>
                <a:cubicBezTo>
                  <a:pt x="69076" y="123449"/>
                  <a:pt x="74098" y="124176"/>
                  <a:pt x="79121" y="122722"/>
                </a:cubicBezTo>
                <a:cubicBezTo>
                  <a:pt x="83785" y="121632"/>
                  <a:pt x="87731" y="118362"/>
                  <a:pt x="90242" y="114001"/>
                </a:cubicBezTo>
                <a:cubicBezTo>
                  <a:pt x="95624" y="104552"/>
                  <a:pt x="92754" y="92923"/>
                  <a:pt x="83426" y="87472"/>
                </a:cubicBezTo>
                <a:cubicBezTo>
                  <a:pt x="80556" y="86019"/>
                  <a:pt x="77327" y="84928"/>
                  <a:pt x="74098" y="84928"/>
                </a:cubicBezTo>
                <a:close/>
                <a:moveTo>
                  <a:pt x="223473" y="77193"/>
                </a:moveTo>
                <a:cubicBezTo>
                  <a:pt x="230770" y="79363"/>
                  <a:pt x="236607" y="84065"/>
                  <a:pt x="240621" y="90576"/>
                </a:cubicBezTo>
                <a:cubicBezTo>
                  <a:pt x="244269" y="97087"/>
                  <a:pt x="245363" y="104321"/>
                  <a:pt x="243174" y="111555"/>
                </a:cubicBezTo>
                <a:cubicBezTo>
                  <a:pt x="241350" y="118789"/>
                  <a:pt x="236607" y="124577"/>
                  <a:pt x="230405" y="128555"/>
                </a:cubicBezTo>
                <a:cubicBezTo>
                  <a:pt x="226027" y="131087"/>
                  <a:pt x="220920" y="132173"/>
                  <a:pt x="216177" y="132173"/>
                </a:cubicBezTo>
                <a:cubicBezTo>
                  <a:pt x="213623" y="132173"/>
                  <a:pt x="211069" y="131811"/>
                  <a:pt x="208880" y="131449"/>
                </a:cubicBezTo>
                <a:cubicBezTo>
                  <a:pt x="201584" y="129279"/>
                  <a:pt x="195381" y="124577"/>
                  <a:pt x="191733" y="118428"/>
                </a:cubicBezTo>
                <a:cubicBezTo>
                  <a:pt x="188085" y="111917"/>
                  <a:pt x="186990" y="104321"/>
                  <a:pt x="188814" y="97087"/>
                </a:cubicBezTo>
                <a:cubicBezTo>
                  <a:pt x="191003" y="89853"/>
                  <a:pt x="195381" y="84065"/>
                  <a:pt x="201948" y="80086"/>
                </a:cubicBezTo>
                <a:cubicBezTo>
                  <a:pt x="208515" y="76469"/>
                  <a:pt x="216177" y="75384"/>
                  <a:pt x="223473" y="77193"/>
                </a:cubicBezTo>
                <a:close/>
                <a:moveTo>
                  <a:pt x="66878" y="77070"/>
                </a:moveTo>
                <a:cubicBezTo>
                  <a:pt x="73740" y="75207"/>
                  <a:pt x="81274" y="76025"/>
                  <a:pt x="87731" y="79841"/>
                </a:cubicBezTo>
                <a:cubicBezTo>
                  <a:pt x="101005" y="87472"/>
                  <a:pt x="105669" y="104916"/>
                  <a:pt x="98135" y="118362"/>
                </a:cubicBezTo>
                <a:cubicBezTo>
                  <a:pt x="94548" y="124539"/>
                  <a:pt x="88449" y="129264"/>
                  <a:pt x="81274" y="131444"/>
                </a:cubicBezTo>
                <a:cubicBezTo>
                  <a:pt x="78762" y="131807"/>
                  <a:pt x="76610" y="132171"/>
                  <a:pt x="74098" y="132171"/>
                </a:cubicBezTo>
                <a:cubicBezTo>
                  <a:pt x="69076" y="132171"/>
                  <a:pt x="64412" y="131081"/>
                  <a:pt x="60466" y="128537"/>
                </a:cubicBezTo>
                <a:cubicBezTo>
                  <a:pt x="46833" y="120542"/>
                  <a:pt x="42528" y="103462"/>
                  <a:pt x="50062" y="90379"/>
                </a:cubicBezTo>
                <a:cubicBezTo>
                  <a:pt x="53829" y="83475"/>
                  <a:pt x="60017" y="78932"/>
                  <a:pt x="66878" y="77070"/>
                </a:cubicBezTo>
                <a:close/>
                <a:moveTo>
                  <a:pt x="144742" y="44245"/>
                </a:moveTo>
                <a:cubicBezTo>
                  <a:pt x="134346" y="44245"/>
                  <a:pt x="125743" y="52793"/>
                  <a:pt x="125743" y="63122"/>
                </a:cubicBezTo>
                <a:cubicBezTo>
                  <a:pt x="125743" y="73450"/>
                  <a:pt x="134346" y="81999"/>
                  <a:pt x="144742" y="81999"/>
                </a:cubicBezTo>
                <a:cubicBezTo>
                  <a:pt x="155138" y="81999"/>
                  <a:pt x="163741" y="73450"/>
                  <a:pt x="163741" y="63122"/>
                </a:cubicBezTo>
                <a:cubicBezTo>
                  <a:pt x="163741" y="52793"/>
                  <a:pt x="155138" y="44245"/>
                  <a:pt x="144742" y="44245"/>
                </a:cubicBezTo>
                <a:close/>
                <a:moveTo>
                  <a:pt x="144742" y="35697"/>
                </a:moveTo>
                <a:cubicBezTo>
                  <a:pt x="159798" y="35697"/>
                  <a:pt x="172344" y="48163"/>
                  <a:pt x="172344" y="63122"/>
                </a:cubicBezTo>
                <a:cubicBezTo>
                  <a:pt x="172344" y="78437"/>
                  <a:pt x="159798" y="90903"/>
                  <a:pt x="144742" y="90903"/>
                </a:cubicBezTo>
                <a:cubicBezTo>
                  <a:pt x="129328" y="90903"/>
                  <a:pt x="117140" y="78437"/>
                  <a:pt x="117140" y="63122"/>
                </a:cubicBezTo>
                <a:cubicBezTo>
                  <a:pt x="117140" y="48163"/>
                  <a:pt x="129328" y="35697"/>
                  <a:pt x="144742" y="35697"/>
                </a:cubicBezTo>
                <a:close/>
                <a:moveTo>
                  <a:pt x="168496" y="10946"/>
                </a:moveTo>
                <a:cubicBezTo>
                  <a:pt x="103478" y="-600"/>
                  <a:pt x="38101" y="37284"/>
                  <a:pt x="16548" y="99702"/>
                </a:cubicBezTo>
                <a:cubicBezTo>
                  <a:pt x="11878" y="113412"/>
                  <a:pt x="9364" y="127483"/>
                  <a:pt x="9004" y="141554"/>
                </a:cubicBezTo>
                <a:cubicBezTo>
                  <a:pt x="8645" y="146966"/>
                  <a:pt x="10800" y="152378"/>
                  <a:pt x="15470" y="156347"/>
                </a:cubicBezTo>
                <a:cubicBezTo>
                  <a:pt x="19422" y="159955"/>
                  <a:pt x="25528" y="161398"/>
                  <a:pt x="30916" y="160315"/>
                </a:cubicBezTo>
                <a:lnTo>
                  <a:pt x="66838" y="154182"/>
                </a:lnTo>
                <a:cubicBezTo>
                  <a:pt x="68634" y="153821"/>
                  <a:pt x="70789" y="153821"/>
                  <a:pt x="72585" y="153821"/>
                </a:cubicBezTo>
                <a:cubicBezTo>
                  <a:pt x="84440" y="153821"/>
                  <a:pt x="95216" y="159955"/>
                  <a:pt x="101682" y="170418"/>
                </a:cubicBezTo>
                <a:cubicBezTo>
                  <a:pt x="108507" y="182685"/>
                  <a:pt x="107429" y="197838"/>
                  <a:pt x="98808" y="208662"/>
                </a:cubicBezTo>
                <a:lnTo>
                  <a:pt x="75818" y="236804"/>
                </a:lnTo>
                <a:cubicBezTo>
                  <a:pt x="72226" y="241494"/>
                  <a:pt x="70789" y="247267"/>
                  <a:pt x="71867" y="253040"/>
                </a:cubicBezTo>
                <a:cubicBezTo>
                  <a:pt x="72945" y="258452"/>
                  <a:pt x="76537" y="263142"/>
                  <a:pt x="81566" y="265668"/>
                </a:cubicBezTo>
                <a:cubicBezTo>
                  <a:pt x="93779" y="272523"/>
                  <a:pt x="107429" y="277213"/>
                  <a:pt x="121439" y="279378"/>
                </a:cubicBezTo>
                <a:cubicBezTo>
                  <a:pt x="186098" y="290923"/>
                  <a:pt x="251116" y="252318"/>
                  <a:pt x="272669" y="189540"/>
                </a:cubicBezTo>
                <a:cubicBezTo>
                  <a:pt x="285601" y="151656"/>
                  <a:pt x="281290" y="110526"/>
                  <a:pt x="261174" y="76250"/>
                </a:cubicBezTo>
                <a:cubicBezTo>
                  <a:pt x="241417" y="41974"/>
                  <a:pt x="207292" y="18162"/>
                  <a:pt x="168496" y="10946"/>
                </a:cubicBezTo>
                <a:close/>
                <a:moveTo>
                  <a:pt x="169933" y="2287"/>
                </a:moveTo>
                <a:cubicBezTo>
                  <a:pt x="211602" y="9863"/>
                  <a:pt x="247524" y="35119"/>
                  <a:pt x="269077" y="71559"/>
                </a:cubicBezTo>
                <a:cubicBezTo>
                  <a:pt x="290270" y="108000"/>
                  <a:pt x="294581" y="152378"/>
                  <a:pt x="280931" y="192426"/>
                </a:cubicBezTo>
                <a:cubicBezTo>
                  <a:pt x="260815" y="251236"/>
                  <a:pt x="204777" y="290202"/>
                  <a:pt x="144069" y="290202"/>
                </a:cubicBezTo>
                <a:cubicBezTo>
                  <a:pt x="136167" y="290202"/>
                  <a:pt x="127905" y="289480"/>
                  <a:pt x="119643" y="288037"/>
                </a:cubicBezTo>
                <a:cubicBezTo>
                  <a:pt x="104915" y="285512"/>
                  <a:pt x="90546" y="280460"/>
                  <a:pt x="77255" y="273605"/>
                </a:cubicBezTo>
                <a:cubicBezTo>
                  <a:pt x="70071" y="269997"/>
                  <a:pt x="65042" y="263142"/>
                  <a:pt x="63246" y="254844"/>
                </a:cubicBezTo>
                <a:cubicBezTo>
                  <a:pt x="61450" y="246546"/>
                  <a:pt x="63605" y="237887"/>
                  <a:pt x="68993" y="231392"/>
                </a:cubicBezTo>
                <a:lnTo>
                  <a:pt x="91983" y="203250"/>
                </a:lnTo>
                <a:cubicBezTo>
                  <a:pt x="99886" y="193148"/>
                  <a:pt x="98090" y="181963"/>
                  <a:pt x="94138" y="174747"/>
                </a:cubicBezTo>
                <a:cubicBezTo>
                  <a:pt x="89828" y="167531"/>
                  <a:pt x="80847" y="160676"/>
                  <a:pt x="68275" y="163202"/>
                </a:cubicBezTo>
                <a:lnTo>
                  <a:pt x="32353" y="168975"/>
                </a:lnTo>
                <a:cubicBezTo>
                  <a:pt x="24091" y="170779"/>
                  <a:pt x="16189" y="168253"/>
                  <a:pt x="9364" y="162841"/>
                </a:cubicBezTo>
                <a:cubicBezTo>
                  <a:pt x="3257" y="157429"/>
                  <a:pt x="-335" y="149492"/>
                  <a:pt x="24" y="141193"/>
                </a:cubicBezTo>
                <a:cubicBezTo>
                  <a:pt x="383" y="126040"/>
                  <a:pt x="2898" y="111247"/>
                  <a:pt x="8286" y="96815"/>
                </a:cubicBezTo>
                <a:cubicBezTo>
                  <a:pt x="31276" y="30429"/>
                  <a:pt x="100604" y="-10341"/>
                  <a:pt x="169933" y="2287"/>
                </a:cubicBezTo>
                <a:close/>
              </a:path>
            </a:pathLst>
          </a:custGeom>
          <a:solidFill>
            <a:schemeClr val="bg1"/>
          </a:solidFill>
          <a:ln>
            <a:noFill/>
          </a:ln>
          <a:effectLst/>
        </p:spPr>
        <p:txBody>
          <a:bodyPr anchor="ctr"/>
          <a:lstStyle/>
          <a:p>
            <a:endParaRPr lang="en-US" sz="900"/>
          </a:p>
        </p:txBody>
      </p:sp>
      <p:sp>
        <p:nvSpPr>
          <p:cNvPr id="31" name="Freeform 906">
            <a:extLst>
              <a:ext uri="{FF2B5EF4-FFF2-40B4-BE49-F238E27FC236}">
                <a16:creationId xmlns:a16="http://schemas.microsoft.com/office/drawing/2014/main" id="{DE954F3F-20B5-2147-9E9A-5BD32612127A}"/>
              </a:ext>
            </a:extLst>
          </p:cNvPr>
          <p:cNvSpPr>
            <a:spLocks noChangeAspect="1" noChangeArrowheads="1"/>
          </p:cNvSpPr>
          <p:nvPr/>
        </p:nvSpPr>
        <p:spPr bwMode="auto">
          <a:xfrm>
            <a:off x="4628760" y="3739810"/>
            <a:ext cx="401510" cy="368857"/>
          </a:xfrm>
          <a:custGeom>
            <a:avLst/>
            <a:gdLst>
              <a:gd name="T0" fmla="*/ 2147483646 w 805"/>
              <a:gd name="T1" fmla="*/ 2147483646 h 740"/>
              <a:gd name="T2" fmla="*/ 2147483646 w 805"/>
              <a:gd name="T3" fmla="*/ 2147483646 h 740"/>
              <a:gd name="T4" fmla="*/ 2147483646 w 805"/>
              <a:gd name="T5" fmla="*/ 2147483646 h 740"/>
              <a:gd name="T6" fmla="*/ 2147483646 w 805"/>
              <a:gd name="T7" fmla="*/ 2147483646 h 740"/>
              <a:gd name="T8" fmla="*/ 2147483646 w 805"/>
              <a:gd name="T9" fmla="*/ 2147483646 h 740"/>
              <a:gd name="T10" fmla="*/ 2147483646 w 805"/>
              <a:gd name="T11" fmla="*/ 2147483646 h 740"/>
              <a:gd name="T12" fmla="*/ 2147483646 w 805"/>
              <a:gd name="T13" fmla="*/ 2147483646 h 740"/>
              <a:gd name="T14" fmla="*/ 2147483646 w 805"/>
              <a:gd name="T15" fmla="*/ 2147483646 h 740"/>
              <a:gd name="T16" fmla="*/ 2147483646 w 805"/>
              <a:gd name="T17" fmla="*/ 2147483646 h 740"/>
              <a:gd name="T18" fmla="*/ 2147483646 w 805"/>
              <a:gd name="T19" fmla="*/ 2147483646 h 740"/>
              <a:gd name="T20" fmla="*/ 2147483646 w 805"/>
              <a:gd name="T21" fmla="*/ 2147483646 h 740"/>
              <a:gd name="T22" fmla="*/ 2147483646 w 805"/>
              <a:gd name="T23" fmla="*/ 2147483646 h 740"/>
              <a:gd name="T24" fmla="*/ 2147483646 w 805"/>
              <a:gd name="T25" fmla="*/ 2147483646 h 740"/>
              <a:gd name="T26" fmla="*/ 2147483646 w 805"/>
              <a:gd name="T27" fmla="*/ 2147483646 h 740"/>
              <a:gd name="T28" fmla="*/ 2147483646 w 805"/>
              <a:gd name="T29" fmla="*/ 2147483646 h 740"/>
              <a:gd name="T30" fmla="*/ 2147483646 w 805"/>
              <a:gd name="T31" fmla="*/ 2147483646 h 740"/>
              <a:gd name="T32" fmla="*/ 2147483646 w 805"/>
              <a:gd name="T33" fmla="*/ 2147483646 h 740"/>
              <a:gd name="T34" fmla="*/ 2147483646 w 805"/>
              <a:gd name="T35" fmla="*/ 2147483646 h 740"/>
              <a:gd name="T36" fmla="*/ 2147483646 w 805"/>
              <a:gd name="T37" fmla="*/ 2147483646 h 740"/>
              <a:gd name="T38" fmla="*/ 2147483646 w 805"/>
              <a:gd name="T39" fmla="*/ 2147483646 h 740"/>
              <a:gd name="T40" fmla="*/ 2147483646 w 805"/>
              <a:gd name="T41" fmla="*/ 2147483646 h 740"/>
              <a:gd name="T42" fmla="*/ 2147483646 w 805"/>
              <a:gd name="T43" fmla="*/ 2147483646 h 740"/>
              <a:gd name="T44" fmla="*/ 2147483646 w 805"/>
              <a:gd name="T45" fmla="*/ 2147483646 h 740"/>
              <a:gd name="T46" fmla="*/ 2147483646 w 805"/>
              <a:gd name="T47" fmla="*/ 2147483646 h 740"/>
              <a:gd name="T48" fmla="*/ 2147483646 w 805"/>
              <a:gd name="T49" fmla="*/ 2147483646 h 740"/>
              <a:gd name="T50" fmla="*/ 2147483646 w 805"/>
              <a:gd name="T51" fmla="*/ 2147483646 h 740"/>
              <a:gd name="T52" fmla="*/ 2147483646 w 805"/>
              <a:gd name="T53" fmla="*/ 2147483646 h 740"/>
              <a:gd name="T54" fmla="*/ 2147483646 w 805"/>
              <a:gd name="T55" fmla="*/ 2147483646 h 740"/>
              <a:gd name="T56" fmla="*/ 2147483646 w 805"/>
              <a:gd name="T57" fmla="*/ 2147483646 h 740"/>
              <a:gd name="T58" fmla="*/ 2147483646 w 805"/>
              <a:gd name="T59" fmla="*/ 2147483646 h 740"/>
              <a:gd name="T60" fmla="*/ 2147483646 w 805"/>
              <a:gd name="T61" fmla="*/ 2147483646 h 740"/>
              <a:gd name="T62" fmla="*/ 2147483646 w 805"/>
              <a:gd name="T63" fmla="*/ 2147483646 h 740"/>
              <a:gd name="T64" fmla="*/ 2147483646 w 805"/>
              <a:gd name="T65" fmla="*/ 2147483646 h 740"/>
              <a:gd name="T66" fmla="*/ 2147483646 w 805"/>
              <a:gd name="T67" fmla="*/ 0 h 740"/>
              <a:gd name="T68" fmla="*/ 2147483646 w 805"/>
              <a:gd name="T69" fmla="*/ 0 h 740"/>
              <a:gd name="T70" fmla="*/ 2147483646 w 805"/>
              <a:gd name="T71" fmla="*/ 0 h 740"/>
              <a:gd name="T72" fmla="*/ 2147483646 w 805"/>
              <a:gd name="T73" fmla="*/ 2147483646 h 740"/>
              <a:gd name="T74" fmla="*/ 2147483646 w 805"/>
              <a:gd name="T75" fmla="*/ 2147483646 h 740"/>
              <a:gd name="T76" fmla="*/ 2147483646 w 805"/>
              <a:gd name="T77" fmla="*/ 2147483646 h 740"/>
              <a:gd name="T78" fmla="*/ 2147483646 w 805"/>
              <a:gd name="T79" fmla="*/ 2147483646 h 740"/>
              <a:gd name="T80" fmla="*/ 0 w 805"/>
              <a:gd name="T81" fmla="*/ 2147483646 h 740"/>
              <a:gd name="T82" fmla="*/ 0 w 805"/>
              <a:gd name="T83" fmla="*/ 2147483646 h 740"/>
              <a:gd name="T84" fmla="*/ 2147483646 w 805"/>
              <a:gd name="T85" fmla="*/ 2147483646 h 740"/>
              <a:gd name="T86" fmla="*/ 2147483646 w 805"/>
              <a:gd name="T87" fmla="*/ 2147483646 h 740"/>
              <a:gd name="T88" fmla="*/ 2147483646 w 805"/>
              <a:gd name="T89" fmla="*/ 2147483646 h 740"/>
              <a:gd name="T90" fmla="*/ 2147483646 w 805"/>
              <a:gd name="T91" fmla="*/ 2147483646 h 740"/>
              <a:gd name="T92" fmla="*/ 2147483646 w 805"/>
              <a:gd name="T93" fmla="*/ 2147483646 h 740"/>
              <a:gd name="T94" fmla="*/ 2147483646 w 805"/>
              <a:gd name="T95" fmla="*/ 2147483646 h 74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805" h="740">
                <a:moveTo>
                  <a:pt x="109" y="715"/>
                </a:moveTo>
                <a:lnTo>
                  <a:pt x="158" y="564"/>
                </a:lnTo>
                <a:lnTo>
                  <a:pt x="646" y="564"/>
                </a:lnTo>
                <a:lnTo>
                  <a:pt x="693" y="715"/>
                </a:lnTo>
                <a:lnTo>
                  <a:pt x="109" y="715"/>
                </a:lnTo>
                <a:close/>
                <a:moveTo>
                  <a:pt x="318" y="61"/>
                </a:moveTo>
                <a:lnTo>
                  <a:pt x="318" y="61"/>
                </a:lnTo>
                <a:cubicBezTo>
                  <a:pt x="324" y="39"/>
                  <a:pt x="345" y="25"/>
                  <a:pt x="368" y="25"/>
                </a:cubicBezTo>
                <a:lnTo>
                  <a:pt x="435" y="25"/>
                </a:lnTo>
                <a:cubicBezTo>
                  <a:pt x="458" y="25"/>
                  <a:pt x="478" y="39"/>
                  <a:pt x="485" y="61"/>
                </a:cubicBezTo>
                <a:lnTo>
                  <a:pt x="522" y="176"/>
                </a:lnTo>
                <a:lnTo>
                  <a:pt x="281" y="176"/>
                </a:lnTo>
                <a:lnTo>
                  <a:pt x="318" y="61"/>
                </a:lnTo>
                <a:close/>
                <a:moveTo>
                  <a:pt x="273" y="200"/>
                </a:moveTo>
                <a:lnTo>
                  <a:pt x="530" y="200"/>
                </a:lnTo>
                <a:lnTo>
                  <a:pt x="552" y="270"/>
                </a:lnTo>
                <a:lnTo>
                  <a:pt x="251" y="270"/>
                </a:lnTo>
                <a:lnTo>
                  <a:pt x="273" y="200"/>
                </a:lnTo>
                <a:close/>
                <a:moveTo>
                  <a:pt x="243" y="294"/>
                </a:moveTo>
                <a:lnTo>
                  <a:pt x="559" y="294"/>
                </a:lnTo>
                <a:lnTo>
                  <a:pt x="607" y="445"/>
                </a:lnTo>
                <a:lnTo>
                  <a:pt x="195" y="445"/>
                </a:lnTo>
                <a:lnTo>
                  <a:pt x="243" y="294"/>
                </a:lnTo>
                <a:close/>
                <a:moveTo>
                  <a:pt x="188" y="470"/>
                </a:moveTo>
                <a:lnTo>
                  <a:pt x="616" y="470"/>
                </a:lnTo>
                <a:lnTo>
                  <a:pt x="637" y="540"/>
                </a:lnTo>
                <a:lnTo>
                  <a:pt x="165" y="540"/>
                </a:lnTo>
                <a:lnTo>
                  <a:pt x="188" y="470"/>
                </a:lnTo>
                <a:close/>
                <a:moveTo>
                  <a:pt x="791" y="715"/>
                </a:moveTo>
                <a:lnTo>
                  <a:pt x="719" y="715"/>
                </a:lnTo>
                <a:lnTo>
                  <a:pt x="509" y="54"/>
                </a:lnTo>
                <a:cubicBezTo>
                  <a:pt x="498" y="22"/>
                  <a:pt x="469" y="0"/>
                  <a:pt x="435" y="0"/>
                </a:cubicBezTo>
                <a:lnTo>
                  <a:pt x="368" y="0"/>
                </a:lnTo>
                <a:cubicBezTo>
                  <a:pt x="334" y="0"/>
                  <a:pt x="304" y="22"/>
                  <a:pt x="294" y="54"/>
                </a:cubicBezTo>
                <a:lnTo>
                  <a:pt x="84" y="715"/>
                </a:lnTo>
                <a:lnTo>
                  <a:pt x="11" y="715"/>
                </a:lnTo>
                <a:cubicBezTo>
                  <a:pt x="5" y="715"/>
                  <a:pt x="0" y="721"/>
                  <a:pt x="0" y="727"/>
                </a:cubicBezTo>
                <a:cubicBezTo>
                  <a:pt x="0" y="734"/>
                  <a:pt x="5" y="739"/>
                  <a:pt x="11" y="739"/>
                </a:cubicBezTo>
                <a:lnTo>
                  <a:pt x="791" y="739"/>
                </a:lnTo>
                <a:cubicBezTo>
                  <a:pt x="798" y="739"/>
                  <a:pt x="804" y="734"/>
                  <a:pt x="804" y="727"/>
                </a:cubicBezTo>
                <a:cubicBezTo>
                  <a:pt x="804" y="721"/>
                  <a:pt x="798" y="715"/>
                  <a:pt x="791" y="715"/>
                </a:cubicBezTo>
                <a:close/>
              </a:path>
            </a:pathLst>
          </a:custGeom>
          <a:solidFill>
            <a:schemeClr val="bg1"/>
          </a:solidFill>
          <a:ln>
            <a:noFill/>
          </a:ln>
          <a:effectLst/>
        </p:spPr>
        <p:txBody>
          <a:bodyPr wrap="none" anchor="ctr"/>
          <a:lstStyle/>
          <a:p>
            <a:endParaRPr lang="en-US" sz="900"/>
          </a:p>
        </p:txBody>
      </p:sp>
      <p:sp>
        <p:nvSpPr>
          <p:cNvPr id="32" name="Freeform 1030">
            <a:extLst>
              <a:ext uri="{FF2B5EF4-FFF2-40B4-BE49-F238E27FC236}">
                <a16:creationId xmlns:a16="http://schemas.microsoft.com/office/drawing/2014/main" id="{07FF5AE7-EEC0-914E-BF29-16A0D140E19C}"/>
              </a:ext>
            </a:extLst>
          </p:cNvPr>
          <p:cNvSpPr>
            <a:spLocks noChangeAspect="1" noChangeArrowheads="1"/>
          </p:cNvSpPr>
          <p:nvPr/>
        </p:nvSpPr>
        <p:spPr bwMode="auto">
          <a:xfrm>
            <a:off x="2984409" y="4777555"/>
            <a:ext cx="401510" cy="401510"/>
          </a:xfrm>
          <a:custGeom>
            <a:avLst/>
            <a:gdLst>
              <a:gd name="T0" fmla="*/ 2469511 w 289924"/>
              <a:gd name="T1" fmla="*/ 2413849 h 289791"/>
              <a:gd name="T2" fmla="*/ 2728664 w 289924"/>
              <a:gd name="T3" fmla="*/ 2286741 h 289791"/>
              <a:gd name="T4" fmla="*/ 2728664 w 289924"/>
              <a:gd name="T5" fmla="*/ 2743548 h 289791"/>
              <a:gd name="T6" fmla="*/ 2469511 w 289924"/>
              <a:gd name="T7" fmla="*/ 2548906 h 289791"/>
              <a:gd name="T8" fmla="*/ 2210362 w 289924"/>
              <a:gd name="T9" fmla="*/ 2743548 h 289791"/>
              <a:gd name="T10" fmla="*/ 2210362 w 289924"/>
              <a:gd name="T11" fmla="*/ 2286741 h 289791"/>
              <a:gd name="T12" fmla="*/ 1433914 w 289924"/>
              <a:gd name="T13" fmla="*/ 2148899 h 289791"/>
              <a:gd name="T14" fmla="*/ 753421 w 289924"/>
              <a:gd name="T15" fmla="*/ 2882791 h 289791"/>
              <a:gd name="T16" fmla="*/ 315671 w 289924"/>
              <a:gd name="T17" fmla="*/ 2389511 h 289791"/>
              <a:gd name="T18" fmla="*/ 1362278 w 289924"/>
              <a:gd name="T19" fmla="*/ 2148899 h 289791"/>
              <a:gd name="T20" fmla="*/ 2476230 w 289924"/>
              <a:gd name="T21" fmla="*/ 3117490 h 289791"/>
              <a:gd name="T22" fmla="*/ 3088372 w 289924"/>
              <a:gd name="T23" fmla="*/ 3105463 h 289791"/>
              <a:gd name="T24" fmla="*/ 3108381 w 289924"/>
              <a:gd name="T25" fmla="*/ 2488195 h 289791"/>
              <a:gd name="T26" fmla="*/ 3204397 w 289924"/>
              <a:gd name="T27" fmla="*/ 2488195 h 289791"/>
              <a:gd name="T28" fmla="*/ 3188385 w 289924"/>
              <a:gd name="T29" fmla="*/ 3201652 h 289791"/>
              <a:gd name="T30" fmla="*/ 2796299 w 289924"/>
              <a:gd name="T31" fmla="*/ 3137529 h 289791"/>
              <a:gd name="T32" fmla="*/ 2476230 w 289924"/>
              <a:gd name="T33" fmla="*/ 1758688 h 289791"/>
              <a:gd name="T34" fmla="*/ 1226380 w 289924"/>
              <a:gd name="T35" fmla="*/ 2027247 h 289791"/>
              <a:gd name="T36" fmla="*/ 97259 w 289924"/>
              <a:gd name="T37" fmla="*/ 2488195 h 289791"/>
              <a:gd name="T38" fmla="*/ 113220 w 289924"/>
              <a:gd name="T39" fmla="*/ 3105463 h 289791"/>
              <a:gd name="T40" fmla="*/ 723666 w 289924"/>
              <a:gd name="T41" fmla="*/ 3117490 h 289791"/>
              <a:gd name="T42" fmla="*/ 1441841 w 289924"/>
              <a:gd name="T43" fmla="*/ 2584395 h 289791"/>
              <a:gd name="T44" fmla="*/ 57380 w 289924"/>
              <a:gd name="T45" fmla="*/ 3213677 h 289791"/>
              <a:gd name="T46" fmla="*/ 1471 w 289924"/>
              <a:gd name="T47" fmla="*/ 3153554 h 289791"/>
              <a:gd name="T48" fmla="*/ 723666 w 289924"/>
              <a:gd name="T49" fmla="*/ 1758688 h 289791"/>
              <a:gd name="T50" fmla="*/ 2469511 w 289924"/>
              <a:gd name="T51" fmla="*/ 652691 h 289791"/>
              <a:gd name="T52" fmla="*/ 2728664 w 289924"/>
              <a:gd name="T53" fmla="*/ 524669 h 289791"/>
              <a:gd name="T54" fmla="*/ 2728664 w 289924"/>
              <a:gd name="T55" fmla="*/ 984727 h 289791"/>
              <a:gd name="T56" fmla="*/ 2469511 w 289924"/>
              <a:gd name="T57" fmla="*/ 788708 h 289791"/>
              <a:gd name="T58" fmla="*/ 2210362 w 289924"/>
              <a:gd name="T59" fmla="*/ 984727 h 289791"/>
              <a:gd name="T60" fmla="*/ 2210362 w 289924"/>
              <a:gd name="T61" fmla="*/ 524669 h 289791"/>
              <a:gd name="T62" fmla="*/ 519173 w 289924"/>
              <a:gd name="T63" fmla="*/ 456673 h 289791"/>
              <a:gd name="T64" fmla="*/ 973897 w 289924"/>
              <a:gd name="T65" fmla="*/ 456673 h 289791"/>
              <a:gd name="T66" fmla="*/ 973897 w 289924"/>
              <a:gd name="T67" fmla="*/ 916708 h 289791"/>
              <a:gd name="T68" fmla="*/ 910623 w 289924"/>
              <a:gd name="T69" fmla="*/ 984727 h 289791"/>
              <a:gd name="T70" fmla="*/ 487544 w 289924"/>
              <a:gd name="T71" fmla="*/ 996714 h 289791"/>
              <a:gd name="T72" fmla="*/ 645707 w 289924"/>
              <a:gd name="T73" fmla="*/ 720688 h 289791"/>
              <a:gd name="T74" fmla="*/ 2476230 w 289924"/>
              <a:gd name="T75" fmla="*/ 99941 h 289791"/>
              <a:gd name="T76" fmla="*/ 3108381 w 289924"/>
              <a:gd name="T77" fmla="*/ 727503 h 289791"/>
              <a:gd name="T78" fmla="*/ 3088372 w 289924"/>
              <a:gd name="T79" fmla="*/ 111908 h 289791"/>
              <a:gd name="T80" fmla="*/ 2476230 w 289924"/>
              <a:gd name="T81" fmla="*/ 99941 h 289791"/>
              <a:gd name="T82" fmla="*/ 404468 w 289924"/>
              <a:gd name="T83" fmla="*/ 175887 h 289791"/>
              <a:gd name="T84" fmla="*/ 169049 w 289924"/>
              <a:gd name="T85" fmla="*/ 435701 h 289791"/>
              <a:gd name="T86" fmla="*/ 1350069 w 289924"/>
              <a:gd name="T87" fmla="*/ 727503 h 289791"/>
              <a:gd name="T88" fmla="*/ 2796299 w 289924"/>
              <a:gd name="T89" fmla="*/ 75939 h 289791"/>
              <a:gd name="T90" fmla="*/ 3204397 w 289924"/>
              <a:gd name="T91" fmla="*/ 59952 h 289791"/>
              <a:gd name="T92" fmla="*/ 2476230 w 289924"/>
              <a:gd name="T93" fmla="*/ 1455031 h 289791"/>
              <a:gd name="T94" fmla="*/ 723666 w 289924"/>
              <a:gd name="T95" fmla="*/ 0 h 289791"/>
              <a:gd name="T96" fmla="*/ 1471 w 289924"/>
              <a:gd name="T97" fmla="*/ 727503 h 289791"/>
              <a:gd name="T98" fmla="*/ 13434 w 289924"/>
              <a:gd name="T99" fmla="*/ 16012 h 289791"/>
              <a:gd name="T100" fmla="*/ 723666 w 289924"/>
              <a:gd name="T101" fmla="*/ 0 h 28979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9924" h="289791">
                <a:moveTo>
                  <a:pt x="199987" y="199866"/>
                </a:moveTo>
                <a:cubicBezTo>
                  <a:pt x="201764" y="198077"/>
                  <a:pt x="204606" y="198077"/>
                  <a:pt x="206027" y="199866"/>
                </a:cubicBezTo>
                <a:lnTo>
                  <a:pt x="223434" y="217396"/>
                </a:lnTo>
                <a:lnTo>
                  <a:pt x="240841" y="199866"/>
                </a:lnTo>
                <a:cubicBezTo>
                  <a:pt x="242617" y="198077"/>
                  <a:pt x="245104" y="198077"/>
                  <a:pt x="246880" y="199866"/>
                </a:cubicBezTo>
                <a:cubicBezTo>
                  <a:pt x="248656" y="201655"/>
                  <a:pt x="248656" y="204159"/>
                  <a:pt x="246880" y="205948"/>
                </a:cubicBezTo>
                <a:lnTo>
                  <a:pt x="229473" y="223477"/>
                </a:lnTo>
                <a:lnTo>
                  <a:pt x="246880" y="241007"/>
                </a:lnTo>
                <a:cubicBezTo>
                  <a:pt x="248656" y="242438"/>
                  <a:pt x="248656" y="245300"/>
                  <a:pt x="246880" y="247089"/>
                </a:cubicBezTo>
                <a:cubicBezTo>
                  <a:pt x="246169" y="247804"/>
                  <a:pt x="245104" y="248520"/>
                  <a:pt x="244038" y="248520"/>
                </a:cubicBezTo>
                <a:cubicBezTo>
                  <a:pt x="242617" y="248520"/>
                  <a:pt x="241551" y="247804"/>
                  <a:pt x="240841" y="247089"/>
                </a:cubicBezTo>
                <a:lnTo>
                  <a:pt x="223434" y="229559"/>
                </a:lnTo>
                <a:lnTo>
                  <a:pt x="206027" y="247089"/>
                </a:lnTo>
                <a:cubicBezTo>
                  <a:pt x="205316" y="247804"/>
                  <a:pt x="204250" y="248520"/>
                  <a:pt x="203185" y="248520"/>
                </a:cubicBezTo>
                <a:cubicBezTo>
                  <a:pt x="202119" y="248520"/>
                  <a:pt x="201053" y="247804"/>
                  <a:pt x="199987" y="247089"/>
                </a:cubicBezTo>
                <a:cubicBezTo>
                  <a:pt x="198211" y="245300"/>
                  <a:pt x="198211" y="242438"/>
                  <a:pt x="199987" y="241007"/>
                </a:cubicBezTo>
                <a:lnTo>
                  <a:pt x="217394" y="223477"/>
                </a:lnTo>
                <a:lnTo>
                  <a:pt x="199987" y="205948"/>
                </a:lnTo>
                <a:cubicBezTo>
                  <a:pt x="198211" y="204159"/>
                  <a:pt x="198211" y="201655"/>
                  <a:pt x="199987" y="199866"/>
                </a:cubicBezTo>
                <a:close/>
                <a:moveTo>
                  <a:pt x="123255" y="193533"/>
                </a:moveTo>
                <a:cubicBezTo>
                  <a:pt x="125055" y="191727"/>
                  <a:pt x="127936" y="191727"/>
                  <a:pt x="129736" y="193533"/>
                </a:cubicBezTo>
                <a:cubicBezTo>
                  <a:pt x="131176" y="195339"/>
                  <a:pt x="131176" y="197867"/>
                  <a:pt x="129736" y="199673"/>
                </a:cubicBezTo>
                <a:lnTo>
                  <a:pt x="71048" y="258184"/>
                </a:lnTo>
                <a:cubicBezTo>
                  <a:pt x="70327" y="258907"/>
                  <a:pt x="69247" y="259629"/>
                  <a:pt x="68167" y="259629"/>
                </a:cubicBezTo>
                <a:cubicBezTo>
                  <a:pt x="67087" y="259629"/>
                  <a:pt x="65647" y="258907"/>
                  <a:pt x="64927" y="258184"/>
                </a:cubicBezTo>
                <a:lnTo>
                  <a:pt x="28561" y="221705"/>
                </a:lnTo>
                <a:cubicBezTo>
                  <a:pt x="26761" y="219899"/>
                  <a:pt x="26761" y="217010"/>
                  <a:pt x="28561" y="215204"/>
                </a:cubicBezTo>
                <a:cubicBezTo>
                  <a:pt x="30001" y="213759"/>
                  <a:pt x="32882" y="213759"/>
                  <a:pt x="34682" y="215204"/>
                </a:cubicBezTo>
                <a:lnTo>
                  <a:pt x="68167" y="248794"/>
                </a:lnTo>
                <a:lnTo>
                  <a:pt x="123255" y="193533"/>
                </a:lnTo>
                <a:close/>
                <a:moveTo>
                  <a:pt x="224043" y="167054"/>
                </a:moveTo>
                <a:cubicBezTo>
                  <a:pt x="192551" y="167054"/>
                  <a:pt x="167212" y="192684"/>
                  <a:pt x="167212" y="224091"/>
                </a:cubicBezTo>
                <a:cubicBezTo>
                  <a:pt x="167212" y="255497"/>
                  <a:pt x="192551" y="280766"/>
                  <a:pt x="224043" y="280766"/>
                </a:cubicBezTo>
                <a:cubicBezTo>
                  <a:pt x="233093" y="280766"/>
                  <a:pt x="241780" y="278601"/>
                  <a:pt x="250468" y="274269"/>
                </a:cubicBezTo>
                <a:cubicBezTo>
                  <a:pt x="251192" y="273547"/>
                  <a:pt x="252278" y="273547"/>
                  <a:pt x="253364" y="273908"/>
                </a:cubicBezTo>
                <a:lnTo>
                  <a:pt x="279427" y="279683"/>
                </a:lnTo>
                <a:lnTo>
                  <a:pt x="273997" y="253331"/>
                </a:lnTo>
                <a:cubicBezTo>
                  <a:pt x="273997" y="252248"/>
                  <a:pt x="273997" y="251165"/>
                  <a:pt x="274359" y="250443"/>
                </a:cubicBezTo>
                <a:cubicBezTo>
                  <a:pt x="278703" y="241779"/>
                  <a:pt x="281237" y="233116"/>
                  <a:pt x="281237" y="224091"/>
                </a:cubicBezTo>
                <a:cubicBezTo>
                  <a:pt x="281237" y="192684"/>
                  <a:pt x="255536" y="167054"/>
                  <a:pt x="224043" y="167054"/>
                </a:cubicBezTo>
                <a:close/>
                <a:moveTo>
                  <a:pt x="224043" y="158390"/>
                </a:moveTo>
                <a:cubicBezTo>
                  <a:pt x="260242" y="158390"/>
                  <a:pt x="289924" y="187992"/>
                  <a:pt x="289924" y="224091"/>
                </a:cubicBezTo>
                <a:cubicBezTo>
                  <a:pt x="289924" y="233838"/>
                  <a:pt x="287390" y="243584"/>
                  <a:pt x="283047" y="252970"/>
                </a:cubicBezTo>
                <a:lnTo>
                  <a:pt x="289924" y="284015"/>
                </a:lnTo>
                <a:cubicBezTo>
                  <a:pt x="289924" y="285820"/>
                  <a:pt x="289562" y="287264"/>
                  <a:pt x="288476" y="288347"/>
                </a:cubicBezTo>
                <a:cubicBezTo>
                  <a:pt x="287752" y="289069"/>
                  <a:pt x="286666" y="289791"/>
                  <a:pt x="285580" y="289791"/>
                </a:cubicBezTo>
                <a:cubicBezTo>
                  <a:pt x="285218" y="289791"/>
                  <a:pt x="284856" y="289430"/>
                  <a:pt x="284495" y="289430"/>
                </a:cubicBezTo>
                <a:lnTo>
                  <a:pt x="253002" y="282571"/>
                </a:lnTo>
                <a:cubicBezTo>
                  <a:pt x="243952" y="287264"/>
                  <a:pt x="234179" y="289791"/>
                  <a:pt x="224043" y="289791"/>
                </a:cubicBezTo>
                <a:cubicBezTo>
                  <a:pt x="187845" y="289791"/>
                  <a:pt x="158524" y="260190"/>
                  <a:pt x="158524" y="224091"/>
                </a:cubicBezTo>
                <a:cubicBezTo>
                  <a:pt x="158524" y="187992"/>
                  <a:pt x="187845" y="158390"/>
                  <a:pt x="224043" y="158390"/>
                </a:cubicBezTo>
                <a:close/>
                <a:moveTo>
                  <a:pt x="65475" y="158390"/>
                </a:moveTo>
                <a:cubicBezTo>
                  <a:pt x="82441" y="158390"/>
                  <a:pt x="98686" y="164888"/>
                  <a:pt x="110599" y="176440"/>
                </a:cubicBezTo>
                <a:cubicBezTo>
                  <a:pt x="112765" y="178245"/>
                  <a:pt x="112765" y="180772"/>
                  <a:pt x="110960" y="182577"/>
                </a:cubicBezTo>
                <a:cubicBezTo>
                  <a:pt x="109155" y="184382"/>
                  <a:pt x="106267" y="184382"/>
                  <a:pt x="104823" y="182938"/>
                </a:cubicBezTo>
                <a:cubicBezTo>
                  <a:pt x="93993" y="172830"/>
                  <a:pt x="80275" y="167054"/>
                  <a:pt x="65475" y="167054"/>
                </a:cubicBezTo>
                <a:cubicBezTo>
                  <a:pt x="34429" y="167054"/>
                  <a:pt x="8799" y="192684"/>
                  <a:pt x="8799" y="224091"/>
                </a:cubicBezTo>
                <a:cubicBezTo>
                  <a:pt x="8799" y="233116"/>
                  <a:pt x="10964" y="241779"/>
                  <a:pt x="15296" y="250443"/>
                </a:cubicBezTo>
                <a:cubicBezTo>
                  <a:pt x="15657" y="251165"/>
                  <a:pt x="16018" y="252248"/>
                  <a:pt x="15657" y="253331"/>
                </a:cubicBezTo>
                <a:lnTo>
                  <a:pt x="10243" y="279683"/>
                </a:lnTo>
                <a:lnTo>
                  <a:pt x="36595" y="273908"/>
                </a:lnTo>
                <a:cubicBezTo>
                  <a:pt x="37317" y="273547"/>
                  <a:pt x="38400" y="273547"/>
                  <a:pt x="39483" y="274269"/>
                </a:cubicBezTo>
                <a:cubicBezTo>
                  <a:pt x="47786" y="278601"/>
                  <a:pt x="56450" y="280766"/>
                  <a:pt x="65475" y="280766"/>
                </a:cubicBezTo>
                <a:cubicBezTo>
                  <a:pt x="93993" y="280766"/>
                  <a:pt x="118180" y="259468"/>
                  <a:pt x="121789" y="231672"/>
                </a:cubicBezTo>
                <a:cubicBezTo>
                  <a:pt x="122150" y="229145"/>
                  <a:pt x="124316" y="227701"/>
                  <a:pt x="126843" y="227701"/>
                </a:cubicBezTo>
                <a:cubicBezTo>
                  <a:pt x="129370" y="228062"/>
                  <a:pt x="131175" y="230228"/>
                  <a:pt x="130453" y="232755"/>
                </a:cubicBezTo>
                <a:cubicBezTo>
                  <a:pt x="126121" y="265244"/>
                  <a:pt x="98325" y="289791"/>
                  <a:pt x="65475" y="289791"/>
                </a:cubicBezTo>
                <a:cubicBezTo>
                  <a:pt x="55367" y="289791"/>
                  <a:pt x="45981" y="287264"/>
                  <a:pt x="36595" y="282571"/>
                </a:cubicBezTo>
                <a:lnTo>
                  <a:pt x="5189" y="289430"/>
                </a:lnTo>
                <a:lnTo>
                  <a:pt x="4467" y="289791"/>
                </a:lnTo>
                <a:cubicBezTo>
                  <a:pt x="3023" y="289791"/>
                  <a:pt x="1940" y="289069"/>
                  <a:pt x="1218" y="288347"/>
                </a:cubicBezTo>
                <a:cubicBezTo>
                  <a:pt x="135" y="287264"/>
                  <a:pt x="-226" y="285820"/>
                  <a:pt x="135" y="284015"/>
                </a:cubicBezTo>
                <a:lnTo>
                  <a:pt x="6994" y="252970"/>
                </a:lnTo>
                <a:cubicBezTo>
                  <a:pt x="2301" y="243584"/>
                  <a:pt x="135" y="233838"/>
                  <a:pt x="135" y="224091"/>
                </a:cubicBezTo>
                <a:cubicBezTo>
                  <a:pt x="135" y="187992"/>
                  <a:pt x="29375" y="158390"/>
                  <a:pt x="65475" y="158390"/>
                </a:cubicBezTo>
                <a:close/>
                <a:moveTo>
                  <a:pt x="199987" y="41129"/>
                </a:moveTo>
                <a:cubicBezTo>
                  <a:pt x="201764" y="39327"/>
                  <a:pt x="204606" y="39327"/>
                  <a:pt x="206027" y="41129"/>
                </a:cubicBezTo>
                <a:lnTo>
                  <a:pt x="223434" y="58783"/>
                </a:lnTo>
                <a:lnTo>
                  <a:pt x="240841" y="41129"/>
                </a:lnTo>
                <a:cubicBezTo>
                  <a:pt x="242617" y="39327"/>
                  <a:pt x="245104" y="39327"/>
                  <a:pt x="246880" y="41129"/>
                </a:cubicBezTo>
                <a:cubicBezTo>
                  <a:pt x="248656" y="42570"/>
                  <a:pt x="248656" y="45452"/>
                  <a:pt x="246880" y="47253"/>
                </a:cubicBezTo>
                <a:lnTo>
                  <a:pt x="229473" y="64907"/>
                </a:lnTo>
                <a:lnTo>
                  <a:pt x="246880" y="82561"/>
                </a:lnTo>
                <a:cubicBezTo>
                  <a:pt x="248656" y="84363"/>
                  <a:pt x="248656" y="86885"/>
                  <a:pt x="246880" y="88686"/>
                </a:cubicBezTo>
                <a:cubicBezTo>
                  <a:pt x="246169" y="89407"/>
                  <a:pt x="245104" y="89767"/>
                  <a:pt x="244038" y="89767"/>
                </a:cubicBezTo>
                <a:cubicBezTo>
                  <a:pt x="242617" y="89767"/>
                  <a:pt x="241551" y="89407"/>
                  <a:pt x="240841" y="88686"/>
                </a:cubicBezTo>
                <a:lnTo>
                  <a:pt x="223434" y="71032"/>
                </a:lnTo>
                <a:lnTo>
                  <a:pt x="206027" y="88686"/>
                </a:lnTo>
                <a:cubicBezTo>
                  <a:pt x="205316" y="89407"/>
                  <a:pt x="204250" y="89767"/>
                  <a:pt x="203185" y="89767"/>
                </a:cubicBezTo>
                <a:cubicBezTo>
                  <a:pt x="202119" y="89767"/>
                  <a:pt x="201053" y="89407"/>
                  <a:pt x="199987" y="88686"/>
                </a:cubicBezTo>
                <a:cubicBezTo>
                  <a:pt x="198211" y="86885"/>
                  <a:pt x="198211" y="84363"/>
                  <a:pt x="199987" y="82561"/>
                </a:cubicBezTo>
                <a:lnTo>
                  <a:pt x="217394" y="64907"/>
                </a:lnTo>
                <a:lnTo>
                  <a:pt x="199987" y="47253"/>
                </a:lnTo>
                <a:cubicBezTo>
                  <a:pt x="198211" y="45452"/>
                  <a:pt x="198211" y="42570"/>
                  <a:pt x="199987" y="41129"/>
                </a:cubicBezTo>
                <a:close/>
                <a:moveTo>
                  <a:pt x="40892" y="41129"/>
                </a:moveTo>
                <a:cubicBezTo>
                  <a:pt x="42681" y="39327"/>
                  <a:pt x="45543" y="39327"/>
                  <a:pt x="46974" y="41129"/>
                </a:cubicBezTo>
                <a:lnTo>
                  <a:pt x="64504" y="58783"/>
                </a:lnTo>
                <a:lnTo>
                  <a:pt x="82391" y="41129"/>
                </a:lnTo>
                <a:cubicBezTo>
                  <a:pt x="83822" y="39327"/>
                  <a:pt x="86684" y="39327"/>
                  <a:pt x="88115" y="41129"/>
                </a:cubicBezTo>
                <a:cubicBezTo>
                  <a:pt x="89904" y="42570"/>
                  <a:pt x="89904" y="45452"/>
                  <a:pt x="88115" y="47253"/>
                </a:cubicBezTo>
                <a:lnTo>
                  <a:pt x="70943" y="64907"/>
                </a:lnTo>
                <a:lnTo>
                  <a:pt x="88115" y="82561"/>
                </a:lnTo>
                <a:cubicBezTo>
                  <a:pt x="89904" y="84363"/>
                  <a:pt x="89904" y="86885"/>
                  <a:pt x="88115" y="88686"/>
                </a:cubicBezTo>
                <a:cubicBezTo>
                  <a:pt x="87399" y="89407"/>
                  <a:pt x="86326" y="89767"/>
                  <a:pt x="85253" y="89767"/>
                </a:cubicBezTo>
                <a:cubicBezTo>
                  <a:pt x="84180" y="89767"/>
                  <a:pt x="83106" y="89407"/>
                  <a:pt x="82391" y="88686"/>
                </a:cubicBezTo>
                <a:lnTo>
                  <a:pt x="64504" y="71032"/>
                </a:lnTo>
                <a:lnTo>
                  <a:pt x="46974" y="88686"/>
                </a:lnTo>
                <a:cubicBezTo>
                  <a:pt x="46258" y="89407"/>
                  <a:pt x="45185" y="89767"/>
                  <a:pt x="44112" y="89767"/>
                </a:cubicBezTo>
                <a:cubicBezTo>
                  <a:pt x="43039" y="89767"/>
                  <a:pt x="41965" y="89407"/>
                  <a:pt x="40892" y="88686"/>
                </a:cubicBezTo>
                <a:cubicBezTo>
                  <a:pt x="39461" y="86885"/>
                  <a:pt x="39461" y="84363"/>
                  <a:pt x="40892" y="82561"/>
                </a:cubicBezTo>
                <a:lnTo>
                  <a:pt x="58422" y="64907"/>
                </a:lnTo>
                <a:lnTo>
                  <a:pt x="40892" y="47253"/>
                </a:lnTo>
                <a:cubicBezTo>
                  <a:pt x="39461" y="45452"/>
                  <a:pt x="39461" y="42570"/>
                  <a:pt x="40892" y="41129"/>
                </a:cubicBezTo>
                <a:close/>
                <a:moveTo>
                  <a:pt x="224043" y="9000"/>
                </a:moveTo>
                <a:cubicBezTo>
                  <a:pt x="192551" y="9000"/>
                  <a:pt x="167212" y="34200"/>
                  <a:pt x="167212" y="65521"/>
                </a:cubicBezTo>
                <a:cubicBezTo>
                  <a:pt x="167212" y="96842"/>
                  <a:pt x="192551" y="122042"/>
                  <a:pt x="224043" y="122042"/>
                </a:cubicBezTo>
                <a:cubicBezTo>
                  <a:pt x="255536" y="122042"/>
                  <a:pt x="281237" y="96842"/>
                  <a:pt x="281237" y="65521"/>
                </a:cubicBezTo>
                <a:cubicBezTo>
                  <a:pt x="281237" y="56521"/>
                  <a:pt x="278703" y="47521"/>
                  <a:pt x="274359" y="39240"/>
                </a:cubicBezTo>
                <a:cubicBezTo>
                  <a:pt x="273997" y="38520"/>
                  <a:pt x="273997" y="37440"/>
                  <a:pt x="273997" y="36360"/>
                </a:cubicBezTo>
                <a:lnTo>
                  <a:pt x="279427" y="10080"/>
                </a:lnTo>
                <a:lnTo>
                  <a:pt x="253364" y="15840"/>
                </a:lnTo>
                <a:cubicBezTo>
                  <a:pt x="252278" y="16200"/>
                  <a:pt x="251192" y="15840"/>
                  <a:pt x="250468" y="15480"/>
                </a:cubicBezTo>
                <a:cubicBezTo>
                  <a:pt x="241780" y="11160"/>
                  <a:pt x="233093" y="9000"/>
                  <a:pt x="224043" y="9000"/>
                </a:cubicBezTo>
                <a:close/>
                <a:moveTo>
                  <a:pt x="65475" y="9000"/>
                </a:moveTo>
                <a:cubicBezTo>
                  <a:pt x="56450" y="9000"/>
                  <a:pt x="47786" y="11160"/>
                  <a:pt x="39483" y="15480"/>
                </a:cubicBezTo>
                <a:cubicBezTo>
                  <a:pt x="38400" y="15840"/>
                  <a:pt x="37317" y="16200"/>
                  <a:pt x="36595" y="15840"/>
                </a:cubicBezTo>
                <a:lnTo>
                  <a:pt x="10243" y="10080"/>
                </a:lnTo>
                <a:lnTo>
                  <a:pt x="15657" y="36360"/>
                </a:lnTo>
                <a:cubicBezTo>
                  <a:pt x="16018" y="37440"/>
                  <a:pt x="15657" y="38520"/>
                  <a:pt x="15296" y="39240"/>
                </a:cubicBezTo>
                <a:cubicBezTo>
                  <a:pt x="10964" y="47521"/>
                  <a:pt x="8799" y="56521"/>
                  <a:pt x="8799" y="65521"/>
                </a:cubicBezTo>
                <a:cubicBezTo>
                  <a:pt x="8799" y="96842"/>
                  <a:pt x="34429" y="122042"/>
                  <a:pt x="65475" y="122042"/>
                </a:cubicBezTo>
                <a:cubicBezTo>
                  <a:pt x="96881" y="122042"/>
                  <a:pt x="122150" y="96842"/>
                  <a:pt x="122150" y="65521"/>
                </a:cubicBezTo>
                <a:cubicBezTo>
                  <a:pt x="122150" y="34200"/>
                  <a:pt x="96881" y="9000"/>
                  <a:pt x="65475" y="9000"/>
                </a:cubicBezTo>
                <a:close/>
                <a:moveTo>
                  <a:pt x="224043" y="0"/>
                </a:moveTo>
                <a:cubicBezTo>
                  <a:pt x="234179" y="0"/>
                  <a:pt x="243952" y="2520"/>
                  <a:pt x="253002" y="6840"/>
                </a:cubicBezTo>
                <a:lnTo>
                  <a:pt x="284495" y="360"/>
                </a:lnTo>
                <a:cubicBezTo>
                  <a:pt x="285942" y="-360"/>
                  <a:pt x="287390" y="360"/>
                  <a:pt x="288476" y="1440"/>
                </a:cubicBezTo>
                <a:cubicBezTo>
                  <a:pt x="289562" y="2520"/>
                  <a:pt x="289924" y="3960"/>
                  <a:pt x="289924" y="5400"/>
                </a:cubicBezTo>
                <a:lnTo>
                  <a:pt x="283047" y="36720"/>
                </a:lnTo>
                <a:cubicBezTo>
                  <a:pt x="287390" y="46081"/>
                  <a:pt x="289924" y="55801"/>
                  <a:pt x="289924" y="65521"/>
                </a:cubicBezTo>
                <a:cubicBezTo>
                  <a:pt x="289924" y="101522"/>
                  <a:pt x="260242" y="131042"/>
                  <a:pt x="224043" y="131042"/>
                </a:cubicBezTo>
                <a:cubicBezTo>
                  <a:pt x="187845" y="131042"/>
                  <a:pt x="158524" y="101522"/>
                  <a:pt x="158524" y="65521"/>
                </a:cubicBezTo>
                <a:cubicBezTo>
                  <a:pt x="158524" y="29520"/>
                  <a:pt x="187845" y="0"/>
                  <a:pt x="224043" y="0"/>
                </a:cubicBezTo>
                <a:close/>
                <a:moveTo>
                  <a:pt x="65475" y="0"/>
                </a:moveTo>
                <a:cubicBezTo>
                  <a:pt x="101935" y="0"/>
                  <a:pt x="131175" y="29520"/>
                  <a:pt x="131175" y="65521"/>
                </a:cubicBezTo>
                <a:cubicBezTo>
                  <a:pt x="131175" y="101522"/>
                  <a:pt x="101935" y="131042"/>
                  <a:pt x="65475" y="131042"/>
                </a:cubicBezTo>
                <a:cubicBezTo>
                  <a:pt x="29375" y="131042"/>
                  <a:pt x="135" y="101522"/>
                  <a:pt x="135" y="65521"/>
                </a:cubicBezTo>
                <a:cubicBezTo>
                  <a:pt x="135" y="55441"/>
                  <a:pt x="2301" y="46081"/>
                  <a:pt x="6994" y="36720"/>
                </a:cubicBezTo>
                <a:lnTo>
                  <a:pt x="135" y="5400"/>
                </a:lnTo>
                <a:cubicBezTo>
                  <a:pt x="-226" y="3960"/>
                  <a:pt x="135" y="2520"/>
                  <a:pt x="1218" y="1440"/>
                </a:cubicBezTo>
                <a:cubicBezTo>
                  <a:pt x="2301" y="360"/>
                  <a:pt x="3745" y="-360"/>
                  <a:pt x="5189" y="360"/>
                </a:cubicBezTo>
                <a:lnTo>
                  <a:pt x="36595" y="6840"/>
                </a:lnTo>
                <a:cubicBezTo>
                  <a:pt x="45981" y="2520"/>
                  <a:pt x="55367" y="0"/>
                  <a:pt x="65475" y="0"/>
                </a:cubicBezTo>
                <a:close/>
              </a:path>
            </a:pathLst>
          </a:custGeom>
          <a:solidFill>
            <a:schemeClr val="bg1"/>
          </a:solidFill>
          <a:ln>
            <a:noFill/>
          </a:ln>
          <a:effectLst/>
        </p:spPr>
        <p:txBody>
          <a:bodyPr anchor="ctr"/>
          <a:lstStyle/>
          <a:p>
            <a:endParaRPr lang="en-US" sz="900"/>
          </a:p>
        </p:txBody>
      </p:sp>
      <p:sp>
        <p:nvSpPr>
          <p:cNvPr id="33" name="Freeform 1029">
            <a:extLst>
              <a:ext uri="{FF2B5EF4-FFF2-40B4-BE49-F238E27FC236}">
                <a16:creationId xmlns:a16="http://schemas.microsoft.com/office/drawing/2014/main" id="{0A89E16F-8DF1-EF4F-84D3-105A89E6364E}"/>
              </a:ext>
            </a:extLst>
          </p:cNvPr>
          <p:cNvSpPr>
            <a:spLocks noChangeAspect="1" noChangeArrowheads="1"/>
          </p:cNvSpPr>
          <p:nvPr/>
        </p:nvSpPr>
        <p:spPr bwMode="auto">
          <a:xfrm>
            <a:off x="1360259" y="5831077"/>
            <a:ext cx="401510" cy="401510"/>
          </a:xfrm>
          <a:custGeom>
            <a:avLst/>
            <a:gdLst>
              <a:gd name="T0" fmla="*/ 744033 w 290151"/>
              <a:gd name="T1" fmla="*/ 3086958 h 290151"/>
              <a:gd name="T2" fmla="*/ 2105434 w 290151"/>
              <a:gd name="T3" fmla="*/ 2798053 h 290151"/>
              <a:gd name="T4" fmla="*/ 1381197 w 290151"/>
              <a:gd name="T5" fmla="*/ 2540810 h 290151"/>
              <a:gd name="T6" fmla="*/ 1800716 w 290151"/>
              <a:gd name="T7" fmla="*/ 2703055 h 290151"/>
              <a:gd name="T8" fmla="*/ 1381197 w 290151"/>
              <a:gd name="T9" fmla="*/ 2540810 h 290151"/>
              <a:gd name="T10" fmla="*/ 1470454 w 290151"/>
              <a:gd name="T11" fmla="*/ 1119130 h 290151"/>
              <a:gd name="T12" fmla="*/ 1184065 w 290151"/>
              <a:gd name="T13" fmla="*/ 1181829 h 290151"/>
              <a:gd name="T14" fmla="*/ 1380221 w 290151"/>
              <a:gd name="T15" fmla="*/ 1401278 h 290151"/>
              <a:gd name="T16" fmla="*/ 1560693 w 290151"/>
              <a:gd name="T17" fmla="*/ 1534518 h 290151"/>
              <a:gd name="T18" fmla="*/ 1831392 w 290151"/>
              <a:gd name="T19" fmla="*/ 1652078 h 290151"/>
              <a:gd name="T20" fmla="*/ 1799984 w 290151"/>
              <a:gd name="T21" fmla="*/ 1358166 h 290151"/>
              <a:gd name="T22" fmla="*/ 1733314 w 290151"/>
              <a:gd name="T23" fmla="*/ 1142662 h 290151"/>
              <a:gd name="T24" fmla="*/ 1584222 w 290151"/>
              <a:gd name="T25" fmla="*/ 891857 h 290151"/>
              <a:gd name="T26" fmla="*/ 1627385 w 290151"/>
              <a:gd name="T27" fmla="*/ 762550 h 290151"/>
              <a:gd name="T28" fmla="*/ 2094239 w 290151"/>
              <a:gd name="T29" fmla="*/ 1099550 h 290151"/>
              <a:gd name="T30" fmla="*/ 2117780 w 290151"/>
              <a:gd name="T31" fmla="*/ 1181829 h 290151"/>
              <a:gd name="T32" fmla="*/ 1941241 w 290151"/>
              <a:gd name="T33" fmla="*/ 1730458 h 290151"/>
              <a:gd name="T34" fmla="*/ 1870621 w 290151"/>
              <a:gd name="T35" fmla="*/ 1777474 h 290151"/>
              <a:gd name="T36" fmla="*/ 1297834 w 290151"/>
              <a:gd name="T37" fmla="*/ 1777474 h 290151"/>
              <a:gd name="T38" fmla="*/ 1246829 w 290151"/>
              <a:gd name="T39" fmla="*/ 1777474 h 290151"/>
              <a:gd name="T40" fmla="*/ 1282138 w 290151"/>
              <a:gd name="T41" fmla="*/ 1409118 h 290151"/>
              <a:gd name="T42" fmla="*/ 1034989 w 290151"/>
              <a:gd name="T43" fmla="*/ 1134817 h 290151"/>
              <a:gd name="T44" fmla="*/ 1395907 w 290151"/>
              <a:gd name="T45" fmla="*/ 1056445 h 290151"/>
              <a:gd name="T46" fmla="*/ 2809894 w 290151"/>
              <a:gd name="T47" fmla="*/ 352219 h 290151"/>
              <a:gd name="T48" fmla="*/ 2540774 w 290151"/>
              <a:gd name="T49" fmla="*/ 1333723 h 290151"/>
              <a:gd name="T50" fmla="*/ 2489328 w 290151"/>
              <a:gd name="T51" fmla="*/ 1800736 h 290151"/>
              <a:gd name="T52" fmla="*/ 3086922 w 290151"/>
              <a:gd name="T53" fmla="*/ 352219 h 290151"/>
              <a:gd name="T54" fmla="*/ 98925 w 290151"/>
              <a:gd name="T55" fmla="*/ 352219 h 290151"/>
              <a:gd name="T56" fmla="*/ 692597 w 290151"/>
              <a:gd name="T57" fmla="*/ 1800736 h 290151"/>
              <a:gd name="T58" fmla="*/ 641130 w 290151"/>
              <a:gd name="T59" fmla="*/ 1333723 h 290151"/>
              <a:gd name="T60" fmla="*/ 368062 w 290151"/>
              <a:gd name="T61" fmla="*/ 352219 h 290151"/>
              <a:gd name="T62" fmla="*/ 740051 w 290151"/>
              <a:gd name="T63" fmla="*/ 98925 h 290151"/>
              <a:gd name="T64" fmla="*/ 2168768 w 290151"/>
              <a:gd name="T65" fmla="*/ 387830 h 290151"/>
              <a:gd name="T66" fmla="*/ 2168768 w 290151"/>
              <a:gd name="T67" fmla="*/ 482834 h 290151"/>
              <a:gd name="T68" fmla="*/ 740051 w 290151"/>
              <a:gd name="T69" fmla="*/ 1333723 h 290151"/>
              <a:gd name="T70" fmla="*/ 1381197 w 290151"/>
              <a:gd name="T71" fmla="*/ 2196488 h 290151"/>
              <a:gd name="T72" fmla="*/ 1800716 w 290151"/>
              <a:gd name="T73" fmla="*/ 2441863 h 290151"/>
              <a:gd name="T74" fmla="*/ 1832369 w 290151"/>
              <a:gd name="T75" fmla="*/ 2149007 h 290151"/>
              <a:gd name="T76" fmla="*/ 2441832 w 290151"/>
              <a:gd name="T77" fmla="*/ 98925 h 290151"/>
              <a:gd name="T78" fmla="*/ 561970 w 290151"/>
              <a:gd name="T79" fmla="*/ 0 h 290151"/>
              <a:gd name="T80" fmla="*/ 2667423 w 290151"/>
              <a:gd name="T81" fmla="*/ 47457 h 290151"/>
              <a:gd name="T82" fmla="*/ 2540774 w 290151"/>
              <a:gd name="T83" fmla="*/ 98925 h 290151"/>
              <a:gd name="T84" fmla="*/ 2809894 w 290151"/>
              <a:gd name="T85" fmla="*/ 257221 h 290151"/>
              <a:gd name="T86" fmla="*/ 3181898 w 290151"/>
              <a:gd name="T87" fmla="*/ 308687 h 290151"/>
              <a:gd name="T88" fmla="*/ 2489328 w 290151"/>
              <a:gd name="T89" fmla="*/ 1895713 h 290151"/>
              <a:gd name="T90" fmla="*/ 1895684 w 290151"/>
              <a:gd name="T91" fmla="*/ 2232114 h 290151"/>
              <a:gd name="T92" fmla="*/ 1978804 w 290151"/>
              <a:gd name="T93" fmla="*/ 2441863 h 290151"/>
              <a:gd name="T94" fmla="*/ 1978804 w 290151"/>
              <a:gd name="T95" fmla="*/ 2540810 h 290151"/>
              <a:gd name="T96" fmla="*/ 1895684 w 290151"/>
              <a:gd name="T97" fmla="*/ 2703055 h 290151"/>
              <a:gd name="T98" fmla="*/ 2540774 w 290151"/>
              <a:gd name="T99" fmla="*/ 3134446 h 290151"/>
              <a:gd name="T100" fmla="*/ 692597 w 290151"/>
              <a:gd name="T101" fmla="*/ 3181927 h 290151"/>
              <a:gd name="T102" fmla="*/ 1076470 w 290151"/>
              <a:gd name="T103" fmla="*/ 2703055 h 290151"/>
              <a:gd name="T104" fmla="*/ 1286219 w 290151"/>
              <a:gd name="T105" fmla="*/ 2540810 h 290151"/>
              <a:gd name="T106" fmla="*/ 1155626 w 290151"/>
              <a:gd name="T107" fmla="*/ 2493306 h 290151"/>
              <a:gd name="T108" fmla="*/ 1286219 w 290151"/>
              <a:gd name="T109" fmla="*/ 2441863 h 290151"/>
              <a:gd name="T110" fmla="*/ 827132 w 290151"/>
              <a:gd name="T111" fmla="*/ 1895713 h 290151"/>
              <a:gd name="T112" fmla="*/ 0 w 290151"/>
              <a:gd name="T113" fmla="*/ 1207070 h 290151"/>
              <a:gd name="T114" fmla="*/ 47457 w 290151"/>
              <a:gd name="T115" fmla="*/ 257221 h 290151"/>
              <a:gd name="T116" fmla="*/ 641130 w 290151"/>
              <a:gd name="T117" fmla="*/ 379918 h 290151"/>
              <a:gd name="T118" fmla="*/ 561970 w 290151"/>
              <a:gd name="T119" fmla="*/ 98925 h 290151"/>
              <a:gd name="T120" fmla="*/ 561970 w 290151"/>
              <a:gd name="T121" fmla="*/ 0 h 29015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90151" h="290151">
                <a:moveTo>
                  <a:pt x="98161" y="255146"/>
                </a:moveTo>
                <a:cubicBezTo>
                  <a:pt x="82642" y="255146"/>
                  <a:pt x="70011" y="266694"/>
                  <a:pt x="67846" y="281490"/>
                </a:cubicBezTo>
                <a:lnTo>
                  <a:pt x="222305" y="281490"/>
                </a:lnTo>
                <a:cubicBezTo>
                  <a:pt x="220501" y="266694"/>
                  <a:pt x="207509" y="255146"/>
                  <a:pt x="191991" y="255146"/>
                </a:cubicBezTo>
                <a:lnTo>
                  <a:pt x="98161" y="255146"/>
                </a:lnTo>
                <a:close/>
                <a:moveTo>
                  <a:pt x="125949" y="231688"/>
                </a:moveTo>
                <a:lnTo>
                  <a:pt x="125949" y="246484"/>
                </a:lnTo>
                <a:lnTo>
                  <a:pt x="164203" y="246484"/>
                </a:lnTo>
                <a:lnTo>
                  <a:pt x="164203" y="231688"/>
                </a:lnTo>
                <a:lnTo>
                  <a:pt x="125949" y="231688"/>
                </a:lnTo>
                <a:close/>
                <a:moveTo>
                  <a:pt x="144462" y="81326"/>
                </a:moveTo>
                <a:lnTo>
                  <a:pt x="134088" y="102051"/>
                </a:lnTo>
                <a:cubicBezTo>
                  <a:pt x="133372" y="103480"/>
                  <a:pt x="132299" y="104195"/>
                  <a:pt x="130868" y="104195"/>
                </a:cubicBezTo>
                <a:lnTo>
                  <a:pt x="107972" y="107768"/>
                </a:lnTo>
                <a:lnTo>
                  <a:pt x="124428" y="123848"/>
                </a:lnTo>
                <a:cubicBezTo>
                  <a:pt x="125502" y="124920"/>
                  <a:pt x="125859" y="126350"/>
                  <a:pt x="125859" y="127779"/>
                </a:cubicBezTo>
                <a:lnTo>
                  <a:pt x="121924" y="150648"/>
                </a:lnTo>
                <a:lnTo>
                  <a:pt x="142316" y="139928"/>
                </a:lnTo>
                <a:cubicBezTo>
                  <a:pt x="143747" y="139214"/>
                  <a:pt x="145178" y="139214"/>
                  <a:pt x="146251" y="139928"/>
                </a:cubicBezTo>
                <a:lnTo>
                  <a:pt x="167000" y="150648"/>
                </a:lnTo>
                <a:lnTo>
                  <a:pt x="163065" y="127779"/>
                </a:lnTo>
                <a:cubicBezTo>
                  <a:pt x="162707" y="126350"/>
                  <a:pt x="163065" y="124920"/>
                  <a:pt x="164138" y="123848"/>
                </a:cubicBezTo>
                <a:lnTo>
                  <a:pt x="180952" y="107768"/>
                </a:lnTo>
                <a:lnTo>
                  <a:pt x="158057" y="104195"/>
                </a:lnTo>
                <a:cubicBezTo>
                  <a:pt x="156626" y="104195"/>
                  <a:pt x="155552" y="103480"/>
                  <a:pt x="154837" y="102051"/>
                </a:cubicBezTo>
                <a:lnTo>
                  <a:pt x="144462" y="81326"/>
                </a:lnTo>
                <a:close/>
                <a:moveTo>
                  <a:pt x="140527" y="69534"/>
                </a:moveTo>
                <a:cubicBezTo>
                  <a:pt x="141958" y="66675"/>
                  <a:pt x="146966" y="66675"/>
                  <a:pt x="148397" y="69534"/>
                </a:cubicBezTo>
                <a:lnTo>
                  <a:pt x="161634" y="96334"/>
                </a:lnTo>
                <a:lnTo>
                  <a:pt x="190969" y="100264"/>
                </a:lnTo>
                <a:cubicBezTo>
                  <a:pt x="192758" y="100622"/>
                  <a:pt x="193831" y="101694"/>
                  <a:pt x="194547" y="103480"/>
                </a:cubicBezTo>
                <a:cubicBezTo>
                  <a:pt x="194904" y="104910"/>
                  <a:pt x="194547" y="106696"/>
                  <a:pt x="193116" y="107768"/>
                </a:cubicBezTo>
                <a:lnTo>
                  <a:pt x="172009" y="128494"/>
                </a:lnTo>
                <a:lnTo>
                  <a:pt x="177017" y="157795"/>
                </a:lnTo>
                <a:cubicBezTo>
                  <a:pt x="177375" y="159224"/>
                  <a:pt x="176659" y="161011"/>
                  <a:pt x="175586" y="162083"/>
                </a:cubicBezTo>
                <a:cubicBezTo>
                  <a:pt x="173797" y="162798"/>
                  <a:pt x="172366" y="163155"/>
                  <a:pt x="170578" y="162083"/>
                </a:cubicBezTo>
                <a:lnTo>
                  <a:pt x="144462" y="148504"/>
                </a:lnTo>
                <a:lnTo>
                  <a:pt x="118347" y="162083"/>
                </a:lnTo>
                <a:cubicBezTo>
                  <a:pt x="117631" y="162798"/>
                  <a:pt x="116916" y="162798"/>
                  <a:pt x="116200" y="162798"/>
                </a:cubicBezTo>
                <a:cubicBezTo>
                  <a:pt x="115127" y="162798"/>
                  <a:pt x="114412" y="162440"/>
                  <a:pt x="113696" y="162083"/>
                </a:cubicBezTo>
                <a:cubicBezTo>
                  <a:pt x="112265" y="161011"/>
                  <a:pt x="111550" y="159224"/>
                  <a:pt x="111550" y="157795"/>
                </a:cubicBezTo>
                <a:lnTo>
                  <a:pt x="116916" y="128494"/>
                </a:lnTo>
                <a:lnTo>
                  <a:pt x="95451" y="107768"/>
                </a:lnTo>
                <a:cubicBezTo>
                  <a:pt x="94378" y="106696"/>
                  <a:pt x="93662" y="104910"/>
                  <a:pt x="94378" y="103480"/>
                </a:cubicBezTo>
                <a:cubicBezTo>
                  <a:pt x="94735" y="101694"/>
                  <a:pt x="96524" y="100622"/>
                  <a:pt x="97955" y="100264"/>
                </a:cubicBezTo>
                <a:lnTo>
                  <a:pt x="127290" y="96334"/>
                </a:lnTo>
                <a:lnTo>
                  <a:pt x="140527" y="69534"/>
                </a:lnTo>
                <a:close/>
                <a:moveTo>
                  <a:pt x="256228" y="32118"/>
                </a:moveTo>
                <a:cubicBezTo>
                  <a:pt x="242875" y="32118"/>
                  <a:pt x="231688" y="43306"/>
                  <a:pt x="231688" y="57380"/>
                </a:cubicBezTo>
                <a:lnTo>
                  <a:pt x="231688" y="121618"/>
                </a:lnTo>
                <a:cubicBezTo>
                  <a:pt x="231688" y="137136"/>
                  <a:pt x="227357" y="151572"/>
                  <a:pt x="220140" y="164203"/>
                </a:cubicBezTo>
                <a:lnTo>
                  <a:pt x="226997" y="164203"/>
                </a:lnTo>
                <a:cubicBezTo>
                  <a:pt x="256950" y="164203"/>
                  <a:pt x="281490" y="140023"/>
                  <a:pt x="281490" y="110070"/>
                </a:cubicBezTo>
                <a:lnTo>
                  <a:pt x="281490" y="32118"/>
                </a:lnTo>
                <a:lnTo>
                  <a:pt x="256228" y="32118"/>
                </a:lnTo>
                <a:close/>
                <a:moveTo>
                  <a:pt x="9022" y="32118"/>
                </a:moveTo>
                <a:lnTo>
                  <a:pt x="9022" y="110070"/>
                </a:lnTo>
                <a:cubicBezTo>
                  <a:pt x="9022" y="140023"/>
                  <a:pt x="32840" y="164203"/>
                  <a:pt x="63155" y="164203"/>
                </a:cubicBezTo>
                <a:lnTo>
                  <a:pt x="70011" y="164203"/>
                </a:lnTo>
                <a:cubicBezTo>
                  <a:pt x="62794" y="151572"/>
                  <a:pt x="58463" y="137136"/>
                  <a:pt x="58463" y="121618"/>
                </a:cubicBezTo>
                <a:lnTo>
                  <a:pt x="58463" y="57380"/>
                </a:lnTo>
                <a:cubicBezTo>
                  <a:pt x="58463" y="43306"/>
                  <a:pt x="47276" y="32118"/>
                  <a:pt x="33562" y="32118"/>
                </a:cubicBezTo>
                <a:lnTo>
                  <a:pt x="9022" y="32118"/>
                </a:lnTo>
                <a:close/>
                <a:moveTo>
                  <a:pt x="67485" y="9022"/>
                </a:moveTo>
                <a:lnTo>
                  <a:pt x="67485" y="35366"/>
                </a:lnTo>
                <a:lnTo>
                  <a:pt x="197765" y="35366"/>
                </a:lnTo>
                <a:cubicBezTo>
                  <a:pt x="200291" y="35366"/>
                  <a:pt x="202096" y="37171"/>
                  <a:pt x="202096" y="39697"/>
                </a:cubicBezTo>
                <a:cubicBezTo>
                  <a:pt x="202096" y="41862"/>
                  <a:pt x="200291" y="44028"/>
                  <a:pt x="197765" y="44028"/>
                </a:cubicBezTo>
                <a:lnTo>
                  <a:pt x="67485" y="44028"/>
                </a:lnTo>
                <a:lnTo>
                  <a:pt x="67485" y="121618"/>
                </a:lnTo>
                <a:cubicBezTo>
                  <a:pt x="67485" y="155902"/>
                  <a:pt x="90221" y="186217"/>
                  <a:pt x="122701" y="195961"/>
                </a:cubicBezTo>
                <a:cubicBezTo>
                  <a:pt x="124866" y="196682"/>
                  <a:pt x="125949" y="198487"/>
                  <a:pt x="125949" y="200291"/>
                </a:cubicBezTo>
                <a:lnTo>
                  <a:pt x="125949" y="222666"/>
                </a:lnTo>
                <a:lnTo>
                  <a:pt x="164203" y="222666"/>
                </a:lnTo>
                <a:lnTo>
                  <a:pt x="164203" y="200291"/>
                </a:lnTo>
                <a:cubicBezTo>
                  <a:pt x="164203" y="198487"/>
                  <a:pt x="165646" y="196682"/>
                  <a:pt x="167090" y="195961"/>
                </a:cubicBezTo>
                <a:cubicBezTo>
                  <a:pt x="199930" y="186217"/>
                  <a:pt x="222666" y="155902"/>
                  <a:pt x="222666" y="121618"/>
                </a:cubicBezTo>
                <a:lnTo>
                  <a:pt x="222666" y="9022"/>
                </a:lnTo>
                <a:lnTo>
                  <a:pt x="67485" y="9022"/>
                </a:lnTo>
                <a:close/>
                <a:moveTo>
                  <a:pt x="51245" y="0"/>
                </a:moveTo>
                <a:lnTo>
                  <a:pt x="238906" y="0"/>
                </a:lnTo>
                <a:cubicBezTo>
                  <a:pt x="241432" y="0"/>
                  <a:pt x="243236" y="1804"/>
                  <a:pt x="243236" y="4330"/>
                </a:cubicBezTo>
                <a:cubicBezTo>
                  <a:pt x="243236" y="6857"/>
                  <a:pt x="241432" y="9022"/>
                  <a:pt x="238906" y="9022"/>
                </a:cubicBezTo>
                <a:lnTo>
                  <a:pt x="231688" y="9022"/>
                </a:lnTo>
                <a:lnTo>
                  <a:pt x="231688" y="34645"/>
                </a:lnTo>
                <a:cubicBezTo>
                  <a:pt x="237823" y="27788"/>
                  <a:pt x="246484" y="23457"/>
                  <a:pt x="256228" y="23457"/>
                </a:cubicBezTo>
                <a:lnTo>
                  <a:pt x="285821" y="23457"/>
                </a:lnTo>
                <a:cubicBezTo>
                  <a:pt x="287986" y="23457"/>
                  <a:pt x="290151" y="25262"/>
                  <a:pt x="290151" y="28149"/>
                </a:cubicBezTo>
                <a:lnTo>
                  <a:pt x="290151" y="110070"/>
                </a:lnTo>
                <a:cubicBezTo>
                  <a:pt x="290151" y="144715"/>
                  <a:pt x="262002" y="172864"/>
                  <a:pt x="226997" y="172864"/>
                </a:cubicBezTo>
                <a:lnTo>
                  <a:pt x="214366" y="172864"/>
                </a:lnTo>
                <a:cubicBezTo>
                  <a:pt x="204261" y="186938"/>
                  <a:pt x="189825" y="197765"/>
                  <a:pt x="172864" y="203539"/>
                </a:cubicBezTo>
                <a:lnTo>
                  <a:pt x="172864" y="222666"/>
                </a:lnTo>
                <a:lnTo>
                  <a:pt x="180442" y="222666"/>
                </a:lnTo>
                <a:cubicBezTo>
                  <a:pt x="182608" y="222666"/>
                  <a:pt x="184412" y="224831"/>
                  <a:pt x="184412" y="227357"/>
                </a:cubicBezTo>
                <a:cubicBezTo>
                  <a:pt x="184412" y="229884"/>
                  <a:pt x="182608" y="231688"/>
                  <a:pt x="180442" y="231688"/>
                </a:cubicBezTo>
                <a:lnTo>
                  <a:pt x="172864" y="231688"/>
                </a:lnTo>
                <a:lnTo>
                  <a:pt x="172864" y="246484"/>
                </a:lnTo>
                <a:lnTo>
                  <a:pt x="191991" y="246484"/>
                </a:lnTo>
                <a:cubicBezTo>
                  <a:pt x="213644" y="246484"/>
                  <a:pt x="231688" y="264168"/>
                  <a:pt x="231688" y="285821"/>
                </a:cubicBezTo>
                <a:cubicBezTo>
                  <a:pt x="231688" y="288347"/>
                  <a:pt x="229523" y="290151"/>
                  <a:pt x="226997" y="290151"/>
                </a:cubicBezTo>
                <a:lnTo>
                  <a:pt x="63155" y="290151"/>
                </a:lnTo>
                <a:cubicBezTo>
                  <a:pt x="60628" y="290151"/>
                  <a:pt x="58463" y="288347"/>
                  <a:pt x="58463" y="285821"/>
                </a:cubicBezTo>
                <a:cubicBezTo>
                  <a:pt x="58463" y="264168"/>
                  <a:pt x="76507" y="246484"/>
                  <a:pt x="98161" y="246484"/>
                </a:cubicBezTo>
                <a:lnTo>
                  <a:pt x="117288" y="246484"/>
                </a:lnTo>
                <a:lnTo>
                  <a:pt x="117288" y="231688"/>
                </a:lnTo>
                <a:lnTo>
                  <a:pt x="110070" y="231688"/>
                </a:lnTo>
                <a:cubicBezTo>
                  <a:pt x="107544" y="231688"/>
                  <a:pt x="105379" y="229884"/>
                  <a:pt x="105379" y="227357"/>
                </a:cubicBezTo>
                <a:cubicBezTo>
                  <a:pt x="105379" y="224831"/>
                  <a:pt x="107544" y="222666"/>
                  <a:pt x="110070" y="222666"/>
                </a:cubicBezTo>
                <a:lnTo>
                  <a:pt x="117288" y="222666"/>
                </a:lnTo>
                <a:lnTo>
                  <a:pt x="117288" y="203539"/>
                </a:lnTo>
                <a:cubicBezTo>
                  <a:pt x="100326" y="197765"/>
                  <a:pt x="85890" y="186938"/>
                  <a:pt x="75425" y="172864"/>
                </a:cubicBezTo>
                <a:lnTo>
                  <a:pt x="63155" y="172864"/>
                </a:lnTo>
                <a:cubicBezTo>
                  <a:pt x="28149" y="172864"/>
                  <a:pt x="0" y="144715"/>
                  <a:pt x="0" y="110070"/>
                </a:cubicBezTo>
                <a:lnTo>
                  <a:pt x="0" y="28149"/>
                </a:lnTo>
                <a:cubicBezTo>
                  <a:pt x="0" y="25262"/>
                  <a:pt x="1804" y="23457"/>
                  <a:pt x="4330" y="23457"/>
                </a:cubicBezTo>
                <a:lnTo>
                  <a:pt x="33562" y="23457"/>
                </a:lnTo>
                <a:cubicBezTo>
                  <a:pt x="43667" y="23457"/>
                  <a:pt x="52689" y="27788"/>
                  <a:pt x="58463" y="34645"/>
                </a:cubicBezTo>
                <a:lnTo>
                  <a:pt x="58463" y="9022"/>
                </a:lnTo>
                <a:lnTo>
                  <a:pt x="51245" y="9022"/>
                </a:lnTo>
                <a:cubicBezTo>
                  <a:pt x="49080" y="9022"/>
                  <a:pt x="46554" y="6857"/>
                  <a:pt x="46554" y="4330"/>
                </a:cubicBezTo>
                <a:cubicBezTo>
                  <a:pt x="46554" y="1804"/>
                  <a:pt x="49080" y="0"/>
                  <a:pt x="51245" y="0"/>
                </a:cubicBezTo>
                <a:close/>
              </a:path>
            </a:pathLst>
          </a:custGeom>
          <a:solidFill>
            <a:schemeClr val="bg1"/>
          </a:solidFill>
          <a:ln>
            <a:noFill/>
          </a:ln>
          <a:effectLst/>
        </p:spPr>
        <p:txBody>
          <a:bodyPr anchor="ctr"/>
          <a:lstStyle/>
          <a:p>
            <a:endParaRPr lang="en-US" sz="900"/>
          </a:p>
        </p:txBody>
      </p:sp>
    </p:spTree>
    <p:extLst>
      <p:ext uri="{BB962C8B-B14F-4D97-AF65-F5344CB8AC3E}">
        <p14:creationId xmlns:p14="http://schemas.microsoft.com/office/powerpoint/2010/main" val="2489209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EACE361-58BF-4CBC-9340-823563D1A19F}"/>
              </a:ext>
            </a:extLst>
          </p:cNvPr>
          <p:cNvSpPr>
            <a:spLocks noGrp="1"/>
          </p:cNvSpPr>
          <p:nvPr>
            <p:ph type="pic" sz="quarter" idx="10"/>
          </p:nvPr>
        </p:nvSpPr>
        <p:spPr/>
        <p:txBody>
          <a:bodyPr/>
          <a:lstStyle/>
          <a:p>
            <a:endParaRPr lang="es-CO"/>
          </a:p>
        </p:txBody>
      </p:sp>
      <p:sp>
        <p:nvSpPr>
          <p:cNvPr id="20" name="Round Diagonal Corner Rectangle 6">
            <a:extLst>
              <a:ext uri="{FF2B5EF4-FFF2-40B4-BE49-F238E27FC236}">
                <a16:creationId xmlns:a16="http://schemas.microsoft.com/office/drawing/2014/main" id="{83CD7B1D-E256-4934-87B0-488DD6A1F460}"/>
              </a:ext>
            </a:extLst>
          </p:cNvPr>
          <p:cNvSpPr/>
          <p:nvPr/>
        </p:nvSpPr>
        <p:spPr>
          <a:xfrm>
            <a:off x="6836194" y="4300151"/>
            <a:ext cx="3853611" cy="2176849"/>
          </a:xfrm>
          <a:prstGeom prst="round2Diag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 name="TextBox 5">
            <a:extLst>
              <a:ext uri="{FF2B5EF4-FFF2-40B4-BE49-F238E27FC236}">
                <a16:creationId xmlns:a16="http://schemas.microsoft.com/office/drawing/2014/main" id="{055EF496-8EA7-444F-AFE2-B4DD130E021A}"/>
              </a:ext>
            </a:extLst>
          </p:cNvPr>
          <p:cNvSpPr txBox="1"/>
          <p:nvPr/>
        </p:nvSpPr>
        <p:spPr>
          <a:xfrm>
            <a:off x="762000" y="279310"/>
            <a:ext cx="2701381" cy="1569660"/>
          </a:xfrm>
          <a:prstGeom prst="rect">
            <a:avLst/>
          </a:prstGeom>
          <a:noFill/>
        </p:spPr>
        <p:txBody>
          <a:bodyPr wrap="none" rtlCol="0" anchor="t" anchorCtr="0">
            <a:spAutoFit/>
          </a:bodyPr>
          <a:lstStyle/>
          <a:p>
            <a:r>
              <a:rPr lang="en-US" sz="4800" b="1" spc="300" dirty="0">
                <a:solidFill>
                  <a:schemeClr val="tx2"/>
                </a:solidFill>
                <a:latin typeface="Akzidenz-Grotesk BQ Super" pitchFamily="50" charset="0"/>
                <a:ea typeface="League Spartan" charset="0"/>
                <a:cs typeface="Poppins" pitchFamily="2" charset="77"/>
              </a:rPr>
              <a:t>ABOUT</a:t>
            </a:r>
          </a:p>
          <a:p>
            <a:r>
              <a:rPr lang="en-US" sz="4800" b="1" spc="300" dirty="0">
                <a:solidFill>
                  <a:schemeClr val="tx2"/>
                </a:solidFill>
                <a:latin typeface="Akzidenz-Grotesk BQ Super" pitchFamily="50" charset="0"/>
                <a:ea typeface="League Spartan" charset="0"/>
                <a:cs typeface="Poppins" pitchFamily="2" charset="77"/>
              </a:rPr>
              <a:t>US</a:t>
            </a:r>
          </a:p>
        </p:txBody>
      </p:sp>
      <p:sp>
        <p:nvSpPr>
          <p:cNvPr id="7" name="Subtitle 2">
            <a:extLst>
              <a:ext uri="{FF2B5EF4-FFF2-40B4-BE49-F238E27FC236}">
                <a16:creationId xmlns:a16="http://schemas.microsoft.com/office/drawing/2014/main" id="{9365C7AC-F4DF-8943-A6AE-0C42493B34D9}"/>
              </a:ext>
            </a:extLst>
          </p:cNvPr>
          <p:cNvSpPr txBox="1">
            <a:spLocks/>
          </p:cNvSpPr>
          <p:nvPr/>
        </p:nvSpPr>
        <p:spPr>
          <a:xfrm>
            <a:off x="762000" y="2322725"/>
            <a:ext cx="4540637"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 environmental core values in the hope that consumers will associate these values with their company or brand. </a:t>
            </a:r>
          </a:p>
        </p:txBody>
      </p:sp>
      <p:sp>
        <p:nvSpPr>
          <p:cNvPr id="9" name="Freeform 651">
            <a:extLst>
              <a:ext uri="{FF2B5EF4-FFF2-40B4-BE49-F238E27FC236}">
                <a16:creationId xmlns:a16="http://schemas.microsoft.com/office/drawing/2014/main" id="{E9DB3EF9-F8FA-134C-850E-E94DAD395CAB}"/>
              </a:ext>
            </a:extLst>
          </p:cNvPr>
          <p:cNvSpPr>
            <a:spLocks noChangeArrowheads="1"/>
          </p:cNvSpPr>
          <p:nvPr/>
        </p:nvSpPr>
        <p:spPr bwMode="auto">
          <a:xfrm>
            <a:off x="7576965" y="4831310"/>
            <a:ext cx="577180" cy="580170"/>
          </a:xfrm>
          <a:custGeom>
            <a:avLst/>
            <a:gdLst/>
            <a:ahLst/>
            <a:cxnLst/>
            <a:rect l="0" t="0" r="r" b="b"/>
            <a:pathLst>
              <a:path w="305668" h="307166">
                <a:moveTo>
                  <a:pt x="55994" y="65300"/>
                </a:moveTo>
                <a:lnTo>
                  <a:pt x="10115" y="78637"/>
                </a:lnTo>
                <a:cubicBezTo>
                  <a:pt x="8670" y="78998"/>
                  <a:pt x="7586" y="80439"/>
                  <a:pt x="7586" y="82242"/>
                </a:cubicBezTo>
                <a:lnTo>
                  <a:pt x="7586" y="169111"/>
                </a:lnTo>
                <a:cubicBezTo>
                  <a:pt x="7586" y="174158"/>
                  <a:pt x="10476" y="178123"/>
                  <a:pt x="14811" y="179565"/>
                </a:cubicBezTo>
                <a:lnTo>
                  <a:pt x="14811" y="106032"/>
                </a:lnTo>
                <a:cubicBezTo>
                  <a:pt x="14811" y="104229"/>
                  <a:pt x="16618" y="102788"/>
                  <a:pt x="18785" y="102788"/>
                </a:cubicBezTo>
                <a:cubicBezTo>
                  <a:pt x="20591" y="102788"/>
                  <a:pt x="22398" y="104229"/>
                  <a:pt x="22398" y="106032"/>
                </a:cubicBezTo>
                <a:lnTo>
                  <a:pt x="22398" y="183890"/>
                </a:lnTo>
                <a:lnTo>
                  <a:pt x="23843" y="296352"/>
                </a:lnTo>
                <a:cubicBezTo>
                  <a:pt x="24204" y="298154"/>
                  <a:pt x="25649" y="299596"/>
                  <a:pt x="27455" y="299596"/>
                </a:cubicBezTo>
                <a:lnTo>
                  <a:pt x="41905" y="299596"/>
                </a:lnTo>
                <a:cubicBezTo>
                  <a:pt x="43712" y="299596"/>
                  <a:pt x="45157" y="298154"/>
                  <a:pt x="45157" y="296352"/>
                </a:cubicBezTo>
                <a:lnTo>
                  <a:pt x="45157" y="183890"/>
                </a:lnTo>
                <a:cubicBezTo>
                  <a:pt x="45157" y="182088"/>
                  <a:pt x="46241" y="180286"/>
                  <a:pt x="48769" y="180286"/>
                </a:cubicBezTo>
                <a:lnTo>
                  <a:pt x="63581" y="180286"/>
                </a:lnTo>
                <a:cubicBezTo>
                  <a:pt x="66110" y="180286"/>
                  <a:pt x="67193" y="182088"/>
                  <a:pt x="67193" y="183890"/>
                </a:cubicBezTo>
                <a:lnTo>
                  <a:pt x="67193" y="296352"/>
                </a:lnTo>
                <a:cubicBezTo>
                  <a:pt x="67193" y="298154"/>
                  <a:pt x="68638" y="299596"/>
                  <a:pt x="70445" y="299596"/>
                </a:cubicBezTo>
                <a:lnTo>
                  <a:pt x="84534" y="299596"/>
                </a:lnTo>
                <a:cubicBezTo>
                  <a:pt x="86701" y="299596"/>
                  <a:pt x="88146" y="298154"/>
                  <a:pt x="88146" y="296352"/>
                </a:cubicBezTo>
                <a:lnTo>
                  <a:pt x="89591" y="183890"/>
                </a:lnTo>
                <a:lnTo>
                  <a:pt x="89591" y="106032"/>
                </a:lnTo>
                <a:cubicBezTo>
                  <a:pt x="89591" y="104229"/>
                  <a:pt x="91398" y="102788"/>
                  <a:pt x="93565" y="102788"/>
                </a:cubicBezTo>
                <a:cubicBezTo>
                  <a:pt x="95733" y="102788"/>
                  <a:pt x="97178" y="104229"/>
                  <a:pt x="97178" y="106032"/>
                </a:cubicBezTo>
                <a:lnTo>
                  <a:pt x="97178" y="179565"/>
                </a:lnTo>
                <a:cubicBezTo>
                  <a:pt x="101513" y="178123"/>
                  <a:pt x="104765" y="174158"/>
                  <a:pt x="104765" y="169111"/>
                </a:cubicBezTo>
                <a:lnTo>
                  <a:pt x="104765" y="82242"/>
                </a:lnTo>
                <a:cubicBezTo>
                  <a:pt x="104765" y="80439"/>
                  <a:pt x="103681" y="78998"/>
                  <a:pt x="101875" y="78637"/>
                </a:cubicBezTo>
                <a:lnTo>
                  <a:pt x="55994" y="65300"/>
                </a:lnTo>
                <a:close/>
                <a:moveTo>
                  <a:pt x="41183" y="8709"/>
                </a:moveTo>
                <a:cubicBezTo>
                  <a:pt x="39015" y="8709"/>
                  <a:pt x="37570" y="10151"/>
                  <a:pt x="37570" y="12313"/>
                </a:cubicBezTo>
                <a:lnTo>
                  <a:pt x="37570" y="41510"/>
                </a:lnTo>
                <a:cubicBezTo>
                  <a:pt x="37570" y="45115"/>
                  <a:pt x="39377" y="48719"/>
                  <a:pt x="42267" y="50882"/>
                </a:cubicBezTo>
                <a:lnTo>
                  <a:pt x="49853" y="55928"/>
                </a:lnTo>
                <a:cubicBezTo>
                  <a:pt x="53827" y="58452"/>
                  <a:pt x="58523" y="58452"/>
                  <a:pt x="62497" y="55928"/>
                </a:cubicBezTo>
                <a:lnTo>
                  <a:pt x="69722" y="50882"/>
                </a:lnTo>
                <a:cubicBezTo>
                  <a:pt x="72974" y="48719"/>
                  <a:pt x="74780" y="45115"/>
                  <a:pt x="74780" y="41510"/>
                </a:cubicBezTo>
                <a:lnTo>
                  <a:pt x="74780" y="12313"/>
                </a:lnTo>
                <a:cubicBezTo>
                  <a:pt x="74780" y="10151"/>
                  <a:pt x="73335" y="8709"/>
                  <a:pt x="71167" y="8709"/>
                </a:cubicBezTo>
                <a:lnTo>
                  <a:pt x="41183" y="8709"/>
                </a:lnTo>
                <a:close/>
                <a:moveTo>
                  <a:pt x="150642" y="1349"/>
                </a:moveTo>
                <a:cubicBezTo>
                  <a:pt x="151721" y="-449"/>
                  <a:pt x="154239" y="-449"/>
                  <a:pt x="155678" y="1349"/>
                </a:cubicBezTo>
                <a:lnTo>
                  <a:pt x="304589" y="150228"/>
                </a:lnTo>
                <a:cubicBezTo>
                  <a:pt x="306028" y="151666"/>
                  <a:pt x="306028" y="153824"/>
                  <a:pt x="304589" y="155263"/>
                </a:cubicBezTo>
                <a:lnTo>
                  <a:pt x="294158" y="166051"/>
                </a:lnTo>
                <a:cubicBezTo>
                  <a:pt x="292719" y="167489"/>
                  <a:pt x="290201" y="167489"/>
                  <a:pt x="288763" y="166051"/>
                </a:cubicBezTo>
                <a:lnTo>
                  <a:pt x="284446" y="161736"/>
                </a:lnTo>
                <a:lnTo>
                  <a:pt x="284446" y="301624"/>
                </a:lnTo>
                <a:cubicBezTo>
                  <a:pt x="284446" y="303782"/>
                  <a:pt x="282648" y="305580"/>
                  <a:pt x="280849" y="305580"/>
                </a:cubicBezTo>
                <a:lnTo>
                  <a:pt x="105322" y="305580"/>
                </a:lnTo>
                <a:cubicBezTo>
                  <a:pt x="103163" y="305580"/>
                  <a:pt x="101725" y="303782"/>
                  <a:pt x="101725" y="301624"/>
                </a:cubicBezTo>
                <a:cubicBezTo>
                  <a:pt x="101725" y="299466"/>
                  <a:pt x="103163" y="298028"/>
                  <a:pt x="105322" y="298028"/>
                </a:cubicBezTo>
                <a:lnTo>
                  <a:pt x="276893" y="298028"/>
                </a:lnTo>
                <a:lnTo>
                  <a:pt x="276893" y="154184"/>
                </a:lnTo>
                <a:lnTo>
                  <a:pt x="153160" y="30118"/>
                </a:lnTo>
                <a:lnTo>
                  <a:pt x="117191" y="66079"/>
                </a:lnTo>
                <a:cubicBezTo>
                  <a:pt x="115752" y="67518"/>
                  <a:pt x="113235" y="67518"/>
                  <a:pt x="112156" y="66079"/>
                </a:cubicBezTo>
                <a:cubicBezTo>
                  <a:pt x="110717" y="64641"/>
                  <a:pt x="110717" y="62123"/>
                  <a:pt x="111796" y="60685"/>
                </a:cubicBezTo>
                <a:lnTo>
                  <a:pt x="150283" y="22207"/>
                </a:lnTo>
                <a:cubicBezTo>
                  <a:pt x="151721" y="20768"/>
                  <a:pt x="154239" y="20768"/>
                  <a:pt x="155678" y="22207"/>
                </a:cubicBezTo>
                <a:lnTo>
                  <a:pt x="291280" y="158139"/>
                </a:lnTo>
                <a:lnTo>
                  <a:pt x="296676" y="152745"/>
                </a:lnTo>
                <a:lnTo>
                  <a:pt x="153160" y="8901"/>
                </a:lnTo>
                <a:lnTo>
                  <a:pt x="102084" y="59966"/>
                </a:lnTo>
                <a:cubicBezTo>
                  <a:pt x="100646" y="61404"/>
                  <a:pt x="98487" y="61404"/>
                  <a:pt x="96689" y="59966"/>
                </a:cubicBezTo>
                <a:cubicBezTo>
                  <a:pt x="95250" y="58527"/>
                  <a:pt x="95250" y="56010"/>
                  <a:pt x="96689" y="54572"/>
                </a:cubicBezTo>
                <a:lnTo>
                  <a:pt x="150642" y="1349"/>
                </a:lnTo>
                <a:close/>
                <a:moveTo>
                  <a:pt x="41183" y="1139"/>
                </a:moveTo>
                <a:lnTo>
                  <a:pt x="71167" y="1139"/>
                </a:lnTo>
                <a:cubicBezTo>
                  <a:pt x="77309" y="1139"/>
                  <a:pt x="82366" y="6186"/>
                  <a:pt x="82366" y="12313"/>
                </a:cubicBezTo>
                <a:lnTo>
                  <a:pt x="82366" y="41510"/>
                </a:lnTo>
                <a:cubicBezTo>
                  <a:pt x="82366" y="47638"/>
                  <a:pt x="79115" y="53766"/>
                  <a:pt x="74057" y="57010"/>
                </a:cubicBezTo>
                <a:lnTo>
                  <a:pt x="67916" y="61335"/>
                </a:lnTo>
                <a:lnTo>
                  <a:pt x="104042" y="71428"/>
                </a:lnTo>
                <a:cubicBezTo>
                  <a:pt x="108738" y="72870"/>
                  <a:pt x="112351" y="76835"/>
                  <a:pt x="112351" y="82242"/>
                </a:cubicBezTo>
                <a:lnTo>
                  <a:pt x="112351" y="169111"/>
                </a:lnTo>
                <a:cubicBezTo>
                  <a:pt x="112351" y="178123"/>
                  <a:pt x="105848" y="185692"/>
                  <a:pt x="97178" y="187134"/>
                </a:cubicBezTo>
                <a:lnTo>
                  <a:pt x="95733" y="296352"/>
                </a:lnTo>
                <a:cubicBezTo>
                  <a:pt x="95372" y="302480"/>
                  <a:pt x="90675" y="307166"/>
                  <a:pt x="84534" y="307166"/>
                </a:cubicBezTo>
                <a:lnTo>
                  <a:pt x="70445" y="307166"/>
                </a:lnTo>
                <a:cubicBezTo>
                  <a:pt x="64303" y="307166"/>
                  <a:pt x="59607" y="302480"/>
                  <a:pt x="59607" y="296352"/>
                </a:cubicBezTo>
                <a:lnTo>
                  <a:pt x="59968" y="187855"/>
                </a:lnTo>
                <a:lnTo>
                  <a:pt x="52382" y="187855"/>
                </a:lnTo>
                <a:lnTo>
                  <a:pt x="52743" y="296352"/>
                </a:lnTo>
                <a:cubicBezTo>
                  <a:pt x="52743" y="302480"/>
                  <a:pt x="48047" y="307166"/>
                  <a:pt x="41905" y="307166"/>
                </a:cubicBezTo>
                <a:lnTo>
                  <a:pt x="27455" y="307166"/>
                </a:lnTo>
                <a:cubicBezTo>
                  <a:pt x="21675" y="307166"/>
                  <a:pt x="16618" y="302480"/>
                  <a:pt x="16618" y="296352"/>
                </a:cubicBezTo>
                <a:lnTo>
                  <a:pt x="15173" y="187134"/>
                </a:lnTo>
                <a:cubicBezTo>
                  <a:pt x="6502" y="185692"/>
                  <a:pt x="0" y="178123"/>
                  <a:pt x="0" y="169111"/>
                </a:cubicBezTo>
                <a:lnTo>
                  <a:pt x="0" y="82242"/>
                </a:lnTo>
                <a:cubicBezTo>
                  <a:pt x="0" y="76835"/>
                  <a:pt x="3251" y="72870"/>
                  <a:pt x="7947" y="71428"/>
                </a:cubicBezTo>
                <a:lnTo>
                  <a:pt x="44073" y="61335"/>
                </a:lnTo>
                <a:lnTo>
                  <a:pt x="38293" y="57010"/>
                </a:lnTo>
                <a:cubicBezTo>
                  <a:pt x="33235" y="53766"/>
                  <a:pt x="29984" y="47638"/>
                  <a:pt x="29984" y="41510"/>
                </a:cubicBezTo>
                <a:lnTo>
                  <a:pt x="29984" y="12313"/>
                </a:lnTo>
                <a:cubicBezTo>
                  <a:pt x="29984" y="6186"/>
                  <a:pt x="35042" y="1139"/>
                  <a:pt x="41183" y="1139"/>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0" name="Freeform 660">
            <a:extLst>
              <a:ext uri="{FF2B5EF4-FFF2-40B4-BE49-F238E27FC236}">
                <a16:creationId xmlns:a16="http://schemas.microsoft.com/office/drawing/2014/main" id="{684FAAE0-308B-4740-8C42-D166A3284A72}"/>
              </a:ext>
            </a:extLst>
          </p:cNvPr>
          <p:cNvSpPr>
            <a:spLocks noChangeArrowheads="1"/>
          </p:cNvSpPr>
          <p:nvPr/>
        </p:nvSpPr>
        <p:spPr bwMode="auto">
          <a:xfrm>
            <a:off x="9385695" y="4865062"/>
            <a:ext cx="577182" cy="574190"/>
          </a:xfrm>
          <a:custGeom>
            <a:avLst/>
            <a:gdLst/>
            <a:ahLst/>
            <a:cxnLst/>
            <a:rect l="0" t="0" r="r" b="b"/>
            <a:pathLst>
              <a:path w="306027" h="305378">
                <a:moveTo>
                  <a:pt x="80070" y="119630"/>
                </a:moveTo>
                <a:cubicBezTo>
                  <a:pt x="83768" y="120259"/>
                  <a:pt x="87194" y="122324"/>
                  <a:pt x="89538" y="125736"/>
                </a:cubicBezTo>
                <a:lnTo>
                  <a:pt x="119115" y="168833"/>
                </a:lnTo>
                <a:cubicBezTo>
                  <a:pt x="120197" y="166679"/>
                  <a:pt x="122001" y="164524"/>
                  <a:pt x="123804" y="163087"/>
                </a:cubicBezTo>
                <a:lnTo>
                  <a:pt x="132822" y="156982"/>
                </a:lnTo>
                <a:cubicBezTo>
                  <a:pt x="139314" y="152672"/>
                  <a:pt x="148692" y="154108"/>
                  <a:pt x="153020" y="160932"/>
                </a:cubicBezTo>
                <a:lnTo>
                  <a:pt x="158431" y="168115"/>
                </a:lnTo>
                <a:cubicBezTo>
                  <a:pt x="159513" y="165960"/>
                  <a:pt x="160955" y="164165"/>
                  <a:pt x="163120" y="162728"/>
                </a:cubicBezTo>
                <a:lnTo>
                  <a:pt x="172137" y="156263"/>
                </a:lnTo>
                <a:cubicBezTo>
                  <a:pt x="178990" y="151953"/>
                  <a:pt x="188007" y="153749"/>
                  <a:pt x="192336" y="160214"/>
                </a:cubicBezTo>
                <a:lnTo>
                  <a:pt x="197385" y="167756"/>
                </a:lnTo>
                <a:cubicBezTo>
                  <a:pt x="198467" y="165601"/>
                  <a:pt x="200271" y="163446"/>
                  <a:pt x="202074" y="162010"/>
                </a:cubicBezTo>
                <a:lnTo>
                  <a:pt x="211092" y="155904"/>
                </a:lnTo>
                <a:cubicBezTo>
                  <a:pt x="217945" y="151235"/>
                  <a:pt x="227323" y="153390"/>
                  <a:pt x="231651" y="159855"/>
                </a:cubicBezTo>
                <a:lnTo>
                  <a:pt x="247521" y="182840"/>
                </a:lnTo>
                <a:cubicBezTo>
                  <a:pt x="281066" y="231325"/>
                  <a:pt x="296576" y="285557"/>
                  <a:pt x="300543" y="301000"/>
                </a:cubicBezTo>
                <a:cubicBezTo>
                  <a:pt x="301265" y="302796"/>
                  <a:pt x="300182" y="304951"/>
                  <a:pt x="298018" y="305310"/>
                </a:cubicBezTo>
                <a:cubicBezTo>
                  <a:pt x="295854" y="305669"/>
                  <a:pt x="294051" y="304592"/>
                  <a:pt x="293329" y="302796"/>
                </a:cubicBezTo>
                <a:cubicBezTo>
                  <a:pt x="289722" y="287712"/>
                  <a:pt x="274213" y="234558"/>
                  <a:pt x="241390" y="187150"/>
                </a:cubicBezTo>
                <a:lnTo>
                  <a:pt x="225159" y="163805"/>
                </a:lnTo>
                <a:cubicBezTo>
                  <a:pt x="222994" y="160573"/>
                  <a:pt x="218305" y="159855"/>
                  <a:pt x="215420" y="162010"/>
                </a:cubicBezTo>
                <a:lnTo>
                  <a:pt x="206403" y="168115"/>
                </a:lnTo>
                <a:cubicBezTo>
                  <a:pt x="203156" y="170629"/>
                  <a:pt x="202435" y="174939"/>
                  <a:pt x="204599" y="177812"/>
                </a:cubicBezTo>
                <a:lnTo>
                  <a:pt x="216863" y="195770"/>
                </a:lnTo>
                <a:cubicBezTo>
                  <a:pt x="218305" y="197565"/>
                  <a:pt x="217945" y="199720"/>
                  <a:pt x="216141" y="201157"/>
                </a:cubicBezTo>
                <a:cubicBezTo>
                  <a:pt x="214338" y="202234"/>
                  <a:pt x="212174" y="201875"/>
                  <a:pt x="210731" y="200079"/>
                </a:cubicBezTo>
                <a:lnTo>
                  <a:pt x="186204" y="164524"/>
                </a:lnTo>
                <a:cubicBezTo>
                  <a:pt x="184040" y="160932"/>
                  <a:pt x="179351" y="160573"/>
                  <a:pt x="176465" y="162369"/>
                </a:cubicBezTo>
                <a:lnTo>
                  <a:pt x="167448" y="168833"/>
                </a:lnTo>
                <a:cubicBezTo>
                  <a:pt x="164923" y="170270"/>
                  <a:pt x="163120" y="174939"/>
                  <a:pt x="165644" y="178890"/>
                </a:cubicBezTo>
                <a:lnTo>
                  <a:pt x="184040" y="205467"/>
                </a:lnTo>
                <a:cubicBezTo>
                  <a:pt x="185122" y="206903"/>
                  <a:pt x="184761" y="209417"/>
                  <a:pt x="182958" y="210495"/>
                </a:cubicBezTo>
                <a:cubicBezTo>
                  <a:pt x="181515" y="211572"/>
                  <a:pt x="178990" y="211213"/>
                  <a:pt x="177908" y="209417"/>
                </a:cubicBezTo>
                <a:lnTo>
                  <a:pt x="147249" y="164883"/>
                </a:lnTo>
                <a:cubicBezTo>
                  <a:pt x="145085" y="162010"/>
                  <a:pt x="140396" y="160932"/>
                  <a:pt x="137150" y="163087"/>
                </a:cubicBezTo>
                <a:lnTo>
                  <a:pt x="128133" y="169193"/>
                </a:lnTo>
                <a:cubicBezTo>
                  <a:pt x="125247" y="171707"/>
                  <a:pt x="124165" y="176016"/>
                  <a:pt x="126329" y="179249"/>
                </a:cubicBezTo>
                <a:lnTo>
                  <a:pt x="157349" y="223783"/>
                </a:lnTo>
                <a:cubicBezTo>
                  <a:pt x="158431" y="225220"/>
                  <a:pt x="158070" y="227734"/>
                  <a:pt x="156266" y="228811"/>
                </a:cubicBezTo>
                <a:cubicBezTo>
                  <a:pt x="154463" y="229889"/>
                  <a:pt x="152299" y="229530"/>
                  <a:pt x="151217" y="227734"/>
                </a:cubicBezTo>
                <a:lnTo>
                  <a:pt x="83407" y="129686"/>
                </a:lnTo>
                <a:cubicBezTo>
                  <a:pt x="80882" y="126813"/>
                  <a:pt x="76554" y="126095"/>
                  <a:pt x="73307" y="128250"/>
                </a:cubicBezTo>
                <a:lnTo>
                  <a:pt x="64290" y="134355"/>
                </a:lnTo>
                <a:cubicBezTo>
                  <a:pt x="61044" y="136510"/>
                  <a:pt x="60322" y="141179"/>
                  <a:pt x="62487" y="144052"/>
                </a:cubicBezTo>
                <a:lnTo>
                  <a:pt x="152299" y="274064"/>
                </a:lnTo>
                <a:cubicBezTo>
                  <a:pt x="154824" y="277655"/>
                  <a:pt x="154824" y="282324"/>
                  <a:pt x="151938" y="285916"/>
                </a:cubicBezTo>
                <a:cubicBezTo>
                  <a:pt x="149053" y="289507"/>
                  <a:pt x="144724" y="290585"/>
                  <a:pt x="140396" y="289148"/>
                </a:cubicBezTo>
                <a:lnTo>
                  <a:pt x="103245" y="274782"/>
                </a:lnTo>
                <a:cubicBezTo>
                  <a:pt x="99277" y="273705"/>
                  <a:pt x="95670" y="276219"/>
                  <a:pt x="94588" y="279451"/>
                </a:cubicBezTo>
                <a:lnTo>
                  <a:pt x="91703" y="290226"/>
                </a:lnTo>
                <a:cubicBezTo>
                  <a:pt x="90621" y="293458"/>
                  <a:pt x="92424" y="296690"/>
                  <a:pt x="95670" y="298486"/>
                </a:cubicBezTo>
                <a:cubicBezTo>
                  <a:pt x="97474" y="299204"/>
                  <a:pt x="98195" y="301359"/>
                  <a:pt x="97474" y="303155"/>
                </a:cubicBezTo>
                <a:cubicBezTo>
                  <a:pt x="96752" y="304592"/>
                  <a:pt x="94588" y="306028"/>
                  <a:pt x="92785" y="304951"/>
                </a:cubicBezTo>
                <a:cubicBezTo>
                  <a:pt x="85932" y="302437"/>
                  <a:pt x="82325" y="294894"/>
                  <a:pt x="84489" y="287712"/>
                </a:cubicBezTo>
                <a:lnTo>
                  <a:pt x="87374" y="277655"/>
                </a:lnTo>
                <a:cubicBezTo>
                  <a:pt x="90260" y="268677"/>
                  <a:pt x="99277" y="265803"/>
                  <a:pt x="105770" y="267599"/>
                </a:cubicBezTo>
                <a:lnTo>
                  <a:pt x="142921" y="281965"/>
                </a:lnTo>
                <a:cubicBezTo>
                  <a:pt x="145446" y="283043"/>
                  <a:pt x="147610" y="280169"/>
                  <a:pt x="146167" y="278015"/>
                </a:cubicBezTo>
                <a:lnTo>
                  <a:pt x="56355" y="148362"/>
                </a:lnTo>
                <a:cubicBezTo>
                  <a:pt x="52387" y="142616"/>
                  <a:pt x="53109" y="133278"/>
                  <a:pt x="60322" y="128250"/>
                </a:cubicBezTo>
                <a:lnTo>
                  <a:pt x="68979" y="122144"/>
                </a:lnTo>
                <a:cubicBezTo>
                  <a:pt x="72406" y="119810"/>
                  <a:pt x="76373" y="119002"/>
                  <a:pt x="80070" y="119630"/>
                </a:cubicBezTo>
                <a:close/>
                <a:moveTo>
                  <a:pt x="19844" y="103187"/>
                </a:moveTo>
                <a:cubicBezTo>
                  <a:pt x="21648" y="103187"/>
                  <a:pt x="23451" y="104951"/>
                  <a:pt x="23451" y="106715"/>
                </a:cubicBezTo>
                <a:lnTo>
                  <a:pt x="23451" y="121532"/>
                </a:lnTo>
                <a:cubicBezTo>
                  <a:pt x="23451" y="123296"/>
                  <a:pt x="21648" y="125059"/>
                  <a:pt x="19844" y="125059"/>
                </a:cubicBezTo>
                <a:cubicBezTo>
                  <a:pt x="17318" y="125059"/>
                  <a:pt x="15875" y="123296"/>
                  <a:pt x="15875" y="121532"/>
                </a:cubicBezTo>
                <a:lnTo>
                  <a:pt x="15875" y="106715"/>
                </a:lnTo>
                <a:cubicBezTo>
                  <a:pt x="15875" y="104951"/>
                  <a:pt x="17318" y="103187"/>
                  <a:pt x="19844" y="103187"/>
                </a:cubicBezTo>
                <a:close/>
                <a:moveTo>
                  <a:pt x="153013" y="37937"/>
                </a:moveTo>
                <a:lnTo>
                  <a:pt x="111720" y="78989"/>
                </a:lnTo>
                <a:lnTo>
                  <a:pt x="111720" y="133365"/>
                </a:lnTo>
                <a:lnTo>
                  <a:pt x="194305" y="133365"/>
                </a:lnTo>
                <a:lnTo>
                  <a:pt x="194305" y="78989"/>
                </a:lnTo>
                <a:lnTo>
                  <a:pt x="153013" y="37937"/>
                </a:lnTo>
                <a:close/>
                <a:moveTo>
                  <a:pt x="150477" y="30015"/>
                </a:moveTo>
                <a:cubicBezTo>
                  <a:pt x="151926" y="28575"/>
                  <a:pt x="154099" y="28575"/>
                  <a:pt x="155548" y="30015"/>
                </a:cubicBezTo>
                <a:lnTo>
                  <a:pt x="215676" y="89792"/>
                </a:lnTo>
                <a:cubicBezTo>
                  <a:pt x="217125" y="91233"/>
                  <a:pt x="217125" y="93393"/>
                  <a:pt x="215676" y="94834"/>
                </a:cubicBezTo>
                <a:cubicBezTo>
                  <a:pt x="214227" y="96274"/>
                  <a:pt x="211692" y="96274"/>
                  <a:pt x="210605" y="94834"/>
                </a:cubicBezTo>
                <a:lnTo>
                  <a:pt x="201912" y="86551"/>
                </a:lnTo>
                <a:lnTo>
                  <a:pt x="201912" y="136966"/>
                </a:lnTo>
                <a:cubicBezTo>
                  <a:pt x="201912" y="139127"/>
                  <a:pt x="200101" y="140927"/>
                  <a:pt x="197928" y="140927"/>
                </a:cubicBezTo>
                <a:lnTo>
                  <a:pt x="108098" y="140927"/>
                </a:lnTo>
                <a:cubicBezTo>
                  <a:pt x="105924" y="140927"/>
                  <a:pt x="104476" y="139127"/>
                  <a:pt x="104476" y="136966"/>
                </a:cubicBezTo>
                <a:lnTo>
                  <a:pt x="104476" y="86551"/>
                </a:lnTo>
                <a:lnTo>
                  <a:pt x="95782" y="94834"/>
                </a:lnTo>
                <a:cubicBezTo>
                  <a:pt x="94334" y="96274"/>
                  <a:pt x="91798" y="96274"/>
                  <a:pt x="90349" y="94834"/>
                </a:cubicBezTo>
                <a:cubicBezTo>
                  <a:pt x="88900" y="93393"/>
                  <a:pt x="88900" y="91233"/>
                  <a:pt x="90349" y="89792"/>
                </a:cubicBezTo>
                <a:lnTo>
                  <a:pt x="150477" y="30015"/>
                </a:lnTo>
                <a:close/>
                <a:moveTo>
                  <a:pt x="33772" y="14287"/>
                </a:moveTo>
                <a:lnTo>
                  <a:pt x="257966" y="14287"/>
                </a:lnTo>
                <a:cubicBezTo>
                  <a:pt x="260132" y="14287"/>
                  <a:pt x="261576" y="15727"/>
                  <a:pt x="261576" y="17887"/>
                </a:cubicBezTo>
                <a:lnTo>
                  <a:pt x="261576" y="178098"/>
                </a:lnTo>
                <a:cubicBezTo>
                  <a:pt x="261576" y="180258"/>
                  <a:pt x="260132" y="182058"/>
                  <a:pt x="257966" y="182058"/>
                </a:cubicBezTo>
                <a:cubicBezTo>
                  <a:pt x="256161" y="182058"/>
                  <a:pt x="254356" y="180258"/>
                  <a:pt x="254356" y="178098"/>
                </a:cubicBezTo>
                <a:lnTo>
                  <a:pt x="254356" y="21487"/>
                </a:lnTo>
                <a:lnTo>
                  <a:pt x="37383" y="21487"/>
                </a:lnTo>
                <a:lnTo>
                  <a:pt x="37383" y="207980"/>
                </a:lnTo>
                <a:lnTo>
                  <a:pt x="86481" y="207980"/>
                </a:lnTo>
                <a:cubicBezTo>
                  <a:pt x="88648" y="207980"/>
                  <a:pt x="90453" y="209780"/>
                  <a:pt x="90453" y="211940"/>
                </a:cubicBezTo>
                <a:cubicBezTo>
                  <a:pt x="90453" y="214100"/>
                  <a:pt x="88648" y="215540"/>
                  <a:pt x="86481" y="215540"/>
                </a:cubicBezTo>
                <a:lnTo>
                  <a:pt x="33772" y="215540"/>
                </a:lnTo>
                <a:cubicBezTo>
                  <a:pt x="31606" y="215540"/>
                  <a:pt x="30162" y="214100"/>
                  <a:pt x="30162" y="211940"/>
                </a:cubicBezTo>
                <a:lnTo>
                  <a:pt x="30162" y="17887"/>
                </a:lnTo>
                <a:cubicBezTo>
                  <a:pt x="30162" y="15727"/>
                  <a:pt x="31606" y="14287"/>
                  <a:pt x="33772" y="14287"/>
                </a:cubicBezTo>
                <a:close/>
                <a:moveTo>
                  <a:pt x="18744" y="0"/>
                </a:moveTo>
                <a:lnTo>
                  <a:pt x="287283" y="0"/>
                </a:lnTo>
                <a:cubicBezTo>
                  <a:pt x="297376" y="0"/>
                  <a:pt x="306027" y="8290"/>
                  <a:pt x="306027" y="18744"/>
                </a:cubicBezTo>
                <a:lnTo>
                  <a:pt x="306027" y="213031"/>
                </a:lnTo>
                <a:cubicBezTo>
                  <a:pt x="306027" y="223124"/>
                  <a:pt x="297376" y="231415"/>
                  <a:pt x="287283" y="231415"/>
                </a:cubicBezTo>
                <a:lnTo>
                  <a:pt x="284760" y="231415"/>
                </a:lnTo>
                <a:cubicBezTo>
                  <a:pt x="282597" y="231415"/>
                  <a:pt x="280795" y="229973"/>
                  <a:pt x="280795" y="227810"/>
                </a:cubicBezTo>
                <a:cubicBezTo>
                  <a:pt x="280795" y="225647"/>
                  <a:pt x="282597" y="224206"/>
                  <a:pt x="284760" y="224206"/>
                </a:cubicBezTo>
                <a:lnTo>
                  <a:pt x="287283" y="224206"/>
                </a:lnTo>
                <a:cubicBezTo>
                  <a:pt x="293411" y="224206"/>
                  <a:pt x="298457" y="219159"/>
                  <a:pt x="298457" y="213031"/>
                </a:cubicBezTo>
                <a:lnTo>
                  <a:pt x="298457" y="18744"/>
                </a:lnTo>
                <a:cubicBezTo>
                  <a:pt x="298457" y="12616"/>
                  <a:pt x="293411" y="7569"/>
                  <a:pt x="287283" y="7569"/>
                </a:cubicBezTo>
                <a:lnTo>
                  <a:pt x="18744" y="7569"/>
                </a:lnTo>
                <a:cubicBezTo>
                  <a:pt x="12255" y="7569"/>
                  <a:pt x="7209" y="12616"/>
                  <a:pt x="7209" y="18744"/>
                </a:cubicBezTo>
                <a:lnTo>
                  <a:pt x="7209" y="213031"/>
                </a:lnTo>
                <a:cubicBezTo>
                  <a:pt x="7209" y="219159"/>
                  <a:pt x="12255" y="224206"/>
                  <a:pt x="18744" y="224206"/>
                </a:cubicBezTo>
                <a:lnTo>
                  <a:pt x="96602" y="224206"/>
                </a:lnTo>
                <a:cubicBezTo>
                  <a:pt x="98405" y="224206"/>
                  <a:pt x="100207" y="225647"/>
                  <a:pt x="100207" y="227810"/>
                </a:cubicBezTo>
                <a:cubicBezTo>
                  <a:pt x="100207" y="229973"/>
                  <a:pt x="98405" y="231415"/>
                  <a:pt x="96602" y="231415"/>
                </a:cubicBezTo>
                <a:lnTo>
                  <a:pt x="18744" y="231415"/>
                </a:lnTo>
                <a:cubicBezTo>
                  <a:pt x="8290" y="231415"/>
                  <a:pt x="0" y="223124"/>
                  <a:pt x="0" y="213031"/>
                </a:cubicBezTo>
                <a:lnTo>
                  <a:pt x="0" y="18744"/>
                </a:lnTo>
                <a:cubicBezTo>
                  <a:pt x="0" y="8290"/>
                  <a:pt x="8290" y="0"/>
                  <a:pt x="18744"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1" name="TextBox 10">
            <a:extLst>
              <a:ext uri="{FF2B5EF4-FFF2-40B4-BE49-F238E27FC236}">
                <a16:creationId xmlns:a16="http://schemas.microsoft.com/office/drawing/2014/main" id="{189498CF-1124-ED40-B8FA-10B84EDA79F7}"/>
              </a:ext>
            </a:extLst>
          </p:cNvPr>
          <p:cNvSpPr txBox="1"/>
          <p:nvPr/>
        </p:nvSpPr>
        <p:spPr>
          <a:xfrm>
            <a:off x="7206562" y="5605736"/>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12" name="TextBox 11">
            <a:extLst>
              <a:ext uri="{FF2B5EF4-FFF2-40B4-BE49-F238E27FC236}">
                <a16:creationId xmlns:a16="http://schemas.microsoft.com/office/drawing/2014/main" id="{C7C716D9-79A2-4A43-BC7D-45201E39D672}"/>
              </a:ext>
            </a:extLst>
          </p:cNvPr>
          <p:cNvSpPr txBox="1"/>
          <p:nvPr/>
        </p:nvSpPr>
        <p:spPr>
          <a:xfrm>
            <a:off x="9015292" y="5605736"/>
            <a:ext cx="131799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YOUR TITLE</a:t>
            </a:r>
          </a:p>
        </p:txBody>
      </p:sp>
      <p:sp>
        <p:nvSpPr>
          <p:cNvPr id="13" name="TextBox 12">
            <a:extLst>
              <a:ext uri="{FF2B5EF4-FFF2-40B4-BE49-F238E27FC236}">
                <a16:creationId xmlns:a16="http://schemas.microsoft.com/office/drawing/2014/main" id="{592E7E6F-D8C9-F041-8648-49A5584F5458}"/>
              </a:ext>
            </a:extLst>
          </p:cNvPr>
          <p:cNvSpPr txBox="1"/>
          <p:nvPr/>
        </p:nvSpPr>
        <p:spPr>
          <a:xfrm>
            <a:off x="1554574" y="3740071"/>
            <a:ext cx="1106393" cy="338554"/>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TITLE 01</a:t>
            </a:r>
          </a:p>
        </p:txBody>
      </p:sp>
      <p:sp>
        <p:nvSpPr>
          <p:cNvPr id="14" name="Subtitle 2">
            <a:extLst>
              <a:ext uri="{FF2B5EF4-FFF2-40B4-BE49-F238E27FC236}">
                <a16:creationId xmlns:a16="http://schemas.microsoft.com/office/drawing/2014/main" id="{76757DF7-AFB5-204E-91DE-0E7308A4F37F}"/>
              </a:ext>
            </a:extLst>
          </p:cNvPr>
          <p:cNvSpPr txBox="1">
            <a:spLocks/>
          </p:cNvSpPr>
          <p:nvPr/>
        </p:nvSpPr>
        <p:spPr>
          <a:xfrm>
            <a:off x="1554573" y="4073247"/>
            <a:ext cx="3748063" cy="75065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5" name="Freeform 642">
            <a:extLst>
              <a:ext uri="{FF2B5EF4-FFF2-40B4-BE49-F238E27FC236}">
                <a16:creationId xmlns:a16="http://schemas.microsoft.com/office/drawing/2014/main" id="{62F3EEF0-0D87-4047-BC5B-45FC63B6056A}"/>
              </a:ext>
            </a:extLst>
          </p:cNvPr>
          <p:cNvSpPr>
            <a:spLocks noChangeArrowheads="1"/>
          </p:cNvSpPr>
          <p:nvPr/>
        </p:nvSpPr>
        <p:spPr bwMode="auto">
          <a:xfrm>
            <a:off x="761210" y="3839497"/>
            <a:ext cx="578333" cy="578335"/>
          </a:xfrm>
          <a:custGeom>
            <a:avLst/>
            <a:gdLst/>
            <a:ahLst/>
            <a:cxnLst/>
            <a:rect l="0" t="0" r="r" b="b"/>
            <a:pathLst>
              <a:path w="305308" h="305668">
                <a:moveTo>
                  <a:pt x="97661" y="218183"/>
                </a:moveTo>
                <a:lnTo>
                  <a:pt x="97661" y="236608"/>
                </a:lnTo>
                <a:cubicBezTo>
                  <a:pt x="97661" y="255394"/>
                  <a:pt x="112729" y="270568"/>
                  <a:pt x="131026" y="270568"/>
                </a:cubicBezTo>
                <a:lnTo>
                  <a:pt x="134972" y="270568"/>
                </a:lnTo>
                <a:lnTo>
                  <a:pt x="134972" y="247807"/>
                </a:lnTo>
                <a:lnTo>
                  <a:pt x="131026" y="247807"/>
                </a:lnTo>
                <a:cubicBezTo>
                  <a:pt x="124927" y="247807"/>
                  <a:pt x="119904" y="243111"/>
                  <a:pt x="119904" y="236608"/>
                </a:cubicBezTo>
                <a:lnTo>
                  <a:pt x="119904" y="218183"/>
                </a:lnTo>
                <a:lnTo>
                  <a:pt x="97661" y="218183"/>
                </a:lnTo>
                <a:close/>
                <a:moveTo>
                  <a:pt x="171924" y="203371"/>
                </a:moveTo>
                <a:lnTo>
                  <a:pt x="171924" y="240582"/>
                </a:lnTo>
                <a:lnTo>
                  <a:pt x="175870" y="240582"/>
                </a:lnTo>
                <a:cubicBezTo>
                  <a:pt x="178023" y="240582"/>
                  <a:pt x="179458" y="238776"/>
                  <a:pt x="179458" y="236608"/>
                </a:cubicBezTo>
                <a:lnTo>
                  <a:pt x="179458" y="206983"/>
                </a:lnTo>
                <a:cubicBezTo>
                  <a:pt x="179458" y="204816"/>
                  <a:pt x="178023" y="203371"/>
                  <a:pt x="175870" y="203371"/>
                </a:cubicBezTo>
                <a:lnTo>
                  <a:pt x="171924" y="203371"/>
                </a:lnTo>
                <a:close/>
                <a:moveTo>
                  <a:pt x="142147" y="203371"/>
                </a:moveTo>
                <a:lnTo>
                  <a:pt x="142147" y="285741"/>
                </a:lnTo>
                <a:lnTo>
                  <a:pt x="164749" y="285741"/>
                </a:lnTo>
                <a:lnTo>
                  <a:pt x="164749" y="203371"/>
                </a:lnTo>
                <a:lnTo>
                  <a:pt x="142147" y="203371"/>
                </a:lnTo>
                <a:close/>
                <a:moveTo>
                  <a:pt x="131026" y="128225"/>
                </a:moveTo>
                <a:cubicBezTo>
                  <a:pt x="129232" y="128225"/>
                  <a:pt x="127438" y="129670"/>
                  <a:pt x="127438" y="131838"/>
                </a:cubicBezTo>
                <a:lnTo>
                  <a:pt x="127438" y="162185"/>
                </a:lnTo>
                <a:cubicBezTo>
                  <a:pt x="127438" y="163992"/>
                  <a:pt x="129232" y="165798"/>
                  <a:pt x="131026" y="165798"/>
                </a:cubicBezTo>
                <a:lnTo>
                  <a:pt x="134972" y="165798"/>
                </a:lnTo>
                <a:lnTo>
                  <a:pt x="134972" y="128225"/>
                </a:lnTo>
                <a:lnTo>
                  <a:pt x="131026" y="128225"/>
                </a:lnTo>
                <a:close/>
                <a:moveTo>
                  <a:pt x="171924" y="98239"/>
                </a:moveTo>
                <a:lnTo>
                  <a:pt x="171924" y="121000"/>
                </a:lnTo>
                <a:lnTo>
                  <a:pt x="175870" y="121000"/>
                </a:lnTo>
                <a:cubicBezTo>
                  <a:pt x="181969" y="121000"/>
                  <a:pt x="186992" y="125696"/>
                  <a:pt x="186992" y="131838"/>
                </a:cubicBezTo>
                <a:lnTo>
                  <a:pt x="186992" y="150986"/>
                </a:lnTo>
                <a:lnTo>
                  <a:pt x="209235" y="150986"/>
                </a:lnTo>
                <a:lnTo>
                  <a:pt x="209235" y="131838"/>
                </a:lnTo>
                <a:cubicBezTo>
                  <a:pt x="209235" y="113413"/>
                  <a:pt x="194167" y="98239"/>
                  <a:pt x="175870" y="98239"/>
                </a:cubicBezTo>
                <a:lnTo>
                  <a:pt x="171924" y="98239"/>
                </a:lnTo>
                <a:close/>
                <a:moveTo>
                  <a:pt x="131026" y="98239"/>
                </a:moveTo>
                <a:cubicBezTo>
                  <a:pt x="112729" y="98239"/>
                  <a:pt x="97661" y="113413"/>
                  <a:pt x="97661" y="131838"/>
                </a:cubicBezTo>
                <a:lnTo>
                  <a:pt x="97661" y="162185"/>
                </a:lnTo>
                <a:cubicBezTo>
                  <a:pt x="97661" y="180610"/>
                  <a:pt x="112729" y="195784"/>
                  <a:pt x="131026" y="195784"/>
                </a:cubicBezTo>
                <a:lnTo>
                  <a:pt x="175870" y="195784"/>
                </a:lnTo>
                <a:cubicBezTo>
                  <a:pt x="181969" y="195784"/>
                  <a:pt x="186992" y="200480"/>
                  <a:pt x="186992" y="206983"/>
                </a:cubicBezTo>
                <a:lnTo>
                  <a:pt x="186992" y="236608"/>
                </a:lnTo>
                <a:cubicBezTo>
                  <a:pt x="186992" y="243111"/>
                  <a:pt x="181969" y="247807"/>
                  <a:pt x="175870" y="247807"/>
                </a:cubicBezTo>
                <a:lnTo>
                  <a:pt x="171924" y="247807"/>
                </a:lnTo>
                <a:lnTo>
                  <a:pt x="171924" y="270568"/>
                </a:lnTo>
                <a:lnTo>
                  <a:pt x="175870" y="270568"/>
                </a:lnTo>
                <a:cubicBezTo>
                  <a:pt x="194167" y="270568"/>
                  <a:pt x="209235" y="255394"/>
                  <a:pt x="209235" y="236608"/>
                </a:cubicBezTo>
                <a:lnTo>
                  <a:pt x="209235" y="206983"/>
                </a:lnTo>
                <a:cubicBezTo>
                  <a:pt x="209235" y="188558"/>
                  <a:pt x="194167" y="173023"/>
                  <a:pt x="175870" y="173023"/>
                </a:cubicBezTo>
                <a:lnTo>
                  <a:pt x="131026" y="173023"/>
                </a:lnTo>
                <a:cubicBezTo>
                  <a:pt x="124927" y="173023"/>
                  <a:pt x="119904" y="168327"/>
                  <a:pt x="119904" y="162185"/>
                </a:cubicBezTo>
                <a:lnTo>
                  <a:pt x="119904" y="131838"/>
                </a:lnTo>
                <a:cubicBezTo>
                  <a:pt x="119904" y="125696"/>
                  <a:pt x="124927" y="121000"/>
                  <a:pt x="131026" y="121000"/>
                </a:cubicBezTo>
                <a:lnTo>
                  <a:pt x="134972" y="121000"/>
                </a:lnTo>
                <a:lnTo>
                  <a:pt x="134972" y="98239"/>
                </a:lnTo>
                <a:lnTo>
                  <a:pt x="131026" y="98239"/>
                </a:lnTo>
                <a:close/>
                <a:moveTo>
                  <a:pt x="142147" y="83427"/>
                </a:moveTo>
                <a:lnTo>
                  <a:pt x="142147" y="165798"/>
                </a:lnTo>
                <a:lnTo>
                  <a:pt x="164749" y="165798"/>
                </a:lnTo>
                <a:lnTo>
                  <a:pt x="164749" y="83427"/>
                </a:lnTo>
                <a:lnTo>
                  <a:pt x="142147" y="83427"/>
                </a:lnTo>
                <a:close/>
                <a:moveTo>
                  <a:pt x="138559" y="75840"/>
                </a:moveTo>
                <a:lnTo>
                  <a:pt x="168336" y="75840"/>
                </a:lnTo>
                <a:cubicBezTo>
                  <a:pt x="170489" y="75840"/>
                  <a:pt x="171924" y="77647"/>
                  <a:pt x="171924" y="79814"/>
                </a:cubicBezTo>
                <a:lnTo>
                  <a:pt x="171924" y="90653"/>
                </a:lnTo>
                <a:lnTo>
                  <a:pt x="175870" y="90653"/>
                </a:lnTo>
                <a:cubicBezTo>
                  <a:pt x="198472" y="90653"/>
                  <a:pt x="216768" y="109078"/>
                  <a:pt x="216768" y="131838"/>
                </a:cubicBezTo>
                <a:lnTo>
                  <a:pt x="216768" y="154598"/>
                </a:lnTo>
                <a:cubicBezTo>
                  <a:pt x="216768" y="156405"/>
                  <a:pt x="214975" y="158211"/>
                  <a:pt x="212822" y="158211"/>
                </a:cubicBezTo>
                <a:lnTo>
                  <a:pt x="183404" y="158211"/>
                </a:lnTo>
                <a:cubicBezTo>
                  <a:pt x="181252" y="158211"/>
                  <a:pt x="179458" y="156405"/>
                  <a:pt x="179458" y="154598"/>
                </a:cubicBezTo>
                <a:lnTo>
                  <a:pt x="179458" y="131838"/>
                </a:lnTo>
                <a:cubicBezTo>
                  <a:pt x="179458" y="129670"/>
                  <a:pt x="178023" y="128225"/>
                  <a:pt x="175870" y="128225"/>
                </a:cubicBezTo>
                <a:lnTo>
                  <a:pt x="171924" y="128225"/>
                </a:lnTo>
                <a:lnTo>
                  <a:pt x="171924" y="165798"/>
                </a:lnTo>
                <a:lnTo>
                  <a:pt x="175870" y="165798"/>
                </a:lnTo>
                <a:cubicBezTo>
                  <a:pt x="198472" y="165798"/>
                  <a:pt x="216768" y="184223"/>
                  <a:pt x="216768" y="206983"/>
                </a:cubicBezTo>
                <a:lnTo>
                  <a:pt x="216768" y="236608"/>
                </a:lnTo>
                <a:cubicBezTo>
                  <a:pt x="216768" y="259368"/>
                  <a:pt x="198472" y="277793"/>
                  <a:pt x="175870" y="277793"/>
                </a:cubicBezTo>
                <a:lnTo>
                  <a:pt x="171924" y="277793"/>
                </a:lnTo>
                <a:lnTo>
                  <a:pt x="171924" y="289354"/>
                </a:lnTo>
                <a:cubicBezTo>
                  <a:pt x="171924" y="291161"/>
                  <a:pt x="170489" y="292967"/>
                  <a:pt x="168336" y="292967"/>
                </a:cubicBezTo>
                <a:lnTo>
                  <a:pt x="138559" y="292967"/>
                </a:lnTo>
                <a:cubicBezTo>
                  <a:pt x="136766" y="292967"/>
                  <a:pt x="134972" y="291161"/>
                  <a:pt x="134972" y="289354"/>
                </a:cubicBezTo>
                <a:lnTo>
                  <a:pt x="134972" y="277793"/>
                </a:lnTo>
                <a:lnTo>
                  <a:pt x="131026" y="277793"/>
                </a:lnTo>
                <a:cubicBezTo>
                  <a:pt x="108424" y="277793"/>
                  <a:pt x="90127" y="259368"/>
                  <a:pt x="90127" y="236608"/>
                </a:cubicBezTo>
                <a:lnTo>
                  <a:pt x="90127" y="214209"/>
                </a:lnTo>
                <a:cubicBezTo>
                  <a:pt x="90127" y="212402"/>
                  <a:pt x="91921" y="210596"/>
                  <a:pt x="94074" y="210596"/>
                </a:cubicBezTo>
                <a:lnTo>
                  <a:pt x="123850" y="210596"/>
                </a:lnTo>
                <a:cubicBezTo>
                  <a:pt x="126003" y="210596"/>
                  <a:pt x="127438" y="212402"/>
                  <a:pt x="127438" y="214209"/>
                </a:cubicBezTo>
                <a:lnTo>
                  <a:pt x="127438" y="236608"/>
                </a:lnTo>
                <a:cubicBezTo>
                  <a:pt x="127438" y="238776"/>
                  <a:pt x="129232" y="240582"/>
                  <a:pt x="131026" y="240582"/>
                </a:cubicBezTo>
                <a:lnTo>
                  <a:pt x="134972" y="240582"/>
                </a:lnTo>
                <a:lnTo>
                  <a:pt x="134972" y="203371"/>
                </a:lnTo>
                <a:lnTo>
                  <a:pt x="131026" y="203371"/>
                </a:lnTo>
                <a:cubicBezTo>
                  <a:pt x="108424" y="203371"/>
                  <a:pt x="90127" y="184946"/>
                  <a:pt x="90127" y="162185"/>
                </a:cubicBezTo>
                <a:lnTo>
                  <a:pt x="90127" y="131838"/>
                </a:lnTo>
                <a:cubicBezTo>
                  <a:pt x="90127" y="109078"/>
                  <a:pt x="108424" y="90653"/>
                  <a:pt x="131026" y="90653"/>
                </a:cubicBezTo>
                <a:lnTo>
                  <a:pt x="134972" y="90653"/>
                </a:lnTo>
                <a:lnTo>
                  <a:pt x="134972" y="79814"/>
                </a:lnTo>
                <a:cubicBezTo>
                  <a:pt x="134972" y="77647"/>
                  <a:pt x="136766" y="75840"/>
                  <a:pt x="138559" y="75840"/>
                </a:cubicBezTo>
                <a:close/>
                <a:moveTo>
                  <a:pt x="152834" y="29883"/>
                </a:moveTo>
                <a:lnTo>
                  <a:pt x="28768" y="154454"/>
                </a:lnTo>
                <a:lnTo>
                  <a:pt x="28768" y="298468"/>
                </a:lnTo>
                <a:lnTo>
                  <a:pt x="276539" y="298468"/>
                </a:lnTo>
                <a:lnTo>
                  <a:pt x="276539" y="154454"/>
                </a:lnTo>
                <a:lnTo>
                  <a:pt x="152834" y="29883"/>
                </a:lnTo>
                <a:close/>
                <a:moveTo>
                  <a:pt x="152834" y="9001"/>
                </a:moveTo>
                <a:lnTo>
                  <a:pt x="8990" y="153014"/>
                </a:lnTo>
                <a:lnTo>
                  <a:pt x="14384" y="158055"/>
                </a:lnTo>
                <a:lnTo>
                  <a:pt x="149957" y="22322"/>
                </a:lnTo>
                <a:cubicBezTo>
                  <a:pt x="151395" y="20522"/>
                  <a:pt x="153913" y="20522"/>
                  <a:pt x="155351" y="22322"/>
                </a:cubicBezTo>
                <a:lnTo>
                  <a:pt x="290924" y="158055"/>
                </a:lnTo>
                <a:lnTo>
                  <a:pt x="296318" y="153014"/>
                </a:lnTo>
                <a:lnTo>
                  <a:pt x="152834" y="9001"/>
                </a:lnTo>
                <a:close/>
                <a:moveTo>
                  <a:pt x="149957" y="1080"/>
                </a:moveTo>
                <a:cubicBezTo>
                  <a:pt x="151395" y="-360"/>
                  <a:pt x="153913" y="-360"/>
                  <a:pt x="155351" y="1080"/>
                </a:cubicBezTo>
                <a:lnTo>
                  <a:pt x="304229" y="150494"/>
                </a:lnTo>
                <a:cubicBezTo>
                  <a:pt x="305668" y="151934"/>
                  <a:pt x="305668" y="154094"/>
                  <a:pt x="304229" y="155534"/>
                </a:cubicBezTo>
                <a:lnTo>
                  <a:pt x="293801" y="165975"/>
                </a:lnTo>
                <a:cubicBezTo>
                  <a:pt x="292362" y="167416"/>
                  <a:pt x="289845" y="167416"/>
                  <a:pt x="288406" y="165975"/>
                </a:cubicBezTo>
                <a:lnTo>
                  <a:pt x="284091" y="161655"/>
                </a:lnTo>
                <a:lnTo>
                  <a:pt x="284091" y="302068"/>
                </a:lnTo>
                <a:cubicBezTo>
                  <a:pt x="284091" y="303868"/>
                  <a:pt x="282293" y="305668"/>
                  <a:pt x="280495" y="305668"/>
                </a:cubicBezTo>
                <a:lnTo>
                  <a:pt x="24812" y="305668"/>
                </a:lnTo>
                <a:cubicBezTo>
                  <a:pt x="23014" y="305668"/>
                  <a:pt x="21216" y="303868"/>
                  <a:pt x="21216" y="302068"/>
                </a:cubicBezTo>
                <a:lnTo>
                  <a:pt x="21216" y="161655"/>
                </a:lnTo>
                <a:lnTo>
                  <a:pt x="16901" y="165975"/>
                </a:lnTo>
                <a:cubicBezTo>
                  <a:pt x="15463" y="167416"/>
                  <a:pt x="12945" y="167416"/>
                  <a:pt x="11507" y="165975"/>
                </a:cubicBezTo>
                <a:lnTo>
                  <a:pt x="1078" y="155534"/>
                </a:lnTo>
                <a:cubicBezTo>
                  <a:pt x="-360" y="154094"/>
                  <a:pt x="-360" y="151934"/>
                  <a:pt x="1078" y="150494"/>
                </a:cubicBezTo>
                <a:lnTo>
                  <a:pt x="149957" y="1080"/>
                </a:lnTo>
                <a:close/>
              </a:path>
            </a:pathLst>
          </a:custGeom>
          <a:solidFill>
            <a:schemeClr val="accent1"/>
          </a:solidFill>
          <a:ln>
            <a:noFill/>
          </a:ln>
          <a:effectLst/>
        </p:spPr>
        <p:txBody>
          <a:bodyPr anchor="ctr"/>
          <a:lstStyle/>
          <a:p>
            <a:endParaRPr lang="en-US" sz="900" dirty="0">
              <a:latin typeface="Lato Light" panose="020F0502020204030203" pitchFamily="34" charset="0"/>
            </a:endParaRPr>
          </a:p>
        </p:txBody>
      </p:sp>
      <p:sp>
        <p:nvSpPr>
          <p:cNvPr id="16" name="Freeform 664">
            <a:extLst>
              <a:ext uri="{FF2B5EF4-FFF2-40B4-BE49-F238E27FC236}">
                <a16:creationId xmlns:a16="http://schemas.microsoft.com/office/drawing/2014/main" id="{5D41FF24-0342-F44E-9D80-0382BBA0547E}"/>
              </a:ext>
            </a:extLst>
          </p:cNvPr>
          <p:cNvSpPr>
            <a:spLocks noChangeArrowheads="1"/>
          </p:cNvSpPr>
          <p:nvPr/>
        </p:nvSpPr>
        <p:spPr bwMode="auto">
          <a:xfrm>
            <a:off x="761209" y="5104822"/>
            <a:ext cx="578333" cy="578335"/>
          </a:xfrm>
          <a:custGeom>
            <a:avLst/>
            <a:gdLst/>
            <a:ahLst/>
            <a:cxnLst/>
            <a:rect l="0" t="0" r="r" b="b"/>
            <a:pathLst>
              <a:path w="305308" h="305669">
                <a:moveTo>
                  <a:pt x="107882" y="98533"/>
                </a:moveTo>
                <a:lnTo>
                  <a:pt x="22295" y="184120"/>
                </a:lnTo>
                <a:lnTo>
                  <a:pt x="22295" y="298117"/>
                </a:lnTo>
                <a:lnTo>
                  <a:pt x="193829" y="298117"/>
                </a:lnTo>
                <a:lnTo>
                  <a:pt x="193829" y="184120"/>
                </a:lnTo>
                <a:lnTo>
                  <a:pt x="178006" y="168297"/>
                </a:lnTo>
                <a:cubicBezTo>
                  <a:pt x="163622" y="174051"/>
                  <a:pt x="149237" y="173332"/>
                  <a:pt x="140607" y="164701"/>
                </a:cubicBezTo>
                <a:cubicBezTo>
                  <a:pt x="139168" y="163263"/>
                  <a:pt x="139168" y="160746"/>
                  <a:pt x="140607" y="159307"/>
                </a:cubicBezTo>
                <a:cubicBezTo>
                  <a:pt x="142045" y="157869"/>
                  <a:pt x="144562" y="157869"/>
                  <a:pt x="146001" y="159307"/>
                </a:cubicBezTo>
                <a:cubicBezTo>
                  <a:pt x="152114" y="165421"/>
                  <a:pt x="161824" y="166140"/>
                  <a:pt x="172252" y="162544"/>
                </a:cubicBezTo>
                <a:lnTo>
                  <a:pt x="107882" y="98533"/>
                </a:lnTo>
                <a:close/>
                <a:moveTo>
                  <a:pt x="185198" y="96375"/>
                </a:moveTo>
                <a:cubicBezTo>
                  <a:pt x="175489" y="97814"/>
                  <a:pt x="165060" y="103208"/>
                  <a:pt x="156429" y="112198"/>
                </a:cubicBezTo>
                <a:cubicBezTo>
                  <a:pt x="152474" y="116154"/>
                  <a:pt x="148878" y="120829"/>
                  <a:pt x="146001" y="125863"/>
                </a:cubicBezTo>
                <a:lnTo>
                  <a:pt x="179444" y="159307"/>
                </a:lnTo>
                <a:cubicBezTo>
                  <a:pt x="184119" y="156790"/>
                  <a:pt x="189154" y="153194"/>
                  <a:pt x="193469" y="148879"/>
                </a:cubicBezTo>
                <a:cubicBezTo>
                  <a:pt x="202459" y="139888"/>
                  <a:pt x="207854" y="129460"/>
                  <a:pt x="208932" y="120110"/>
                </a:cubicBezTo>
                <a:lnTo>
                  <a:pt x="190592" y="118312"/>
                </a:lnTo>
                <a:cubicBezTo>
                  <a:pt x="188794" y="117952"/>
                  <a:pt x="187715" y="116514"/>
                  <a:pt x="187356" y="114716"/>
                </a:cubicBezTo>
                <a:lnTo>
                  <a:pt x="185198" y="96375"/>
                </a:lnTo>
                <a:close/>
                <a:moveTo>
                  <a:pt x="243933" y="68054"/>
                </a:moveTo>
                <a:lnTo>
                  <a:pt x="233377" y="78611"/>
                </a:lnTo>
                <a:lnTo>
                  <a:pt x="235561" y="81523"/>
                </a:lnTo>
                <a:cubicBezTo>
                  <a:pt x="237381" y="82979"/>
                  <a:pt x="239565" y="82979"/>
                  <a:pt x="241021" y="81523"/>
                </a:cubicBezTo>
                <a:lnTo>
                  <a:pt x="246481" y="76063"/>
                </a:lnTo>
                <a:cubicBezTo>
                  <a:pt x="247937" y="74607"/>
                  <a:pt x="247937" y="72423"/>
                  <a:pt x="246481" y="70967"/>
                </a:cubicBezTo>
                <a:lnTo>
                  <a:pt x="243933" y="68054"/>
                </a:lnTo>
                <a:close/>
                <a:moveTo>
                  <a:pt x="246481" y="44030"/>
                </a:moveTo>
                <a:lnTo>
                  <a:pt x="241021" y="49490"/>
                </a:lnTo>
                <a:cubicBezTo>
                  <a:pt x="239565" y="50946"/>
                  <a:pt x="239565" y="53130"/>
                  <a:pt x="241021" y="54950"/>
                </a:cubicBezTo>
                <a:lnTo>
                  <a:pt x="243933" y="57498"/>
                </a:lnTo>
                <a:lnTo>
                  <a:pt x="254489" y="46942"/>
                </a:lnTo>
                <a:lnTo>
                  <a:pt x="251941" y="44030"/>
                </a:lnTo>
                <a:cubicBezTo>
                  <a:pt x="250121" y="42574"/>
                  <a:pt x="247937" y="42574"/>
                  <a:pt x="246481" y="44030"/>
                </a:cubicBezTo>
                <a:close/>
                <a:moveTo>
                  <a:pt x="241021" y="38569"/>
                </a:moveTo>
                <a:cubicBezTo>
                  <a:pt x="245389" y="34565"/>
                  <a:pt x="252669" y="34565"/>
                  <a:pt x="257038" y="38569"/>
                </a:cubicBezTo>
                <a:lnTo>
                  <a:pt x="259950" y="41481"/>
                </a:lnTo>
                <a:lnTo>
                  <a:pt x="262498" y="38569"/>
                </a:lnTo>
                <a:cubicBezTo>
                  <a:pt x="263954" y="37477"/>
                  <a:pt x="266502" y="37477"/>
                  <a:pt x="267958" y="38569"/>
                </a:cubicBezTo>
                <a:cubicBezTo>
                  <a:pt x="269414" y="40389"/>
                  <a:pt x="269414" y="42574"/>
                  <a:pt x="267958" y="44030"/>
                </a:cubicBezTo>
                <a:lnTo>
                  <a:pt x="265046" y="46942"/>
                </a:lnTo>
                <a:lnTo>
                  <a:pt x="267958" y="49490"/>
                </a:lnTo>
                <a:cubicBezTo>
                  <a:pt x="272326" y="53858"/>
                  <a:pt x="272326" y="61138"/>
                  <a:pt x="267958" y="65506"/>
                </a:cubicBezTo>
                <a:cubicBezTo>
                  <a:pt x="266502" y="66962"/>
                  <a:pt x="263954" y="66962"/>
                  <a:pt x="262498" y="65506"/>
                </a:cubicBezTo>
                <a:cubicBezTo>
                  <a:pt x="261042" y="64050"/>
                  <a:pt x="261042" y="61502"/>
                  <a:pt x="262498" y="60046"/>
                </a:cubicBezTo>
                <a:cubicBezTo>
                  <a:pt x="263954" y="58590"/>
                  <a:pt x="263954" y="56406"/>
                  <a:pt x="262498" y="54950"/>
                </a:cubicBezTo>
                <a:lnTo>
                  <a:pt x="259950" y="52402"/>
                </a:lnTo>
                <a:lnTo>
                  <a:pt x="249029" y="62958"/>
                </a:lnTo>
                <a:lnTo>
                  <a:pt x="251941" y="65506"/>
                </a:lnTo>
                <a:cubicBezTo>
                  <a:pt x="256310" y="69874"/>
                  <a:pt x="256310" y="77155"/>
                  <a:pt x="251941" y="81523"/>
                </a:cubicBezTo>
                <a:lnTo>
                  <a:pt x="246481" y="86983"/>
                </a:lnTo>
                <a:cubicBezTo>
                  <a:pt x="242113" y="91351"/>
                  <a:pt x="234833" y="91351"/>
                  <a:pt x="230465" y="86983"/>
                </a:cubicBezTo>
                <a:lnTo>
                  <a:pt x="227917" y="84071"/>
                </a:lnTo>
                <a:lnTo>
                  <a:pt x="225004" y="86983"/>
                </a:lnTo>
                <a:cubicBezTo>
                  <a:pt x="223912" y="88439"/>
                  <a:pt x="221364" y="88439"/>
                  <a:pt x="219544" y="86983"/>
                </a:cubicBezTo>
                <a:cubicBezTo>
                  <a:pt x="218452" y="85527"/>
                  <a:pt x="218452" y="82979"/>
                  <a:pt x="219544" y="81523"/>
                </a:cubicBezTo>
                <a:lnTo>
                  <a:pt x="222456" y="78611"/>
                </a:lnTo>
                <a:lnTo>
                  <a:pt x="219544" y="76063"/>
                </a:lnTo>
                <a:cubicBezTo>
                  <a:pt x="215540" y="71695"/>
                  <a:pt x="215540" y="64414"/>
                  <a:pt x="219544" y="60046"/>
                </a:cubicBezTo>
                <a:cubicBezTo>
                  <a:pt x="221364" y="58590"/>
                  <a:pt x="223548" y="58590"/>
                  <a:pt x="225004" y="60046"/>
                </a:cubicBezTo>
                <a:cubicBezTo>
                  <a:pt x="226461" y="61502"/>
                  <a:pt x="226461" y="64050"/>
                  <a:pt x="225004" y="65506"/>
                </a:cubicBezTo>
                <a:cubicBezTo>
                  <a:pt x="223912" y="66962"/>
                  <a:pt x="223912" y="69146"/>
                  <a:pt x="225004" y="70967"/>
                </a:cubicBezTo>
                <a:lnTo>
                  <a:pt x="227917" y="73515"/>
                </a:lnTo>
                <a:lnTo>
                  <a:pt x="238473" y="62958"/>
                </a:lnTo>
                <a:lnTo>
                  <a:pt x="235561" y="60046"/>
                </a:lnTo>
                <a:cubicBezTo>
                  <a:pt x="231557" y="56042"/>
                  <a:pt x="231557" y="48762"/>
                  <a:pt x="235561" y="44030"/>
                </a:cubicBezTo>
                <a:lnTo>
                  <a:pt x="241021" y="38569"/>
                </a:lnTo>
                <a:close/>
                <a:moveTo>
                  <a:pt x="248849" y="8990"/>
                </a:moveTo>
                <a:lnTo>
                  <a:pt x="189873" y="68326"/>
                </a:lnTo>
                <a:lnTo>
                  <a:pt x="194188" y="111119"/>
                </a:lnTo>
                <a:lnTo>
                  <a:pt x="208932" y="112558"/>
                </a:lnTo>
                <a:cubicBezTo>
                  <a:pt x="208573" y="108243"/>
                  <a:pt x="206775" y="104287"/>
                  <a:pt x="204257" y="101410"/>
                </a:cubicBezTo>
                <a:cubicBezTo>
                  <a:pt x="202459" y="99972"/>
                  <a:pt x="202459" y="97814"/>
                  <a:pt x="204257" y="96016"/>
                </a:cubicBezTo>
                <a:cubicBezTo>
                  <a:pt x="205336" y="94937"/>
                  <a:pt x="207854" y="94937"/>
                  <a:pt x="209292" y="96016"/>
                </a:cubicBezTo>
                <a:cubicBezTo>
                  <a:pt x="213607" y="100691"/>
                  <a:pt x="216125" y="106804"/>
                  <a:pt x="216484" y="113637"/>
                </a:cubicBezTo>
                <a:lnTo>
                  <a:pt x="236982" y="115794"/>
                </a:lnTo>
                <a:lnTo>
                  <a:pt x="296318" y="56459"/>
                </a:lnTo>
                <a:lnTo>
                  <a:pt x="248849" y="8990"/>
                </a:lnTo>
                <a:close/>
                <a:moveTo>
                  <a:pt x="246332" y="1078"/>
                </a:moveTo>
                <a:cubicBezTo>
                  <a:pt x="247770" y="-360"/>
                  <a:pt x="249928" y="-360"/>
                  <a:pt x="251726" y="1078"/>
                </a:cubicBezTo>
                <a:lnTo>
                  <a:pt x="304229" y="53941"/>
                </a:lnTo>
                <a:cubicBezTo>
                  <a:pt x="305668" y="55380"/>
                  <a:pt x="305668" y="57538"/>
                  <a:pt x="304229" y="58976"/>
                </a:cubicBezTo>
                <a:lnTo>
                  <a:pt x="240938" y="122267"/>
                </a:lnTo>
                <a:cubicBezTo>
                  <a:pt x="240219" y="122987"/>
                  <a:pt x="239140" y="123346"/>
                  <a:pt x="238061" y="123346"/>
                </a:cubicBezTo>
                <a:lnTo>
                  <a:pt x="216125" y="120829"/>
                </a:lnTo>
                <a:cubicBezTo>
                  <a:pt x="214686" y="131977"/>
                  <a:pt x="208573" y="144204"/>
                  <a:pt x="198863" y="153913"/>
                </a:cubicBezTo>
                <a:cubicBezTo>
                  <a:pt x="194188" y="158588"/>
                  <a:pt x="189873" y="162184"/>
                  <a:pt x="184839" y="164701"/>
                </a:cubicBezTo>
                <a:lnTo>
                  <a:pt x="214686" y="194909"/>
                </a:lnTo>
                <a:cubicBezTo>
                  <a:pt x="216125" y="196347"/>
                  <a:pt x="216125" y="198505"/>
                  <a:pt x="214686" y="200303"/>
                </a:cubicBezTo>
                <a:cubicBezTo>
                  <a:pt x="213248" y="201741"/>
                  <a:pt x="211090" y="201741"/>
                  <a:pt x="209652" y="200303"/>
                </a:cubicBezTo>
                <a:lnTo>
                  <a:pt x="201021" y="191313"/>
                </a:lnTo>
                <a:lnTo>
                  <a:pt x="201021" y="301713"/>
                </a:lnTo>
                <a:cubicBezTo>
                  <a:pt x="201021" y="303871"/>
                  <a:pt x="199223" y="305669"/>
                  <a:pt x="197425" y="305669"/>
                </a:cubicBezTo>
                <a:lnTo>
                  <a:pt x="18699" y="305669"/>
                </a:lnTo>
                <a:cubicBezTo>
                  <a:pt x="16542" y="305669"/>
                  <a:pt x="14744" y="303871"/>
                  <a:pt x="14744" y="301713"/>
                </a:cubicBezTo>
                <a:lnTo>
                  <a:pt x="14744" y="191313"/>
                </a:lnTo>
                <a:lnTo>
                  <a:pt x="6473" y="200303"/>
                </a:lnTo>
                <a:cubicBezTo>
                  <a:pt x="5034" y="201741"/>
                  <a:pt x="2517" y="201741"/>
                  <a:pt x="1078" y="200303"/>
                </a:cubicBezTo>
                <a:cubicBezTo>
                  <a:pt x="-360" y="198505"/>
                  <a:pt x="-360" y="196347"/>
                  <a:pt x="1078" y="194909"/>
                </a:cubicBezTo>
                <a:lnTo>
                  <a:pt x="105365" y="90622"/>
                </a:lnTo>
                <a:cubicBezTo>
                  <a:pt x="106803" y="89183"/>
                  <a:pt x="109321" y="89183"/>
                  <a:pt x="110399" y="90622"/>
                </a:cubicBezTo>
                <a:lnTo>
                  <a:pt x="140607" y="120469"/>
                </a:lnTo>
                <a:cubicBezTo>
                  <a:pt x="143484" y="115794"/>
                  <a:pt x="147080" y="111119"/>
                  <a:pt x="151035" y="106804"/>
                </a:cubicBezTo>
                <a:cubicBezTo>
                  <a:pt x="161104" y="96735"/>
                  <a:pt x="173331" y="90622"/>
                  <a:pt x="184479" y="89183"/>
                </a:cubicBezTo>
                <a:lnTo>
                  <a:pt x="181962" y="67247"/>
                </a:lnTo>
                <a:cubicBezTo>
                  <a:pt x="181962" y="66168"/>
                  <a:pt x="182321" y="65089"/>
                  <a:pt x="183041" y="64370"/>
                </a:cubicBezTo>
                <a:lnTo>
                  <a:pt x="246332" y="1078"/>
                </a:lnTo>
                <a:close/>
              </a:path>
            </a:pathLst>
          </a:custGeom>
          <a:solidFill>
            <a:schemeClr val="accent2"/>
          </a:solidFill>
          <a:ln>
            <a:noFill/>
          </a:ln>
          <a:effectLst/>
        </p:spPr>
        <p:txBody>
          <a:bodyPr anchor="ctr"/>
          <a:lstStyle/>
          <a:p>
            <a:endParaRPr lang="en-US" sz="900" dirty="0">
              <a:latin typeface="Lato Light" panose="020F0502020204030203" pitchFamily="34" charset="0"/>
            </a:endParaRPr>
          </a:p>
        </p:txBody>
      </p:sp>
      <p:sp>
        <p:nvSpPr>
          <p:cNvPr id="17" name="TextBox 16">
            <a:extLst>
              <a:ext uri="{FF2B5EF4-FFF2-40B4-BE49-F238E27FC236}">
                <a16:creationId xmlns:a16="http://schemas.microsoft.com/office/drawing/2014/main" id="{A34D2462-B6B1-B148-9205-01193521AEE2}"/>
              </a:ext>
            </a:extLst>
          </p:cNvPr>
          <p:cNvSpPr txBox="1"/>
          <p:nvPr/>
        </p:nvSpPr>
        <p:spPr>
          <a:xfrm>
            <a:off x="1554574" y="4991013"/>
            <a:ext cx="1106393" cy="338554"/>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TITLE 02</a:t>
            </a:r>
          </a:p>
        </p:txBody>
      </p:sp>
      <p:sp>
        <p:nvSpPr>
          <p:cNvPr id="18" name="Subtitle 2">
            <a:extLst>
              <a:ext uri="{FF2B5EF4-FFF2-40B4-BE49-F238E27FC236}">
                <a16:creationId xmlns:a16="http://schemas.microsoft.com/office/drawing/2014/main" id="{D317D457-D0B4-E348-B48B-FA1ED7559A28}"/>
              </a:ext>
            </a:extLst>
          </p:cNvPr>
          <p:cNvSpPr txBox="1">
            <a:spLocks/>
          </p:cNvSpPr>
          <p:nvPr/>
        </p:nvSpPr>
        <p:spPr>
          <a:xfrm>
            <a:off x="1554573" y="5324189"/>
            <a:ext cx="3748063" cy="75065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Tree>
    <p:extLst>
      <p:ext uri="{BB962C8B-B14F-4D97-AF65-F5344CB8AC3E}">
        <p14:creationId xmlns:p14="http://schemas.microsoft.com/office/powerpoint/2010/main" val="123655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E4CA8130-1064-404A-A5A1-BF954DACB7D7}"/>
              </a:ext>
            </a:extLst>
          </p:cNvPr>
          <p:cNvSpPr txBox="1"/>
          <p:nvPr/>
        </p:nvSpPr>
        <p:spPr>
          <a:xfrm>
            <a:off x="2783605" y="383789"/>
            <a:ext cx="6624827" cy="600164"/>
          </a:xfrm>
          <a:prstGeom prst="rect">
            <a:avLst/>
          </a:prstGeom>
          <a:noFill/>
          <a:ln>
            <a:noFill/>
          </a:ln>
        </p:spPr>
        <p:txBody>
          <a:bodyPr wrap="none" rtlCol="0" anchor="t">
            <a:spAutoFit/>
          </a:bodyPr>
          <a:lstStyle/>
          <a:p>
            <a:pPr algn="ctr"/>
            <a:r>
              <a:rPr lang="en-US" sz="3300" b="1" spc="150" dirty="0">
                <a:solidFill>
                  <a:schemeClr val="tx2"/>
                </a:solidFill>
                <a:latin typeface="Akzidenz-Grotesk BQ Super" pitchFamily="50" charset="0"/>
                <a:ea typeface="Source Sans Pro" panose="020B0503030403020204" pitchFamily="34" charset="0"/>
                <a:cs typeface="Lato Heavy" panose="020F0502020204030203" pitchFamily="34" charset="0"/>
              </a:rPr>
              <a:t>MEET OUR CONSULTANTS </a:t>
            </a:r>
          </a:p>
        </p:txBody>
      </p:sp>
      <p:sp>
        <p:nvSpPr>
          <p:cNvPr id="20" name="Subtitle 2">
            <a:extLst>
              <a:ext uri="{FF2B5EF4-FFF2-40B4-BE49-F238E27FC236}">
                <a16:creationId xmlns:a16="http://schemas.microsoft.com/office/drawing/2014/main" id="{DF42E07C-07ED-C04A-AFE4-90C976338F1F}"/>
              </a:ext>
            </a:extLst>
          </p:cNvPr>
          <p:cNvSpPr txBox="1">
            <a:spLocks/>
          </p:cNvSpPr>
          <p:nvPr/>
        </p:nvSpPr>
        <p:spPr>
          <a:xfrm>
            <a:off x="4616749" y="924896"/>
            <a:ext cx="2958502"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spc="600" dirty="0">
                <a:solidFill>
                  <a:schemeClr val="tx1">
                    <a:lumMod val="60000"/>
                    <a:lumOff val="40000"/>
                  </a:schemeClr>
                </a:solidFill>
                <a:latin typeface="Nunito Sans" pitchFamily="2" charset="77"/>
                <a:ea typeface="Noto Sans Light" panose="020B0402040504020204" pitchFamily="34" charset="0"/>
                <a:cs typeface="Noto Sans Light" panose="020B0402040504020204" pitchFamily="34" charset="0"/>
              </a:rPr>
              <a:t>YOUR SUBTITLE HERE</a:t>
            </a:r>
          </a:p>
        </p:txBody>
      </p:sp>
      <p:sp>
        <p:nvSpPr>
          <p:cNvPr id="25" name="Rectangle 24">
            <a:extLst>
              <a:ext uri="{FF2B5EF4-FFF2-40B4-BE49-F238E27FC236}">
                <a16:creationId xmlns:a16="http://schemas.microsoft.com/office/drawing/2014/main" id="{8600175E-A81A-2D44-9D1B-C28A7D6B4FF3}"/>
              </a:ext>
            </a:extLst>
          </p:cNvPr>
          <p:cNvSpPr/>
          <p:nvPr/>
        </p:nvSpPr>
        <p:spPr>
          <a:xfrm>
            <a:off x="1052296" y="1955958"/>
            <a:ext cx="63316" cy="1656013"/>
          </a:xfrm>
          <a:prstGeom prst="rect">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26" name="Rectangle 25">
            <a:extLst>
              <a:ext uri="{FF2B5EF4-FFF2-40B4-BE49-F238E27FC236}">
                <a16:creationId xmlns:a16="http://schemas.microsoft.com/office/drawing/2014/main" id="{7BA65967-25D2-0242-8E1E-3E6B0A534CA9}"/>
              </a:ext>
            </a:extLst>
          </p:cNvPr>
          <p:cNvSpPr/>
          <p:nvPr/>
        </p:nvSpPr>
        <p:spPr>
          <a:xfrm>
            <a:off x="1052296" y="4556404"/>
            <a:ext cx="63316" cy="1656013"/>
          </a:xfrm>
          <a:prstGeom prst="rect">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27" name="Rectangle 26">
            <a:extLst>
              <a:ext uri="{FF2B5EF4-FFF2-40B4-BE49-F238E27FC236}">
                <a16:creationId xmlns:a16="http://schemas.microsoft.com/office/drawing/2014/main" id="{ED4130A0-25C6-874F-977C-D0AA5ED35B8C}"/>
              </a:ext>
            </a:extLst>
          </p:cNvPr>
          <p:cNvSpPr/>
          <p:nvPr/>
        </p:nvSpPr>
        <p:spPr>
          <a:xfrm>
            <a:off x="6589696" y="1955958"/>
            <a:ext cx="63316" cy="1656013"/>
          </a:xfrm>
          <a:prstGeom prst="rect">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28" name="Rectangle 27">
            <a:extLst>
              <a:ext uri="{FF2B5EF4-FFF2-40B4-BE49-F238E27FC236}">
                <a16:creationId xmlns:a16="http://schemas.microsoft.com/office/drawing/2014/main" id="{D2F81409-695F-E64F-B164-0A635CBF67E9}"/>
              </a:ext>
            </a:extLst>
          </p:cNvPr>
          <p:cNvSpPr/>
          <p:nvPr/>
        </p:nvSpPr>
        <p:spPr>
          <a:xfrm>
            <a:off x="6589696" y="4561496"/>
            <a:ext cx="63316" cy="1656013"/>
          </a:xfrm>
          <a:prstGeom prst="rect">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grpSp>
        <p:nvGrpSpPr>
          <p:cNvPr id="7" name="Group 6">
            <a:extLst>
              <a:ext uri="{FF2B5EF4-FFF2-40B4-BE49-F238E27FC236}">
                <a16:creationId xmlns:a16="http://schemas.microsoft.com/office/drawing/2014/main" id="{9F142F22-ED19-4946-A6CC-EFA873DCF3AA}"/>
              </a:ext>
            </a:extLst>
          </p:cNvPr>
          <p:cNvGrpSpPr/>
          <p:nvPr/>
        </p:nvGrpSpPr>
        <p:grpSpPr>
          <a:xfrm>
            <a:off x="3084954" y="4742368"/>
            <a:ext cx="2805806" cy="2013131"/>
            <a:chOff x="6216160" y="9037515"/>
            <a:chExt cx="5611612" cy="4026259"/>
          </a:xfrm>
        </p:grpSpPr>
        <p:sp>
          <p:nvSpPr>
            <p:cNvPr id="21" name="TextBox 20">
              <a:extLst>
                <a:ext uri="{FF2B5EF4-FFF2-40B4-BE49-F238E27FC236}">
                  <a16:creationId xmlns:a16="http://schemas.microsoft.com/office/drawing/2014/main" id="{2ACD019F-6B78-D347-9B37-F7F6E18C9B03}"/>
                </a:ext>
              </a:extLst>
            </p:cNvPr>
            <p:cNvSpPr txBox="1"/>
            <p:nvPr/>
          </p:nvSpPr>
          <p:spPr>
            <a:xfrm>
              <a:off x="6216160" y="9037515"/>
              <a:ext cx="3613810" cy="677107"/>
            </a:xfrm>
            <a:prstGeom prst="rect">
              <a:avLst/>
            </a:prstGeom>
            <a:noFill/>
            <a:ln>
              <a:noFill/>
            </a:ln>
          </p:spPr>
          <p:txBody>
            <a:bodyPr wrap="none" rtlCol="0" anchor="b">
              <a:spAutoFit/>
            </a:bodyPr>
            <a:lstStyle/>
            <a:p>
              <a:r>
                <a:rPr lang="en-US" sz="1600" b="1" spc="75" dirty="0">
                  <a:solidFill>
                    <a:schemeClr val="tx2"/>
                  </a:solidFill>
                  <a:latin typeface="Akzidenz-Grotesk BQ Super" pitchFamily="50" charset="0"/>
                  <a:ea typeface="Source Sans Pro" panose="020B0503030403020204" pitchFamily="34" charset="0"/>
                  <a:cs typeface="Lato Heavy" panose="020F0502020204030203" pitchFamily="34" charset="0"/>
                </a:rPr>
                <a:t>DEAN BAILEY</a:t>
              </a:r>
            </a:p>
          </p:txBody>
        </p:sp>
        <p:sp>
          <p:nvSpPr>
            <p:cNvPr id="22" name="TextBox 21">
              <a:extLst>
                <a:ext uri="{FF2B5EF4-FFF2-40B4-BE49-F238E27FC236}">
                  <a16:creationId xmlns:a16="http://schemas.microsoft.com/office/drawing/2014/main" id="{7FD3A908-3BC4-D24B-8DAE-01A088D7C1EE}"/>
                </a:ext>
              </a:extLst>
            </p:cNvPr>
            <p:cNvSpPr txBox="1"/>
            <p:nvPr/>
          </p:nvSpPr>
          <p:spPr>
            <a:xfrm>
              <a:off x="6216160" y="9772398"/>
              <a:ext cx="3623428" cy="584776"/>
            </a:xfrm>
            <a:prstGeom prst="rect">
              <a:avLst/>
            </a:prstGeom>
            <a:noFill/>
            <a:ln>
              <a:noFill/>
            </a:ln>
          </p:spPr>
          <p:txBody>
            <a:bodyPr wrap="none" rtlCol="0" anchor="b">
              <a:spAutoFit/>
            </a:bodyPr>
            <a:lstStyle/>
            <a:p>
              <a:r>
                <a:rPr lang="en-US" sz="1300" b="1" spc="25" dirty="0">
                  <a:solidFill>
                    <a:schemeClr val="accent2"/>
                  </a:solidFill>
                  <a:latin typeface="Akzidenz-Grotesk BQ Super" pitchFamily="50" charset="0"/>
                  <a:ea typeface="Source Sans Pro" panose="020B0503030403020204" pitchFamily="34" charset="0"/>
                  <a:cs typeface="Lato Heavy" panose="020F0502020204030203" pitchFamily="34" charset="0"/>
                </a:rPr>
                <a:t>GRAPHIC DESIGN</a:t>
              </a:r>
            </a:p>
          </p:txBody>
        </p:sp>
        <p:sp>
          <p:nvSpPr>
            <p:cNvPr id="23" name="Subtitle 2">
              <a:extLst>
                <a:ext uri="{FF2B5EF4-FFF2-40B4-BE49-F238E27FC236}">
                  <a16:creationId xmlns:a16="http://schemas.microsoft.com/office/drawing/2014/main" id="{21E8E977-6416-1643-8FE7-962FDBADBC83}"/>
                </a:ext>
              </a:extLst>
            </p:cNvPr>
            <p:cNvSpPr txBox="1">
              <a:spLocks/>
            </p:cNvSpPr>
            <p:nvPr/>
          </p:nvSpPr>
          <p:spPr>
            <a:xfrm>
              <a:off x="6216160" y="10431004"/>
              <a:ext cx="5611612" cy="263277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algn="l">
                <a:lnSpc>
                  <a:spcPts val="2000"/>
                </a:lnSpc>
                <a:spcBef>
                  <a:spcPts val="600"/>
                </a:spcBef>
              </a:pPr>
              <a:endParaRPr lang="en-US" sz="1200" dirty="0">
                <a:solidFill>
                  <a:schemeClr val="tx1"/>
                </a:solidFill>
                <a:latin typeface="Nunito Sans ExtraLight" pitchFamily="2" charset="77"/>
                <a:ea typeface="Noto Sans Light" panose="020B0402040504020204" pitchFamily="34" charset="0"/>
                <a:cs typeface="Noto Sans Light" panose="020B0402040504020204" pitchFamily="34" charset="0"/>
              </a:endParaRPr>
            </a:p>
          </p:txBody>
        </p:sp>
      </p:grpSp>
      <p:grpSp>
        <p:nvGrpSpPr>
          <p:cNvPr id="9" name="Group 8">
            <a:extLst>
              <a:ext uri="{FF2B5EF4-FFF2-40B4-BE49-F238E27FC236}">
                <a16:creationId xmlns:a16="http://schemas.microsoft.com/office/drawing/2014/main" id="{CFE595D4-F37A-0B4E-85D8-EE8A38F67829}"/>
              </a:ext>
            </a:extLst>
          </p:cNvPr>
          <p:cNvGrpSpPr/>
          <p:nvPr/>
        </p:nvGrpSpPr>
        <p:grpSpPr>
          <a:xfrm>
            <a:off x="3084954" y="2140455"/>
            <a:ext cx="2805806" cy="1678232"/>
            <a:chOff x="6216160" y="4280909"/>
            <a:chExt cx="5611612" cy="3356461"/>
          </a:xfrm>
        </p:grpSpPr>
        <p:sp>
          <p:nvSpPr>
            <p:cNvPr id="16" name="TextBox 15">
              <a:extLst>
                <a:ext uri="{FF2B5EF4-FFF2-40B4-BE49-F238E27FC236}">
                  <a16:creationId xmlns:a16="http://schemas.microsoft.com/office/drawing/2014/main" id="{351B0180-68D3-9F44-9E1A-DF112A11FEA5}"/>
                </a:ext>
              </a:extLst>
            </p:cNvPr>
            <p:cNvSpPr txBox="1"/>
            <p:nvPr/>
          </p:nvSpPr>
          <p:spPr>
            <a:xfrm>
              <a:off x="6216160" y="4280909"/>
              <a:ext cx="4979568" cy="677107"/>
            </a:xfrm>
            <a:prstGeom prst="rect">
              <a:avLst/>
            </a:prstGeom>
            <a:noFill/>
            <a:ln>
              <a:noFill/>
            </a:ln>
          </p:spPr>
          <p:txBody>
            <a:bodyPr wrap="none" rtlCol="0" anchor="b">
              <a:spAutoFit/>
            </a:bodyPr>
            <a:lstStyle/>
            <a:p>
              <a:r>
                <a:rPr lang="en-US" sz="1600" b="1" spc="75" dirty="0">
                  <a:solidFill>
                    <a:schemeClr val="tx2"/>
                  </a:solidFill>
                  <a:latin typeface="Akzidenz-Grotesk BQ Super" pitchFamily="50" charset="0"/>
                  <a:ea typeface="Source Sans Pro" panose="020B0503030403020204" pitchFamily="34" charset="0"/>
                  <a:cs typeface="Lato Heavy" panose="020F0502020204030203" pitchFamily="34" charset="0"/>
                </a:rPr>
                <a:t>RHONDA FLETCHER</a:t>
              </a:r>
            </a:p>
          </p:txBody>
        </p:sp>
        <p:sp>
          <p:nvSpPr>
            <p:cNvPr id="12" name="TextBox 11">
              <a:extLst>
                <a:ext uri="{FF2B5EF4-FFF2-40B4-BE49-F238E27FC236}">
                  <a16:creationId xmlns:a16="http://schemas.microsoft.com/office/drawing/2014/main" id="{1F4F3261-ED3C-9547-84AD-4C6D7636A64C}"/>
                </a:ext>
              </a:extLst>
            </p:cNvPr>
            <p:cNvSpPr txBox="1"/>
            <p:nvPr/>
          </p:nvSpPr>
          <p:spPr>
            <a:xfrm>
              <a:off x="6216160" y="5015792"/>
              <a:ext cx="3623428" cy="584775"/>
            </a:xfrm>
            <a:prstGeom prst="rect">
              <a:avLst/>
            </a:prstGeom>
            <a:noFill/>
            <a:ln>
              <a:noFill/>
            </a:ln>
          </p:spPr>
          <p:txBody>
            <a:bodyPr wrap="none" rtlCol="0" anchor="b">
              <a:spAutoFit/>
            </a:bodyPr>
            <a:lstStyle/>
            <a:p>
              <a:r>
                <a:rPr lang="en-US" sz="1300" b="1" spc="25" dirty="0">
                  <a:solidFill>
                    <a:schemeClr val="accent2"/>
                  </a:solidFill>
                  <a:latin typeface="Akzidenz-Grotesk BQ Super" pitchFamily="50" charset="0"/>
                  <a:ea typeface="Source Sans Pro" panose="020B0503030403020204" pitchFamily="34" charset="0"/>
                  <a:cs typeface="Lato Heavy" panose="020F0502020204030203" pitchFamily="34" charset="0"/>
                </a:rPr>
                <a:t>GRAPHIC DESIGN</a:t>
              </a:r>
            </a:p>
          </p:txBody>
        </p:sp>
        <p:sp>
          <p:nvSpPr>
            <p:cNvPr id="14" name="Subtitle 2">
              <a:extLst>
                <a:ext uri="{FF2B5EF4-FFF2-40B4-BE49-F238E27FC236}">
                  <a16:creationId xmlns:a16="http://schemas.microsoft.com/office/drawing/2014/main" id="{92AD5006-E4BE-6C42-A2D5-325E94CCAFA5}"/>
                </a:ext>
              </a:extLst>
            </p:cNvPr>
            <p:cNvSpPr txBox="1">
              <a:spLocks/>
            </p:cNvSpPr>
            <p:nvPr/>
          </p:nvSpPr>
          <p:spPr>
            <a:xfrm>
              <a:off x="6216160" y="5674398"/>
              <a:ext cx="5611612" cy="196297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8" name="Group 7">
            <a:extLst>
              <a:ext uri="{FF2B5EF4-FFF2-40B4-BE49-F238E27FC236}">
                <a16:creationId xmlns:a16="http://schemas.microsoft.com/office/drawing/2014/main" id="{C2AFD78B-29F2-8848-BC9F-649F8E9161F3}"/>
              </a:ext>
            </a:extLst>
          </p:cNvPr>
          <p:cNvGrpSpPr/>
          <p:nvPr/>
        </p:nvGrpSpPr>
        <p:grpSpPr>
          <a:xfrm>
            <a:off x="8632258" y="2140455"/>
            <a:ext cx="2807801" cy="1678232"/>
            <a:chOff x="17404925" y="4055842"/>
            <a:chExt cx="5615602" cy="3356461"/>
          </a:xfrm>
        </p:grpSpPr>
        <p:sp>
          <p:nvSpPr>
            <p:cNvPr id="29" name="TextBox 28">
              <a:extLst>
                <a:ext uri="{FF2B5EF4-FFF2-40B4-BE49-F238E27FC236}">
                  <a16:creationId xmlns:a16="http://schemas.microsoft.com/office/drawing/2014/main" id="{AB5DCD3B-2794-B143-B553-F51F54AAE5A1}"/>
                </a:ext>
              </a:extLst>
            </p:cNvPr>
            <p:cNvSpPr txBox="1"/>
            <p:nvPr/>
          </p:nvSpPr>
          <p:spPr>
            <a:xfrm>
              <a:off x="17404925" y="4055842"/>
              <a:ext cx="3600986" cy="677107"/>
            </a:xfrm>
            <a:prstGeom prst="rect">
              <a:avLst/>
            </a:prstGeom>
            <a:noFill/>
            <a:ln>
              <a:noFill/>
            </a:ln>
          </p:spPr>
          <p:txBody>
            <a:bodyPr wrap="none" rtlCol="0" anchor="b">
              <a:spAutoFit/>
            </a:bodyPr>
            <a:lstStyle/>
            <a:p>
              <a:r>
                <a:rPr lang="en-US" sz="1600" b="1" spc="75" dirty="0">
                  <a:solidFill>
                    <a:schemeClr val="tx2"/>
                  </a:solidFill>
                  <a:latin typeface="Akzidenz-Grotesk BQ Super" pitchFamily="50" charset="0"/>
                  <a:ea typeface="Source Sans Pro" panose="020B0503030403020204" pitchFamily="34" charset="0"/>
                  <a:cs typeface="Lato Heavy" panose="020F0502020204030203" pitchFamily="34" charset="0"/>
                </a:rPr>
                <a:t>NICOLE LONG</a:t>
              </a:r>
            </a:p>
          </p:txBody>
        </p:sp>
        <p:sp>
          <p:nvSpPr>
            <p:cNvPr id="30" name="TextBox 29">
              <a:extLst>
                <a:ext uri="{FF2B5EF4-FFF2-40B4-BE49-F238E27FC236}">
                  <a16:creationId xmlns:a16="http://schemas.microsoft.com/office/drawing/2014/main" id="{F03BB39B-A3C2-0D44-AC48-B891A9254174}"/>
                </a:ext>
              </a:extLst>
            </p:cNvPr>
            <p:cNvSpPr txBox="1"/>
            <p:nvPr/>
          </p:nvSpPr>
          <p:spPr>
            <a:xfrm>
              <a:off x="17404925" y="4790725"/>
              <a:ext cx="3623428" cy="584775"/>
            </a:xfrm>
            <a:prstGeom prst="rect">
              <a:avLst/>
            </a:prstGeom>
            <a:noFill/>
            <a:ln>
              <a:noFill/>
            </a:ln>
          </p:spPr>
          <p:txBody>
            <a:bodyPr wrap="none" rtlCol="0" anchor="b">
              <a:spAutoFit/>
            </a:bodyPr>
            <a:lstStyle/>
            <a:p>
              <a:r>
                <a:rPr lang="en-US" sz="1300" b="1" spc="25" dirty="0">
                  <a:solidFill>
                    <a:schemeClr val="accent2"/>
                  </a:solidFill>
                  <a:latin typeface="Akzidenz-Grotesk BQ Super" pitchFamily="50" charset="0"/>
                  <a:ea typeface="Source Sans Pro" panose="020B0503030403020204" pitchFamily="34" charset="0"/>
                  <a:cs typeface="Lato Heavy" panose="020F0502020204030203" pitchFamily="34" charset="0"/>
                </a:rPr>
                <a:t>GRAPHIC DESIGN</a:t>
              </a:r>
            </a:p>
          </p:txBody>
        </p:sp>
        <p:sp>
          <p:nvSpPr>
            <p:cNvPr id="31" name="Subtitle 2">
              <a:extLst>
                <a:ext uri="{FF2B5EF4-FFF2-40B4-BE49-F238E27FC236}">
                  <a16:creationId xmlns:a16="http://schemas.microsoft.com/office/drawing/2014/main" id="{1E7BF7AA-02FA-9342-96E5-3056A8BAED09}"/>
                </a:ext>
              </a:extLst>
            </p:cNvPr>
            <p:cNvSpPr txBox="1">
              <a:spLocks/>
            </p:cNvSpPr>
            <p:nvPr/>
          </p:nvSpPr>
          <p:spPr>
            <a:xfrm>
              <a:off x="17404925" y="5449331"/>
              <a:ext cx="5615602" cy="196297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sp>
        <p:nvSpPr>
          <p:cNvPr id="33" name="TextBox 32">
            <a:extLst>
              <a:ext uri="{FF2B5EF4-FFF2-40B4-BE49-F238E27FC236}">
                <a16:creationId xmlns:a16="http://schemas.microsoft.com/office/drawing/2014/main" id="{2607215D-7EB9-6E48-84E7-11679E620FF6}"/>
              </a:ext>
            </a:extLst>
          </p:cNvPr>
          <p:cNvSpPr txBox="1"/>
          <p:nvPr/>
        </p:nvSpPr>
        <p:spPr>
          <a:xfrm>
            <a:off x="8632258" y="4742368"/>
            <a:ext cx="1391728" cy="338554"/>
          </a:xfrm>
          <a:prstGeom prst="rect">
            <a:avLst/>
          </a:prstGeom>
          <a:noFill/>
          <a:ln>
            <a:noFill/>
          </a:ln>
        </p:spPr>
        <p:txBody>
          <a:bodyPr wrap="none" rtlCol="0" anchor="b">
            <a:spAutoFit/>
          </a:bodyPr>
          <a:lstStyle/>
          <a:p>
            <a:r>
              <a:rPr lang="en-US" sz="1600" b="1" spc="75" dirty="0">
                <a:solidFill>
                  <a:schemeClr val="tx2"/>
                </a:solidFill>
                <a:latin typeface="Akzidenz-Grotesk BQ Super" pitchFamily="50" charset="0"/>
                <a:ea typeface="Source Sans Pro" panose="020B0503030403020204" pitchFamily="34" charset="0"/>
                <a:cs typeface="Lato Heavy" panose="020F0502020204030203" pitchFamily="34" charset="0"/>
              </a:rPr>
              <a:t>JON ROSS</a:t>
            </a:r>
          </a:p>
        </p:txBody>
      </p:sp>
      <p:sp>
        <p:nvSpPr>
          <p:cNvPr id="34" name="TextBox 33">
            <a:extLst>
              <a:ext uri="{FF2B5EF4-FFF2-40B4-BE49-F238E27FC236}">
                <a16:creationId xmlns:a16="http://schemas.microsoft.com/office/drawing/2014/main" id="{B133ADDC-0898-7049-988A-E98E2A581B33}"/>
              </a:ext>
            </a:extLst>
          </p:cNvPr>
          <p:cNvSpPr txBox="1"/>
          <p:nvPr/>
        </p:nvSpPr>
        <p:spPr>
          <a:xfrm>
            <a:off x="8632258" y="5109810"/>
            <a:ext cx="1811714" cy="292388"/>
          </a:xfrm>
          <a:prstGeom prst="rect">
            <a:avLst/>
          </a:prstGeom>
          <a:noFill/>
          <a:ln>
            <a:noFill/>
          </a:ln>
        </p:spPr>
        <p:txBody>
          <a:bodyPr wrap="none" rtlCol="0" anchor="b">
            <a:spAutoFit/>
          </a:bodyPr>
          <a:lstStyle/>
          <a:p>
            <a:r>
              <a:rPr lang="en-US" sz="1300" b="1" spc="25" dirty="0">
                <a:solidFill>
                  <a:schemeClr val="accent2"/>
                </a:solidFill>
                <a:latin typeface="Akzidenz-Grotesk BQ Super" pitchFamily="50" charset="0"/>
                <a:ea typeface="Source Sans Pro" panose="020B0503030403020204" pitchFamily="34" charset="0"/>
                <a:cs typeface="Lato Heavy" panose="020F0502020204030203" pitchFamily="34" charset="0"/>
              </a:rPr>
              <a:t>GRAPHIC DESIGN</a:t>
            </a:r>
          </a:p>
        </p:txBody>
      </p:sp>
      <p:sp>
        <p:nvSpPr>
          <p:cNvPr id="35" name="Subtitle 2">
            <a:extLst>
              <a:ext uri="{FF2B5EF4-FFF2-40B4-BE49-F238E27FC236}">
                <a16:creationId xmlns:a16="http://schemas.microsoft.com/office/drawing/2014/main" id="{D89DDBF6-1EC8-F849-BB12-77A389032C27}"/>
              </a:ext>
            </a:extLst>
          </p:cNvPr>
          <p:cNvSpPr txBox="1">
            <a:spLocks/>
          </p:cNvSpPr>
          <p:nvPr/>
        </p:nvSpPr>
        <p:spPr>
          <a:xfrm>
            <a:off x="8632258" y="5439113"/>
            <a:ext cx="2807801" cy="98148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5" name="Picture Placeholder 44">
            <a:extLst>
              <a:ext uri="{FF2B5EF4-FFF2-40B4-BE49-F238E27FC236}">
                <a16:creationId xmlns:a16="http://schemas.microsoft.com/office/drawing/2014/main" id="{4BF121FA-A950-427B-B7AD-37418C55AE55}"/>
              </a:ext>
            </a:extLst>
          </p:cNvPr>
          <p:cNvSpPr>
            <a:spLocks noGrp="1"/>
          </p:cNvSpPr>
          <p:nvPr>
            <p:ph type="pic" sz="quarter" idx="26"/>
          </p:nvPr>
        </p:nvSpPr>
        <p:spPr/>
        <p:txBody>
          <a:bodyPr/>
          <a:lstStyle/>
          <a:p>
            <a:endParaRPr lang="es-CO"/>
          </a:p>
        </p:txBody>
      </p:sp>
      <p:sp>
        <p:nvSpPr>
          <p:cNvPr id="47" name="Picture Placeholder 46">
            <a:extLst>
              <a:ext uri="{FF2B5EF4-FFF2-40B4-BE49-F238E27FC236}">
                <a16:creationId xmlns:a16="http://schemas.microsoft.com/office/drawing/2014/main" id="{07BAC3EB-3D2B-4752-86AD-B31B763F32C6}"/>
              </a:ext>
            </a:extLst>
          </p:cNvPr>
          <p:cNvSpPr>
            <a:spLocks noGrp="1"/>
          </p:cNvSpPr>
          <p:nvPr>
            <p:ph type="pic" sz="quarter" idx="28"/>
          </p:nvPr>
        </p:nvSpPr>
        <p:spPr/>
        <p:txBody>
          <a:bodyPr/>
          <a:lstStyle/>
          <a:p>
            <a:endParaRPr lang="es-CO"/>
          </a:p>
        </p:txBody>
      </p:sp>
      <p:sp>
        <p:nvSpPr>
          <p:cNvPr id="49" name="Picture Placeholder 48">
            <a:extLst>
              <a:ext uri="{FF2B5EF4-FFF2-40B4-BE49-F238E27FC236}">
                <a16:creationId xmlns:a16="http://schemas.microsoft.com/office/drawing/2014/main" id="{1E2B343D-34CD-4733-A78B-CC0A294C94D0}"/>
              </a:ext>
            </a:extLst>
          </p:cNvPr>
          <p:cNvSpPr>
            <a:spLocks noGrp="1"/>
          </p:cNvSpPr>
          <p:nvPr>
            <p:ph type="pic" sz="quarter" idx="27"/>
          </p:nvPr>
        </p:nvSpPr>
        <p:spPr/>
        <p:txBody>
          <a:bodyPr/>
          <a:lstStyle/>
          <a:p>
            <a:endParaRPr lang="es-CO"/>
          </a:p>
        </p:txBody>
      </p:sp>
      <p:sp>
        <p:nvSpPr>
          <p:cNvPr id="51" name="Picture Placeholder 50">
            <a:extLst>
              <a:ext uri="{FF2B5EF4-FFF2-40B4-BE49-F238E27FC236}">
                <a16:creationId xmlns:a16="http://schemas.microsoft.com/office/drawing/2014/main" id="{4D83509E-36F3-4E19-AF29-592C57069098}"/>
              </a:ext>
            </a:extLst>
          </p:cNvPr>
          <p:cNvSpPr>
            <a:spLocks noGrp="1"/>
          </p:cNvSpPr>
          <p:nvPr>
            <p:ph type="pic" sz="quarter" idx="29"/>
          </p:nvPr>
        </p:nvSpPr>
        <p:spPr/>
        <p:txBody>
          <a:bodyPr/>
          <a:lstStyle/>
          <a:p>
            <a:endParaRPr lang="es-CO"/>
          </a:p>
        </p:txBody>
      </p:sp>
    </p:spTree>
    <p:extLst>
      <p:ext uri="{BB962C8B-B14F-4D97-AF65-F5344CB8AC3E}">
        <p14:creationId xmlns:p14="http://schemas.microsoft.com/office/powerpoint/2010/main" val="17056687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ound Diagonal Corner Rectangle 6">
            <a:extLst>
              <a:ext uri="{FF2B5EF4-FFF2-40B4-BE49-F238E27FC236}">
                <a16:creationId xmlns:a16="http://schemas.microsoft.com/office/drawing/2014/main" id="{0E594F8B-79D1-4B54-8A6E-2C42012C49A8}"/>
              </a:ext>
            </a:extLst>
          </p:cNvPr>
          <p:cNvSpPr/>
          <p:nvPr/>
        </p:nvSpPr>
        <p:spPr>
          <a:xfrm>
            <a:off x="7875687" y="5026523"/>
            <a:ext cx="1089290" cy="615324"/>
          </a:xfrm>
          <a:prstGeom prst="round2DiagRect">
            <a:avLst>
              <a:gd name="adj1" fmla="val 50000"/>
              <a:gd name="adj2" fmla="val 129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4" name="Round Diagonal Corner Rectangle 6">
            <a:extLst>
              <a:ext uri="{FF2B5EF4-FFF2-40B4-BE49-F238E27FC236}">
                <a16:creationId xmlns:a16="http://schemas.microsoft.com/office/drawing/2014/main" id="{25F08D6F-0E5A-45D1-95F5-4B60394D5133}"/>
              </a:ext>
            </a:extLst>
          </p:cNvPr>
          <p:cNvSpPr/>
          <p:nvPr/>
        </p:nvSpPr>
        <p:spPr>
          <a:xfrm>
            <a:off x="6377495" y="5047830"/>
            <a:ext cx="1089290" cy="615324"/>
          </a:xfrm>
          <a:prstGeom prst="round2DiagRect">
            <a:avLst>
              <a:gd name="adj1" fmla="val 50000"/>
              <a:gd name="adj2" fmla="val 129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9" name="Round Diagonal Corner Rectangle 6">
            <a:extLst>
              <a:ext uri="{FF2B5EF4-FFF2-40B4-BE49-F238E27FC236}">
                <a16:creationId xmlns:a16="http://schemas.microsoft.com/office/drawing/2014/main" id="{CB78B35E-F4F4-4895-B87B-CE7248629C76}"/>
              </a:ext>
            </a:extLst>
          </p:cNvPr>
          <p:cNvSpPr/>
          <p:nvPr/>
        </p:nvSpPr>
        <p:spPr>
          <a:xfrm>
            <a:off x="7918896" y="3407693"/>
            <a:ext cx="1089290" cy="615324"/>
          </a:xfrm>
          <a:prstGeom prst="round2DiagRect">
            <a:avLst>
              <a:gd name="adj1" fmla="val 50000"/>
              <a:gd name="adj2" fmla="val 129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0" name="Round Diagonal Corner Rectangle 6">
            <a:extLst>
              <a:ext uri="{FF2B5EF4-FFF2-40B4-BE49-F238E27FC236}">
                <a16:creationId xmlns:a16="http://schemas.microsoft.com/office/drawing/2014/main" id="{1DCFD331-A83F-49F5-AC7A-AFC3E3BE6666}"/>
              </a:ext>
            </a:extLst>
          </p:cNvPr>
          <p:cNvSpPr/>
          <p:nvPr/>
        </p:nvSpPr>
        <p:spPr>
          <a:xfrm>
            <a:off x="6420704" y="3429000"/>
            <a:ext cx="1089290" cy="615324"/>
          </a:xfrm>
          <a:prstGeom prst="round2DiagRect">
            <a:avLst>
              <a:gd name="adj1" fmla="val 50000"/>
              <a:gd name="adj2" fmla="val 129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2" name="Round Diagonal Corner Rectangle 6">
            <a:extLst>
              <a:ext uri="{FF2B5EF4-FFF2-40B4-BE49-F238E27FC236}">
                <a16:creationId xmlns:a16="http://schemas.microsoft.com/office/drawing/2014/main" id="{148EFE31-6AF0-487C-89D4-85CD93C24AB1}"/>
              </a:ext>
            </a:extLst>
          </p:cNvPr>
          <p:cNvSpPr/>
          <p:nvPr/>
        </p:nvSpPr>
        <p:spPr>
          <a:xfrm>
            <a:off x="7918896" y="1810170"/>
            <a:ext cx="1089290" cy="615324"/>
          </a:xfrm>
          <a:prstGeom prst="round2DiagRect">
            <a:avLst>
              <a:gd name="adj1" fmla="val 50000"/>
              <a:gd name="adj2" fmla="val 129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9" name="Round Diagonal Corner Rectangle 6">
            <a:extLst>
              <a:ext uri="{FF2B5EF4-FFF2-40B4-BE49-F238E27FC236}">
                <a16:creationId xmlns:a16="http://schemas.microsoft.com/office/drawing/2014/main" id="{5D165821-B4FE-4B33-9F60-A6E9FBEAE2FB}"/>
              </a:ext>
            </a:extLst>
          </p:cNvPr>
          <p:cNvSpPr/>
          <p:nvPr/>
        </p:nvSpPr>
        <p:spPr>
          <a:xfrm>
            <a:off x="6420704" y="1831477"/>
            <a:ext cx="1089290" cy="615324"/>
          </a:xfrm>
          <a:prstGeom prst="round2DiagRect">
            <a:avLst>
              <a:gd name="adj1" fmla="val 50000"/>
              <a:gd name="adj2" fmla="val 1297"/>
            </a:avLst>
          </a:prstGeom>
          <a:solidFill>
            <a:srgbClr val="B8D1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Freeform 3">
            <a:extLst>
              <a:ext uri="{FF2B5EF4-FFF2-40B4-BE49-F238E27FC236}">
                <a16:creationId xmlns:a16="http://schemas.microsoft.com/office/drawing/2014/main" id="{F2918DBA-7382-2E4C-95A8-80150747D543}"/>
              </a:ext>
            </a:extLst>
          </p:cNvPr>
          <p:cNvSpPr/>
          <p:nvPr/>
        </p:nvSpPr>
        <p:spPr>
          <a:xfrm>
            <a:off x="1588" y="0"/>
            <a:ext cx="4605873" cy="6858000"/>
          </a:xfrm>
          <a:custGeom>
            <a:avLst/>
            <a:gdLst>
              <a:gd name="connsiteX0" fmla="*/ 0 w 9211745"/>
              <a:gd name="connsiteY0" fmla="*/ 0 h 13716000"/>
              <a:gd name="connsiteX1" fmla="*/ 1657538 w 9211745"/>
              <a:gd name="connsiteY1" fmla="*/ 0 h 13716000"/>
              <a:gd name="connsiteX2" fmla="*/ 1828800 w 9211745"/>
              <a:gd name="connsiteY2" fmla="*/ 0 h 13716000"/>
              <a:gd name="connsiteX3" fmla="*/ 9211745 w 9211745"/>
              <a:gd name="connsiteY3" fmla="*/ 0 h 13716000"/>
              <a:gd name="connsiteX4" fmla="*/ 3503146 w 9211745"/>
              <a:gd name="connsiteY4" fmla="*/ 13716000 h 13716000"/>
              <a:gd name="connsiteX5" fmla="*/ 1828800 w 9211745"/>
              <a:gd name="connsiteY5" fmla="*/ 13716000 h 13716000"/>
              <a:gd name="connsiteX6" fmla="*/ 1657538 w 9211745"/>
              <a:gd name="connsiteY6" fmla="*/ 13716000 h 13716000"/>
              <a:gd name="connsiteX7" fmla="*/ 0 w 9211745"/>
              <a:gd name="connsiteY7"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211745" h="13716000">
                <a:moveTo>
                  <a:pt x="0" y="0"/>
                </a:moveTo>
                <a:lnTo>
                  <a:pt x="1657538" y="0"/>
                </a:lnTo>
                <a:lnTo>
                  <a:pt x="1828800" y="0"/>
                </a:lnTo>
                <a:lnTo>
                  <a:pt x="9211745" y="0"/>
                </a:lnTo>
                <a:lnTo>
                  <a:pt x="3503146" y="13716000"/>
                </a:lnTo>
                <a:lnTo>
                  <a:pt x="1828800" y="13716000"/>
                </a:lnTo>
                <a:lnTo>
                  <a:pt x="1657538" y="13716000"/>
                </a:lnTo>
                <a:lnTo>
                  <a:pt x="0" y="1371600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5" name="TextBox 4">
            <a:extLst>
              <a:ext uri="{FF2B5EF4-FFF2-40B4-BE49-F238E27FC236}">
                <a16:creationId xmlns:a16="http://schemas.microsoft.com/office/drawing/2014/main" id="{D377C05A-9A56-C242-8CFF-40BE03828A10}"/>
              </a:ext>
            </a:extLst>
          </p:cNvPr>
          <p:cNvSpPr txBox="1"/>
          <p:nvPr/>
        </p:nvSpPr>
        <p:spPr>
          <a:xfrm>
            <a:off x="304278" y="277091"/>
            <a:ext cx="3533340" cy="1569660"/>
          </a:xfrm>
          <a:prstGeom prst="rect">
            <a:avLst/>
          </a:prstGeom>
          <a:noFill/>
        </p:spPr>
        <p:txBody>
          <a:bodyPr wrap="none" rtlCol="0" anchor="t">
            <a:spAutoFit/>
          </a:bodyPr>
          <a:lstStyle/>
          <a:p>
            <a:r>
              <a:rPr lang="en-US" sz="4800" b="1" dirty="0">
                <a:solidFill>
                  <a:schemeClr val="bg1"/>
                </a:solidFill>
                <a:latin typeface="Akzidenz-Grotesk BQ Super" pitchFamily="50" charset="0"/>
                <a:cs typeface="Poppins" pitchFamily="2" charset="77"/>
              </a:rPr>
              <a:t>OUR</a:t>
            </a:r>
          </a:p>
          <a:p>
            <a:r>
              <a:rPr lang="en-US" sz="4800" b="1" dirty="0">
                <a:solidFill>
                  <a:schemeClr val="bg1"/>
                </a:solidFill>
                <a:latin typeface="Akzidenz-Grotesk BQ Super" pitchFamily="50" charset="0"/>
                <a:cs typeface="Poppins" pitchFamily="2" charset="77"/>
              </a:rPr>
              <a:t>SERVICES</a:t>
            </a:r>
          </a:p>
        </p:txBody>
      </p:sp>
      <p:sp>
        <p:nvSpPr>
          <p:cNvPr id="6" name="TextBox 5">
            <a:extLst>
              <a:ext uri="{FF2B5EF4-FFF2-40B4-BE49-F238E27FC236}">
                <a16:creationId xmlns:a16="http://schemas.microsoft.com/office/drawing/2014/main" id="{9EAC6B5F-6548-6344-A6C8-660EA26D4385}"/>
              </a:ext>
            </a:extLst>
          </p:cNvPr>
          <p:cNvSpPr txBox="1"/>
          <p:nvPr/>
        </p:nvSpPr>
        <p:spPr>
          <a:xfrm>
            <a:off x="304278" y="1760176"/>
            <a:ext cx="2507418" cy="307777"/>
          </a:xfrm>
          <a:prstGeom prst="rect">
            <a:avLst/>
          </a:prstGeom>
          <a:noFill/>
        </p:spPr>
        <p:txBody>
          <a:bodyPr wrap="none" rtlCol="0">
            <a:spAutoFit/>
          </a:bodyPr>
          <a:lstStyle/>
          <a:p>
            <a:r>
              <a:rPr lang="en-US" sz="1400" spc="150" dirty="0">
                <a:solidFill>
                  <a:schemeClr val="bg1">
                    <a:lumMod val="85000"/>
                  </a:schemeClr>
                </a:solidFill>
                <a:latin typeface="Raleway" panose="020B0503030101060003" pitchFamily="34" charset="0"/>
                <a:ea typeface="Roboto Condensed" panose="02000000000000000000" pitchFamily="2" charset="0"/>
                <a:cs typeface="Poppins Light" pitchFamily="2" charset="77"/>
              </a:rPr>
              <a:t>YOUR SUBTITLE HERE</a:t>
            </a:r>
          </a:p>
        </p:txBody>
      </p:sp>
      <p:sp>
        <p:nvSpPr>
          <p:cNvPr id="22" name="Freeform 584">
            <a:extLst>
              <a:ext uri="{FF2B5EF4-FFF2-40B4-BE49-F238E27FC236}">
                <a16:creationId xmlns:a16="http://schemas.microsoft.com/office/drawing/2014/main" id="{3AFF9AE3-15C7-424A-B511-57CC0280660F}"/>
              </a:ext>
            </a:extLst>
          </p:cNvPr>
          <p:cNvSpPr>
            <a:spLocks noChangeArrowheads="1"/>
          </p:cNvSpPr>
          <p:nvPr/>
        </p:nvSpPr>
        <p:spPr bwMode="auto">
          <a:xfrm>
            <a:off x="6710453" y="1888273"/>
            <a:ext cx="459118" cy="459118"/>
          </a:xfrm>
          <a:custGeom>
            <a:avLst/>
            <a:gdLst>
              <a:gd name="T0" fmla="*/ 169215 w 306027"/>
              <a:gd name="T1" fmla="*/ 298818 h 306027"/>
              <a:gd name="T2" fmla="*/ 153013 w 306027"/>
              <a:gd name="T3" fmla="*/ 247993 h 306027"/>
              <a:gd name="T4" fmla="*/ 158414 w 306027"/>
              <a:gd name="T5" fmla="*/ 268900 h 306027"/>
              <a:gd name="T6" fmla="*/ 220340 w 306027"/>
              <a:gd name="T7" fmla="*/ 240424 h 306027"/>
              <a:gd name="T8" fmla="*/ 170295 w 306027"/>
              <a:gd name="T9" fmla="*/ 265295 h 306027"/>
              <a:gd name="T10" fmla="*/ 294506 w 306027"/>
              <a:gd name="T11" fmla="*/ 298818 h 306027"/>
              <a:gd name="T12" fmla="*/ 291626 w 306027"/>
              <a:gd name="T13" fmla="*/ 271783 h 306027"/>
              <a:gd name="T14" fmla="*/ 14401 w 306027"/>
              <a:gd name="T15" fmla="*/ 271783 h 306027"/>
              <a:gd name="T16" fmla="*/ 11521 w 306027"/>
              <a:gd name="T17" fmla="*/ 298818 h 306027"/>
              <a:gd name="T18" fmla="*/ 135732 w 306027"/>
              <a:gd name="T19" fmla="*/ 265295 h 306027"/>
              <a:gd name="T20" fmla="*/ 85687 w 306027"/>
              <a:gd name="T21" fmla="*/ 240424 h 306027"/>
              <a:gd name="T22" fmla="*/ 182896 w 306027"/>
              <a:gd name="T23" fmla="*/ 267097 h 306027"/>
              <a:gd name="T24" fmla="*/ 108009 w 306027"/>
              <a:gd name="T25" fmla="*/ 216994 h 306027"/>
              <a:gd name="T26" fmla="*/ 147253 w 306027"/>
              <a:gd name="T27" fmla="*/ 243307 h 306027"/>
              <a:gd name="T28" fmla="*/ 112330 w 306027"/>
              <a:gd name="T29" fmla="*/ 210866 h 306027"/>
              <a:gd name="T30" fmla="*/ 187937 w 306027"/>
              <a:gd name="T31" fmla="*/ 189600 h 306027"/>
              <a:gd name="T32" fmla="*/ 134774 w 306027"/>
              <a:gd name="T33" fmla="*/ 164941 h 306027"/>
              <a:gd name="T34" fmla="*/ 169670 w 306027"/>
              <a:gd name="T35" fmla="*/ 164941 h 306027"/>
              <a:gd name="T36" fmla="*/ 134774 w 306027"/>
              <a:gd name="T37" fmla="*/ 169942 h 306027"/>
              <a:gd name="T38" fmla="*/ 190840 w 306027"/>
              <a:gd name="T39" fmla="*/ 114300 h 306027"/>
              <a:gd name="T40" fmla="*/ 178310 w 306027"/>
              <a:gd name="T41" fmla="*/ 121876 h 306027"/>
              <a:gd name="T42" fmla="*/ 116766 w 306027"/>
              <a:gd name="T43" fmla="*/ 114300 h 306027"/>
              <a:gd name="T44" fmla="*/ 129296 w 306027"/>
              <a:gd name="T45" fmla="*/ 121876 h 306027"/>
              <a:gd name="T46" fmla="*/ 116766 w 306027"/>
              <a:gd name="T47" fmla="*/ 114300 h 306027"/>
              <a:gd name="T48" fmla="*/ 198078 w 306027"/>
              <a:gd name="T49" fmla="*/ 100445 h 306027"/>
              <a:gd name="T50" fmla="*/ 168275 w 306027"/>
              <a:gd name="T51" fmla="*/ 100445 h 306027"/>
              <a:gd name="T52" fmla="*/ 134162 w 306027"/>
              <a:gd name="T53" fmla="*/ 96837 h 306027"/>
              <a:gd name="T54" fmla="*/ 111900 w 306027"/>
              <a:gd name="T55" fmla="*/ 104414 h 306027"/>
              <a:gd name="T56" fmla="*/ 118000 w 306027"/>
              <a:gd name="T57" fmla="*/ 75741 h 306027"/>
              <a:gd name="T58" fmla="*/ 153373 w 306027"/>
              <a:gd name="T59" fmla="*/ 193925 h 306027"/>
              <a:gd name="T60" fmla="*/ 151213 w 306027"/>
              <a:gd name="T61" fmla="*/ 81823 h 306027"/>
              <a:gd name="T62" fmla="*/ 86407 w 306027"/>
              <a:gd name="T63" fmla="*/ 31720 h 306027"/>
              <a:gd name="T64" fmla="*/ 79927 w 306027"/>
              <a:gd name="T65" fmla="*/ 234656 h 306027"/>
              <a:gd name="T66" fmla="*/ 105129 w 306027"/>
              <a:gd name="T67" fmla="*/ 210146 h 306027"/>
              <a:gd name="T68" fmla="*/ 89648 w 306027"/>
              <a:gd name="T69" fmla="*/ 78219 h 306027"/>
              <a:gd name="T70" fmla="*/ 210979 w 306027"/>
              <a:gd name="T71" fmla="*/ 74975 h 306027"/>
              <a:gd name="T72" fmla="*/ 194417 w 306027"/>
              <a:gd name="T73" fmla="*/ 184553 h 306027"/>
              <a:gd name="T74" fmla="*/ 230420 w 306027"/>
              <a:gd name="T75" fmla="*/ 230331 h 306027"/>
              <a:gd name="T76" fmla="*/ 241941 w 306027"/>
              <a:gd name="T77" fmla="*/ 199692 h 306027"/>
              <a:gd name="T78" fmla="*/ 153013 w 306027"/>
              <a:gd name="T79" fmla="*/ 0 h 306027"/>
              <a:gd name="T80" fmla="*/ 246622 w 306027"/>
              <a:gd name="T81" fmla="*/ 243668 h 306027"/>
              <a:gd name="T82" fmla="*/ 305667 w 306027"/>
              <a:gd name="T83" fmla="*/ 294853 h 306027"/>
              <a:gd name="T84" fmla="*/ 0 w 306027"/>
              <a:gd name="T85" fmla="*/ 294853 h 306027"/>
              <a:gd name="T86" fmla="*/ 59405 w 306027"/>
              <a:gd name="T87" fmla="*/ 243668 h 306027"/>
              <a:gd name="T88" fmla="*/ 153013 w 306027"/>
              <a:gd name="T89"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6027" h="306027">
                <a:moveTo>
                  <a:pt x="147973" y="276109"/>
                </a:moveTo>
                <a:lnTo>
                  <a:pt x="136812" y="298818"/>
                </a:lnTo>
                <a:lnTo>
                  <a:pt x="169215" y="298818"/>
                </a:lnTo>
                <a:lnTo>
                  <a:pt x="158054" y="276109"/>
                </a:lnTo>
                <a:lnTo>
                  <a:pt x="147973" y="276109"/>
                </a:lnTo>
                <a:close/>
                <a:moveTo>
                  <a:pt x="153013" y="247993"/>
                </a:moveTo>
                <a:lnTo>
                  <a:pt x="140772" y="259888"/>
                </a:lnTo>
                <a:lnTo>
                  <a:pt x="147613" y="268900"/>
                </a:lnTo>
                <a:lnTo>
                  <a:pt x="158414" y="268900"/>
                </a:lnTo>
                <a:lnTo>
                  <a:pt x="165254" y="259888"/>
                </a:lnTo>
                <a:lnTo>
                  <a:pt x="153013" y="247993"/>
                </a:lnTo>
                <a:close/>
                <a:moveTo>
                  <a:pt x="220340" y="240424"/>
                </a:moveTo>
                <a:lnTo>
                  <a:pt x="185416" y="275027"/>
                </a:lnTo>
                <a:cubicBezTo>
                  <a:pt x="183976" y="276830"/>
                  <a:pt x="181456" y="276830"/>
                  <a:pt x="180016" y="275027"/>
                </a:cubicBezTo>
                <a:lnTo>
                  <a:pt x="170295" y="265295"/>
                </a:lnTo>
                <a:lnTo>
                  <a:pt x="164894" y="272865"/>
                </a:lnTo>
                <a:lnTo>
                  <a:pt x="177856" y="298818"/>
                </a:lnTo>
                <a:lnTo>
                  <a:pt x="294506" y="298818"/>
                </a:lnTo>
                <a:cubicBezTo>
                  <a:pt x="296666" y="298818"/>
                  <a:pt x="298106" y="297015"/>
                  <a:pt x="298106" y="294853"/>
                </a:cubicBezTo>
                <a:lnTo>
                  <a:pt x="298466" y="282237"/>
                </a:lnTo>
                <a:cubicBezTo>
                  <a:pt x="298466" y="277911"/>
                  <a:pt x="295946" y="273586"/>
                  <a:pt x="291626" y="271783"/>
                </a:cubicBezTo>
                <a:lnTo>
                  <a:pt x="220340" y="240424"/>
                </a:lnTo>
                <a:close/>
                <a:moveTo>
                  <a:pt x="85687" y="240424"/>
                </a:moveTo>
                <a:lnTo>
                  <a:pt x="14401" y="271783"/>
                </a:lnTo>
                <a:cubicBezTo>
                  <a:pt x="10081" y="273586"/>
                  <a:pt x="7561" y="277911"/>
                  <a:pt x="7561" y="282237"/>
                </a:cubicBezTo>
                <a:lnTo>
                  <a:pt x="7561" y="294853"/>
                </a:lnTo>
                <a:cubicBezTo>
                  <a:pt x="7561" y="297015"/>
                  <a:pt x="9361" y="298818"/>
                  <a:pt x="11521" y="298818"/>
                </a:cubicBezTo>
                <a:lnTo>
                  <a:pt x="128171" y="298818"/>
                </a:lnTo>
                <a:lnTo>
                  <a:pt x="141132" y="272865"/>
                </a:lnTo>
                <a:lnTo>
                  <a:pt x="135732" y="265295"/>
                </a:lnTo>
                <a:lnTo>
                  <a:pt x="125651" y="275027"/>
                </a:lnTo>
                <a:cubicBezTo>
                  <a:pt x="124211" y="276830"/>
                  <a:pt x="122051" y="276830"/>
                  <a:pt x="120610" y="275027"/>
                </a:cubicBezTo>
                <a:lnTo>
                  <a:pt x="85687" y="240424"/>
                </a:lnTo>
                <a:close/>
                <a:moveTo>
                  <a:pt x="198018" y="216994"/>
                </a:moveTo>
                <a:lnTo>
                  <a:pt x="158774" y="243307"/>
                </a:lnTo>
                <a:lnTo>
                  <a:pt x="182896" y="267097"/>
                </a:lnTo>
                <a:lnTo>
                  <a:pt x="221060" y="228529"/>
                </a:lnTo>
                <a:lnTo>
                  <a:pt x="198018" y="216994"/>
                </a:lnTo>
                <a:close/>
                <a:moveTo>
                  <a:pt x="108009" y="216994"/>
                </a:moveTo>
                <a:lnTo>
                  <a:pt x="84607" y="228529"/>
                </a:lnTo>
                <a:lnTo>
                  <a:pt x="123131" y="267097"/>
                </a:lnTo>
                <a:lnTo>
                  <a:pt x="147253" y="243307"/>
                </a:lnTo>
                <a:lnTo>
                  <a:pt x="108009" y="216994"/>
                </a:lnTo>
                <a:close/>
                <a:moveTo>
                  <a:pt x="118090" y="189600"/>
                </a:moveTo>
                <a:lnTo>
                  <a:pt x="112330" y="210866"/>
                </a:lnTo>
                <a:lnTo>
                  <a:pt x="153013" y="238261"/>
                </a:lnTo>
                <a:lnTo>
                  <a:pt x="193337" y="210866"/>
                </a:lnTo>
                <a:lnTo>
                  <a:pt x="187937" y="189600"/>
                </a:lnTo>
                <a:cubicBezTo>
                  <a:pt x="177856" y="196809"/>
                  <a:pt x="165974" y="201495"/>
                  <a:pt x="153373" y="201495"/>
                </a:cubicBezTo>
                <a:cubicBezTo>
                  <a:pt x="140412" y="201495"/>
                  <a:pt x="128171" y="196809"/>
                  <a:pt x="118090" y="189600"/>
                </a:cubicBezTo>
                <a:close/>
                <a:moveTo>
                  <a:pt x="134774" y="164941"/>
                </a:moveTo>
                <a:cubicBezTo>
                  <a:pt x="136198" y="163512"/>
                  <a:pt x="138691" y="163512"/>
                  <a:pt x="140115" y="164941"/>
                </a:cubicBezTo>
                <a:cubicBezTo>
                  <a:pt x="151866" y="176371"/>
                  <a:pt x="163260" y="166012"/>
                  <a:pt x="164328" y="164941"/>
                </a:cubicBezTo>
                <a:cubicBezTo>
                  <a:pt x="165753" y="163512"/>
                  <a:pt x="168245" y="163512"/>
                  <a:pt x="169670" y="164941"/>
                </a:cubicBezTo>
                <a:cubicBezTo>
                  <a:pt x="171094" y="166370"/>
                  <a:pt x="171094" y="168513"/>
                  <a:pt x="169670" y="169942"/>
                </a:cubicBezTo>
                <a:cubicBezTo>
                  <a:pt x="166109" y="173514"/>
                  <a:pt x="159343" y="177443"/>
                  <a:pt x="151866" y="177443"/>
                </a:cubicBezTo>
                <a:cubicBezTo>
                  <a:pt x="146525" y="177443"/>
                  <a:pt x="140471" y="175657"/>
                  <a:pt x="134774" y="169942"/>
                </a:cubicBezTo>
                <a:cubicBezTo>
                  <a:pt x="133350" y="168513"/>
                  <a:pt x="133350" y="166370"/>
                  <a:pt x="134774" y="164941"/>
                </a:cubicBezTo>
                <a:close/>
                <a:moveTo>
                  <a:pt x="178310" y="114300"/>
                </a:moveTo>
                <a:lnTo>
                  <a:pt x="190840" y="114300"/>
                </a:lnTo>
                <a:cubicBezTo>
                  <a:pt x="193051" y="114300"/>
                  <a:pt x="194894" y="115743"/>
                  <a:pt x="194894" y="117908"/>
                </a:cubicBezTo>
                <a:cubicBezTo>
                  <a:pt x="194894" y="120072"/>
                  <a:pt x="193051" y="121876"/>
                  <a:pt x="190840" y="121876"/>
                </a:cubicBezTo>
                <a:lnTo>
                  <a:pt x="178310" y="121876"/>
                </a:lnTo>
                <a:cubicBezTo>
                  <a:pt x="176468" y="121876"/>
                  <a:pt x="174625" y="120072"/>
                  <a:pt x="174625" y="117908"/>
                </a:cubicBezTo>
                <a:cubicBezTo>
                  <a:pt x="174625" y="115743"/>
                  <a:pt x="176468" y="114300"/>
                  <a:pt x="178310" y="114300"/>
                </a:cubicBezTo>
                <a:close/>
                <a:moveTo>
                  <a:pt x="116766" y="114300"/>
                </a:moveTo>
                <a:lnTo>
                  <a:pt x="129296" y="114300"/>
                </a:lnTo>
                <a:cubicBezTo>
                  <a:pt x="131139" y="114300"/>
                  <a:pt x="132981" y="115743"/>
                  <a:pt x="132981" y="117908"/>
                </a:cubicBezTo>
                <a:cubicBezTo>
                  <a:pt x="132981" y="120072"/>
                  <a:pt x="131139" y="121876"/>
                  <a:pt x="129296" y="121876"/>
                </a:cubicBezTo>
                <a:lnTo>
                  <a:pt x="116766" y="121876"/>
                </a:lnTo>
                <a:cubicBezTo>
                  <a:pt x="114555" y="121876"/>
                  <a:pt x="112712" y="120072"/>
                  <a:pt x="112712" y="117908"/>
                </a:cubicBezTo>
                <a:cubicBezTo>
                  <a:pt x="112712" y="115743"/>
                  <a:pt x="114555" y="114300"/>
                  <a:pt x="116766" y="114300"/>
                </a:cubicBezTo>
                <a:close/>
                <a:moveTo>
                  <a:pt x="172225" y="96837"/>
                </a:moveTo>
                <a:lnTo>
                  <a:pt x="194487" y="96837"/>
                </a:lnTo>
                <a:cubicBezTo>
                  <a:pt x="196642" y="96837"/>
                  <a:pt x="198078" y="98641"/>
                  <a:pt x="198078" y="100445"/>
                </a:cubicBezTo>
                <a:cubicBezTo>
                  <a:pt x="198078" y="102610"/>
                  <a:pt x="196642" y="104414"/>
                  <a:pt x="194487" y="104414"/>
                </a:cubicBezTo>
                <a:lnTo>
                  <a:pt x="172225" y="104414"/>
                </a:lnTo>
                <a:cubicBezTo>
                  <a:pt x="170070" y="104414"/>
                  <a:pt x="168275" y="102610"/>
                  <a:pt x="168275" y="100445"/>
                </a:cubicBezTo>
                <a:cubicBezTo>
                  <a:pt x="168275" y="98641"/>
                  <a:pt x="170070" y="96837"/>
                  <a:pt x="172225" y="96837"/>
                </a:cubicBezTo>
                <a:close/>
                <a:moveTo>
                  <a:pt x="111900" y="96837"/>
                </a:moveTo>
                <a:lnTo>
                  <a:pt x="134162" y="96837"/>
                </a:lnTo>
                <a:cubicBezTo>
                  <a:pt x="136317" y="96837"/>
                  <a:pt x="137753" y="98641"/>
                  <a:pt x="137753" y="100445"/>
                </a:cubicBezTo>
                <a:cubicBezTo>
                  <a:pt x="137753" y="102610"/>
                  <a:pt x="136317" y="104414"/>
                  <a:pt x="134162" y="104414"/>
                </a:cubicBezTo>
                <a:lnTo>
                  <a:pt x="111900" y="104414"/>
                </a:lnTo>
                <a:cubicBezTo>
                  <a:pt x="109745" y="104414"/>
                  <a:pt x="107950" y="102610"/>
                  <a:pt x="107950" y="100445"/>
                </a:cubicBezTo>
                <a:cubicBezTo>
                  <a:pt x="107950" y="98641"/>
                  <a:pt x="109745" y="96837"/>
                  <a:pt x="111900" y="96837"/>
                </a:cubicBezTo>
                <a:close/>
                <a:moveTo>
                  <a:pt x="118000" y="75741"/>
                </a:moveTo>
                <a:cubicBezTo>
                  <a:pt x="108279" y="76597"/>
                  <a:pt x="100629" y="79300"/>
                  <a:pt x="97208" y="80742"/>
                </a:cubicBezTo>
                <a:lnTo>
                  <a:pt x="97208" y="143461"/>
                </a:lnTo>
                <a:cubicBezTo>
                  <a:pt x="97208" y="165089"/>
                  <a:pt x="124931" y="193925"/>
                  <a:pt x="153373" y="193925"/>
                </a:cubicBezTo>
                <a:cubicBezTo>
                  <a:pt x="181816" y="193925"/>
                  <a:pt x="208819" y="165449"/>
                  <a:pt x="208819" y="143461"/>
                </a:cubicBezTo>
                <a:lnTo>
                  <a:pt x="209179" y="83986"/>
                </a:lnTo>
                <a:cubicBezTo>
                  <a:pt x="198738" y="87591"/>
                  <a:pt x="175336" y="93358"/>
                  <a:pt x="151213" y="81823"/>
                </a:cubicBezTo>
                <a:cubicBezTo>
                  <a:pt x="139512" y="75876"/>
                  <a:pt x="127721" y="74885"/>
                  <a:pt x="118000" y="75741"/>
                </a:cubicBezTo>
                <a:close/>
                <a:moveTo>
                  <a:pt x="153013" y="7570"/>
                </a:moveTo>
                <a:cubicBezTo>
                  <a:pt x="123491" y="7570"/>
                  <a:pt x="101529" y="15500"/>
                  <a:pt x="86407" y="31720"/>
                </a:cubicBezTo>
                <a:cubicBezTo>
                  <a:pt x="53285" y="67766"/>
                  <a:pt x="59045" y="138054"/>
                  <a:pt x="63725" y="200053"/>
                </a:cubicBezTo>
                <a:cubicBezTo>
                  <a:pt x="65166" y="214111"/>
                  <a:pt x="66246" y="227808"/>
                  <a:pt x="66606" y="240424"/>
                </a:cubicBezTo>
                <a:lnTo>
                  <a:pt x="79927" y="234656"/>
                </a:lnTo>
                <a:lnTo>
                  <a:pt x="75967" y="230331"/>
                </a:lnTo>
                <a:cubicBezTo>
                  <a:pt x="73806" y="228529"/>
                  <a:pt x="74526" y="225285"/>
                  <a:pt x="76687" y="224203"/>
                </a:cubicBezTo>
                <a:lnTo>
                  <a:pt x="105129" y="210146"/>
                </a:lnTo>
                <a:lnTo>
                  <a:pt x="111610" y="184553"/>
                </a:lnTo>
                <a:cubicBezTo>
                  <a:pt x="98649" y="173019"/>
                  <a:pt x="89648" y="157159"/>
                  <a:pt x="89648" y="143461"/>
                </a:cubicBezTo>
                <a:lnTo>
                  <a:pt x="89648" y="78219"/>
                </a:lnTo>
                <a:cubicBezTo>
                  <a:pt x="89648" y="76777"/>
                  <a:pt x="90368" y="75696"/>
                  <a:pt x="91808" y="74975"/>
                </a:cubicBezTo>
                <a:cubicBezTo>
                  <a:pt x="92888" y="74254"/>
                  <a:pt x="123491" y="59475"/>
                  <a:pt x="154814" y="74975"/>
                </a:cubicBezTo>
                <a:cubicBezTo>
                  <a:pt x="182536" y="88672"/>
                  <a:pt x="210619" y="74975"/>
                  <a:pt x="210979" y="74975"/>
                </a:cubicBezTo>
                <a:cubicBezTo>
                  <a:pt x="213499" y="73533"/>
                  <a:pt x="216379" y="75696"/>
                  <a:pt x="216379" y="78219"/>
                </a:cubicBezTo>
                <a:lnTo>
                  <a:pt x="216379" y="143461"/>
                </a:lnTo>
                <a:cubicBezTo>
                  <a:pt x="216379" y="157159"/>
                  <a:pt x="207738" y="173019"/>
                  <a:pt x="194417" y="184553"/>
                </a:cubicBezTo>
                <a:lnTo>
                  <a:pt x="200898" y="210146"/>
                </a:lnTo>
                <a:lnTo>
                  <a:pt x="228980" y="224203"/>
                </a:lnTo>
                <a:cubicBezTo>
                  <a:pt x="231501" y="225285"/>
                  <a:pt x="231861" y="228529"/>
                  <a:pt x="230420" y="230331"/>
                </a:cubicBezTo>
                <a:lnTo>
                  <a:pt x="226100" y="234656"/>
                </a:lnTo>
                <a:lnTo>
                  <a:pt x="239421" y="240424"/>
                </a:lnTo>
                <a:cubicBezTo>
                  <a:pt x="239781" y="227808"/>
                  <a:pt x="240861" y="214111"/>
                  <a:pt x="241941" y="199692"/>
                </a:cubicBezTo>
                <a:cubicBezTo>
                  <a:pt x="246982" y="138054"/>
                  <a:pt x="252742" y="67766"/>
                  <a:pt x="219619" y="31720"/>
                </a:cubicBezTo>
                <a:cubicBezTo>
                  <a:pt x="204498" y="15500"/>
                  <a:pt x="182536" y="7570"/>
                  <a:pt x="153013" y="7570"/>
                </a:cubicBezTo>
                <a:close/>
                <a:moveTo>
                  <a:pt x="153013" y="0"/>
                </a:moveTo>
                <a:cubicBezTo>
                  <a:pt x="184336" y="0"/>
                  <a:pt x="208819" y="8651"/>
                  <a:pt x="225020" y="26674"/>
                </a:cubicBezTo>
                <a:cubicBezTo>
                  <a:pt x="260303" y="65242"/>
                  <a:pt x="254543" y="136973"/>
                  <a:pt x="249502" y="200413"/>
                </a:cubicBezTo>
                <a:cubicBezTo>
                  <a:pt x="248422" y="215913"/>
                  <a:pt x="246982" y="230331"/>
                  <a:pt x="246622" y="243668"/>
                </a:cubicBezTo>
                <a:lnTo>
                  <a:pt x="294506" y="264935"/>
                </a:lnTo>
                <a:cubicBezTo>
                  <a:pt x="301347" y="268179"/>
                  <a:pt x="306027" y="274667"/>
                  <a:pt x="306027" y="282237"/>
                </a:cubicBezTo>
                <a:lnTo>
                  <a:pt x="305667" y="294853"/>
                </a:lnTo>
                <a:cubicBezTo>
                  <a:pt x="305667" y="300980"/>
                  <a:pt x="300627" y="306027"/>
                  <a:pt x="294506" y="306027"/>
                </a:cubicBezTo>
                <a:lnTo>
                  <a:pt x="11521" y="306027"/>
                </a:lnTo>
                <a:cubicBezTo>
                  <a:pt x="5040" y="306027"/>
                  <a:pt x="0" y="300980"/>
                  <a:pt x="0" y="294853"/>
                </a:cubicBezTo>
                <a:lnTo>
                  <a:pt x="0" y="282237"/>
                </a:lnTo>
                <a:cubicBezTo>
                  <a:pt x="0" y="274667"/>
                  <a:pt x="4320" y="268179"/>
                  <a:pt x="11161" y="264935"/>
                </a:cubicBezTo>
                <a:lnTo>
                  <a:pt x="59405" y="243668"/>
                </a:lnTo>
                <a:cubicBezTo>
                  <a:pt x="59045" y="230331"/>
                  <a:pt x="57605" y="215913"/>
                  <a:pt x="56525" y="200413"/>
                </a:cubicBezTo>
                <a:cubicBezTo>
                  <a:pt x="51484" y="136973"/>
                  <a:pt x="45724" y="65242"/>
                  <a:pt x="81007" y="26674"/>
                </a:cubicBezTo>
                <a:cubicBezTo>
                  <a:pt x="97208" y="8651"/>
                  <a:pt x="121691" y="0"/>
                  <a:pt x="153013"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3" name="Freeform 638">
            <a:extLst>
              <a:ext uri="{FF2B5EF4-FFF2-40B4-BE49-F238E27FC236}">
                <a16:creationId xmlns:a16="http://schemas.microsoft.com/office/drawing/2014/main" id="{F5371EC0-0D94-F74F-AD6A-AB76E0089C6E}"/>
              </a:ext>
            </a:extLst>
          </p:cNvPr>
          <p:cNvSpPr>
            <a:spLocks noChangeArrowheads="1"/>
          </p:cNvSpPr>
          <p:nvPr/>
        </p:nvSpPr>
        <p:spPr bwMode="auto">
          <a:xfrm>
            <a:off x="6710453" y="5100046"/>
            <a:ext cx="459118" cy="459116"/>
          </a:xfrm>
          <a:custGeom>
            <a:avLst/>
            <a:gdLst>
              <a:gd name="T0" fmla="*/ 223308 w 306027"/>
              <a:gd name="T1" fmla="*/ 179266 h 306027"/>
              <a:gd name="T2" fmla="*/ 230364 w 306027"/>
              <a:gd name="T3" fmla="*/ 175602 h 306027"/>
              <a:gd name="T4" fmla="*/ 226836 w 306027"/>
              <a:gd name="T5" fmla="*/ 156552 h 306027"/>
              <a:gd name="T6" fmla="*/ 164570 w 306027"/>
              <a:gd name="T7" fmla="*/ 156552 h 306027"/>
              <a:gd name="T8" fmla="*/ 171979 w 306027"/>
              <a:gd name="T9" fmla="*/ 179266 h 306027"/>
              <a:gd name="T10" fmla="*/ 164570 w 306027"/>
              <a:gd name="T11" fmla="*/ 156552 h 306027"/>
              <a:gd name="T12" fmla="*/ 226836 w 306027"/>
              <a:gd name="T13" fmla="*/ 149225 h 306027"/>
              <a:gd name="T14" fmla="*/ 237772 w 306027"/>
              <a:gd name="T15" fmla="*/ 175602 h 306027"/>
              <a:gd name="T16" fmla="*/ 219428 w 306027"/>
              <a:gd name="T17" fmla="*/ 186959 h 306027"/>
              <a:gd name="T18" fmla="*/ 215900 w 306027"/>
              <a:gd name="T19" fmla="*/ 152889 h 306027"/>
              <a:gd name="T20" fmla="*/ 190853 w 306027"/>
              <a:gd name="T21" fmla="*/ 149225 h 306027"/>
              <a:gd name="T22" fmla="*/ 194733 w 306027"/>
              <a:gd name="T23" fmla="*/ 179266 h 306027"/>
              <a:gd name="T24" fmla="*/ 209197 w 306027"/>
              <a:gd name="T25" fmla="*/ 182929 h 306027"/>
              <a:gd name="T26" fmla="*/ 190853 w 306027"/>
              <a:gd name="T27" fmla="*/ 186959 h 306027"/>
              <a:gd name="T28" fmla="*/ 187325 w 306027"/>
              <a:gd name="T29" fmla="*/ 152889 h 306027"/>
              <a:gd name="T30" fmla="*/ 161043 w 306027"/>
              <a:gd name="T31" fmla="*/ 149225 h 306027"/>
              <a:gd name="T32" fmla="*/ 179034 w 306027"/>
              <a:gd name="T33" fmla="*/ 152889 h 306027"/>
              <a:gd name="T34" fmla="*/ 175507 w 306027"/>
              <a:gd name="T35" fmla="*/ 186959 h 306027"/>
              <a:gd name="T36" fmla="*/ 157162 w 306027"/>
              <a:gd name="T37" fmla="*/ 182929 h 306027"/>
              <a:gd name="T38" fmla="*/ 161043 w 306027"/>
              <a:gd name="T39" fmla="*/ 149225 h 306027"/>
              <a:gd name="T40" fmla="*/ 145345 w 306027"/>
              <a:gd name="T41" fmla="*/ 149225 h 306027"/>
              <a:gd name="T42" fmla="*/ 145345 w 306027"/>
              <a:gd name="T43" fmla="*/ 156552 h 306027"/>
              <a:gd name="T44" fmla="*/ 134408 w 306027"/>
              <a:gd name="T45" fmla="*/ 164245 h 306027"/>
              <a:gd name="T46" fmla="*/ 148872 w 306027"/>
              <a:gd name="T47" fmla="*/ 167909 h 306027"/>
              <a:gd name="T48" fmla="*/ 145345 w 306027"/>
              <a:gd name="T49" fmla="*/ 186959 h 306027"/>
              <a:gd name="T50" fmla="*/ 127000 w 306027"/>
              <a:gd name="T51" fmla="*/ 182929 h 306027"/>
              <a:gd name="T52" fmla="*/ 141817 w 306027"/>
              <a:gd name="T53" fmla="*/ 179266 h 306027"/>
              <a:gd name="T54" fmla="*/ 130881 w 306027"/>
              <a:gd name="T55" fmla="*/ 171572 h 306027"/>
              <a:gd name="T56" fmla="*/ 127000 w 306027"/>
              <a:gd name="T57" fmla="*/ 152889 h 306027"/>
              <a:gd name="T58" fmla="*/ 82087 w 306027"/>
              <a:gd name="T59" fmla="*/ 96979 h 306027"/>
              <a:gd name="T60" fmla="*/ 283345 w 306027"/>
              <a:gd name="T61" fmla="*/ 238518 h 306027"/>
              <a:gd name="T62" fmla="*/ 82087 w 306027"/>
              <a:gd name="T63" fmla="*/ 96979 h 306027"/>
              <a:gd name="T64" fmla="*/ 37782 w 306027"/>
              <a:gd name="T65" fmla="*/ 78577 h 306027"/>
              <a:gd name="T66" fmla="*/ 60279 w 306027"/>
              <a:gd name="T67" fmla="*/ 298818 h 306027"/>
              <a:gd name="T68" fmla="*/ 63908 w 306027"/>
              <a:gd name="T69" fmla="*/ 74612 h 306027"/>
              <a:gd name="T70" fmla="*/ 67899 w 306027"/>
              <a:gd name="T71" fmla="*/ 302422 h 306027"/>
              <a:gd name="T72" fmla="*/ 33790 w 306027"/>
              <a:gd name="T73" fmla="*/ 306027 h 306027"/>
              <a:gd name="T74" fmla="*/ 30162 w 306027"/>
              <a:gd name="T75" fmla="*/ 78577 h 306027"/>
              <a:gd name="T76" fmla="*/ 139692 w 306027"/>
              <a:gd name="T77" fmla="*/ 67522 h 306027"/>
              <a:gd name="T78" fmla="*/ 248422 w 306027"/>
              <a:gd name="T79" fmla="*/ 89435 h 306027"/>
              <a:gd name="T80" fmla="*/ 139692 w 306027"/>
              <a:gd name="T81" fmla="*/ 67522 h 306027"/>
              <a:gd name="T82" fmla="*/ 7561 w 306027"/>
              <a:gd name="T83" fmla="*/ 41298 h 306027"/>
              <a:gd name="T84" fmla="*/ 11161 w 306027"/>
              <a:gd name="T85" fmla="*/ 59978 h 306027"/>
              <a:gd name="T86" fmla="*/ 298466 w 306027"/>
              <a:gd name="T87" fmla="*/ 56386 h 306027"/>
              <a:gd name="T88" fmla="*/ 294506 w 306027"/>
              <a:gd name="T89" fmla="*/ 37706 h 306027"/>
              <a:gd name="T90" fmla="*/ 11161 w 306027"/>
              <a:gd name="T91" fmla="*/ 30162 h 306027"/>
              <a:gd name="T92" fmla="*/ 306027 w 306027"/>
              <a:gd name="T93" fmla="*/ 41298 h 306027"/>
              <a:gd name="T94" fmla="*/ 294506 w 306027"/>
              <a:gd name="T95" fmla="*/ 67522 h 306027"/>
              <a:gd name="T96" fmla="*/ 258863 w 306027"/>
              <a:gd name="T97" fmla="*/ 89435 h 306027"/>
              <a:gd name="T98" fmla="*/ 290906 w 306027"/>
              <a:gd name="T99" fmla="*/ 93387 h 306027"/>
              <a:gd name="T100" fmla="*/ 287305 w 306027"/>
              <a:gd name="T101" fmla="*/ 245703 h 306027"/>
              <a:gd name="T102" fmla="*/ 74526 w 306027"/>
              <a:gd name="T103" fmla="*/ 242111 h 306027"/>
              <a:gd name="T104" fmla="*/ 78487 w 306027"/>
              <a:gd name="T105" fmla="*/ 89435 h 306027"/>
              <a:gd name="T106" fmla="*/ 129252 w 306027"/>
              <a:gd name="T107" fmla="*/ 67522 h 306027"/>
              <a:gd name="T108" fmla="*/ 0 w 306027"/>
              <a:gd name="T109" fmla="*/ 56386 h 306027"/>
              <a:gd name="T110" fmla="*/ 11161 w 306027"/>
              <a:gd name="T111" fmla="*/ 30162 h 306027"/>
              <a:gd name="T112" fmla="*/ 56288 w 306027"/>
              <a:gd name="T113" fmla="*/ 0 h 306027"/>
              <a:gd name="T114" fmla="*/ 67899 w 306027"/>
              <a:gd name="T115" fmla="*/ 18344 h 306027"/>
              <a:gd name="T116" fmla="*/ 60279 w 306027"/>
              <a:gd name="T117" fmla="*/ 18344 h 306027"/>
              <a:gd name="T118" fmla="*/ 56288 w 306027"/>
              <a:gd name="T119" fmla="*/ 7408 h 306027"/>
              <a:gd name="T120" fmla="*/ 37782 w 306027"/>
              <a:gd name="T121" fmla="*/ 10936 h 306027"/>
              <a:gd name="T122" fmla="*/ 33790 w 306027"/>
              <a:gd name="T123" fmla="*/ 21872 h 306027"/>
              <a:gd name="T124" fmla="*/ 30162 w 306027"/>
              <a:gd name="T125" fmla="*/ 10936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6027" h="306027">
                <a:moveTo>
                  <a:pt x="223308" y="156552"/>
                </a:moveTo>
                <a:lnTo>
                  <a:pt x="223308" y="179266"/>
                </a:lnTo>
                <a:lnTo>
                  <a:pt x="226836" y="179266"/>
                </a:lnTo>
                <a:cubicBezTo>
                  <a:pt x="228953" y="179266"/>
                  <a:pt x="230364" y="177800"/>
                  <a:pt x="230364" y="175602"/>
                </a:cubicBezTo>
                <a:lnTo>
                  <a:pt x="230364" y="160582"/>
                </a:lnTo>
                <a:cubicBezTo>
                  <a:pt x="230364" y="158384"/>
                  <a:pt x="228953" y="156552"/>
                  <a:pt x="226836" y="156552"/>
                </a:cubicBezTo>
                <a:lnTo>
                  <a:pt x="223308" y="156552"/>
                </a:lnTo>
                <a:close/>
                <a:moveTo>
                  <a:pt x="164570" y="156552"/>
                </a:moveTo>
                <a:lnTo>
                  <a:pt x="164570" y="179266"/>
                </a:lnTo>
                <a:lnTo>
                  <a:pt x="171979" y="179266"/>
                </a:lnTo>
                <a:lnTo>
                  <a:pt x="171979" y="156552"/>
                </a:lnTo>
                <a:lnTo>
                  <a:pt x="164570" y="156552"/>
                </a:lnTo>
                <a:close/>
                <a:moveTo>
                  <a:pt x="219428" y="149225"/>
                </a:moveTo>
                <a:lnTo>
                  <a:pt x="226836" y="149225"/>
                </a:lnTo>
                <a:cubicBezTo>
                  <a:pt x="233186" y="149225"/>
                  <a:pt x="237772" y="153988"/>
                  <a:pt x="237772" y="160582"/>
                </a:cubicBezTo>
                <a:lnTo>
                  <a:pt x="237772" y="175602"/>
                </a:lnTo>
                <a:cubicBezTo>
                  <a:pt x="237772" y="181830"/>
                  <a:pt x="233186" y="186959"/>
                  <a:pt x="226836" y="186959"/>
                </a:cubicBezTo>
                <a:lnTo>
                  <a:pt x="219428" y="186959"/>
                </a:lnTo>
                <a:cubicBezTo>
                  <a:pt x="217311" y="186959"/>
                  <a:pt x="215900" y="185127"/>
                  <a:pt x="215900" y="182929"/>
                </a:cubicBezTo>
                <a:lnTo>
                  <a:pt x="215900" y="152889"/>
                </a:lnTo>
                <a:cubicBezTo>
                  <a:pt x="215900" y="150691"/>
                  <a:pt x="217311" y="149225"/>
                  <a:pt x="219428" y="149225"/>
                </a:cubicBezTo>
                <a:close/>
                <a:moveTo>
                  <a:pt x="190853" y="149225"/>
                </a:moveTo>
                <a:cubicBezTo>
                  <a:pt x="192970" y="149225"/>
                  <a:pt x="194733" y="150691"/>
                  <a:pt x="194733" y="152889"/>
                </a:cubicBezTo>
                <a:lnTo>
                  <a:pt x="194733" y="179266"/>
                </a:lnTo>
                <a:lnTo>
                  <a:pt x="205670" y="179266"/>
                </a:lnTo>
                <a:cubicBezTo>
                  <a:pt x="207433" y="179266"/>
                  <a:pt x="209197" y="181097"/>
                  <a:pt x="209197" y="182929"/>
                </a:cubicBezTo>
                <a:cubicBezTo>
                  <a:pt x="209197" y="185127"/>
                  <a:pt x="207433" y="186959"/>
                  <a:pt x="205670" y="186959"/>
                </a:cubicBezTo>
                <a:lnTo>
                  <a:pt x="190853" y="186959"/>
                </a:lnTo>
                <a:cubicBezTo>
                  <a:pt x="188736" y="186959"/>
                  <a:pt x="187325" y="185127"/>
                  <a:pt x="187325" y="182929"/>
                </a:cubicBezTo>
                <a:lnTo>
                  <a:pt x="187325" y="152889"/>
                </a:lnTo>
                <a:cubicBezTo>
                  <a:pt x="187325" y="150691"/>
                  <a:pt x="188736" y="149225"/>
                  <a:pt x="190853" y="149225"/>
                </a:cubicBezTo>
                <a:close/>
                <a:moveTo>
                  <a:pt x="161043" y="149225"/>
                </a:moveTo>
                <a:lnTo>
                  <a:pt x="175507" y="149225"/>
                </a:lnTo>
                <a:cubicBezTo>
                  <a:pt x="177270" y="149225"/>
                  <a:pt x="179034" y="150691"/>
                  <a:pt x="179034" y="152889"/>
                </a:cubicBezTo>
                <a:lnTo>
                  <a:pt x="179034" y="182929"/>
                </a:lnTo>
                <a:cubicBezTo>
                  <a:pt x="179034" y="185127"/>
                  <a:pt x="177270" y="186959"/>
                  <a:pt x="175507" y="186959"/>
                </a:cubicBezTo>
                <a:lnTo>
                  <a:pt x="161043" y="186959"/>
                </a:lnTo>
                <a:cubicBezTo>
                  <a:pt x="158926" y="186959"/>
                  <a:pt x="157162" y="185127"/>
                  <a:pt x="157162" y="182929"/>
                </a:cubicBezTo>
                <a:lnTo>
                  <a:pt x="157162" y="152889"/>
                </a:lnTo>
                <a:cubicBezTo>
                  <a:pt x="157162" y="150691"/>
                  <a:pt x="158926" y="149225"/>
                  <a:pt x="161043" y="149225"/>
                </a:cubicBezTo>
                <a:close/>
                <a:moveTo>
                  <a:pt x="130881" y="149225"/>
                </a:moveTo>
                <a:lnTo>
                  <a:pt x="145345" y="149225"/>
                </a:lnTo>
                <a:cubicBezTo>
                  <a:pt x="147461" y="149225"/>
                  <a:pt x="148872" y="150691"/>
                  <a:pt x="148872" y="152889"/>
                </a:cubicBezTo>
                <a:cubicBezTo>
                  <a:pt x="148872" y="154720"/>
                  <a:pt x="147461" y="156552"/>
                  <a:pt x="145345" y="156552"/>
                </a:cubicBezTo>
                <a:lnTo>
                  <a:pt x="134408" y="156552"/>
                </a:lnTo>
                <a:lnTo>
                  <a:pt x="134408" y="164245"/>
                </a:lnTo>
                <a:lnTo>
                  <a:pt x="145345" y="164245"/>
                </a:lnTo>
                <a:cubicBezTo>
                  <a:pt x="147461" y="164245"/>
                  <a:pt x="148872" y="165711"/>
                  <a:pt x="148872" y="167909"/>
                </a:cubicBezTo>
                <a:lnTo>
                  <a:pt x="148872" y="182929"/>
                </a:lnTo>
                <a:cubicBezTo>
                  <a:pt x="148872" y="185127"/>
                  <a:pt x="147461" y="186959"/>
                  <a:pt x="145345" y="186959"/>
                </a:cubicBezTo>
                <a:lnTo>
                  <a:pt x="130881" y="186959"/>
                </a:lnTo>
                <a:cubicBezTo>
                  <a:pt x="128764" y="186959"/>
                  <a:pt x="127000" y="185127"/>
                  <a:pt x="127000" y="182929"/>
                </a:cubicBezTo>
                <a:cubicBezTo>
                  <a:pt x="127000" y="181097"/>
                  <a:pt x="128764" y="179266"/>
                  <a:pt x="130881" y="179266"/>
                </a:cubicBezTo>
                <a:lnTo>
                  <a:pt x="141817" y="179266"/>
                </a:lnTo>
                <a:lnTo>
                  <a:pt x="141817" y="171572"/>
                </a:lnTo>
                <a:lnTo>
                  <a:pt x="130881" y="171572"/>
                </a:lnTo>
                <a:cubicBezTo>
                  <a:pt x="128764" y="171572"/>
                  <a:pt x="127000" y="170107"/>
                  <a:pt x="127000" y="167909"/>
                </a:cubicBezTo>
                <a:lnTo>
                  <a:pt x="127000" y="152889"/>
                </a:lnTo>
                <a:cubicBezTo>
                  <a:pt x="127000" y="150691"/>
                  <a:pt x="128764" y="149225"/>
                  <a:pt x="130881" y="149225"/>
                </a:cubicBezTo>
                <a:close/>
                <a:moveTo>
                  <a:pt x="82087" y="96979"/>
                </a:moveTo>
                <a:lnTo>
                  <a:pt x="82087" y="238518"/>
                </a:lnTo>
                <a:lnTo>
                  <a:pt x="283345" y="238518"/>
                </a:lnTo>
                <a:lnTo>
                  <a:pt x="283345" y="96979"/>
                </a:lnTo>
                <a:lnTo>
                  <a:pt x="82087" y="96979"/>
                </a:lnTo>
                <a:close/>
                <a:moveTo>
                  <a:pt x="33790" y="74612"/>
                </a:moveTo>
                <a:cubicBezTo>
                  <a:pt x="35968" y="74612"/>
                  <a:pt x="37782" y="76414"/>
                  <a:pt x="37782" y="78577"/>
                </a:cubicBezTo>
                <a:lnTo>
                  <a:pt x="37782" y="298818"/>
                </a:lnTo>
                <a:lnTo>
                  <a:pt x="60279" y="298818"/>
                </a:lnTo>
                <a:lnTo>
                  <a:pt x="60279" y="78577"/>
                </a:lnTo>
                <a:cubicBezTo>
                  <a:pt x="60279" y="76414"/>
                  <a:pt x="62093" y="74612"/>
                  <a:pt x="63908" y="74612"/>
                </a:cubicBezTo>
                <a:cubicBezTo>
                  <a:pt x="66085" y="74612"/>
                  <a:pt x="67899" y="76414"/>
                  <a:pt x="67899" y="78577"/>
                </a:cubicBezTo>
                <a:lnTo>
                  <a:pt x="67899" y="302422"/>
                </a:lnTo>
                <a:cubicBezTo>
                  <a:pt x="67899" y="304224"/>
                  <a:pt x="66085" y="306027"/>
                  <a:pt x="63908" y="306027"/>
                </a:cubicBezTo>
                <a:lnTo>
                  <a:pt x="33790" y="306027"/>
                </a:lnTo>
                <a:cubicBezTo>
                  <a:pt x="31976" y="306027"/>
                  <a:pt x="30162" y="304224"/>
                  <a:pt x="30162" y="302422"/>
                </a:cubicBezTo>
                <a:lnTo>
                  <a:pt x="30162" y="78577"/>
                </a:lnTo>
                <a:cubicBezTo>
                  <a:pt x="30162" y="76414"/>
                  <a:pt x="31976" y="74612"/>
                  <a:pt x="33790" y="74612"/>
                </a:cubicBezTo>
                <a:close/>
                <a:moveTo>
                  <a:pt x="139692" y="67522"/>
                </a:moveTo>
                <a:lnTo>
                  <a:pt x="117370" y="89435"/>
                </a:lnTo>
                <a:lnTo>
                  <a:pt x="248422" y="89435"/>
                </a:lnTo>
                <a:lnTo>
                  <a:pt x="226100" y="67522"/>
                </a:lnTo>
                <a:lnTo>
                  <a:pt x="139692" y="67522"/>
                </a:lnTo>
                <a:close/>
                <a:moveTo>
                  <a:pt x="11161" y="37706"/>
                </a:moveTo>
                <a:cubicBezTo>
                  <a:pt x="9361" y="37706"/>
                  <a:pt x="7561" y="39143"/>
                  <a:pt x="7561" y="41298"/>
                </a:cubicBezTo>
                <a:lnTo>
                  <a:pt x="7561" y="56386"/>
                </a:lnTo>
                <a:cubicBezTo>
                  <a:pt x="7561" y="58182"/>
                  <a:pt x="9361" y="59978"/>
                  <a:pt x="11161" y="59978"/>
                </a:cubicBezTo>
                <a:lnTo>
                  <a:pt x="294506" y="59978"/>
                </a:lnTo>
                <a:cubicBezTo>
                  <a:pt x="296666" y="59978"/>
                  <a:pt x="298466" y="58182"/>
                  <a:pt x="298466" y="56386"/>
                </a:cubicBezTo>
                <a:lnTo>
                  <a:pt x="298466" y="41298"/>
                </a:lnTo>
                <a:cubicBezTo>
                  <a:pt x="298466" y="39143"/>
                  <a:pt x="296666" y="37706"/>
                  <a:pt x="294506" y="37706"/>
                </a:cubicBezTo>
                <a:lnTo>
                  <a:pt x="11161" y="37706"/>
                </a:lnTo>
                <a:close/>
                <a:moveTo>
                  <a:pt x="11161" y="30162"/>
                </a:moveTo>
                <a:lnTo>
                  <a:pt x="294506" y="30162"/>
                </a:lnTo>
                <a:cubicBezTo>
                  <a:pt x="300627" y="30162"/>
                  <a:pt x="306027" y="35191"/>
                  <a:pt x="306027" y="41298"/>
                </a:cubicBezTo>
                <a:lnTo>
                  <a:pt x="306027" y="56386"/>
                </a:lnTo>
                <a:cubicBezTo>
                  <a:pt x="306027" y="62493"/>
                  <a:pt x="300627" y="67522"/>
                  <a:pt x="294506" y="67522"/>
                </a:cubicBezTo>
                <a:lnTo>
                  <a:pt x="236541" y="67522"/>
                </a:lnTo>
                <a:lnTo>
                  <a:pt x="258863" y="89435"/>
                </a:lnTo>
                <a:lnTo>
                  <a:pt x="287305" y="89435"/>
                </a:lnTo>
                <a:cubicBezTo>
                  <a:pt x="289106" y="89435"/>
                  <a:pt x="290906" y="91232"/>
                  <a:pt x="290906" y="93387"/>
                </a:cubicBezTo>
                <a:lnTo>
                  <a:pt x="290906" y="242111"/>
                </a:lnTo>
                <a:cubicBezTo>
                  <a:pt x="290906" y="244266"/>
                  <a:pt x="289106" y="245703"/>
                  <a:pt x="287305" y="245703"/>
                </a:cubicBezTo>
                <a:lnTo>
                  <a:pt x="78487" y="245703"/>
                </a:lnTo>
                <a:cubicBezTo>
                  <a:pt x="76327" y="245703"/>
                  <a:pt x="74526" y="244266"/>
                  <a:pt x="74526" y="242111"/>
                </a:cubicBezTo>
                <a:lnTo>
                  <a:pt x="74526" y="93387"/>
                </a:lnTo>
                <a:cubicBezTo>
                  <a:pt x="74526" y="91232"/>
                  <a:pt x="76327" y="89435"/>
                  <a:pt x="78487" y="89435"/>
                </a:cubicBezTo>
                <a:lnTo>
                  <a:pt x="106569" y="89435"/>
                </a:lnTo>
                <a:lnTo>
                  <a:pt x="129252" y="67522"/>
                </a:lnTo>
                <a:lnTo>
                  <a:pt x="11161" y="67522"/>
                </a:lnTo>
                <a:cubicBezTo>
                  <a:pt x="5040" y="67522"/>
                  <a:pt x="0" y="62493"/>
                  <a:pt x="0" y="56386"/>
                </a:cubicBezTo>
                <a:lnTo>
                  <a:pt x="0" y="41298"/>
                </a:lnTo>
                <a:cubicBezTo>
                  <a:pt x="0" y="35191"/>
                  <a:pt x="5040" y="30162"/>
                  <a:pt x="11161" y="30162"/>
                </a:cubicBezTo>
                <a:close/>
                <a:moveTo>
                  <a:pt x="41410" y="0"/>
                </a:moveTo>
                <a:lnTo>
                  <a:pt x="56288" y="0"/>
                </a:lnTo>
                <a:cubicBezTo>
                  <a:pt x="62819" y="0"/>
                  <a:pt x="67899" y="4586"/>
                  <a:pt x="67899" y="10936"/>
                </a:cubicBezTo>
                <a:lnTo>
                  <a:pt x="67899" y="18344"/>
                </a:lnTo>
                <a:cubicBezTo>
                  <a:pt x="67899" y="20108"/>
                  <a:pt x="66085" y="21872"/>
                  <a:pt x="63908" y="21872"/>
                </a:cubicBezTo>
                <a:cubicBezTo>
                  <a:pt x="62093" y="21872"/>
                  <a:pt x="60279" y="20108"/>
                  <a:pt x="60279" y="18344"/>
                </a:cubicBezTo>
                <a:lnTo>
                  <a:pt x="60279" y="10936"/>
                </a:lnTo>
                <a:cubicBezTo>
                  <a:pt x="60279" y="8819"/>
                  <a:pt x="58465" y="7408"/>
                  <a:pt x="56288" y="7408"/>
                </a:cubicBezTo>
                <a:lnTo>
                  <a:pt x="41410" y="7408"/>
                </a:lnTo>
                <a:cubicBezTo>
                  <a:pt x="39233" y="7408"/>
                  <a:pt x="37782" y="8819"/>
                  <a:pt x="37782" y="10936"/>
                </a:cubicBezTo>
                <a:lnTo>
                  <a:pt x="37782" y="18344"/>
                </a:lnTo>
                <a:cubicBezTo>
                  <a:pt x="37782" y="20108"/>
                  <a:pt x="35968" y="21872"/>
                  <a:pt x="33790" y="21872"/>
                </a:cubicBezTo>
                <a:cubicBezTo>
                  <a:pt x="31976" y="21872"/>
                  <a:pt x="30162" y="20108"/>
                  <a:pt x="30162" y="18344"/>
                </a:cubicBezTo>
                <a:lnTo>
                  <a:pt x="30162" y="10936"/>
                </a:lnTo>
                <a:cubicBezTo>
                  <a:pt x="30162" y="4586"/>
                  <a:pt x="35242" y="0"/>
                  <a:pt x="41410"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4" name="Freeform 572">
            <a:extLst>
              <a:ext uri="{FF2B5EF4-FFF2-40B4-BE49-F238E27FC236}">
                <a16:creationId xmlns:a16="http://schemas.microsoft.com/office/drawing/2014/main" id="{225C55D6-9CB8-FB40-BE8C-4CE72D925C1D}"/>
              </a:ext>
            </a:extLst>
          </p:cNvPr>
          <p:cNvSpPr>
            <a:spLocks noChangeArrowheads="1"/>
          </p:cNvSpPr>
          <p:nvPr/>
        </p:nvSpPr>
        <p:spPr bwMode="auto">
          <a:xfrm>
            <a:off x="6710453" y="3489685"/>
            <a:ext cx="459118" cy="461356"/>
          </a:xfrm>
          <a:custGeom>
            <a:avLst/>
            <a:gdLst>
              <a:gd name="T0" fmla="*/ 127811 w 306027"/>
              <a:gd name="T1" fmla="*/ 286922 h 306027"/>
              <a:gd name="T2" fmla="*/ 167055 w 306027"/>
              <a:gd name="T3" fmla="*/ 298817 h 306027"/>
              <a:gd name="T4" fmla="*/ 172455 w 306027"/>
              <a:gd name="T5" fmla="*/ 182390 h 306027"/>
              <a:gd name="T6" fmla="*/ 15121 w 306027"/>
              <a:gd name="T7" fmla="*/ 111741 h 306027"/>
              <a:gd name="T8" fmla="*/ 37443 w 306027"/>
              <a:gd name="T9" fmla="*/ 167972 h 306027"/>
              <a:gd name="T10" fmla="*/ 44644 w 306027"/>
              <a:gd name="T11" fmla="*/ 190320 h 306027"/>
              <a:gd name="T12" fmla="*/ 70926 w 306027"/>
              <a:gd name="T13" fmla="*/ 186716 h 306027"/>
              <a:gd name="T14" fmla="*/ 85687 w 306027"/>
              <a:gd name="T15" fmla="*/ 224203 h 306027"/>
              <a:gd name="T16" fmla="*/ 100809 w 306027"/>
              <a:gd name="T17" fmla="*/ 134450 h 306027"/>
              <a:gd name="T18" fmla="*/ 126731 w 306027"/>
              <a:gd name="T19" fmla="*/ 138415 h 306027"/>
              <a:gd name="T20" fmla="*/ 15121 w 306027"/>
              <a:gd name="T21" fmla="*/ 111741 h 306027"/>
              <a:gd name="T22" fmla="*/ 250435 w 306027"/>
              <a:gd name="T23" fmla="*/ 94828 h 306027"/>
              <a:gd name="T24" fmla="*/ 254030 w 306027"/>
              <a:gd name="T25" fmla="*/ 55624 h 306027"/>
              <a:gd name="T26" fmla="*/ 241797 w 306027"/>
              <a:gd name="T27" fmla="*/ 19727 h 306027"/>
              <a:gd name="T28" fmla="*/ 213089 w 306027"/>
              <a:gd name="T29" fmla="*/ 92622 h 306027"/>
              <a:gd name="T30" fmla="*/ 209046 w 306027"/>
              <a:gd name="T31" fmla="*/ 15012 h 306027"/>
              <a:gd name="T32" fmla="*/ 185505 w 306027"/>
              <a:gd name="T33" fmla="*/ 97337 h 306027"/>
              <a:gd name="T34" fmla="*/ 209046 w 306027"/>
              <a:gd name="T35" fmla="*/ 15012 h 306027"/>
              <a:gd name="T36" fmla="*/ 161712 w 306027"/>
              <a:gd name="T37" fmla="*/ 94798 h 306027"/>
              <a:gd name="T38" fmla="*/ 176057 w 306027"/>
              <a:gd name="T39" fmla="*/ 17551 h 306027"/>
              <a:gd name="T40" fmla="*/ 153260 w 306027"/>
              <a:gd name="T41" fmla="*/ 19727 h 306027"/>
              <a:gd name="T42" fmla="*/ 124552 w 306027"/>
              <a:gd name="T43" fmla="*/ 92622 h 306027"/>
              <a:gd name="T44" fmla="*/ 120234 w 306027"/>
              <a:gd name="T45" fmla="*/ 15012 h 306027"/>
              <a:gd name="T46" fmla="*/ 96894 w 306027"/>
              <a:gd name="T47" fmla="*/ 97337 h 306027"/>
              <a:gd name="T48" fmla="*/ 120234 w 306027"/>
              <a:gd name="T49" fmla="*/ 15012 h 306027"/>
              <a:gd name="T50" fmla="*/ 71131 w 306027"/>
              <a:gd name="T51" fmla="*/ 94798 h 306027"/>
              <a:gd name="T52" fmla="*/ 85304 w 306027"/>
              <a:gd name="T53" fmla="*/ 17551 h 306027"/>
              <a:gd name="T54" fmla="*/ 62410 w 306027"/>
              <a:gd name="T55" fmla="*/ 19727 h 306027"/>
              <a:gd name="T56" fmla="*/ 34064 w 306027"/>
              <a:gd name="T57" fmla="*/ 92622 h 306027"/>
              <a:gd name="T58" fmla="*/ 29809 w 306027"/>
              <a:gd name="T59" fmla="*/ 15006 h 306027"/>
              <a:gd name="T60" fmla="*/ 17462 w 306027"/>
              <a:gd name="T61" fmla="*/ 59246 h 306027"/>
              <a:gd name="T62" fmla="*/ 29809 w 306027"/>
              <a:gd name="T63" fmla="*/ 15006 h 306027"/>
              <a:gd name="T64" fmla="*/ 7561 w 306027"/>
              <a:gd name="T65" fmla="*/ 93358 h 306027"/>
              <a:gd name="T66" fmla="*/ 268584 w 306027"/>
              <a:gd name="T67" fmla="*/ 93358 h 306027"/>
              <a:gd name="T68" fmla="*/ 18722 w 306027"/>
              <a:gd name="T69" fmla="*/ 7570 h 306027"/>
              <a:gd name="T70" fmla="*/ 276144 w 306027"/>
              <a:gd name="T71" fmla="*/ 18744 h 306027"/>
              <a:gd name="T72" fmla="*/ 306027 w 306027"/>
              <a:gd name="T73" fmla="*/ 63440 h 306027"/>
              <a:gd name="T74" fmla="*/ 156614 w 306027"/>
              <a:gd name="T75" fmla="*/ 156438 h 306027"/>
              <a:gd name="T76" fmla="*/ 180016 w 306027"/>
              <a:gd name="T77" fmla="*/ 182030 h 306027"/>
              <a:gd name="T78" fmla="*/ 167055 w 306027"/>
              <a:gd name="T79" fmla="*/ 306027 h 306027"/>
              <a:gd name="T80" fmla="*/ 120250 w 306027"/>
              <a:gd name="T81" fmla="*/ 286562 h 306027"/>
              <a:gd name="T82" fmla="*/ 149053 w 306027"/>
              <a:gd name="T83" fmla="*/ 164368 h 306027"/>
              <a:gd name="T84" fmla="*/ 289466 w 306027"/>
              <a:gd name="T85" fmla="*/ 122194 h 306027"/>
              <a:gd name="T86" fmla="*/ 287305 w 306027"/>
              <a:gd name="T87" fmla="*/ 52266 h 306027"/>
              <a:gd name="T88" fmla="*/ 257423 w 306027"/>
              <a:gd name="T89" fmla="*/ 112102 h 306027"/>
              <a:gd name="T90" fmla="*/ 115570 w 306027"/>
              <a:gd name="T91" fmla="*/ 156798 h 306027"/>
              <a:gd name="T92" fmla="*/ 85687 w 306027"/>
              <a:gd name="T93" fmla="*/ 231412 h 306027"/>
              <a:gd name="T94" fmla="*/ 55805 w 306027"/>
              <a:gd name="T95" fmla="*/ 209064 h 306027"/>
              <a:gd name="T96" fmla="*/ 26282 w 306027"/>
              <a:gd name="T97" fmla="*/ 186716 h 306027"/>
              <a:gd name="T98" fmla="*/ 0 w 306027"/>
              <a:gd name="T99" fmla="*/ 93358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06027" h="306027">
                <a:moveTo>
                  <a:pt x="144733" y="171577"/>
                </a:moveTo>
                <a:cubicBezTo>
                  <a:pt x="138972" y="171577"/>
                  <a:pt x="133572" y="176263"/>
                  <a:pt x="133572" y="182390"/>
                </a:cubicBezTo>
                <a:lnTo>
                  <a:pt x="127811" y="286922"/>
                </a:lnTo>
                <a:cubicBezTo>
                  <a:pt x="127811" y="290167"/>
                  <a:pt x="128891" y="293050"/>
                  <a:pt x="130691" y="295213"/>
                </a:cubicBezTo>
                <a:cubicBezTo>
                  <a:pt x="132852" y="297376"/>
                  <a:pt x="136092" y="298817"/>
                  <a:pt x="138972" y="298817"/>
                </a:cubicBezTo>
                <a:lnTo>
                  <a:pt x="167055" y="298817"/>
                </a:lnTo>
                <a:cubicBezTo>
                  <a:pt x="169935" y="298817"/>
                  <a:pt x="173175" y="297376"/>
                  <a:pt x="175335" y="295213"/>
                </a:cubicBezTo>
                <a:cubicBezTo>
                  <a:pt x="177135" y="293050"/>
                  <a:pt x="178576" y="290167"/>
                  <a:pt x="178216" y="286922"/>
                </a:cubicBezTo>
                <a:lnTo>
                  <a:pt x="172455" y="182390"/>
                </a:lnTo>
                <a:cubicBezTo>
                  <a:pt x="172095" y="176263"/>
                  <a:pt x="167055" y="171577"/>
                  <a:pt x="161294" y="171577"/>
                </a:cubicBezTo>
                <a:lnTo>
                  <a:pt x="144733" y="171577"/>
                </a:lnTo>
                <a:close/>
                <a:moveTo>
                  <a:pt x="15121" y="111741"/>
                </a:moveTo>
                <a:lnTo>
                  <a:pt x="15121" y="167972"/>
                </a:lnTo>
                <a:cubicBezTo>
                  <a:pt x="15121" y="174460"/>
                  <a:pt x="20162" y="179507"/>
                  <a:pt x="26282" y="179507"/>
                </a:cubicBezTo>
                <a:cubicBezTo>
                  <a:pt x="32403" y="179507"/>
                  <a:pt x="37443" y="174460"/>
                  <a:pt x="37443" y="167972"/>
                </a:cubicBezTo>
                <a:cubicBezTo>
                  <a:pt x="37443" y="166170"/>
                  <a:pt x="38883" y="164368"/>
                  <a:pt x="41043" y="164368"/>
                </a:cubicBezTo>
                <a:cubicBezTo>
                  <a:pt x="43204" y="164368"/>
                  <a:pt x="44644" y="166170"/>
                  <a:pt x="44644" y="167972"/>
                </a:cubicBezTo>
                <a:lnTo>
                  <a:pt x="44644" y="190320"/>
                </a:lnTo>
                <a:cubicBezTo>
                  <a:pt x="44644" y="196809"/>
                  <a:pt x="49684" y="201495"/>
                  <a:pt x="55805" y="201495"/>
                </a:cubicBezTo>
                <a:cubicBezTo>
                  <a:pt x="62285" y="201495"/>
                  <a:pt x="67326" y="196809"/>
                  <a:pt x="67326" y="190320"/>
                </a:cubicBezTo>
                <a:cubicBezTo>
                  <a:pt x="67326" y="188518"/>
                  <a:pt x="68766" y="186716"/>
                  <a:pt x="70926" y="186716"/>
                </a:cubicBezTo>
                <a:cubicBezTo>
                  <a:pt x="72726" y="186716"/>
                  <a:pt x="74526" y="188518"/>
                  <a:pt x="74526" y="190320"/>
                </a:cubicBezTo>
                <a:lnTo>
                  <a:pt x="74526" y="212669"/>
                </a:lnTo>
                <a:cubicBezTo>
                  <a:pt x="74526" y="218796"/>
                  <a:pt x="79567" y="224203"/>
                  <a:pt x="85687" y="224203"/>
                </a:cubicBezTo>
                <a:cubicBezTo>
                  <a:pt x="91808" y="224203"/>
                  <a:pt x="96848" y="218796"/>
                  <a:pt x="96848" y="212669"/>
                </a:cubicBezTo>
                <a:lnTo>
                  <a:pt x="96848" y="138415"/>
                </a:lnTo>
                <a:cubicBezTo>
                  <a:pt x="96848" y="136252"/>
                  <a:pt x="98649" y="134450"/>
                  <a:pt x="100809" y="134450"/>
                </a:cubicBezTo>
                <a:cubicBezTo>
                  <a:pt x="102969" y="134450"/>
                  <a:pt x="104409" y="136252"/>
                  <a:pt x="104409" y="138415"/>
                </a:cubicBezTo>
                <a:cubicBezTo>
                  <a:pt x="104409" y="144543"/>
                  <a:pt x="109450" y="149229"/>
                  <a:pt x="115570" y="149229"/>
                </a:cubicBezTo>
                <a:cubicBezTo>
                  <a:pt x="122051" y="149229"/>
                  <a:pt x="126731" y="144543"/>
                  <a:pt x="126731" y="138415"/>
                </a:cubicBezTo>
                <a:lnTo>
                  <a:pt x="126731" y="112102"/>
                </a:lnTo>
                <a:lnTo>
                  <a:pt x="18722" y="112102"/>
                </a:lnTo>
                <a:cubicBezTo>
                  <a:pt x="17281" y="112102"/>
                  <a:pt x="16201" y="111741"/>
                  <a:pt x="15121" y="111741"/>
                </a:cubicBezTo>
                <a:close/>
                <a:moveTo>
                  <a:pt x="258343" y="53106"/>
                </a:moveTo>
                <a:cubicBezTo>
                  <a:pt x="260499" y="53466"/>
                  <a:pt x="261578" y="55624"/>
                  <a:pt x="261218" y="57422"/>
                </a:cubicBezTo>
                <a:lnTo>
                  <a:pt x="250435" y="94828"/>
                </a:lnTo>
                <a:cubicBezTo>
                  <a:pt x="250076" y="96627"/>
                  <a:pt x="247919" y="98065"/>
                  <a:pt x="246122" y="97346"/>
                </a:cubicBezTo>
                <a:cubicBezTo>
                  <a:pt x="243965" y="96627"/>
                  <a:pt x="242887" y="94828"/>
                  <a:pt x="243247" y="92670"/>
                </a:cubicBezTo>
                <a:lnTo>
                  <a:pt x="254030" y="55624"/>
                </a:lnTo>
                <a:cubicBezTo>
                  <a:pt x="254389" y="53466"/>
                  <a:pt x="256546" y="52387"/>
                  <a:pt x="258343" y="53106"/>
                </a:cubicBezTo>
                <a:close/>
                <a:moveTo>
                  <a:pt x="239253" y="15012"/>
                </a:moveTo>
                <a:cubicBezTo>
                  <a:pt x="241434" y="15738"/>
                  <a:pt x="242524" y="17551"/>
                  <a:pt x="241797" y="19727"/>
                </a:cubicBezTo>
                <a:lnTo>
                  <a:pt x="220356" y="94798"/>
                </a:lnTo>
                <a:cubicBezTo>
                  <a:pt x="219993" y="96612"/>
                  <a:pt x="217813" y="98062"/>
                  <a:pt x="215996" y="97337"/>
                </a:cubicBezTo>
                <a:cubicBezTo>
                  <a:pt x="213815" y="96612"/>
                  <a:pt x="212725" y="94798"/>
                  <a:pt x="213089" y="92622"/>
                </a:cubicBezTo>
                <a:lnTo>
                  <a:pt x="234892" y="17551"/>
                </a:lnTo>
                <a:cubicBezTo>
                  <a:pt x="235256" y="15738"/>
                  <a:pt x="237436" y="14287"/>
                  <a:pt x="239253" y="15012"/>
                </a:cubicBezTo>
                <a:close/>
                <a:moveTo>
                  <a:pt x="209046" y="15012"/>
                </a:moveTo>
                <a:cubicBezTo>
                  <a:pt x="211254" y="15738"/>
                  <a:pt x="212357" y="17551"/>
                  <a:pt x="211621" y="19727"/>
                </a:cubicBezTo>
                <a:lnTo>
                  <a:pt x="190287" y="94798"/>
                </a:lnTo>
                <a:cubicBezTo>
                  <a:pt x="189551" y="96612"/>
                  <a:pt x="187344" y="98062"/>
                  <a:pt x="185505" y="97337"/>
                </a:cubicBezTo>
                <a:cubicBezTo>
                  <a:pt x="183298" y="96612"/>
                  <a:pt x="182562" y="94798"/>
                  <a:pt x="182930" y="92622"/>
                </a:cubicBezTo>
                <a:lnTo>
                  <a:pt x="204265" y="17551"/>
                </a:lnTo>
                <a:cubicBezTo>
                  <a:pt x="205000" y="15738"/>
                  <a:pt x="207207" y="14287"/>
                  <a:pt x="209046" y="15012"/>
                </a:cubicBezTo>
                <a:close/>
                <a:moveTo>
                  <a:pt x="180839" y="15012"/>
                </a:moveTo>
                <a:cubicBezTo>
                  <a:pt x="182679" y="15738"/>
                  <a:pt x="183782" y="17551"/>
                  <a:pt x="183046" y="19727"/>
                </a:cubicBezTo>
                <a:lnTo>
                  <a:pt x="161712" y="94798"/>
                </a:lnTo>
                <a:cubicBezTo>
                  <a:pt x="160976" y="96612"/>
                  <a:pt x="159137" y="98062"/>
                  <a:pt x="156930" y="97337"/>
                </a:cubicBezTo>
                <a:cubicBezTo>
                  <a:pt x="155090" y="96612"/>
                  <a:pt x="153987" y="94798"/>
                  <a:pt x="154355" y="92622"/>
                </a:cubicBezTo>
                <a:lnTo>
                  <a:pt x="176057" y="17551"/>
                </a:lnTo>
                <a:cubicBezTo>
                  <a:pt x="176425" y="15738"/>
                  <a:pt x="178632" y="14287"/>
                  <a:pt x="180839" y="15012"/>
                </a:cubicBezTo>
                <a:close/>
                <a:moveTo>
                  <a:pt x="150716" y="15012"/>
                </a:moveTo>
                <a:cubicBezTo>
                  <a:pt x="152533" y="15738"/>
                  <a:pt x="153623" y="17551"/>
                  <a:pt x="153260" y="19727"/>
                </a:cubicBezTo>
                <a:lnTo>
                  <a:pt x="131820" y="94798"/>
                </a:lnTo>
                <a:cubicBezTo>
                  <a:pt x="131093" y="96612"/>
                  <a:pt x="129276" y="98062"/>
                  <a:pt x="127095" y="97337"/>
                </a:cubicBezTo>
                <a:cubicBezTo>
                  <a:pt x="125278" y="96612"/>
                  <a:pt x="123825" y="94798"/>
                  <a:pt x="124552" y="92622"/>
                </a:cubicBezTo>
                <a:lnTo>
                  <a:pt x="145992" y="17551"/>
                </a:lnTo>
                <a:cubicBezTo>
                  <a:pt x="146356" y="15738"/>
                  <a:pt x="148536" y="14287"/>
                  <a:pt x="150716" y="15012"/>
                </a:cubicBezTo>
                <a:close/>
                <a:moveTo>
                  <a:pt x="120234" y="15012"/>
                </a:moveTo>
                <a:cubicBezTo>
                  <a:pt x="122029" y="15738"/>
                  <a:pt x="123466" y="17551"/>
                  <a:pt x="122748" y="19727"/>
                </a:cubicBezTo>
                <a:lnTo>
                  <a:pt x="101562" y="94798"/>
                </a:lnTo>
                <a:cubicBezTo>
                  <a:pt x="100844" y="96612"/>
                  <a:pt x="99048" y="98062"/>
                  <a:pt x="96894" y="97337"/>
                </a:cubicBezTo>
                <a:cubicBezTo>
                  <a:pt x="95098" y="96612"/>
                  <a:pt x="93662" y="94798"/>
                  <a:pt x="94380" y="92622"/>
                </a:cubicBezTo>
                <a:lnTo>
                  <a:pt x="115566" y="17551"/>
                </a:lnTo>
                <a:cubicBezTo>
                  <a:pt x="116284" y="15738"/>
                  <a:pt x="118080" y="14287"/>
                  <a:pt x="120234" y="15012"/>
                </a:cubicBezTo>
                <a:close/>
                <a:moveTo>
                  <a:pt x="90028" y="15012"/>
                </a:moveTo>
                <a:cubicBezTo>
                  <a:pt x="91845" y="15738"/>
                  <a:pt x="93298" y="17551"/>
                  <a:pt x="92572" y="19727"/>
                </a:cubicBezTo>
                <a:lnTo>
                  <a:pt x="71131" y="94798"/>
                </a:lnTo>
                <a:cubicBezTo>
                  <a:pt x="70768" y="96612"/>
                  <a:pt x="68587" y="98062"/>
                  <a:pt x="66407" y="97337"/>
                </a:cubicBezTo>
                <a:cubicBezTo>
                  <a:pt x="64590" y="96612"/>
                  <a:pt x="63500" y="94798"/>
                  <a:pt x="63863" y="92622"/>
                </a:cubicBezTo>
                <a:lnTo>
                  <a:pt x="85304" y="17551"/>
                </a:lnTo>
                <a:cubicBezTo>
                  <a:pt x="86031" y="15738"/>
                  <a:pt x="87848" y="14287"/>
                  <a:pt x="90028" y="15012"/>
                </a:cubicBezTo>
                <a:close/>
                <a:moveTo>
                  <a:pt x="59866" y="15012"/>
                </a:moveTo>
                <a:cubicBezTo>
                  <a:pt x="62046" y="15738"/>
                  <a:pt x="63136" y="17551"/>
                  <a:pt x="62410" y="19727"/>
                </a:cubicBezTo>
                <a:lnTo>
                  <a:pt x="41332" y="94798"/>
                </a:lnTo>
                <a:cubicBezTo>
                  <a:pt x="40605" y="96612"/>
                  <a:pt x="38425" y="98062"/>
                  <a:pt x="36608" y="97337"/>
                </a:cubicBezTo>
                <a:cubicBezTo>
                  <a:pt x="34427" y="96612"/>
                  <a:pt x="33337" y="94798"/>
                  <a:pt x="34064" y="92622"/>
                </a:cubicBezTo>
                <a:lnTo>
                  <a:pt x="55141" y="17551"/>
                </a:lnTo>
                <a:cubicBezTo>
                  <a:pt x="55868" y="15738"/>
                  <a:pt x="57685" y="14287"/>
                  <a:pt x="59866" y="15012"/>
                </a:cubicBezTo>
                <a:close/>
                <a:moveTo>
                  <a:pt x="29809" y="15006"/>
                </a:moveTo>
                <a:cubicBezTo>
                  <a:pt x="31926" y="15726"/>
                  <a:pt x="32984" y="17524"/>
                  <a:pt x="32279" y="19682"/>
                </a:cubicBezTo>
                <a:lnTo>
                  <a:pt x="22048" y="56728"/>
                </a:lnTo>
                <a:cubicBezTo>
                  <a:pt x="21342" y="58886"/>
                  <a:pt x="19226" y="59965"/>
                  <a:pt x="17462" y="59246"/>
                </a:cubicBezTo>
                <a:cubicBezTo>
                  <a:pt x="15698" y="58886"/>
                  <a:pt x="14287" y="56728"/>
                  <a:pt x="14992" y="54930"/>
                </a:cubicBezTo>
                <a:lnTo>
                  <a:pt x="25576" y="17524"/>
                </a:lnTo>
                <a:cubicBezTo>
                  <a:pt x="25929" y="15726"/>
                  <a:pt x="27692" y="14287"/>
                  <a:pt x="29809" y="15006"/>
                </a:cubicBezTo>
                <a:close/>
                <a:moveTo>
                  <a:pt x="18722" y="7570"/>
                </a:moveTo>
                <a:cubicBezTo>
                  <a:pt x="12601" y="7570"/>
                  <a:pt x="7561" y="12616"/>
                  <a:pt x="7561" y="18744"/>
                </a:cubicBezTo>
                <a:lnTo>
                  <a:pt x="7561" y="93358"/>
                </a:lnTo>
                <a:cubicBezTo>
                  <a:pt x="7561" y="99486"/>
                  <a:pt x="12601" y="104532"/>
                  <a:pt x="18722" y="104532"/>
                </a:cubicBezTo>
                <a:lnTo>
                  <a:pt x="257423" y="104532"/>
                </a:lnTo>
                <a:cubicBezTo>
                  <a:pt x="263543" y="104532"/>
                  <a:pt x="268584" y="99486"/>
                  <a:pt x="268584" y="93358"/>
                </a:cubicBezTo>
                <a:lnTo>
                  <a:pt x="268584" y="18744"/>
                </a:lnTo>
                <a:cubicBezTo>
                  <a:pt x="268584" y="12616"/>
                  <a:pt x="263543" y="7570"/>
                  <a:pt x="257423" y="7570"/>
                </a:cubicBezTo>
                <a:lnTo>
                  <a:pt x="18722" y="7570"/>
                </a:lnTo>
                <a:close/>
                <a:moveTo>
                  <a:pt x="18722" y="0"/>
                </a:moveTo>
                <a:lnTo>
                  <a:pt x="257423" y="0"/>
                </a:lnTo>
                <a:cubicBezTo>
                  <a:pt x="267504" y="0"/>
                  <a:pt x="276144" y="8290"/>
                  <a:pt x="276144" y="18744"/>
                </a:cubicBezTo>
                <a:lnTo>
                  <a:pt x="276144" y="45057"/>
                </a:lnTo>
                <a:lnTo>
                  <a:pt x="287305" y="45057"/>
                </a:lnTo>
                <a:cubicBezTo>
                  <a:pt x="297386" y="45057"/>
                  <a:pt x="306027" y="53347"/>
                  <a:pt x="306027" y="63440"/>
                </a:cubicBezTo>
                <a:lnTo>
                  <a:pt x="306027" y="111020"/>
                </a:lnTo>
                <a:cubicBezTo>
                  <a:pt x="306027" y="120032"/>
                  <a:pt x="299547" y="127601"/>
                  <a:pt x="290906" y="129403"/>
                </a:cubicBezTo>
                <a:lnTo>
                  <a:pt x="156614" y="156438"/>
                </a:lnTo>
                <a:lnTo>
                  <a:pt x="156614" y="164368"/>
                </a:lnTo>
                <a:lnTo>
                  <a:pt x="161294" y="164368"/>
                </a:lnTo>
                <a:cubicBezTo>
                  <a:pt x="171375" y="164368"/>
                  <a:pt x="179296" y="172298"/>
                  <a:pt x="180016" y="182030"/>
                </a:cubicBezTo>
                <a:lnTo>
                  <a:pt x="185416" y="286562"/>
                </a:lnTo>
                <a:cubicBezTo>
                  <a:pt x="186136" y="291608"/>
                  <a:pt x="183976" y="296655"/>
                  <a:pt x="180376" y="300620"/>
                </a:cubicBezTo>
                <a:cubicBezTo>
                  <a:pt x="176775" y="304224"/>
                  <a:pt x="172455" y="306027"/>
                  <a:pt x="167055" y="306027"/>
                </a:cubicBezTo>
                <a:lnTo>
                  <a:pt x="138972" y="306027"/>
                </a:lnTo>
                <a:cubicBezTo>
                  <a:pt x="133572" y="306027"/>
                  <a:pt x="128891" y="304224"/>
                  <a:pt x="125291" y="300620"/>
                </a:cubicBezTo>
                <a:cubicBezTo>
                  <a:pt x="121691" y="296655"/>
                  <a:pt x="119890" y="291608"/>
                  <a:pt x="120250" y="286562"/>
                </a:cubicBezTo>
                <a:lnTo>
                  <a:pt x="126011" y="182030"/>
                </a:lnTo>
                <a:cubicBezTo>
                  <a:pt x="126371" y="172298"/>
                  <a:pt x="135012" y="164368"/>
                  <a:pt x="144733" y="164368"/>
                </a:cubicBezTo>
                <a:lnTo>
                  <a:pt x="149053" y="164368"/>
                </a:lnTo>
                <a:lnTo>
                  <a:pt x="149053" y="153194"/>
                </a:lnTo>
                <a:cubicBezTo>
                  <a:pt x="149053" y="151391"/>
                  <a:pt x="150493" y="149589"/>
                  <a:pt x="152293" y="149589"/>
                </a:cubicBezTo>
                <a:lnTo>
                  <a:pt x="289466" y="122194"/>
                </a:lnTo>
                <a:cubicBezTo>
                  <a:pt x="294506" y="120753"/>
                  <a:pt x="298466" y="116427"/>
                  <a:pt x="298466" y="111020"/>
                </a:cubicBezTo>
                <a:lnTo>
                  <a:pt x="298466" y="63440"/>
                </a:lnTo>
                <a:cubicBezTo>
                  <a:pt x="298466" y="57312"/>
                  <a:pt x="293426" y="52266"/>
                  <a:pt x="287305" y="52266"/>
                </a:cubicBezTo>
                <a:lnTo>
                  <a:pt x="276144" y="52266"/>
                </a:lnTo>
                <a:lnTo>
                  <a:pt x="276144" y="93358"/>
                </a:lnTo>
                <a:cubicBezTo>
                  <a:pt x="276144" y="103811"/>
                  <a:pt x="267504" y="112102"/>
                  <a:pt x="257423" y="112102"/>
                </a:cubicBezTo>
                <a:lnTo>
                  <a:pt x="134292" y="112102"/>
                </a:lnTo>
                <a:lnTo>
                  <a:pt x="134292" y="138415"/>
                </a:lnTo>
                <a:cubicBezTo>
                  <a:pt x="134292" y="148508"/>
                  <a:pt x="126011" y="156798"/>
                  <a:pt x="115570" y="156798"/>
                </a:cubicBezTo>
                <a:cubicBezTo>
                  <a:pt x="111250" y="156798"/>
                  <a:pt x="107649" y="155356"/>
                  <a:pt x="104409" y="153194"/>
                </a:cubicBezTo>
                <a:lnTo>
                  <a:pt x="104409" y="212669"/>
                </a:lnTo>
                <a:cubicBezTo>
                  <a:pt x="104409" y="223122"/>
                  <a:pt x="96128" y="231412"/>
                  <a:pt x="85687" y="231412"/>
                </a:cubicBezTo>
                <a:cubicBezTo>
                  <a:pt x="75607" y="231412"/>
                  <a:pt x="67326" y="223122"/>
                  <a:pt x="67326" y="212669"/>
                </a:cubicBezTo>
                <a:lnTo>
                  <a:pt x="67326" y="205460"/>
                </a:lnTo>
                <a:cubicBezTo>
                  <a:pt x="64086" y="207622"/>
                  <a:pt x="60125" y="209064"/>
                  <a:pt x="55805" y="209064"/>
                </a:cubicBezTo>
                <a:cubicBezTo>
                  <a:pt x="45724" y="209064"/>
                  <a:pt x="37443" y="200774"/>
                  <a:pt x="37443" y="190320"/>
                </a:cubicBezTo>
                <a:lnTo>
                  <a:pt x="37443" y="183111"/>
                </a:lnTo>
                <a:cubicBezTo>
                  <a:pt x="34203" y="185274"/>
                  <a:pt x="30243" y="186716"/>
                  <a:pt x="26282" y="186716"/>
                </a:cubicBezTo>
                <a:cubicBezTo>
                  <a:pt x="15841" y="186716"/>
                  <a:pt x="7561" y="178425"/>
                  <a:pt x="7561" y="167972"/>
                </a:cubicBezTo>
                <a:lnTo>
                  <a:pt x="7561" y="108137"/>
                </a:lnTo>
                <a:cubicBezTo>
                  <a:pt x="2880" y="104893"/>
                  <a:pt x="0" y="99486"/>
                  <a:pt x="0" y="93358"/>
                </a:cubicBezTo>
                <a:lnTo>
                  <a:pt x="0" y="18744"/>
                </a:lnTo>
                <a:cubicBezTo>
                  <a:pt x="0" y="8290"/>
                  <a:pt x="8281" y="0"/>
                  <a:pt x="18722"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5" name="Freeform 622">
            <a:extLst>
              <a:ext uri="{FF2B5EF4-FFF2-40B4-BE49-F238E27FC236}">
                <a16:creationId xmlns:a16="http://schemas.microsoft.com/office/drawing/2014/main" id="{4887EE9C-562C-7D4B-9C14-B27AA4D33B78}"/>
              </a:ext>
            </a:extLst>
          </p:cNvPr>
          <p:cNvSpPr>
            <a:spLocks noChangeArrowheads="1"/>
          </p:cNvSpPr>
          <p:nvPr/>
        </p:nvSpPr>
        <p:spPr bwMode="auto">
          <a:xfrm>
            <a:off x="8247153" y="1888273"/>
            <a:ext cx="459118" cy="459118"/>
          </a:xfrm>
          <a:custGeom>
            <a:avLst/>
            <a:gdLst>
              <a:gd name="T0" fmla="*/ 257992 w 306027"/>
              <a:gd name="T1" fmla="*/ 261576 h 306027"/>
              <a:gd name="T2" fmla="*/ 49623 w 306027"/>
              <a:gd name="T3" fmla="*/ 254000 h 306027"/>
              <a:gd name="T4" fmla="*/ 49623 w 306027"/>
              <a:gd name="T5" fmla="*/ 261576 h 306027"/>
              <a:gd name="T6" fmla="*/ 257992 w 306027"/>
              <a:gd name="T7" fmla="*/ 223837 h 306027"/>
              <a:gd name="T8" fmla="*/ 165100 w 306027"/>
              <a:gd name="T9" fmla="*/ 227806 h 306027"/>
              <a:gd name="T10" fmla="*/ 142517 w 306027"/>
              <a:gd name="T11" fmla="*/ 227806 h 306027"/>
              <a:gd name="T12" fmla="*/ 49623 w 306027"/>
              <a:gd name="T13" fmla="*/ 223837 h 306027"/>
              <a:gd name="T14" fmla="*/ 257992 w 306027"/>
              <a:gd name="T15" fmla="*/ 201234 h 306027"/>
              <a:gd name="T16" fmla="*/ 49623 w 306027"/>
              <a:gd name="T17" fmla="*/ 193675 h 306027"/>
              <a:gd name="T18" fmla="*/ 49623 w 306027"/>
              <a:gd name="T19" fmla="*/ 201234 h 306027"/>
              <a:gd name="T20" fmla="*/ 194836 w 306027"/>
              <a:gd name="T21" fmla="*/ 114061 h 306027"/>
              <a:gd name="T22" fmla="*/ 213519 w 306027"/>
              <a:gd name="T23" fmla="*/ 104731 h 306027"/>
              <a:gd name="T24" fmla="*/ 112861 w 306027"/>
              <a:gd name="T25" fmla="*/ 141690 h 306027"/>
              <a:gd name="T26" fmla="*/ 214956 w 306027"/>
              <a:gd name="T27" fmla="*/ 97196 h 306027"/>
              <a:gd name="T28" fmla="*/ 239387 w 306027"/>
              <a:gd name="T29" fmla="*/ 117649 h 306027"/>
              <a:gd name="T30" fmla="*/ 187291 w 306027"/>
              <a:gd name="T31" fmla="*/ 145278 h 306027"/>
              <a:gd name="T32" fmla="*/ 181902 w 306027"/>
              <a:gd name="T33" fmla="*/ 112266 h 306027"/>
              <a:gd name="T34" fmla="*/ 125728 w 306027"/>
              <a:gd name="T35" fmla="*/ 112266 h 306027"/>
              <a:gd name="T36" fmla="*/ 120367 w 306027"/>
              <a:gd name="T37" fmla="*/ 145278 h 306027"/>
              <a:gd name="T38" fmla="*/ 68545 w 306027"/>
              <a:gd name="T39" fmla="*/ 117649 h 306027"/>
              <a:gd name="T40" fmla="*/ 92490 w 306027"/>
              <a:gd name="T41" fmla="*/ 97196 h 306027"/>
              <a:gd name="T42" fmla="*/ 254405 w 306027"/>
              <a:gd name="T43" fmla="*/ 82116 h 306027"/>
              <a:gd name="T44" fmla="*/ 134985 w 306027"/>
              <a:gd name="T45" fmla="*/ 163589 h 306027"/>
              <a:gd name="T46" fmla="*/ 257992 w 306027"/>
              <a:gd name="T47" fmla="*/ 74612 h 306027"/>
              <a:gd name="T48" fmla="*/ 168687 w 306027"/>
              <a:gd name="T49" fmla="*/ 171093 h 306027"/>
              <a:gd name="T50" fmla="*/ 49623 w 306027"/>
              <a:gd name="T51" fmla="*/ 74612 h 306027"/>
              <a:gd name="T52" fmla="*/ 138571 w 306027"/>
              <a:gd name="T53" fmla="*/ 171093 h 306027"/>
              <a:gd name="T54" fmla="*/ 49623 w 306027"/>
              <a:gd name="T55" fmla="*/ 74612 h 306027"/>
              <a:gd name="T56" fmla="*/ 259495 w 306027"/>
              <a:gd name="T57" fmla="*/ 59964 h 306027"/>
              <a:gd name="T58" fmla="*/ 183379 w 306027"/>
              <a:gd name="T59" fmla="*/ 52387 h 306027"/>
              <a:gd name="T60" fmla="*/ 183379 w 306027"/>
              <a:gd name="T61" fmla="*/ 59964 h 306027"/>
              <a:gd name="T62" fmla="*/ 168683 w 306027"/>
              <a:gd name="T63" fmla="*/ 52387 h 306027"/>
              <a:gd name="T64" fmla="*/ 134937 w 306027"/>
              <a:gd name="T65" fmla="*/ 55995 h 306027"/>
              <a:gd name="T66" fmla="*/ 284177 w 306027"/>
              <a:gd name="T67" fmla="*/ 282599 h 306027"/>
              <a:gd name="T68" fmla="*/ 110591 w 306027"/>
              <a:gd name="T69" fmla="*/ 29393 h 306027"/>
              <a:gd name="T70" fmla="*/ 23077 w 306027"/>
              <a:gd name="T71" fmla="*/ 21840 h 306027"/>
              <a:gd name="T72" fmla="*/ 23077 w 306027"/>
              <a:gd name="T73" fmla="*/ 21840 h 306027"/>
              <a:gd name="T74" fmla="*/ 287867 w 306027"/>
              <a:gd name="T75" fmla="*/ 21864 h 306027"/>
              <a:gd name="T76" fmla="*/ 243593 w 306027"/>
              <a:gd name="T77" fmla="*/ 14287 h 306027"/>
              <a:gd name="T78" fmla="*/ 243593 w 306027"/>
              <a:gd name="T79" fmla="*/ 21864 h 306027"/>
              <a:gd name="T80" fmla="*/ 227895 w 306027"/>
              <a:gd name="T81" fmla="*/ 14287 h 306027"/>
              <a:gd name="T82" fmla="*/ 209550 w 306027"/>
              <a:gd name="T83" fmla="*/ 18256 h 306027"/>
              <a:gd name="T84" fmla="*/ 171454 w 306027"/>
              <a:gd name="T85" fmla="*/ 15366 h 306027"/>
              <a:gd name="T86" fmla="*/ 291740 w 306027"/>
              <a:gd name="T87" fmla="*/ 286556 h 306027"/>
              <a:gd name="T88" fmla="*/ 15875 w 306027"/>
              <a:gd name="T89" fmla="*/ 18243 h 306027"/>
              <a:gd name="T90" fmla="*/ 298467 w 306027"/>
              <a:gd name="T91" fmla="*/ 298818 h 306027"/>
              <a:gd name="T92" fmla="*/ 302067 w 306027"/>
              <a:gd name="T93" fmla="*/ 0 h 306027"/>
              <a:gd name="T94" fmla="*/ 3600 w 306027"/>
              <a:gd name="T95" fmla="*/ 306027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06027" h="306027">
                <a:moveTo>
                  <a:pt x="168687" y="254000"/>
                </a:moveTo>
                <a:lnTo>
                  <a:pt x="257992" y="254000"/>
                </a:lnTo>
                <a:cubicBezTo>
                  <a:pt x="260144" y="254000"/>
                  <a:pt x="261579" y="255804"/>
                  <a:pt x="261579" y="257969"/>
                </a:cubicBezTo>
                <a:cubicBezTo>
                  <a:pt x="261579" y="259772"/>
                  <a:pt x="260144" y="261576"/>
                  <a:pt x="257992" y="261576"/>
                </a:cubicBezTo>
                <a:lnTo>
                  <a:pt x="168687" y="261576"/>
                </a:lnTo>
                <a:cubicBezTo>
                  <a:pt x="166535" y="261576"/>
                  <a:pt x="165100" y="259772"/>
                  <a:pt x="165100" y="257969"/>
                </a:cubicBezTo>
                <a:cubicBezTo>
                  <a:pt x="165100" y="255804"/>
                  <a:pt x="166535" y="254000"/>
                  <a:pt x="168687" y="254000"/>
                </a:cubicBezTo>
                <a:close/>
                <a:moveTo>
                  <a:pt x="49623" y="254000"/>
                </a:moveTo>
                <a:lnTo>
                  <a:pt x="138571" y="254000"/>
                </a:lnTo>
                <a:cubicBezTo>
                  <a:pt x="140723" y="254000"/>
                  <a:pt x="142517" y="255804"/>
                  <a:pt x="142517" y="257969"/>
                </a:cubicBezTo>
                <a:cubicBezTo>
                  <a:pt x="142517" y="259772"/>
                  <a:pt x="140723" y="261576"/>
                  <a:pt x="138571" y="261576"/>
                </a:cubicBezTo>
                <a:lnTo>
                  <a:pt x="49623" y="261576"/>
                </a:lnTo>
                <a:cubicBezTo>
                  <a:pt x="47471" y="261576"/>
                  <a:pt x="46037" y="259772"/>
                  <a:pt x="46037" y="257969"/>
                </a:cubicBezTo>
                <a:cubicBezTo>
                  <a:pt x="46037" y="255804"/>
                  <a:pt x="47471" y="254000"/>
                  <a:pt x="49623" y="254000"/>
                </a:cubicBezTo>
                <a:close/>
                <a:moveTo>
                  <a:pt x="168687" y="223837"/>
                </a:moveTo>
                <a:lnTo>
                  <a:pt x="257992" y="223837"/>
                </a:lnTo>
                <a:cubicBezTo>
                  <a:pt x="260144" y="223837"/>
                  <a:pt x="261579" y="225641"/>
                  <a:pt x="261579" y="227806"/>
                </a:cubicBezTo>
                <a:cubicBezTo>
                  <a:pt x="261579" y="229610"/>
                  <a:pt x="260144" y="231414"/>
                  <a:pt x="257992" y="231414"/>
                </a:cubicBezTo>
                <a:lnTo>
                  <a:pt x="168687" y="231414"/>
                </a:lnTo>
                <a:cubicBezTo>
                  <a:pt x="166535" y="231414"/>
                  <a:pt x="165100" y="229610"/>
                  <a:pt x="165100" y="227806"/>
                </a:cubicBezTo>
                <a:cubicBezTo>
                  <a:pt x="165100" y="225641"/>
                  <a:pt x="166535" y="223837"/>
                  <a:pt x="168687" y="223837"/>
                </a:cubicBezTo>
                <a:close/>
                <a:moveTo>
                  <a:pt x="49623" y="223837"/>
                </a:moveTo>
                <a:lnTo>
                  <a:pt x="138571" y="223837"/>
                </a:lnTo>
                <a:cubicBezTo>
                  <a:pt x="140723" y="223837"/>
                  <a:pt x="142517" y="225641"/>
                  <a:pt x="142517" y="227806"/>
                </a:cubicBezTo>
                <a:cubicBezTo>
                  <a:pt x="142517" y="229610"/>
                  <a:pt x="140723" y="231414"/>
                  <a:pt x="138571" y="231414"/>
                </a:cubicBezTo>
                <a:lnTo>
                  <a:pt x="49623" y="231414"/>
                </a:lnTo>
                <a:cubicBezTo>
                  <a:pt x="47471" y="231414"/>
                  <a:pt x="46037" y="229610"/>
                  <a:pt x="46037" y="227806"/>
                </a:cubicBezTo>
                <a:cubicBezTo>
                  <a:pt x="46037" y="225641"/>
                  <a:pt x="47471" y="223837"/>
                  <a:pt x="49623" y="223837"/>
                </a:cubicBezTo>
                <a:close/>
                <a:moveTo>
                  <a:pt x="168687" y="193675"/>
                </a:moveTo>
                <a:lnTo>
                  <a:pt x="257992" y="193675"/>
                </a:lnTo>
                <a:cubicBezTo>
                  <a:pt x="260144" y="193675"/>
                  <a:pt x="261579" y="195187"/>
                  <a:pt x="261579" y="197455"/>
                </a:cubicBezTo>
                <a:cubicBezTo>
                  <a:pt x="261579" y="199722"/>
                  <a:pt x="260144" y="201234"/>
                  <a:pt x="257992" y="201234"/>
                </a:cubicBezTo>
                <a:lnTo>
                  <a:pt x="168687" y="201234"/>
                </a:lnTo>
                <a:cubicBezTo>
                  <a:pt x="166535" y="201234"/>
                  <a:pt x="165100" y="199722"/>
                  <a:pt x="165100" y="197455"/>
                </a:cubicBezTo>
                <a:cubicBezTo>
                  <a:pt x="165100" y="195187"/>
                  <a:pt x="166535" y="193675"/>
                  <a:pt x="168687" y="193675"/>
                </a:cubicBezTo>
                <a:close/>
                <a:moveTo>
                  <a:pt x="49623" y="193675"/>
                </a:moveTo>
                <a:lnTo>
                  <a:pt x="138571" y="193675"/>
                </a:lnTo>
                <a:cubicBezTo>
                  <a:pt x="140723" y="193675"/>
                  <a:pt x="142517" y="195187"/>
                  <a:pt x="142517" y="197455"/>
                </a:cubicBezTo>
                <a:cubicBezTo>
                  <a:pt x="142517" y="199722"/>
                  <a:pt x="140723" y="201234"/>
                  <a:pt x="138571" y="201234"/>
                </a:cubicBezTo>
                <a:lnTo>
                  <a:pt x="49623" y="201234"/>
                </a:lnTo>
                <a:cubicBezTo>
                  <a:pt x="47471" y="201234"/>
                  <a:pt x="46037" y="199722"/>
                  <a:pt x="46037" y="197455"/>
                </a:cubicBezTo>
                <a:cubicBezTo>
                  <a:pt x="46037" y="195187"/>
                  <a:pt x="47471" y="193675"/>
                  <a:pt x="49623" y="193675"/>
                </a:cubicBezTo>
                <a:close/>
                <a:moveTo>
                  <a:pt x="213519" y="104731"/>
                </a:moveTo>
                <a:lnTo>
                  <a:pt x="194836" y="114061"/>
                </a:lnTo>
                <a:lnTo>
                  <a:pt x="194836" y="141690"/>
                </a:lnTo>
                <a:lnTo>
                  <a:pt x="231842" y="141690"/>
                </a:lnTo>
                <a:lnTo>
                  <a:pt x="231842" y="114061"/>
                </a:lnTo>
                <a:lnTo>
                  <a:pt x="213519" y="104731"/>
                </a:lnTo>
                <a:close/>
                <a:moveTo>
                  <a:pt x="94277" y="104731"/>
                </a:moveTo>
                <a:lnTo>
                  <a:pt x="75693" y="114061"/>
                </a:lnTo>
                <a:lnTo>
                  <a:pt x="75693" y="141690"/>
                </a:lnTo>
                <a:lnTo>
                  <a:pt x="112861" y="141690"/>
                </a:lnTo>
                <a:lnTo>
                  <a:pt x="112861" y="114061"/>
                </a:lnTo>
                <a:lnTo>
                  <a:pt x="94277" y="104731"/>
                </a:lnTo>
                <a:close/>
                <a:moveTo>
                  <a:pt x="211722" y="97196"/>
                </a:moveTo>
                <a:cubicBezTo>
                  <a:pt x="212800" y="96837"/>
                  <a:pt x="213878" y="96837"/>
                  <a:pt x="214956" y="97196"/>
                </a:cubicBezTo>
                <a:lnTo>
                  <a:pt x="244776" y="112266"/>
                </a:lnTo>
                <a:cubicBezTo>
                  <a:pt x="246572" y="112984"/>
                  <a:pt x="247291" y="115496"/>
                  <a:pt x="246572" y="117290"/>
                </a:cubicBezTo>
                <a:cubicBezTo>
                  <a:pt x="245495" y="119084"/>
                  <a:pt x="243339" y="119802"/>
                  <a:pt x="241543" y="118725"/>
                </a:cubicBezTo>
                <a:lnTo>
                  <a:pt x="239387" y="117649"/>
                </a:lnTo>
                <a:lnTo>
                  <a:pt x="239387" y="145278"/>
                </a:lnTo>
                <a:cubicBezTo>
                  <a:pt x="239387" y="147072"/>
                  <a:pt x="237590" y="148866"/>
                  <a:pt x="235794" y="148866"/>
                </a:cubicBezTo>
                <a:lnTo>
                  <a:pt x="191243" y="148866"/>
                </a:lnTo>
                <a:cubicBezTo>
                  <a:pt x="189088" y="148866"/>
                  <a:pt x="187291" y="147072"/>
                  <a:pt x="187291" y="145278"/>
                </a:cubicBezTo>
                <a:lnTo>
                  <a:pt x="187291" y="117649"/>
                </a:lnTo>
                <a:lnTo>
                  <a:pt x="185136" y="118725"/>
                </a:lnTo>
                <a:cubicBezTo>
                  <a:pt x="183339" y="119802"/>
                  <a:pt x="181184" y="119084"/>
                  <a:pt x="180465" y="117290"/>
                </a:cubicBezTo>
                <a:cubicBezTo>
                  <a:pt x="179387" y="115496"/>
                  <a:pt x="180106" y="112984"/>
                  <a:pt x="181902" y="112266"/>
                </a:cubicBezTo>
                <a:lnTo>
                  <a:pt x="211722" y="97196"/>
                </a:lnTo>
                <a:close/>
                <a:moveTo>
                  <a:pt x="92490" y="97196"/>
                </a:moveTo>
                <a:cubicBezTo>
                  <a:pt x="93562" y="96837"/>
                  <a:pt x="94992" y="96837"/>
                  <a:pt x="96064" y="97196"/>
                </a:cubicBezTo>
                <a:lnTo>
                  <a:pt x="125728" y="112266"/>
                </a:lnTo>
                <a:cubicBezTo>
                  <a:pt x="127515" y="112984"/>
                  <a:pt x="128229" y="115496"/>
                  <a:pt x="127157" y="117290"/>
                </a:cubicBezTo>
                <a:cubicBezTo>
                  <a:pt x="126442" y="119084"/>
                  <a:pt x="123941" y="119802"/>
                  <a:pt x="122511" y="118725"/>
                </a:cubicBezTo>
                <a:lnTo>
                  <a:pt x="120367" y="117649"/>
                </a:lnTo>
                <a:lnTo>
                  <a:pt x="120367" y="145278"/>
                </a:lnTo>
                <a:cubicBezTo>
                  <a:pt x="120367" y="147072"/>
                  <a:pt x="118580" y="148866"/>
                  <a:pt x="116435" y="148866"/>
                </a:cubicBezTo>
                <a:lnTo>
                  <a:pt x="72119" y="148866"/>
                </a:lnTo>
                <a:cubicBezTo>
                  <a:pt x="69974" y="148866"/>
                  <a:pt x="68545" y="147072"/>
                  <a:pt x="68545" y="145278"/>
                </a:cubicBezTo>
                <a:lnTo>
                  <a:pt x="68545" y="117649"/>
                </a:lnTo>
                <a:lnTo>
                  <a:pt x="66400" y="118725"/>
                </a:lnTo>
                <a:cubicBezTo>
                  <a:pt x="64613" y="119802"/>
                  <a:pt x="62112" y="119084"/>
                  <a:pt x="61397" y="117290"/>
                </a:cubicBezTo>
                <a:cubicBezTo>
                  <a:pt x="60325" y="115496"/>
                  <a:pt x="61397" y="112984"/>
                  <a:pt x="62826" y="112266"/>
                </a:cubicBezTo>
                <a:lnTo>
                  <a:pt x="92490" y="97196"/>
                </a:lnTo>
                <a:close/>
                <a:moveTo>
                  <a:pt x="172632" y="82116"/>
                </a:moveTo>
                <a:lnTo>
                  <a:pt x="172632" y="163589"/>
                </a:lnTo>
                <a:lnTo>
                  <a:pt x="254405" y="163589"/>
                </a:lnTo>
                <a:lnTo>
                  <a:pt x="254405" y="82116"/>
                </a:lnTo>
                <a:lnTo>
                  <a:pt x="172632" y="82116"/>
                </a:lnTo>
                <a:close/>
                <a:moveTo>
                  <a:pt x="53210" y="82116"/>
                </a:moveTo>
                <a:lnTo>
                  <a:pt x="53210" y="163589"/>
                </a:lnTo>
                <a:lnTo>
                  <a:pt x="134985" y="163589"/>
                </a:lnTo>
                <a:lnTo>
                  <a:pt x="134985" y="82116"/>
                </a:lnTo>
                <a:lnTo>
                  <a:pt x="53210" y="82116"/>
                </a:lnTo>
                <a:close/>
                <a:moveTo>
                  <a:pt x="168687" y="74612"/>
                </a:moveTo>
                <a:lnTo>
                  <a:pt x="257992" y="74612"/>
                </a:lnTo>
                <a:cubicBezTo>
                  <a:pt x="260144" y="74612"/>
                  <a:pt x="261579" y="76399"/>
                  <a:pt x="261579" y="78185"/>
                </a:cubicBezTo>
                <a:lnTo>
                  <a:pt x="261579" y="167162"/>
                </a:lnTo>
                <a:cubicBezTo>
                  <a:pt x="261579" y="169306"/>
                  <a:pt x="260144" y="171093"/>
                  <a:pt x="257992" y="171093"/>
                </a:cubicBezTo>
                <a:lnTo>
                  <a:pt x="168687" y="171093"/>
                </a:lnTo>
                <a:cubicBezTo>
                  <a:pt x="166535" y="171093"/>
                  <a:pt x="165100" y="169306"/>
                  <a:pt x="165100" y="167162"/>
                </a:cubicBezTo>
                <a:lnTo>
                  <a:pt x="165100" y="78185"/>
                </a:lnTo>
                <a:cubicBezTo>
                  <a:pt x="165100" y="76399"/>
                  <a:pt x="166535" y="74612"/>
                  <a:pt x="168687" y="74612"/>
                </a:cubicBezTo>
                <a:close/>
                <a:moveTo>
                  <a:pt x="49623" y="74612"/>
                </a:moveTo>
                <a:lnTo>
                  <a:pt x="138571" y="74612"/>
                </a:lnTo>
                <a:cubicBezTo>
                  <a:pt x="140723" y="74612"/>
                  <a:pt x="142517" y="76399"/>
                  <a:pt x="142517" y="78185"/>
                </a:cubicBezTo>
                <a:lnTo>
                  <a:pt x="142517" y="167162"/>
                </a:lnTo>
                <a:cubicBezTo>
                  <a:pt x="142517" y="169306"/>
                  <a:pt x="140723" y="171093"/>
                  <a:pt x="138571" y="171093"/>
                </a:cubicBezTo>
                <a:lnTo>
                  <a:pt x="49623" y="171093"/>
                </a:lnTo>
                <a:cubicBezTo>
                  <a:pt x="47471" y="171093"/>
                  <a:pt x="46037" y="169306"/>
                  <a:pt x="46037" y="167162"/>
                </a:cubicBezTo>
                <a:lnTo>
                  <a:pt x="46037" y="78185"/>
                </a:lnTo>
                <a:cubicBezTo>
                  <a:pt x="46037" y="76399"/>
                  <a:pt x="47471" y="74612"/>
                  <a:pt x="49623" y="74612"/>
                </a:cubicBezTo>
                <a:close/>
                <a:moveTo>
                  <a:pt x="229089" y="52387"/>
                </a:moveTo>
                <a:lnTo>
                  <a:pt x="259495" y="52387"/>
                </a:lnTo>
                <a:cubicBezTo>
                  <a:pt x="261694" y="52387"/>
                  <a:pt x="263159" y="53830"/>
                  <a:pt x="263159" y="55995"/>
                </a:cubicBezTo>
                <a:cubicBezTo>
                  <a:pt x="263159" y="58160"/>
                  <a:pt x="261694" y="59964"/>
                  <a:pt x="259495" y="59964"/>
                </a:cubicBezTo>
                <a:lnTo>
                  <a:pt x="229089" y="59964"/>
                </a:lnTo>
                <a:cubicBezTo>
                  <a:pt x="226891" y="59964"/>
                  <a:pt x="225425" y="58160"/>
                  <a:pt x="225425" y="55995"/>
                </a:cubicBezTo>
                <a:cubicBezTo>
                  <a:pt x="225425" y="53830"/>
                  <a:pt x="226891" y="52387"/>
                  <a:pt x="229089" y="52387"/>
                </a:cubicBezTo>
                <a:close/>
                <a:moveTo>
                  <a:pt x="183379" y="52387"/>
                </a:moveTo>
                <a:lnTo>
                  <a:pt x="213496" y="52387"/>
                </a:lnTo>
                <a:cubicBezTo>
                  <a:pt x="215310" y="52387"/>
                  <a:pt x="217124" y="53830"/>
                  <a:pt x="217124" y="55995"/>
                </a:cubicBezTo>
                <a:cubicBezTo>
                  <a:pt x="217124" y="58160"/>
                  <a:pt x="215310" y="59964"/>
                  <a:pt x="213496" y="59964"/>
                </a:cubicBezTo>
                <a:lnTo>
                  <a:pt x="183379" y="59964"/>
                </a:lnTo>
                <a:cubicBezTo>
                  <a:pt x="181202" y="59964"/>
                  <a:pt x="179387" y="58160"/>
                  <a:pt x="179387" y="55995"/>
                </a:cubicBezTo>
                <a:cubicBezTo>
                  <a:pt x="179387" y="53830"/>
                  <a:pt x="181202" y="52387"/>
                  <a:pt x="183379" y="52387"/>
                </a:cubicBezTo>
                <a:close/>
                <a:moveTo>
                  <a:pt x="138566" y="52387"/>
                </a:moveTo>
                <a:lnTo>
                  <a:pt x="168683" y="52387"/>
                </a:lnTo>
                <a:cubicBezTo>
                  <a:pt x="170860" y="52387"/>
                  <a:pt x="172674" y="53830"/>
                  <a:pt x="172674" y="55995"/>
                </a:cubicBezTo>
                <a:cubicBezTo>
                  <a:pt x="172674" y="58160"/>
                  <a:pt x="170860" y="59964"/>
                  <a:pt x="168683" y="59964"/>
                </a:cubicBezTo>
                <a:lnTo>
                  <a:pt x="138566" y="59964"/>
                </a:lnTo>
                <a:cubicBezTo>
                  <a:pt x="136752" y="59964"/>
                  <a:pt x="134937" y="58160"/>
                  <a:pt x="134937" y="55995"/>
                </a:cubicBezTo>
                <a:cubicBezTo>
                  <a:pt x="134937" y="53830"/>
                  <a:pt x="136752" y="52387"/>
                  <a:pt x="138566" y="52387"/>
                </a:cubicBezTo>
                <a:close/>
                <a:moveTo>
                  <a:pt x="23077" y="36586"/>
                </a:moveTo>
                <a:lnTo>
                  <a:pt x="23077" y="282599"/>
                </a:lnTo>
                <a:lnTo>
                  <a:pt x="284177" y="282599"/>
                </a:lnTo>
                <a:lnTo>
                  <a:pt x="284177" y="36586"/>
                </a:lnTo>
                <a:lnTo>
                  <a:pt x="23077" y="36586"/>
                </a:lnTo>
                <a:close/>
                <a:moveTo>
                  <a:pt x="103028" y="21840"/>
                </a:moveTo>
                <a:lnTo>
                  <a:pt x="110591" y="29393"/>
                </a:lnTo>
                <a:lnTo>
                  <a:pt x="174696" y="29393"/>
                </a:lnTo>
                <a:lnTo>
                  <a:pt x="167133" y="21840"/>
                </a:lnTo>
                <a:lnTo>
                  <a:pt x="103028" y="21840"/>
                </a:lnTo>
                <a:close/>
                <a:moveTo>
                  <a:pt x="23077" y="21840"/>
                </a:moveTo>
                <a:lnTo>
                  <a:pt x="23077" y="29393"/>
                </a:lnTo>
                <a:lnTo>
                  <a:pt x="99787" y="29393"/>
                </a:lnTo>
                <a:lnTo>
                  <a:pt x="92584" y="21840"/>
                </a:lnTo>
                <a:lnTo>
                  <a:pt x="23077" y="21840"/>
                </a:lnTo>
                <a:close/>
                <a:moveTo>
                  <a:pt x="273403" y="14287"/>
                </a:moveTo>
                <a:lnTo>
                  <a:pt x="287867" y="14287"/>
                </a:lnTo>
                <a:cubicBezTo>
                  <a:pt x="289984" y="14287"/>
                  <a:pt x="291747" y="16091"/>
                  <a:pt x="291747" y="18256"/>
                </a:cubicBezTo>
                <a:cubicBezTo>
                  <a:pt x="291747" y="20421"/>
                  <a:pt x="289984" y="21864"/>
                  <a:pt x="287867" y="21864"/>
                </a:cubicBezTo>
                <a:lnTo>
                  <a:pt x="273403" y="21864"/>
                </a:lnTo>
                <a:cubicBezTo>
                  <a:pt x="271639" y="21864"/>
                  <a:pt x="269875" y="20421"/>
                  <a:pt x="269875" y="18256"/>
                </a:cubicBezTo>
                <a:cubicBezTo>
                  <a:pt x="269875" y="16091"/>
                  <a:pt x="271639" y="14287"/>
                  <a:pt x="273403" y="14287"/>
                </a:cubicBezTo>
                <a:close/>
                <a:moveTo>
                  <a:pt x="243593" y="14287"/>
                </a:moveTo>
                <a:lnTo>
                  <a:pt x="258057" y="14287"/>
                </a:lnTo>
                <a:cubicBezTo>
                  <a:pt x="260173" y="14287"/>
                  <a:pt x="261584" y="16091"/>
                  <a:pt x="261584" y="18256"/>
                </a:cubicBezTo>
                <a:cubicBezTo>
                  <a:pt x="261584" y="20421"/>
                  <a:pt x="260173" y="21864"/>
                  <a:pt x="258057" y="21864"/>
                </a:cubicBezTo>
                <a:lnTo>
                  <a:pt x="243593" y="21864"/>
                </a:lnTo>
                <a:cubicBezTo>
                  <a:pt x="241476" y="21864"/>
                  <a:pt x="239712" y="20421"/>
                  <a:pt x="239712" y="18256"/>
                </a:cubicBezTo>
                <a:cubicBezTo>
                  <a:pt x="239712" y="16091"/>
                  <a:pt x="241476" y="14287"/>
                  <a:pt x="243593" y="14287"/>
                </a:cubicBezTo>
                <a:close/>
                <a:moveTo>
                  <a:pt x="213431" y="14287"/>
                </a:moveTo>
                <a:lnTo>
                  <a:pt x="227895" y="14287"/>
                </a:lnTo>
                <a:cubicBezTo>
                  <a:pt x="230011" y="14287"/>
                  <a:pt x="231422" y="16091"/>
                  <a:pt x="231422" y="18256"/>
                </a:cubicBezTo>
                <a:cubicBezTo>
                  <a:pt x="231422" y="20421"/>
                  <a:pt x="230011" y="21864"/>
                  <a:pt x="227895" y="21864"/>
                </a:cubicBezTo>
                <a:lnTo>
                  <a:pt x="213431" y="21864"/>
                </a:lnTo>
                <a:cubicBezTo>
                  <a:pt x="211314" y="21864"/>
                  <a:pt x="209550" y="20421"/>
                  <a:pt x="209550" y="18256"/>
                </a:cubicBezTo>
                <a:cubicBezTo>
                  <a:pt x="209550" y="16091"/>
                  <a:pt x="211314" y="14287"/>
                  <a:pt x="213431" y="14287"/>
                </a:cubicBezTo>
                <a:close/>
                <a:moveTo>
                  <a:pt x="19476" y="14287"/>
                </a:moveTo>
                <a:lnTo>
                  <a:pt x="168573" y="14287"/>
                </a:lnTo>
                <a:cubicBezTo>
                  <a:pt x="169654" y="14287"/>
                  <a:pt x="170374" y="14647"/>
                  <a:pt x="171454" y="15366"/>
                </a:cubicBezTo>
                <a:lnTo>
                  <a:pt x="185140" y="29393"/>
                </a:lnTo>
                <a:lnTo>
                  <a:pt x="287779" y="29393"/>
                </a:lnTo>
                <a:cubicBezTo>
                  <a:pt x="289939" y="29393"/>
                  <a:pt x="291740" y="31191"/>
                  <a:pt x="291740" y="32990"/>
                </a:cubicBezTo>
                <a:lnTo>
                  <a:pt x="291740" y="286556"/>
                </a:lnTo>
                <a:cubicBezTo>
                  <a:pt x="291740" y="288354"/>
                  <a:pt x="289939" y="290152"/>
                  <a:pt x="287779" y="290152"/>
                </a:cubicBezTo>
                <a:lnTo>
                  <a:pt x="19476" y="290152"/>
                </a:lnTo>
                <a:cubicBezTo>
                  <a:pt x="17315" y="290152"/>
                  <a:pt x="15875" y="288354"/>
                  <a:pt x="15875" y="286556"/>
                </a:cubicBezTo>
                <a:lnTo>
                  <a:pt x="15875" y="18243"/>
                </a:lnTo>
                <a:cubicBezTo>
                  <a:pt x="15875" y="16085"/>
                  <a:pt x="17315" y="14287"/>
                  <a:pt x="19476" y="14287"/>
                </a:cubicBezTo>
                <a:close/>
                <a:moveTo>
                  <a:pt x="7560" y="7569"/>
                </a:moveTo>
                <a:lnTo>
                  <a:pt x="7560" y="298818"/>
                </a:lnTo>
                <a:lnTo>
                  <a:pt x="298467" y="298818"/>
                </a:lnTo>
                <a:lnTo>
                  <a:pt x="298467" y="7569"/>
                </a:lnTo>
                <a:lnTo>
                  <a:pt x="7560" y="7569"/>
                </a:lnTo>
                <a:close/>
                <a:moveTo>
                  <a:pt x="3600" y="0"/>
                </a:moveTo>
                <a:lnTo>
                  <a:pt x="302067" y="0"/>
                </a:lnTo>
                <a:cubicBezTo>
                  <a:pt x="304227" y="0"/>
                  <a:pt x="306027" y="1802"/>
                  <a:pt x="306027" y="3604"/>
                </a:cubicBezTo>
                <a:lnTo>
                  <a:pt x="306027" y="302422"/>
                </a:lnTo>
                <a:cubicBezTo>
                  <a:pt x="306027" y="304585"/>
                  <a:pt x="304227" y="306027"/>
                  <a:pt x="302067" y="306027"/>
                </a:cubicBezTo>
                <a:lnTo>
                  <a:pt x="3600" y="306027"/>
                </a:lnTo>
                <a:cubicBezTo>
                  <a:pt x="1800" y="306027"/>
                  <a:pt x="0" y="304585"/>
                  <a:pt x="0" y="302422"/>
                </a:cubicBezTo>
                <a:lnTo>
                  <a:pt x="0" y="3604"/>
                </a:lnTo>
                <a:cubicBezTo>
                  <a:pt x="0" y="1802"/>
                  <a:pt x="1800" y="0"/>
                  <a:pt x="3600"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6" name="Freeform 624">
            <a:extLst>
              <a:ext uri="{FF2B5EF4-FFF2-40B4-BE49-F238E27FC236}">
                <a16:creationId xmlns:a16="http://schemas.microsoft.com/office/drawing/2014/main" id="{C69B08F3-B011-F04B-9A67-ADC3F4699127}"/>
              </a:ext>
            </a:extLst>
          </p:cNvPr>
          <p:cNvSpPr>
            <a:spLocks noChangeArrowheads="1"/>
          </p:cNvSpPr>
          <p:nvPr/>
        </p:nvSpPr>
        <p:spPr bwMode="auto">
          <a:xfrm>
            <a:off x="8247153" y="3491923"/>
            <a:ext cx="459118" cy="459118"/>
          </a:xfrm>
          <a:custGeom>
            <a:avLst/>
            <a:gdLst>
              <a:gd name="T0" fmla="*/ 111720 w 306028"/>
              <a:gd name="T1" fmla="*/ 194050 h 306027"/>
              <a:gd name="T2" fmla="*/ 153013 w 306028"/>
              <a:gd name="T3" fmla="*/ 98623 h 306027"/>
              <a:gd name="T4" fmla="*/ 215677 w 306028"/>
              <a:gd name="T5" fmla="*/ 150118 h 306027"/>
              <a:gd name="T6" fmla="*/ 201913 w 306028"/>
              <a:gd name="T7" fmla="*/ 146877 h 306027"/>
              <a:gd name="T8" fmla="*/ 108098 w 306028"/>
              <a:gd name="T9" fmla="*/ 201252 h 306027"/>
              <a:gd name="T10" fmla="*/ 95782 w 306028"/>
              <a:gd name="T11" fmla="*/ 155519 h 306027"/>
              <a:gd name="T12" fmla="*/ 150477 w 306028"/>
              <a:gd name="T13" fmla="*/ 90701 h 306027"/>
              <a:gd name="T14" fmla="*/ 65603 w 306028"/>
              <a:gd name="T15" fmla="*/ 32441 h 306027"/>
              <a:gd name="T16" fmla="*/ 56952 w 306028"/>
              <a:gd name="T17" fmla="*/ 90835 h 306027"/>
              <a:gd name="T18" fmla="*/ 65603 w 306028"/>
              <a:gd name="T19" fmla="*/ 149229 h 306027"/>
              <a:gd name="T20" fmla="*/ 94079 w 306028"/>
              <a:gd name="T21" fmla="*/ 178065 h 306027"/>
              <a:gd name="T22" fmla="*/ 32080 w 306028"/>
              <a:gd name="T23" fmla="*/ 156798 h 306027"/>
              <a:gd name="T24" fmla="*/ 7209 w 306028"/>
              <a:gd name="T25" fmla="*/ 215552 h 306027"/>
              <a:gd name="T26" fmla="*/ 32080 w 306028"/>
              <a:gd name="T27" fmla="*/ 273946 h 306027"/>
              <a:gd name="T28" fmla="*/ 118951 w 306028"/>
              <a:gd name="T29" fmla="*/ 273946 h 306027"/>
              <a:gd name="T30" fmla="*/ 152834 w 306028"/>
              <a:gd name="T31" fmla="*/ 236459 h 306027"/>
              <a:gd name="T32" fmla="*/ 178065 w 306028"/>
              <a:gd name="T33" fmla="*/ 211948 h 306027"/>
              <a:gd name="T34" fmla="*/ 156438 w 306028"/>
              <a:gd name="T35" fmla="*/ 273946 h 306027"/>
              <a:gd name="T36" fmla="*/ 215193 w 306028"/>
              <a:gd name="T37" fmla="*/ 298818 h 306027"/>
              <a:gd name="T38" fmla="*/ 273586 w 306028"/>
              <a:gd name="T39" fmla="*/ 273946 h 306027"/>
              <a:gd name="T40" fmla="*/ 273586 w 306028"/>
              <a:gd name="T41" fmla="*/ 187076 h 306027"/>
              <a:gd name="T42" fmla="*/ 236099 w 306028"/>
              <a:gd name="T43" fmla="*/ 153194 h 306027"/>
              <a:gd name="T44" fmla="*/ 215553 w 306028"/>
              <a:gd name="T45" fmla="*/ 124357 h 306027"/>
              <a:gd name="T46" fmla="*/ 273586 w 306028"/>
              <a:gd name="T47" fmla="*/ 115706 h 306027"/>
              <a:gd name="T48" fmla="*/ 277551 w 306028"/>
              <a:gd name="T49" fmla="*/ 69568 h 306027"/>
              <a:gd name="T50" fmla="*/ 243669 w 306028"/>
              <a:gd name="T51" fmla="*/ 32441 h 306027"/>
              <a:gd name="T52" fmla="*/ 156438 w 306028"/>
              <a:gd name="T53" fmla="*/ 32441 h 306027"/>
              <a:gd name="T54" fmla="*/ 131567 w 306028"/>
              <a:gd name="T55" fmla="*/ 90835 h 306027"/>
              <a:gd name="T56" fmla="*/ 149229 w 306028"/>
              <a:gd name="T57" fmla="*/ 62359 h 306027"/>
              <a:gd name="T58" fmla="*/ 111742 w 306028"/>
              <a:gd name="T59" fmla="*/ 28476 h 306027"/>
              <a:gd name="T60" fmla="*/ 118951 w 306028"/>
              <a:gd name="T61" fmla="*/ 24871 h 306027"/>
              <a:gd name="T62" fmla="*/ 215193 w 306028"/>
              <a:gd name="T63" fmla="*/ 49743 h 306027"/>
              <a:gd name="T64" fmla="*/ 277551 w 306028"/>
              <a:gd name="T65" fmla="*/ 24871 h 306027"/>
              <a:gd name="T66" fmla="*/ 306028 w 306028"/>
              <a:gd name="T67" fmla="*/ 90835 h 306027"/>
              <a:gd name="T68" fmla="*/ 277191 w 306028"/>
              <a:gd name="T69" fmla="*/ 194286 h 306027"/>
              <a:gd name="T70" fmla="*/ 281156 w 306028"/>
              <a:gd name="T71" fmla="*/ 240063 h 306027"/>
              <a:gd name="T72" fmla="*/ 243308 w 306028"/>
              <a:gd name="T73" fmla="*/ 281155 h 306027"/>
              <a:gd name="T74" fmla="*/ 115346 w 306028"/>
              <a:gd name="T75" fmla="*/ 281155 h 306027"/>
              <a:gd name="T76" fmla="*/ 69568 w 306028"/>
              <a:gd name="T77" fmla="*/ 277551 h 306027"/>
              <a:gd name="T78" fmla="*/ 24511 w 306028"/>
              <a:gd name="T79" fmla="*/ 277551 h 306027"/>
              <a:gd name="T80" fmla="*/ 24511 w 306028"/>
              <a:gd name="T81" fmla="*/ 187076 h 306027"/>
              <a:gd name="T82" fmla="*/ 49382 w 306028"/>
              <a:gd name="T83" fmla="*/ 90835 h 306027"/>
              <a:gd name="T84" fmla="*/ 24511 w 306028"/>
              <a:gd name="T85" fmla="*/ 28476 h 306027"/>
              <a:gd name="T86" fmla="*/ 90475 w 306028"/>
              <a:gd name="T87"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06028" h="306027">
                <a:moveTo>
                  <a:pt x="153013" y="98623"/>
                </a:moveTo>
                <a:lnTo>
                  <a:pt x="111720" y="139675"/>
                </a:lnTo>
                <a:lnTo>
                  <a:pt x="111720" y="194050"/>
                </a:lnTo>
                <a:lnTo>
                  <a:pt x="194668" y="194050"/>
                </a:lnTo>
                <a:lnTo>
                  <a:pt x="194668" y="139675"/>
                </a:lnTo>
                <a:lnTo>
                  <a:pt x="153013" y="98623"/>
                </a:lnTo>
                <a:close/>
                <a:moveTo>
                  <a:pt x="150477" y="90701"/>
                </a:moveTo>
                <a:cubicBezTo>
                  <a:pt x="151926" y="88900"/>
                  <a:pt x="154100" y="88900"/>
                  <a:pt x="155548" y="90701"/>
                </a:cubicBezTo>
                <a:lnTo>
                  <a:pt x="215677" y="150118"/>
                </a:lnTo>
                <a:cubicBezTo>
                  <a:pt x="217126" y="151558"/>
                  <a:pt x="217126" y="154079"/>
                  <a:pt x="215677" y="155519"/>
                </a:cubicBezTo>
                <a:cubicBezTo>
                  <a:pt x="214228" y="156959"/>
                  <a:pt x="212055" y="156959"/>
                  <a:pt x="210244" y="155519"/>
                </a:cubicBezTo>
                <a:lnTo>
                  <a:pt x="201913" y="146877"/>
                </a:lnTo>
                <a:lnTo>
                  <a:pt x="201913" y="197651"/>
                </a:lnTo>
                <a:cubicBezTo>
                  <a:pt x="201913" y="199812"/>
                  <a:pt x="200101" y="201252"/>
                  <a:pt x="197928" y="201252"/>
                </a:cubicBezTo>
                <a:lnTo>
                  <a:pt x="108098" y="201252"/>
                </a:lnTo>
                <a:cubicBezTo>
                  <a:pt x="105924" y="201252"/>
                  <a:pt x="104113" y="199812"/>
                  <a:pt x="104113" y="197651"/>
                </a:cubicBezTo>
                <a:lnTo>
                  <a:pt x="104113" y="146877"/>
                </a:lnTo>
                <a:lnTo>
                  <a:pt x="95782" y="155519"/>
                </a:lnTo>
                <a:cubicBezTo>
                  <a:pt x="94334" y="156959"/>
                  <a:pt x="91798" y="156959"/>
                  <a:pt x="90349" y="155519"/>
                </a:cubicBezTo>
                <a:cubicBezTo>
                  <a:pt x="88900" y="154079"/>
                  <a:pt x="88900" y="151558"/>
                  <a:pt x="90349" y="150118"/>
                </a:cubicBezTo>
                <a:lnTo>
                  <a:pt x="150477" y="90701"/>
                </a:lnTo>
                <a:close/>
                <a:moveTo>
                  <a:pt x="90475" y="7569"/>
                </a:moveTo>
                <a:cubicBezTo>
                  <a:pt x="78940" y="7569"/>
                  <a:pt x="69568" y="16941"/>
                  <a:pt x="69568" y="28476"/>
                </a:cubicBezTo>
                <a:cubicBezTo>
                  <a:pt x="69568" y="30639"/>
                  <a:pt x="67766" y="32441"/>
                  <a:pt x="65603" y="32441"/>
                </a:cubicBezTo>
                <a:lnTo>
                  <a:pt x="32441" y="32441"/>
                </a:lnTo>
                <a:lnTo>
                  <a:pt x="32441" y="62359"/>
                </a:lnTo>
                <a:cubicBezTo>
                  <a:pt x="46138" y="64521"/>
                  <a:pt x="56952" y="76416"/>
                  <a:pt x="56952" y="90835"/>
                </a:cubicBezTo>
                <a:cubicBezTo>
                  <a:pt x="56952" y="105253"/>
                  <a:pt x="46138" y="117509"/>
                  <a:pt x="32441" y="119311"/>
                </a:cubicBezTo>
                <a:lnTo>
                  <a:pt x="32441" y="149229"/>
                </a:lnTo>
                <a:lnTo>
                  <a:pt x="65603" y="149229"/>
                </a:lnTo>
                <a:cubicBezTo>
                  <a:pt x="67766" y="149229"/>
                  <a:pt x="69568" y="151031"/>
                  <a:pt x="69568" y="153194"/>
                </a:cubicBezTo>
                <a:cubicBezTo>
                  <a:pt x="69568" y="164728"/>
                  <a:pt x="78940" y="174100"/>
                  <a:pt x="90475" y="174100"/>
                </a:cubicBezTo>
                <a:cubicBezTo>
                  <a:pt x="92638" y="174100"/>
                  <a:pt x="94079" y="175902"/>
                  <a:pt x="94079" y="178065"/>
                </a:cubicBezTo>
                <a:cubicBezTo>
                  <a:pt x="94079" y="180228"/>
                  <a:pt x="92638" y="181670"/>
                  <a:pt x="90475" y="181670"/>
                </a:cubicBezTo>
                <a:cubicBezTo>
                  <a:pt x="76056" y="181670"/>
                  <a:pt x="64161" y="170495"/>
                  <a:pt x="62359" y="156798"/>
                </a:cubicBezTo>
                <a:lnTo>
                  <a:pt x="32080" y="156798"/>
                </a:lnTo>
                <a:lnTo>
                  <a:pt x="32080" y="190321"/>
                </a:lnTo>
                <a:cubicBezTo>
                  <a:pt x="32080" y="192483"/>
                  <a:pt x="30278" y="194286"/>
                  <a:pt x="28476" y="194286"/>
                </a:cubicBezTo>
                <a:cubicBezTo>
                  <a:pt x="16941" y="194286"/>
                  <a:pt x="7209" y="203657"/>
                  <a:pt x="7209" y="215552"/>
                </a:cubicBezTo>
                <a:cubicBezTo>
                  <a:pt x="7209" y="227087"/>
                  <a:pt x="16941" y="236459"/>
                  <a:pt x="28476" y="236459"/>
                </a:cubicBezTo>
                <a:cubicBezTo>
                  <a:pt x="30278" y="236459"/>
                  <a:pt x="32080" y="238261"/>
                  <a:pt x="32080" y="240063"/>
                </a:cubicBezTo>
                <a:lnTo>
                  <a:pt x="32080" y="273946"/>
                </a:lnTo>
                <a:lnTo>
                  <a:pt x="62359" y="273946"/>
                </a:lnTo>
                <a:cubicBezTo>
                  <a:pt x="64161" y="259888"/>
                  <a:pt x="76056" y="248714"/>
                  <a:pt x="90835" y="248714"/>
                </a:cubicBezTo>
                <a:cubicBezTo>
                  <a:pt x="105253" y="248714"/>
                  <a:pt x="117148" y="259888"/>
                  <a:pt x="118951" y="273946"/>
                </a:cubicBezTo>
                <a:lnTo>
                  <a:pt x="149229" y="273946"/>
                </a:lnTo>
                <a:lnTo>
                  <a:pt x="149229" y="240063"/>
                </a:lnTo>
                <a:cubicBezTo>
                  <a:pt x="149229" y="237901"/>
                  <a:pt x="151031" y="236459"/>
                  <a:pt x="152834" y="236459"/>
                </a:cubicBezTo>
                <a:cubicBezTo>
                  <a:pt x="164368" y="236459"/>
                  <a:pt x="173740" y="227087"/>
                  <a:pt x="174100" y="215552"/>
                </a:cubicBezTo>
                <a:cubicBezTo>
                  <a:pt x="174100" y="213390"/>
                  <a:pt x="175903" y="211948"/>
                  <a:pt x="177705" y="211948"/>
                </a:cubicBezTo>
                <a:lnTo>
                  <a:pt x="178065" y="211948"/>
                </a:lnTo>
                <a:cubicBezTo>
                  <a:pt x="179868" y="211948"/>
                  <a:pt x="181670" y="213390"/>
                  <a:pt x="181670" y="215552"/>
                </a:cubicBezTo>
                <a:cubicBezTo>
                  <a:pt x="181310" y="229971"/>
                  <a:pt x="170496" y="241866"/>
                  <a:pt x="156438" y="243668"/>
                </a:cubicBezTo>
                <a:lnTo>
                  <a:pt x="156438" y="273946"/>
                </a:lnTo>
                <a:lnTo>
                  <a:pt x="190321" y="273946"/>
                </a:lnTo>
                <a:cubicBezTo>
                  <a:pt x="192484" y="273946"/>
                  <a:pt x="194286" y="275388"/>
                  <a:pt x="194286" y="277551"/>
                </a:cubicBezTo>
                <a:cubicBezTo>
                  <a:pt x="194286" y="289085"/>
                  <a:pt x="203658" y="298818"/>
                  <a:pt x="215193" y="298818"/>
                </a:cubicBezTo>
                <a:cubicBezTo>
                  <a:pt x="227088" y="298818"/>
                  <a:pt x="236099" y="289085"/>
                  <a:pt x="236099" y="277551"/>
                </a:cubicBezTo>
                <a:cubicBezTo>
                  <a:pt x="236099" y="275388"/>
                  <a:pt x="237901" y="273946"/>
                  <a:pt x="240064" y="273946"/>
                </a:cubicBezTo>
                <a:lnTo>
                  <a:pt x="273586" y="273946"/>
                </a:lnTo>
                <a:lnTo>
                  <a:pt x="273586" y="243668"/>
                </a:lnTo>
                <a:cubicBezTo>
                  <a:pt x="259889" y="241866"/>
                  <a:pt x="249075" y="229610"/>
                  <a:pt x="249075" y="215552"/>
                </a:cubicBezTo>
                <a:cubicBezTo>
                  <a:pt x="249075" y="200774"/>
                  <a:pt x="259889" y="188518"/>
                  <a:pt x="273586" y="187076"/>
                </a:cubicBezTo>
                <a:lnTo>
                  <a:pt x="273586" y="156798"/>
                </a:lnTo>
                <a:lnTo>
                  <a:pt x="240064" y="156798"/>
                </a:lnTo>
                <a:cubicBezTo>
                  <a:pt x="237901" y="156798"/>
                  <a:pt x="236099" y="154996"/>
                  <a:pt x="236099" y="153194"/>
                </a:cubicBezTo>
                <a:cubicBezTo>
                  <a:pt x="236099" y="141299"/>
                  <a:pt x="227088" y="131927"/>
                  <a:pt x="215193" y="131927"/>
                </a:cubicBezTo>
                <a:cubicBezTo>
                  <a:pt x="213390" y="131927"/>
                  <a:pt x="211588" y="130124"/>
                  <a:pt x="211588" y="128322"/>
                </a:cubicBezTo>
                <a:cubicBezTo>
                  <a:pt x="211588" y="125799"/>
                  <a:pt x="213390" y="124357"/>
                  <a:pt x="215553" y="124357"/>
                </a:cubicBezTo>
                <a:cubicBezTo>
                  <a:pt x="229971" y="124718"/>
                  <a:pt x="241866" y="135531"/>
                  <a:pt x="243308" y="149229"/>
                </a:cubicBezTo>
                <a:lnTo>
                  <a:pt x="273586" y="149229"/>
                </a:lnTo>
                <a:lnTo>
                  <a:pt x="273586" y="115706"/>
                </a:lnTo>
                <a:cubicBezTo>
                  <a:pt x="273586" y="113904"/>
                  <a:pt x="275389" y="112102"/>
                  <a:pt x="277551" y="112102"/>
                </a:cubicBezTo>
                <a:cubicBezTo>
                  <a:pt x="289086" y="112102"/>
                  <a:pt x="298458" y="102369"/>
                  <a:pt x="298458" y="90835"/>
                </a:cubicBezTo>
                <a:cubicBezTo>
                  <a:pt x="298458" y="79300"/>
                  <a:pt x="289086" y="69568"/>
                  <a:pt x="277551" y="69568"/>
                </a:cubicBezTo>
                <a:cubicBezTo>
                  <a:pt x="275389" y="69568"/>
                  <a:pt x="273586" y="68126"/>
                  <a:pt x="273586" y="65963"/>
                </a:cubicBezTo>
                <a:lnTo>
                  <a:pt x="273586" y="32441"/>
                </a:lnTo>
                <a:lnTo>
                  <a:pt x="243669" y="32441"/>
                </a:lnTo>
                <a:cubicBezTo>
                  <a:pt x="241866" y="46499"/>
                  <a:pt x="229611" y="57312"/>
                  <a:pt x="215193" y="57312"/>
                </a:cubicBezTo>
                <a:cubicBezTo>
                  <a:pt x="200774" y="57312"/>
                  <a:pt x="188519" y="46499"/>
                  <a:pt x="187077" y="32441"/>
                </a:cubicBezTo>
                <a:lnTo>
                  <a:pt x="156438" y="32441"/>
                </a:lnTo>
                <a:lnTo>
                  <a:pt x="156438" y="65963"/>
                </a:lnTo>
                <a:cubicBezTo>
                  <a:pt x="156438" y="68126"/>
                  <a:pt x="154996" y="69568"/>
                  <a:pt x="152834" y="69568"/>
                </a:cubicBezTo>
                <a:cubicBezTo>
                  <a:pt x="141299" y="69568"/>
                  <a:pt x="131927" y="79300"/>
                  <a:pt x="131567" y="90835"/>
                </a:cubicBezTo>
                <a:cubicBezTo>
                  <a:pt x="131567" y="92637"/>
                  <a:pt x="129764" y="94439"/>
                  <a:pt x="127962" y="94439"/>
                </a:cubicBezTo>
                <a:cubicBezTo>
                  <a:pt x="125799" y="94439"/>
                  <a:pt x="124357" y="92637"/>
                  <a:pt x="124357" y="90835"/>
                </a:cubicBezTo>
                <a:cubicBezTo>
                  <a:pt x="124357" y="76416"/>
                  <a:pt x="135171" y="64521"/>
                  <a:pt x="149229" y="62359"/>
                </a:cubicBezTo>
                <a:lnTo>
                  <a:pt x="149229" y="32441"/>
                </a:lnTo>
                <a:lnTo>
                  <a:pt x="115346" y="32441"/>
                </a:lnTo>
                <a:cubicBezTo>
                  <a:pt x="113544" y="32441"/>
                  <a:pt x="111742" y="30639"/>
                  <a:pt x="111742" y="28476"/>
                </a:cubicBezTo>
                <a:cubicBezTo>
                  <a:pt x="111742" y="16941"/>
                  <a:pt x="102370" y="7569"/>
                  <a:pt x="90475" y="7569"/>
                </a:cubicBezTo>
                <a:close/>
                <a:moveTo>
                  <a:pt x="90475" y="0"/>
                </a:moveTo>
                <a:cubicBezTo>
                  <a:pt x="105253" y="0"/>
                  <a:pt x="117148" y="10814"/>
                  <a:pt x="118951" y="24871"/>
                </a:cubicBezTo>
                <a:lnTo>
                  <a:pt x="190321" y="24871"/>
                </a:lnTo>
                <a:cubicBezTo>
                  <a:pt x="192484" y="24871"/>
                  <a:pt x="194286" y="26674"/>
                  <a:pt x="194286" y="28476"/>
                </a:cubicBezTo>
                <a:cubicBezTo>
                  <a:pt x="194286" y="40371"/>
                  <a:pt x="203297" y="49743"/>
                  <a:pt x="215193" y="49743"/>
                </a:cubicBezTo>
                <a:cubicBezTo>
                  <a:pt x="227088" y="49743"/>
                  <a:pt x="236459" y="40371"/>
                  <a:pt x="236459" y="28476"/>
                </a:cubicBezTo>
                <a:cubicBezTo>
                  <a:pt x="236459" y="26674"/>
                  <a:pt x="237901" y="24871"/>
                  <a:pt x="240064" y="24871"/>
                </a:cubicBezTo>
                <a:lnTo>
                  <a:pt x="277551" y="24871"/>
                </a:lnTo>
                <a:cubicBezTo>
                  <a:pt x="279354" y="24871"/>
                  <a:pt x="281156" y="26674"/>
                  <a:pt x="281156" y="28476"/>
                </a:cubicBezTo>
                <a:lnTo>
                  <a:pt x="281156" y="62359"/>
                </a:lnTo>
                <a:cubicBezTo>
                  <a:pt x="294853" y="64161"/>
                  <a:pt x="306028" y="76416"/>
                  <a:pt x="306028" y="90835"/>
                </a:cubicBezTo>
                <a:cubicBezTo>
                  <a:pt x="306028" y="105253"/>
                  <a:pt x="294853" y="117509"/>
                  <a:pt x="281156" y="119311"/>
                </a:cubicBezTo>
                <a:lnTo>
                  <a:pt x="281156" y="190321"/>
                </a:lnTo>
                <a:cubicBezTo>
                  <a:pt x="281156" y="192483"/>
                  <a:pt x="279354" y="194286"/>
                  <a:pt x="277191" y="194286"/>
                </a:cubicBezTo>
                <a:cubicBezTo>
                  <a:pt x="265656" y="194286"/>
                  <a:pt x="256285" y="203657"/>
                  <a:pt x="256285" y="215552"/>
                </a:cubicBezTo>
                <a:cubicBezTo>
                  <a:pt x="256285" y="227087"/>
                  <a:pt x="265656" y="236459"/>
                  <a:pt x="277191" y="236459"/>
                </a:cubicBezTo>
                <a:cubicBezTo>
                  <a:pt x="279354" y="236459"/>
                  <a:pt x="281156" y="237901"/>
                  <a:pt x="281156" y="240063"/>
                </a:cubicBezTo>
                <a:lnTo>
                  <a:pt x="281156" y="277551"/>
                </a:lnTo>
                <a:cubicBezTo>
                  <a:pt x="281156" y="279353"/>
                  <a:pt x="279354" y="281155"/>
                  <a:pt x="277191" y="281155"/>
                </a:cubicBezTo>
                <a:lnTo>
                  <a:pt x="243308" y="281155"/>
                </a:lnTo>
                <a:cubicBezTo>
                  <a:pt x="241866" y="295213"/>
                  <a:pt x="229611" y="306027"/>
                  <a:pt x="215193" y="306027"/>
                </a:cubicBezTo>
                <a:cubicBezTo>
                  <a:pt x="200774" y="306027"/>
                  <a:pt x="188519" y="295213"/>
                  <a:pt x="187077" y="281155"/>
                </a:cubicBezTo>
                <a:lnTo>
                  <a:pt x="115346" y="281155"/>
                </a:lnTo>
                <a:cubicBezTo>
                  <a:pt x="113544" y="281155"/>
                  <a:pt x="111742" y="279353"/>
                  <a:pt x="111742" y="277551"/>
                </a:cubicBezTo>
                <a:cubicBezTo>
                  <a:pt x="111742" y="266016"/>
                  <a:pt x="102370" y="256284"/>
                  <a:pt x="90835" y="256284"/>
                </a:cubicBezTo>
                <a:cubicBezTo>
                  <a:pt x="78940" y="256284"/>
                  <a:pt x="69568" y="266016"/>
                  <a:pt x="69568" y="277551"/>
                </a:cubicBezTo>
                <a:cubicBezTo>
                  <a:pt x="69568" y="279353"/>
                  <a:pt x="67766" y="281155"/>
                  <a:pt x="65603" y="281155"/>
                </a:cubicBezTo>
                <a:lnTo>
                  <a:pt x="28476" y="281155"/>
                </a:lnTo>
                <a:cubicBezTo>
                  <a:pt x="26313" y="281155"/>
                  <a:pt x="24511" y="279353"/>
                  <a:pt x="24511" y="277551"/>
                </a:cubicBezTo>
                <a:lnTo>
                  <a:pt x="24511" y="243668"/>
                </a:lnTo>
                <a:cubicBezTo>
                  <a:pt x="10813" y="241866"/>
                  <a:pt x="0" y="229610"/>
                  <a:pt x="0" y="215552"/>
                </a:cubicBezTo>
                <a:cubicBezTo>
                  <a:pt x="0" y="200774"/>
                  <a:pt x="10813" y="188518"/>
                  <a:pt x="24511" y="187076"/>
                </a:cubicBezTo>
                <a:lnTo>
                  <a:pt x="24511" y="115706"/>
                </a:lnTo>
                <a:cubicBezTo>
                  <a:pt x="24511" y="113904"/>
                  <a:pt x="26313" y="112102"/>
                  <a:pt x="28476" y="112102"/>
                </a:cubicBezTo>
                <a:cubicBezTo>
                  <a:pt x="40010" y="112102"/>
                  <a:pt x="49382" y="102369"/>
                  <a:pt x="49382" y="90835"/>
                </a:cubicBezTo>
                <a:cubicBezTo>
                  <a:pt x="49382" y="79300"/>
                  <a:pt x="40010" y="69568"/>
                  <a:pt x="28476" y="69568"/>
                </a:cubicBezTo>
                <a:cubicBezTo>
                  <a:pt x="26313" y="69568"/>
                  <a:pt x="24511" y="68126"/>
                  <a:pt x="24511" y="65963"/>
                </a:cubicBezTo>
                <a:lnTo>
                  <a:pt x="24511" y="28476"/>
                </a:lnTo>
                <a:cubicBezTo>
                  <a:pt x="24511" y="26674"/>
                  <a:pt x="26313" y="24871"/>
                  <a:pt x="28476" y="24871"/>
                </a:cubicBezTo>
                <a:lnTo>
                  <a:pt x="62359" y="24871"/>
                </a:lnTo>
                <a:cubicBezTo>
                  <a:pt x="64161" y="10814"/>
                  <a:pt x="76056" y="0"/>
                  <a:pt x="90475"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7" name="Freeform 581">
            <a:extLst>
              <a:ext uri="{FF2B5EF4-FFF2-40B4-BE49-F238E27FC236}">
                <a16:creationId xmlns:a16="http://schemas.microsoft.com/office/drawing/2014/main" id="{10325E9B-ABDA-1B4E-B842-2BB2159EE85A}"/>
              </a:ext>
            </a:extLst>
          </p:cNvPr>
          <p:cNvSpPr>
            <a:spLocks noChangeArrowheads="1"/>
          </p:cNvSpPr>
          <p:nvPr/>
        </p:nvSpPr>
        <p:spPr bwMode="auto">
          <a:xfrm>
            <a:off x="8247153" y="5100046"/>
            <a:ext cx="459118" cy="459118"/>
          </a:xfrm>
          <a:custGeom>
            <a:avLst/>
            <a:gdLst>
              <a:gd name="T0" fmla="*/ 206633 w 305724"/>
              <a:gd name="T1" fmla="*/ 169509 h 305735"/>
              <a:gd name="T2" fmla="*/ 212019 w 305724"/>
              <a:gd name="T3" fmla="*/ 213454 h 305735"/>
              <a:gd name="T4" fmla="*/ 241100 w 305724"/>
              <a:gd name="T5" fmla="*/ 234706 h 305735"/>
              <a:gd name="T6" fmla="*/ 242895 w 305724"/>
              <a:gd name="T7" fmla="*/ 263522 h 305735"/>
              <a:gd name="T8" fmla="*/ 264795 w 305724"/>
              <a:gd name="T9" fmla="*/ 272888 h 305735"/>
              <a:gd name="T10" fmla="*/ 289568 w 305724"/>
              <a:gd name="T11" fmla="*/ 296301 h 305735"/>
              <a:gd name="T12" fmla="*/ 224585 w 305724"/>
              <a:gd name="T13" fmla="*/ 183917 h 305735"/>
              <a:gd name="T14" fmla="*/ 295672 w 305724"/>
              <a:gd name="T15" fmla="*/ 292339 h 305735"/>
              <a:gd name="T16" fmla="*/ 220994 w 305724"/>
              <a:gd name="T17" fmla="*/ 157622 h 305735"/>
              <a:gd name="T18" fmla="*/ 57222 w 305724"/>
              <a:gd name="T19" fmla="*/ 187261 h 305735"/>
              <a:gd name="T20" fmla="*/ 50031 w 305724"/>
              <a:gd name="T21" fmla="*/ 222999 h 305735"/>
              <a:gd name="T22" fmla="*/ 24504 w 305724"/>
              <a:gd name="T23" fmla="*/ 236356 h 305735"/>
              <a:gd name="T24" fmla="*/ 24863 w 305724"/>
              <a:gd name="T25" fmla="*/ 260181 h 305735"/>
              <a:gd name="T26" fmla="*/ 13718 w 305724"/>
              <a:gd name="T27" fmla="*/ 292309 h 305735"/>
              <a:gd name="T28" fmla="*/ 88861 w 305724"/>
              <a:gd name="T29" fmla="*/ 187261 h 305735"/>
              <a:gd name="T30" fmla="*/ 19830 w 305724"/>
              <a:gd name="T31" fmla="*/ 296640 h 305735"/>
              <a:gd name="T32" fmla="*/ 111872 w 305724"/>
              <a:gd name="T33" fmla="*/ 172822 h 305735"/>
              <a:gd name="T34" fmla="*/ 156284 w 305724"/>
              <a:gd name="T35" fmla="*/ 64477 h 305735"/>
              <a:gd name="T36" fmla="*/ 155921 w 305724"/>
              <a:gd name="T37" fmla="*/ 75101 h 305735"/>
              <a:gd name="T38" fmla="*/ 157011 w 305724"/>
              <a:gd name="T39" fmla="*/ 82428 h 305735"/>
              <a:gd name="T40" fmla="*/ 156284 w 305724"/>
              <a:gd name="T41" fmla="*/ 87557 h 305735"/>
              <a:gd name="T42" fmla="*/ 156284 w 305724"/>
              <a:gd name="T43" fmla="*/ 64477 h 305735"/>
              <a:gd name="T44" fmla="*/ 123214 w 305724"/>
              <a:gd name="T45" fmla="*/ 55318 h 305735"/>
              <a:gd name="T46" fmla="*/ 156284 w 305724"/>
              <a:gd name="T47" fmla="*/ 57150 h 305735"/>
              <a:gd name="T48" fmla="*/ 156284 w 305724"/>
              <a:gd name="T49" fmla="*/ 94884 h 305735"/>
              <a:gd name="T50" fmla="*/ 116310 w 305724"/>
              <a:gd name="T51" fmla="*/ 58615 h 305735"/>
              <a:gd name="T52" fmla="*/ 134882 w 305724"/>
              <a:gd name="T53" fmla="*/ 42145 h 305735"/>
              <a:gd name="T54" fmla="*/ 134882 w 305724"/>
              <a:gd name="T55" fmla="*/ 169212 h 305735"/>
              <a:gd name="T56" fmla="*/ 134882 w 305724"/>
              <a:gd name="T57" fmla="*/ 42145 h 305735"/>
              <a:gd name="T58" fmla="*/ 229611 w 305724"/>
              <a:gd name="T59" fmla="*/ 71893 h 305735"/>
              <a:gd name="T60" fmla="*/ 226021 w 305724"/>
              <a:gd name="T61" fmla="*/ 151858 h 305735"/>
              <a:gd name="T62" fmla="*/ 305724 w 305724"/>
              <a:gd name="T63" fmla="*/ 282253 h 305735"/>
              <a:gd name="T64" fmla="*/ 296390 w 305724"/>
              <a:gd name="T65" fmla="*/ 305667 h 305735"/>
              <a:gd name="T66" fmla="*/ 252589 w 305724"/>
              <a:gd name="T67" fmla="*/ 291619 h 305735"/>
              <a:gd name="T68" fmla="*/ 239664 w 305724"/>
              <a:gd name="T69" fmla="*/ 270727 h 305735"/>
              <a:gd name="T70" fmla="*/ 229611 w 305724"/>
              <a:gd name="T71" fmla="*/ 256318 h 305735"/>
              <a:gd name="T72" fmla="*/ 233201 w 305724"/>
              <a:gd name="T73" fmla="*/ 235426 h 305735"/>
              <a:gd name="T74" fmla="*/ 206274 w 305724"/>
              <a:gd name="T75" fmla="*/ 218136 h 305735"/>
              <a:gd name="T76" fmla="*/ 178989 w 305724"/>
              <a:gd name="T77" fmla="*/ 179594 h 305735"/>
              <a:gd name="T78" fmla="*/ 177911 w 305724"/>
              <a:gd name="T79" fmla="*/ 172390 h 305735"/>
              <a:gd name="T80" fmla="*/ 231406 w 305724"/>
              <a:gd name="T81" fmla="*/ 123762 h 305735"/>
              <a:gd name="T82" fmla="*/ 189400 w 305724"/>
              <a:gd name="T83" fmla="*/ 49200 h 305735"/>
              <a:gd name="T84" fmla="*/ 191554 w 305724"/>
              <a:gd name="T85" fmla="*/ 41995 h 305735"/>
              <a:gd name="T86" fmla="*/ 205712 w 305724"/>
              <a:gd name="T87" fmla="*/ 105678 h 305735"/>
              <a:gd name="T88" fmla="*/ 119782 w 305724"/>
              <a:gd name="T89" fmla="*/ 174988 h 305735"/>
              <a:gd name="T90" fmla="*/ 33133 w 305724"/>
              <a:gd name="T91" fmla="*/ 301694 h 305735"/>
              <a:gd name="T92" fmla="*/ 7965 w 305724"/>
              <a:gd name="T93" fmla="*/ 302777 h 305735"/>
              <a:gd name="T94" fmla="*/ 2932 w 305724"/>
              <a:gd name="T95" fmla="*/ 256571 h 305735"/>
              <a:gd name="T96" fmla="*/ 16594 w 305724"/>
              <a:gd name="T97" fmla="*/ 236356 h 305735"/>
              <a:gd name="T98" fmla="*/ 25583 w 305724"/>
              <a:gd name="T99" fmla="*/ 221194 h 305735"/>
              <a:gd name="T100" fmla="*/ 46076 w 305724"/>
              <a:gd name="T101" fmla="*/ 216140 h 305735"/>
              <a:gd name="T102" fmla="*/ 50391 w 305724"/>
              <a:gd name="T103" fmla="*/ 184013 h 305735"/>
              <a:gd name="T104" fmla="*/ 64053 w 305724"/>
              <a:gd name="T105" fmla="*/ 105678 h 305735"/>
              <a:gd name="T106" fmla="*/ 151819 w 305724"/>
              <a:gd name="T107" fmla="*/ 0 h 305735"/>
              <a:gd name="T108" fmla="*/ 188215 w 305724"/>
              <a:gd name="T109" fmla="*/ 34190 h 305735"/>
              <a:gd name="T110" fmla="*/ 151819 w 305724"/>
              <a:gd name="T111" fmla="*/ 7720 h 305735"/>
              <a:gd name="T112" fmla="*/ 116850 w 305724"/>
              <a:gd name="T113" fmla="*/ 30146 h 305735"/>
              <a:gd name="T114" fmla="*/ 151819 w 305724"/>
              <a:gd name="T115" fmla="*/ 0 h 305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5724" h="305735">
                <a:moveTo>
                  <a:pt x="220994" y="157622"/>
                </a:moveTo>
                <a:cubicBezTo>
                  <a:pt x="217045" y="161944"/>
                  <a:pt x="212019" y="165907"/>
                  <a:pt x="206633" y="169509"/>
                </a:cubicBezTo>
                <a:cubicBezTo>
                  <a:pt x="201248" y="172750"/>
                  <a:pt x="195504" y="175272"/>
                  <a:pt x="189400" y="177433"/>
                </a:cubicBezTo>
                <a:lnTo>
                  <a:pt x="212019" y="213454"/>
                </a:lnTo>
                <a:lnTo>
                  <a:pt x="239305" y="230744"/>
                </a:lnTo>
                <a:cubicBezTo>
                  <a:pt x="241100" y="231464"/>
                  <a:pt x="241459" y="232905"/>
                  <a:pt x="241100" y="234706"/>
                </a:cubicBezTo>
                <a:lnTo>
                  <a:pt x="236792" y="253797"/>
                </a:lnTo>
                <a:lnTo>
                  <a:pt x="242895" y="263522"/>
                </a:lnTo>
                <a:lnTo>
                  <a:pt x="261923" y="267845"/>
                </a:lnTo>
                <a:cubicBezTo>
                  <a:pt x="264077" y="268565"/>
                  <a:pt x="265154" y="270727"/>
                  <a:pt x="264795" y="272888"/>
                </a:cubicBezTo>
                <a:lnTo>
                  <a:pt x="260846" y="289457"/>
                </a:lnTo>
                <a:lnTo>
                  <a:pt x="289568" y="296301"/>
                </a:lnTo>
                <a:lnTo>
                  <a:pt x="223149" y="189320"/>
                </a:lnTo>
                <a:cubicBezTo>
                  <a:pt x="222072" y="187519"/>
                  <a:pt x="222790" y="185358"/>
                  <a:pt x="224585" y="183917"/>
                </a:cubicBezTo>
                <a:cubicBezTo>
                  <a:pt x="226021" y="183196"/>
                  <a:pt x="228534" y="183557"/>
                  <a:pt x="229611" y="185358"/>
                </a:cubicBezTo>
                <a:lnTo>
                  <a:pt x="295672" y="292339"/>
                </a:lnTo>
                <a:lnTo>
                  <a:pt x="298185" y="281893"/>
                </a:lnTo>
                <a:lnTo>
                  <a:pt x="220994" y="157622"/>
                </a:lnTo>
                <a:close/>
                <a:moveTo>
                  <a:pt x="81311" y="151885"/>
                </a:moveTo>
                <a:lnTo>
                  <a:pt x="57222" y="187261"/>
                </a:lnTo>
                <a:lnTo>
                  <a:pt x="52907" y="219750"/>
                </a:lnTo>
                <a:cubicBezTo>
                  <a:pt x="52907" y="221194"/>
                  <a:pt x="51829" y="222638"/>
                  <a:pt x="50031" y="222999"/>
                </a:cubicBezTo>
                <a:lnTo>
                  <a:pt x="30976" y="226609"/>
                </a:lnTo>
                <a:lnTo>
                  <a:pt x="24504" y="236356"/>
                </a:lnTo>
                <a:lnTo>
                  <a:pt x="28099" y="255849"/>
                </a:lnTo>
                <a:cubicBezTo>
                  <a:pt x="28459" y="257654"/>
                  <a:pt x="27021" y="259820"/>
                  <a:pt x="24863" y="260181"/>
                </a:cubicBezTo>
                <a:lnTo>
                  <a:pt x="8325" y="263430"/>
                </a:lnTo>
                <a:lnTo>
                  <a:pt x="13718" y="292309"/>
                </a:lnTo>
                <a:lnTo>
                  <a:pt x="83828" y="188344"/>
                </a:lnTo>
                <a:cubicBezTo>
                  <a:pt x="84906" y="186539"/>
                  <a:pt x="87064" y="186178"/>
                  <a:pt x="88861" y="187261"/>
                </a:cubicBezTo>
                <a:cubicBezTo>
                  <a:pt x="90659" y="188344"/>
                  <a:pt x="91018" y="190871"/>
                  <a:pt x="89940" y="192676"/>
                </a:cubicBezTo>
                <a:lnTo>
                  <a:pt x="19830" y="296640"/>
                </a:lnTo>
                <a:lnTo>
                  <a:pt x="30257" y="294475"/>
                </a:lnTo>
                <a:lnTo>
                  <a:pt x="111872" y="172822"/>
                </a:lnTo>
                <a:cubicBezTo>
                  <a:pt x="100007" y="168851"/>
                  <a:pt x="89580" y="161631"/>
                  <a:pt x="81311" y="151885"/>
                </a:cubicBezTo>
                <a:close/>
                <a:moveTo>
                  <a:pt x="156284" y="64477"/>
                </a:moveTo>
                <a:cubicBezTo>
                  <a:pt x="151196" y="64477"/>
                  <a:pt x="146472" y="68873"/>
                  <a:pt x="145382" y="74002"/>
                </a:cubicBezTo>
                <a:cubicBezTo>
                  <a:pt x="149016" y="75101"/>
                  <a:pt x="152650" y="75101"/>
                  <a:pt x="155921" y="75101"/>
                </a:cubicBezTo>
                <a:cubicBezTo>
                  <a:pt x="158101" y="74734"/>
                  <a:pt x="159918" y="76200"/>
                  <a:pt x="159918" y="78032"/>
                </a:cubicBezTo>
                <a:cubicBezTo>
                  <a:pt x="160645" y="80230"/>
                  <a:pt x="158828" y="82428"/>
                  <a:pt x="157011" y="82428"/>
                </a:cubicBezTo>
                <a:cubicBezTo>
                  <a:pt x="153377" y="82794"/>
                  <a:pt x="150106" y="82794"/>
                  <a:pt x="147199" y="82061"/>
                </a:cubicBezTo>
                <a:cubicBezTo>
                  <a:pt x="149016" y="85359"/>
                  <a:pt x="152650" y="87557"/>
                  <a:pt x="156284" y="87557"/>
                </a:cubicBezTo>
                <a:cubicBezTo>
                  <a:pt x="162825" y="87557"/>
                  <a:pt x="167549" y="82428"/>
                  <a:pt x="167549" y="76200"/>
                </a:cubicBezTo>
                <a:cubicBezTo>
                  <a:pt x="167549" y="69972"/>
                  <a:pt x="162825" y="64477"/>
                  <a:pt x="156284" y="64477"/>
                </a:cubicBezTo>
                <a:close/>
                <a:moveTo>
                  <a:pt x="118127" y="53486"/>
                </a:moveTo>
                <a:cubicBezTo>
                  <a:pt x="120307" y="52387"/>
                  <a:pt x="122124" y="53486"/>
                  <a:pt x="123214" y="55318"/>
                </a:cubicBezTo>
                <a:cubicBezTo>
                  <a:pt x="126121" y="62278"/>
                  <a:pt x="131573" y="67774"/>
                  <a:pt x="138114" y="71437"/>
                </a:cubicBezTo>
                <a:cubicBezTo>
                  <a:pt x="140294" y="63011"/>
                  <a:pt x="147562" y="57150"/>
                  <a:pt x="156284" y="57150"/>
                </a:cubicBezTo>
                <a:cubicBezTo>
                  <a:pt x="166823" y="57150"/>
                  <a:pt x="175545" y="65576"/>
                  <a:pt x="175545" y="76200"/>
                </a:cubicBezTo>
                <a:cubicBezTo>
                  <a:pt x="175545" y="86458"/>
                  <a:pt x="166823" y="94884"/>
                  <a:pt x="156284" y="94884"/>
                </a:cubicBezTo>
                <a:cubicBezTo>
                  <a:pt x="147199" y="94884"/>
                  <a:pt x="139567" y="88289"/>
                  <a:pt x="138114" y="79497"/>
                </a:cubicBezTo>
                <a:cubicBezTo>
                  <a:pt x="128302" y="75467"/>
                  <a:pt x="120307" y="67774"/>
                  <a:pt x="116310" y="58615"/>
                </a:cubicBezTo>
                <a:cubicBezTo>
                  <a:pt x="115583" y="56417"/>
                  <a:pt x="116310" y="54219"/>
                  <a:pt x="118127" y="53486"/>
                </a:cubicBezTo>
                <a:close/>
                <a:moveTo>
                  <a:pt x="134882" y="42145"/>
                </a:moveTo>
                <a:cubicBezTo>
                  <a:pt x="100007" y="42145"/>
                  <a:pt x="71603" y="70663"/>
                  <a:pt x="71603" y="105678"/>
                </a:cubicBezTo>
                <a:cubicBezTo>
                  <a:pt x="71603" y="140694"/>
                  <a:pt x="100007" y="169212"/>
                  <a:pt x="134882" y="169212"/>
                </a:cubicBezTo>
                <a:cubicBezTo>
                  <a:pt x="169757" y="169212"/>
                  <a:pt x="198161" y="140694"/>
                  <a:pt x="198161" y="105678"/>
                </a:cubicBezTo>
                <a:cubicBezTo>
                  <a:pt x="198161" y="70663"/>
                  <a:pt x="169757" y="42145"/>
                  <a:pt x="134882" y="42145"/>
                </a:cubicBezTo>
                <a:close/>
                <a:moveTo>
                  <a:pt x="191554" y="41995"/>
                </a:moveTo>
                <a:cubicBezTo>
                  <a:pt x="207352" y="47038"/>
                  <a:pt x="220994" y="57845"/>
                  <a:pt x="229611" y="71893"/>
                </a:cubicBezTo>
                <a:cubicBezTo>
                  <a:pt x="239664" y="88102"/>
                  <a:pt x="242536" y="107193"/>
                  <a:pt x="238587" y="125563"/>
                </a:cubicBezTo>
                <a:cubicBezTo>
                  <a:pt x="236073" y="134929"/>
                  <a:pt x="231765" y="143934"/>
                  <a:pt x="226021" y="151858"/>
                </a:cubicBezTo>
                <a:lnTo>
                  <a:pt x="305365" y="279372"/>
                </a:lnTo>
                <a:cubicBezTo>
                  <a:pt x="305724" y="280452"/>
                  <a:pt x="305724" y="281533"/>
                  <a:pt x="305724" y="282253"/>
                </a:cubicBezTo>
                <a:lnTo>
                  <a:pt x="300698" y="302785"/>
                </a:lnTo>
                <a:cubicBezTo>
                  <a:pt x="300339" y="304946"/>
                  <a:pt x="298544" y="306027"/>
                  <a:pt x="296390" y="305667"/>
                </a:cubicBezTo>
                <a:lnTo>
                  <a:pt x="255461" y="295941"/>
                </a:lnTo>
                <a:cubicBezTo>
                  <a:pt x="253666" y="295581"/>
                  <a:pt x="252230" y="293420"/>
                  <a:pt x="252589" y="291619"/>
                </a:cubicBezTo>
                <a:lnTo>
                  <a:pt x="256538" y="274689"/>
                </a:lnTo>
                <a:lnTo>
                  <a:pt x="239664" y="270727"/>
                </a:lnTo>
                <a:cubicBezTo>
                  <a:pt x="238946" y="270366"/>
                  <a:pt x="237869" y="269646"/>
                  <a:pt x="237510" y="268926"/>
                </a:cubicBezTo>
                <a:lnTo>
                  <a:pt x="229611" y="256318"/>
                </a:lnTo>
                <a:cubicBezTo>
                  <a:pt x="229252" y="255238"/>
                  <a:pt x="228893" y="254157"/>
                  <a:pt x="229252" y="253437"/>
                </a:cubicBezTo>
                <a:lnTo>
                  <a:pt x="233201" y="235426"/>
                </a:lnTo>
                <a:lnTo>
                  <a:pt x="207352" y="219577"/>
                </a:lnTo>
                <a:cubicBezTo>
                  <a:pt x="206633" y="219217"/>
                  <a:pt x="206274" y="218857"/>
                  <a:pt x="206274" y="218136"/>
                </a:cubicBezTo>
                <a:lnTo>
                  <a:pt x="181861" y="178874"/>
                </a:lnTo>
                <a:cubicBezTo>
                  <a:pt x="180784" y="179234"/>
                  <a:pt x="180066" y="179594"/>
                  <a:pt x="178989" y="179594"/>
                </a:cubicBezTo>
                <a:cubicBezTo>
                  <a:pt x="176834" y="179955"/>
                  <a:pt x="175039" y="178154"/>
                  <a:pt x="174680" y="176353"/>
                </a:cubicBezTo>
                <a:cubicBezTo>
                  <a:pt x="174321" y="174191"/>
                  <a:pt x="176116" y="172390"/>
                  <a:pt x="177911" y="172390"/>
                </a:cubicBezTo>
                <a:cubicBezTo>
                  <a:pt x="186887" y="170949"/>
                  <a:pt x="195145" y="168068"/>
                  <a:pt x="202684" y="163025"/>
                </a:cubicBezTo>
                <a:cubicBezTo>
                  <a:pt x="217404" y="154380"/>
                  <a:pt x="227098" y="140332"/>
                  <a:pt x="231406" y="123762"/>
                </a:cubicBezTo>
                <a:cubicBezTo>
                  <a:pt x="234996" y="107193"/>
                  <a:pt x="232124" y="90263"/>
                  <a:pt x="223508" y="75855"/>
                </a:cubicBezTo>
                <a:cubicBezTo>
                  <a:pt x="215609" y="62887"/>
                  <a:pt x="203402" y="53522"/>
                  <a:pt x="189400" y="49200"/>
                </a:cubicBezTo>
                <a:cubicBezTo>
                  <a:pt x="187246" y="48479"/>
                  <a:pt x="186169" y="46318"/>
                  <a:pt x="186887" y="44517"/>
                </a:cubicBezTo>
                <a:cubicBezTo>
                  <a:pt x="187246" y="42356"/>
                  <a:pt x="189400" y="41275"/>
                  <a:pt x="191554" y="41995"/>
                </a:cubicBezTo>
                <a:close/>
                <a:moveTo>
                  <a:pt x="134882" y="34925"/>
                </a:moveTo>
                <a:cubicBezTo>
                  <a:pt x="173712" y="34925"/>
                  <a:pt x="205712" y="66692"/>
                  <a:pt x="205712" y="105678"/>
                </a:cubicBezTo>
                <a:cubicBezTo>
                  <a:pt x="205712" y="145026"/>
                  <a:pt x="173712" y="176793"/>
                  <a:pt x="134882" y="176793"/>
                </a:cubicBezTo>
                <a:cubicBezTo>
                  <a:pt x="129489" y="176793"/>
                  <a:pt x="124456" y="176071"/>
                  <a:pt x="119782" y="174988"/>
                </a:cubicBezTo>
                <a:lnTo>
                  <a:pt x="35290" y="299889"/>
                </a:lnTo>
                <a:cubicBezTo>
                  <a:pt x="34931" y="300972"/>
                  <a:pt x="34211" y="301333"/>
                  <a:pt x="33133" y="301694"/>
                </a:cubicBezTo>
                <a:lnTo>
                  <a:pt x="12280" y="305665"/>
                </a:lnTo>
                <a:cubicBezTo>
                  <a:pt x="10122" y="306026"/>
                  <a:pt x="8325" y="304582"/>
                  <a:pt x="7965" y="302777"/>
                </a:cubicBezTo>
                <a:lnTo>
                  <a:pt x="55" y="261264"/>
                </a:lnTo>
                <a:cubicBezTo>
                  <a:pt x="-304" y="259459"/>
                  <a:pt x="1134" y="257293"/>
                  <a:pt x="2932" y="256571"/>
                </a:cubicBezTo>
                <a:lnTo>
                  <a:pt x="19830" y="253322"/>
                </a:lnTo>
                <a:lnTo>
                  <a:pt x="16594" y="236356"/>
                </a:lnTo>
                <a:cubicBezTo>
                  <a:pt x="16594" y="235273"/>
                  <a:pt x="16594" y="234551"/>
                  <a:pt x="17313" y="233829"/>
                </a:cubicBezTo>
                <a:lnTo>
                  <a:pt x="25583" y="221194"/>
                </a:lnTo>
                <a:cubicBezTo>
                  <a:pt x="26302" y="220111"/>
                  <a:pt x="27021" y="219750"/>
                  <a:pt x="28099" y="219750"/>
                </a:cubicBezTo>
                <a:lnTo>
                  <a:pt x="46076" y="216140"/>
                </a:lnTo>
                <a:lnTo>
                  <a:pt x="50031" y="185457"/>
                </a:lnTo>
                <a:cubicBezTo>
                  <a:pt x="50031" y="185096"/>
                  <a:pt x="50391" y="184374"/>
                  <a:pt x="50391" y="184013"/>
                </a:cubicBezTo>
                <a:lnTo>
                  <a:pt x="76277" y="145748"/>
                </a:lnTo>
                <a:cubicBezTo>
                  <a:pt x="68368" y="134557"/>
                  <a:pt x="64053" y="120479"/>
                  <a:pt x="64053" y="105678"/>
                </a:cubicBezTo>
                <a:cubicBezTo>
                  <a:pt x="64053" y="66692"/>
                  <a:pt x="95692" y="34925"/>
                  <a:pt x="134882" y="34925"/>
                </a:cubicBezTo>
                <a:close/>
                <a:moveTo>
                  <a:pt x="151819" y="0"/>
                </a:moveTo>
                <a:cubicBezTo>
                  <a:pt x="169660" y="0"/>
                  <a:pt x="185360" y="11764"/>
                  <a:pt x="190713" y="29043"/>
                </a:cubicBezTo>
                <a:cubicBezTo>
                  <a:pt x="191426" y="31249"/>
                  <a:pt x="190356" y="33454"/>
                  <a:pt x="188215" y="34190"/>
                </a:cubicBezTo>
                <a:cubicBezTo>
                  <a:pt x="186074" y="34557"/>
                  <a:pt x="184290" y="33087"/>
                  <a:pt x="183576" y="31616"/>
                </a:cubicBezTo>
                <a:cubicBezTo>
                  <a:pt x="179295" y="17279"/>
                  <a:pt x="166448" y="7720"/>
                  <a:pt x="151819" y="7720"/>
                </a:cubicBezTo>
                <a:cubicBezTo>
                  <a:pt x="138973" y="7720"/>
                  <a:pt x="126841" y="15440"/>
                  <a:pt x="121489" y="27940"/>
                </a:cubicBezTo>
                <a:cubicBezTo>
                  <a:pt x="120775" y="30146"/>
                  <a:pt x="118634" y="30881"/>
                  <a:pt x="116850" y="30146"/>
                </a:cubicBezTo>
                <a:cubicBezTo>
                  <a:pt x="114709" y="29043"/>
                  <a:pt x="113996" y="26837"/>
                  <a:pt x="114709" y="24631"/>
                </a:cubicBezTo>
                <a:cubicBezTo>
                  <a:pt x="121132" y="9558"/>
                  <a:pt x="136119" y="0"/>
                  <a:pt x="151819"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grpSp>
        <p:nvGrpSpPr>
          <p:cNvPr id="2" name="Group 1">
            <a:extLst>
              <a:ext uri="{FF2B5EF4-FFF2-40B4-BE49-F238E27FC236}">
                <a16:creationId xmlns:a16="http://schemas.microsoft.com/office/drawing/2014/main" id="{5A231C2C-CF69-134D-A752-4019145F16CE}"/>
              </a:ext>
            </a:extLst>
          </p:cNvPr>
          <p:cNvGrpSpPr/>
          <p:nvPr/>
        </p:nvGrpSpPr>
        <p:grpSpPr>
          <a:xfrm>
            <a:off x="9284178" y="1581277"/>
            <a:ext cx="2145823" cy="1281769"/>
            <a:chOff x="13305464" y="6175933"/>
            <a:chExt cx="4291645" cy="2563535"/>
          </a:xfrm>
        </p:grpSpPr>
        <p:sp>
          <p:nvSpPr>
            <p:cNvPr id="28" name="TextBox 27">
              <a:extLst>
                <a:ext uri="{FF2B5EF4-FFF2-40B4-BE49-F238E27FC236}">
                  <a16:creationId xmlns:a16="http://schemas.microsoft.com/office/drawing/2014/main" id="{B14074A1-C93F-BD4B-989A-39BC9EF7896D}"/>
                </a:ext>
              </a:extLst>
            </p:cNvPr>
            <p:cNvSpPr txBox="1"/>
            <p:nvPr/>
          </p:nvSpPr>
          <p:spPr>
            <a:xfrm>
              <a:off x="13316896" y="6175933"/>
              <a:ext cx="3655487" cy="677107"/>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5"/>
                  </a:solidFill>
                  <a:latin typeface="Akzidenz-Grotesk BQ Super" pitchFamily="50" charset="0"/>
                  <a:ea typeface="League Spartan" charset="0"/>
                  <a:cs typeface="Poppins" pitchFamily="2" charset="77"/>
                </a:rPr>
                <a:t>FOUR</a:t>
              </a:r>
            </a:p>
          </p:txBody>
        </p:sp>
        <p:sp>
          <p:nvSpPr>
            <p:cNvPr id="29" name="Subtitle 2">
              <a:extLst>
                <a:ext uri="{FF2B5EF4-FFF2-40B4-BE49-F238E27FC236}">
                  <a16:creationId xmlns:a16="http://schemas.microsoft.com/office/drawing/2014/main" id="{322DAA96-7D3A-FF4A-930F-DF6AF632DF92}"/>
                </a:ext>
              </a:extLst>
            </p:cNvPr>
            <p:cNvSpPr txBox="1">
              <a:spLocks/>
            </p:cNvSpPr>
            <p:nvPr/>
          </p:nvSpPr>
          <p:spPr>
            <a:xfrm>
              <a:off x="13305464" y="6842284"/>
              <a:ext cx="4291645" cy="189718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grpSp>
      <p:grpSp>
        <p:nvGrpSpPr>
          <p:cNvPr id="30" name="Group 29">
            <a:extLst>
              <a:ext uri="{FF2B5EF4-FFF2-40B4-BE49-F238E27FC236}">
                <a16:creationId xmlns:a16="http://schemas.microsoft.com/office/drawing/2014/main" id="{BECC83E5-DE29-7D4E-8D07-A1C9D936EFD6}"/>
              </a:ext>
            </a:extLst>
          </p:cNvPr>
          <p:cNvGrpSpPr/>
          <p:nvPr/>
        </p:nvGrpSpPr>
        <p:grpSpPr>
          <a:xfrm>
            <a:off x="9284178" y="3190518"/>
            <a:ext cx="2145823" cy="1552805"/>
            <a:chOff x="13305464" y="6175933"/>
            <a:chExt cx="4291645" cy="3105607"/>
          </a:xfrm>
        </p:grpSpPr>
        <p:sp>
          <p:nvSpPr>
            <p:cNvPr id="31" name="TextBox 30">
              <a:extLst>
                <a:ext uri="{FF2B5EF4-FFF2-40B4-BE49-F238E27FC236}">
                  <a16:creationId xmlns:a16="http://schemas.microsoft.com/office/drawing/2014/main" id="{A3D82BB8-17CF-1A4C-B2DB-084B52CE84EE}"/>
                </a:ext>
              </a:extLst>
            </p:cNvPr>
            <p:cNvSpPr txBox="1"/>
            <p:nvPr/>
          </p:nvSpPr>
          <p:spPr>
            <a:xfrm>
              <a:off x="13316896" y="6175933"/>
              <a:ext cx="3418243" cy="677107"/>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6"/>
                  </a:solidFill>
                  <a:latin typeface="Akzidenz-Grotesk BQ Super" pitchFamily="50" charset="0"/>
                  <a:ea typeface="League Spartan" charset="0"/>
                  <a:cs typeface="Poppins" pitchFamily="2" charset="77"/>
                </a:rPr>
                <a:t>FIVE</a:t>
              </a:r>
            </a:p>
          </p:txBody>
        </p:sp>
        <p:sp>
          <p:nvSpPr>
            <p:cNvPr id="32" name="Subtitle 2">
              <a:extLst>
                <a:ext uri="{FF2B5EF4-FFF2-40B4-BE49-F238E27FC236}">
                  <a16:creationId xmlns:a16="http://schemas.microsoft.com/office/drawing/2014/main" id="{535B87FE-80AC-E74D-A5B7-F4062101153F}"/>
                </a:ext>
              </a:extLst>
            </p:cNvPr>
            <p:cNvSpPr txBox="1">
              <a:spLocks/>
            </p:cNvSpPr>
            <p:nvPr/>
          </p:nvSpPr>
          <p:spPr>
            <a:xfrm>
              <a:off x="13305464" y="6842284"/>
              <a:ext cx="4291645" cy="243925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l">
                <a:lnSpc>
                  <a:spcPts val="1750"/>
                </a:lnSpc>
              </a:pPr>
              <a:r>
                <a:rPr lang="en-US" sz="1200" dirty="0">
                  <a:solidFill>
                    <a:schemeClr val="tx1"/>
                  </a:solidFill>
                  <a:latin typeface="Source Sans Pro Light" panose="020B0403030403020204" pitchFamily="34" charset="0"/>
                  <a:ea typeface="Source Sans Pro Light" panose="020B0403030403020204" pitchFamily="34" charset="0"/>
                  <a:cs typeface="Mukta ExtraLight" panose="020B0000000000000000" pitchFamily="34" charset="77"/>
                </a:rPr>
                <a:t>.</a:t>
              </a:r>
            </a:p>
          </p:txBody>
        </p:sp>
      </p:grpSp>
      <p:grpSp>
        <p:nvGrpSpPr>
          <p:cNvPr id="33" name="Group 32">
            <a:extLst>
              <a:ext uri="{FF2B5EF4-FFF2-40B4-BE49-F238E27FC236}">
                <a16:creationId xmlns:a16="http://schemas.microsoft.com/office/drawing/2014/main" id="{E83E9150-E715-CA41-B972-3E180D872E74}"/>
              </a:ext>
            </a:extLst>
          </p:cNvPr>
          <p:cNvGrpSpPr/>
          <p:nvPr/>
        </p:nvGrpSpPr>
        <p:grpSpPr>
          <a:xfrm>
            <a:off x="9284178" y="4799759"/>
            <a:ext cx="2145823" cy="1281769"/>
            <a:chOff x="13305464" y="6175933"/>
            <a:chExt cx="4291645" cy="2563535"/>
          </a:xfrm>
        </p:grpSpPr>
        <p:sp>
          <p:nvSpPr>
            <p:cNvPr id="34" name="TextBox 33">
              <a:extLst>
                <a:ext uri="{FF2B5EF4-FFF2-40B4-BE49-F238E27FC236}">
                  <a16:creationId xmlns:a16="http://schemas.microsoft.com/office/drawing/2014/main" id="{BD9B3E49-65ED-BB4C-9982-314076A35746}"/>
                </a:ext>
              </a:extLst>
            </p:cNvPr>
            <p:cNvSpPr txBox="1"/>
            <p:nvPr/>
          </p:nvSpPr>
          <p:spPr>
            <a:xfrm>
              <a:off x="13316896" y="6175933"/>
              <a:ext cx="3238707" cy="677107"/>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1"/>
                  </a:solidFill>
                  <a:latin typeface="Akzidenz-Grotesk BQ Super" pitchFamily="50" charset="0"/>
                  <a:ea typeface="League Spartan" charset="0"/>
                  <a:cs typeface="Poppins" pitchFamily="2" charset="77"/>
                </a:rPr>
                <a:t>SIX</a:t>
              </a:r>
            </a:p>
          </p:txBody>
        </p:sp>
        <p:sp>
          <p:nvSpPr>
            <p:cNvPr id="35" name="Subtitle 2">
              <a:extLst>
                <a:ext uri="{FF2B5EF4-FFF2-40B4-BE49-F238E27FC236}">
                  <a16:creationId xmlns:a16="http://schemas.microsoft.com/office/drawing/2014/main" id="{231E54D5-0818-4848-A4A2-8D5C4E1A5F43}"/>
                </a:ext>
              </a:extLst>
            </p:cNvPr>
            <p:cNvSpPr txBox="1">
              <a:spLocks/>
            </p:cNvSpPr>
            <p:nvPr/>
          </p:nvSpPr>
          <p:spPr>
            <a:xfrm>
              <a:off x="13305464" y="6842284"/>
              <a:ext cx="4291645" cy="189718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grpSp>
      <p:sp>
        <p:nvSpPr>
          <p:cNvPr id="37" name="TextBox 36">
            <a:extLst>
              <a:ext uri="{FF2B5EF4-FFF2-40B4-BE49-F238E27FC236}">
                <a16:creationId xmlns:a16="http://schemas.microsoft.com/office/drawing/2014/main" id="{02F9290E-D835-9146-B11C-3354D43AB4DC}"/>
              </a:ext>
            </a:extLst>
          </p:cNvPr>
          <p:cNvSpPr txBox="1"/>
          <p:nvPr/>
        </p:nvSpPr>
        <p:spPr>
          <a:xfrm>
            <a:off x="4440209" y="1581277"/>
            <a:ext cx="1689886" cy="338554"/>
          </a:xfrm>
          <a:prstGeom prst="rect">
            <a:avLst/>
          </a:prstGeom>
          <a:noFill/>
        </p:spPr>
        <p:txBody>
          <a:bodyPr wrap="none" rtlCol="0" anchor="ctr" anchorCtr="0">
            <a:spAutoFit/>
          </a:bodyPr>
          <a:lstStyle/>
          <a:p>
            <a:pPr algn="r"/>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2"/>
                </a:solidFill>
                <a:latin typeface="Akzidenz-Grotesk BQ Super" pitchFamily="50" charset="0"/>
                <a:ea typeface="League Spartan" charset="0"/>
                <a:cs typeface="Poppins" pitchFamily="2" charset="77"/>
              </a:rPr>
              <a:t>ONE</a:t>
            </a:r>
          </a:p>
        </p:txBody>
      </p:sp>
      <p:sp>
        <p:nvSpPr>
          <p:cNvPr id="38" name="Subtitle 2">
            <a:extLst>
              <a:ext uri="{FF2B5EF4-FFF2-40B4-BE49-F238E27FC236}">
                <a16:creationId xmlns:a16="http://schemas.microsoft.com/office/drawing/2014/main" id="{B225E199-1E65-494F-8A26-27619265F5E2}"/>
              </a:ext>
            </a:extLst>
          </p:cNvPr>
          <p:cNvSpPr txBox="1">
            <a:spLocks/>
          </p:cNvSpPr>
          <p:nvPr/>
        </p:nvSpPr>
        <p:spPr>
          <a:xfrm>
            <a:off x="3984272" y="1914453"/>
            <a:ext cx="2145823" cy="1212320"/>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0" name="TextBox 39">
            <a:extLst>
              <a:ext uri="{FF2B5EF4-FFF2-40B4-BE49-F238E27FC236}">
                <a16:creationId xmlns:a16="http://schemas.microsoft.com/office/drawing/2014/main" id="{B8A11DD4-B032-6E4A-AC0E-93CFBD87BB03}"/>
              </a:ext>
            </a:extLst>
          </p:cNvPr>
          <p:cNvSpPr txBox="1"/>
          <p:nvPr/>
        </p:nvSpPr>
        <p:spPr>
          <a:xfrm>
            <a:off x="4389826" y="3190519"/>
            <a:ext cx="1733167" cy="338554"/>
          </a:xfrm>
          <a:prstGeom prst="rect">
            <a:avLst/>
          </a:prstGeom>
          <a:noFill/>
        </p:spPr>
        <p:txBody>
          <a:bodyPr wrap="none" rtlCol="0" anchor="ctr" anchorCtr="0">
            <a:spAutoFit/>
          </a:bodyPr>
          <a:lstStyle/>
          <a:p>
            <a:pPr algn="r"/>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3"/>
                </a:solidFill>
                <a:latin typeface="Akzidenz-Grotesk BQ Super" pitchFamily="50" charset="0"/>
                <a:ea typeface="League Spartan" charset="0"/>
                <a:cs typeface="Poppins" pitchFamily="2" charset="77"/>
              </a:rPr>
              <a:t>TWO</a:t>
            </a:r>
          </a:p>
        </p:txBody>
      </p:sp>
      <p:sp>
        <p:nvSpPr>
          <p:cNvPr id="41" name="Subtitle 2">
            <a:extLst>
              <a:ext uri="{FF2B5EF4-FFF2-40B4-BE49-F238E27FC236}">
                <a16:creationId xmlns:a16="http://schemas.microsoft.com/office/drawing/2014/main" id="{02F79E31-7FB8-2245-94A3-F71CB81F7B73}"/>
              </a:ext>
            </a:extLst>
          </p:cNvPr>
          <p:cNvSpPr txBox="1">
            <a:spLocks/>
          </p:cNvSpPr>
          <p:nvPr/>
        </p:nvSpPr>
        <p:spPr>
          <a:xfrm>
            <a:off x="3984272" y="3523695"/>
            <a:ext cx="2145823" cy="9485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43" name="TextBox 42">
            <a:extLst>
              <a:ext uri="{FF2B5EF4-FFF2-40B4-BE49-F238E27FC236}">
                <a16:creationId xmlns:a16="http://schemas.microsoft.com/office/drawing/2014/main" id="{29FD63BD-2A32-F042-99DC-DA0990B807F1}"/>
              </a:ext>
            </a:extLst>
          </p:cNvPr>
          <p:cNvSpPr txBox="1"/>
          <p:nvPr/>
        </p:nvSpPr>
        <p:spPr>
          <a:xfrm>
            <a:off x="4199699" y="4799759"/>
            <a:ext cx="1927131" cy="338554"/>
          </a:xfrm>
          <a:prstGeom prst="rect">
            <a:avLst/>
          </a:prstGeom>
          <a:noFill/>
        </p:spPr>
        <p:txBody>
          <a:bodyPr wrap="none" rtlCol="0" anchor="ctr" anchorCtr="0">
            <a:spAutoFit/>
          </a:bodyPr>
          <a:lstStyle/>
          <a:p>
            <a:pPr algn="r"/>
            <a:r>
              <a:rPr lang="en-US" sz="1600" b="1" dirty="0">
                <a:solidFill>
                  <a:schemeClr val="tx2"/>
                </a:solidFill>
                <a:latin typeface="Akzidenz-Grotesk BQ Super" pitchFamily="50" charset="0"/>
                <a:ea typeface="League Spartan" charset="0"/>
                <a:cs typeface="Poppins" pitchFamily="2" charset="77"/>
              </a:rPr>
              <a:t>SERVICE </a:t>
            </a:r>
            <a:r>
              <a:rPr lang="en-US" sz="1600" b="1" dirty="0">
                <a:solidFill>
                  <a:schemeClr val="accent4"/>
                </a:solidFill>
                <a:latin typeface="Akzidenz-Grotesk BQ Super" pitchFamily="50" charset="0"/>
                <a:ea typeface="League Spartan" charset="0"/>
                <a:cs typeface="Poppins" pitchFamily="2" charset="77"/>
              </a:rPr>
              <a:t>THREE</a:t>
            </a:r>
          </a:p>
        </p:txBody>
      </p:sp>
      <p:sp>
        <p:nvSpPr>
          <p:cNvPr id="44" name="Subtitle 2">
            <a:extLst>
              <a:ext uri="{FF2B5EF4-FFF2-40B4-BE49-F238E27FC236}">
                <a16:creationId xmlns:a16="http://schemas.microsoft.com/office/drawing/2014/main" id="{6FD10D8E-AD36-6A40-A1F9-30F38C7CBFFB}"/>
              </a:ext>
            </a:extLst>
          </p:cNvPr>
          <p:cNvSpPr txBox="1">
            <a:spLocks/>
          </p:cNvSpPr>
          <p:nvPr/>
        </p:nvSpPr>
        <p:spPr>
          <a:xfrm>
            <a:off x="3984272" y="5132935"/>
            <a:ext cx="2145823" cy="9485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2898503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 Diagonal Corner Rectangle 6">
            <a:extLst>
              <a:ext uri="{FF2B5EF4-FFF2-40B4-BE49-F238E27FC236}">
                <a16:creationId xmlns:a16="http://schemas.microsoft.com/office/drawing/2014/main" id="{7D58E01D-CE5C-4F08-A8E6-FDAEC6FA21E9}"/>
              </a:ext>
            </a:extLst>
          </p:cNvPr>
          <p:cNvSpPr/>
          <p:nvPr/>
        </p:nvSpPr>
        <p:spPr>
          <a:xfrm>
            <a:off x="2099503" y="1220948"/>
            <a:ext cx="8210673" cy="3281399"/>
          </a:xfrm>
          <a:prstGeom prst="round2Diag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TextBox 13">
            <a:extLst>
              <a:ext uri="{FF2B5EF4-FFF2-40B4-BE49-F238E27FC236}">
                <a16:creationId xmlns:a16="http://schemas.microsoft.com/office/drawing/2014/main" id="{B057D18F-935D-0D4E-8C98-33DA7CCE8AA3}"/>
              </a:ext>
            </a:extLst>
          </p:cNvPr>
          <p:cNvSpPr txBox="1"/>
          <p:nvPr/>
        </p:nvSpPr>
        <p:spPr>
          <a:xfrm>
            <a:off x="2740475" y="1664674"/>
            <a:ext cx="6711068" cy="1569660"/>
          </a:xfrm>
          <a:prstGeom prst="rect">
            <a:avLst/>
          </a:prstGeom>
          <a:noFill/>
        </p:spPr>
        <p:txBody>
          <a:bodyPr wrap="none" rtlCol="0" anchor="t" anchorCtr="0">
            <a:spAutoFit/>
          </a:bodyPr>
          <a:lstStyle/>
          <a:p>
            <a:pPr algn="ctr"/>
            <a:r>
              <a:rPr lang="en-US" sz="4800" b="1" spc="300" dirty="0">
                <a:solidFill>
                  <a:schemeClr val="bg1"/>
                </a:solidFill>
                <a:latin typeface="Akzidenz-Grotesk BQ Super" pitchFamily="50" charset="0"/>
                <a:ea typeface="League Spartan" charset="0"/>
                <a:cs typeface="Poppins" pitchFamily="2" charset="77"/>
              </a:rPr>
              <a:t>UNDERSTANDING </a:t>
            </a:r>
          </a:p>
          <a:p>
            <a:pPr algn="ctr"/>
            <a:r>
              <a:rPr lang="en-US" sz="4800" b="1" spc="300" dirty="0">
                <a:solidFill>
                  <a:schemeClr val="bg1"/>
                </a:solidFill>
                <a:latin typeface="Akzidenz-Grotesk BQ Super" pitchFamily="50" charset="0"/>
                <a:ea typeface="League Spartan" charset="0"/>
                <a:cs typeface="Poppins" pitchFamily="2" charset="77"/>
              </a:rPr>
              <a:t>THE PROBLEM</a:t>
            </a:r>
          </a:p>
        </p:txBody>
      </p:sp>
      <p:sp>
        <p:nvSpPr>
          <p:cNvPr id="16" name="Subtitle 2">
            <a:extLst>
              <a:ext uri="{FF2B5EF4-FFF2-40B4-BE49-F238E27FC236}">
                <a16:creationId xmlns:a16="http://schemas.microsoft.com/office/drawing/2014/main" id="{F4C457A4-DE20-344B-A979-ED14FACA5B80}"/>
              </a:ext>
            </a:extLst>
          </p:cNvPr>
          <p:cNvSpPr txBox="1">
            <a:spLocks/>
          </p:cNvSpPr>
          <p:nvPr/>
        </p:nvSpPr>
        <p:spPr>
          <a:xfrm>
            <a:off x="2646363" y="3157848"/>
            <a:ext cx="6899275" cy="9445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 environmental core values in the hope that consumers will associate these values with their company or brand. Engaging in these sustainable activities can lead to creating a new product line that caters to a new target market.</a:t>
            </a:r>
          </a:p>
        </p:txBody>
      </p:sp>
      <p:sp>
        <p:nvSpPr>
          <p:cNvPr id="21" name="TextBox 20">
            <a:extLst>
              <a:ext uri="{FF2B5EF4-FFF2-40B4-BE49-F238E27FC236}">
                <a16:creationId xmlns:a16="http://schemas.microsoft.com/office/drawing/2014/main" id="{A60036C7-2EFD-AD44-B555-0BCC09242CF0}"/>
              </a:ext>
            </a:extLst>
          </p:cNvPr>
          <p:cNvSpPr txBox="1"/>
          <p:nvPr/>
        </p:nvSpPr>
        <p:spPr>
          <a:xfrm>
            <a:off x="1409444" y="5390119"/>
            <a:ext cx="1106393" cy="338554"/>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TITLE 01</a:t>
            </a:r>
          </a:p>
        </p:txBody>
      </p:sp>
      <p:sp>
        <p:nvSpPr>
          <p:cNvPr id="22" name="Subtitle 2">
            <a:extLst>
              <a:ext uri="{FF2B5EF4-FFF2-40B4-BE49-F238E27FC236}">
                <a16:creationId xmlns:a16="http://schemas.microsoft.com/office/drawing/2014/main" id="{D713185E-DDB7-A74C-864F-A253CDA2E421}"/>
              </a:ext>
            </a:extLst>
          </p:cNvPr>
          <p:cNvSpPr txBox="1">
            <a:spLocks/>
          </p:cNvSpPr>
          <p:nvPr/>
        </p:nvSpPr>
        <p:spPr>
          <a:xfrm>
            <a:off x="1409444"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4" name="Freeform 582">
            <a:extLst>
              <a:ext uri="{FF2B5EF4-FFF2-40B4-BE49-F238E27FC236}">
                <a16:creationId xmlns:a16="http://schemas.microsoft.com/office/drawing/2014/main" id="{753EB950-7C07-8B42-8DEB-C40F915F53BD}"/>
              </a:ext>
            </a:extLst>
          </p:cNvPr>
          <p:cNvSpPr>
            <a:spLocks noChangeArrowheads="1"/>
          </p:cNvSpPr>
          <p:nvPr/>
        </p:nvSpPr>
        <p:spPr bwMode="auto">
          <a:xfrm>
            <a:off x="775532" y="5560626"/>
            <a:ext cx="471668" cy="469224"/>
          </a:xfrm>
          <a:custGeom>
            <a:avLst/>
            <a:gdLst/>
            <a:ahLst/>
            <a:cxnLst/>
            <a:rect l="0" t="0" r="r" b="b"/>
            <a:pathLst>
              <a:path w="306026" h="304441">
                <a:moveTo>
                  <a:pt x="153014" y="133829"/>
                </a:moveTo>
                <a:lnTo>
                  <a:pt x="88763" y="152147"/>
                </a:lnTo>
                <a:cubicBezTo>
                  <a:pt x="85891" y="152866"/>
                  <a:pt x="84097" y="155739"/>
                  <a:pt x="84097" y="158613"/>
                </a:cubicBezTo>
                <a:lnTo>
                  <a:pt x="84097" y="259184"/>
                </a:lnTo>
                <a:cubicBezTo>
                  <a:pt x="84097" y="267086"/>
                  <a:pt x="89840" y="273910"/>
                  <a:pt x="97377" y="275706"/>
                </a:cubicBezTo>
                <a:lnTo>
                  <a:pt x="97377" y="192376"/>
                </a:lnTo>
                <a:cubicBezTo>
                  <a:pt x="97377" y="190221"/>
                  <a:pt x="98813" y="188784"/>
                  <a:pt x="100967" y="188784"/>
                </a:cubicBezTo>
                <a:cubicBezTo>
                  <a:pt x="103121" y="188784"/>
                  <a:pt x="104915" y="190221"/>
                  <a:pt x="104915" y="192376"/>
                </a:cubicBezTo>
                <a:lnTo>
                  <a:pt x="104915" y="278221"/>
                </a:lnTo>
                <a:cubicBezTo>
                  <a:pt x="104915" y="287200"/>
                  <a:pt x="124657" y="297257"/>
                  <a:pt x="153014" y="297257"/>
                </a:cubicBezTo>
                <a:cubicBezTo>
                  <a:pt x="181729" y="297257"/>
                  <a:pt x="201472" y="287200"/>
                  <a:pt x="201472" y="278221"/>
                </a:cubicBezTo>
                <a:lnTo>
                  <a:pt x="201472" y="192376"/>
                </a:lnTo>
                <a:cubicBezTo>
                  <a:pt x="201472" y="190221"/>
                  <a:pt x="202907" y="188784"/>
                  <a:pt x="205061" y="188784"/>
                </a:cubicBezTo>
                <a:cubicBezTo>
                  <a:pt x="207215" y="188784"/>
                  <a:pt x="208651" y="190221"/>
                  <a:pt x="208651" y="192376"/>
                </a:cubicBezTo>
                <a:lnTo>
                  <a:pt x="208651" y="275706"/>
                </a:lnTo>
                <a:cubicBezTo>
                  <a:pt x="216547" y="273910"/>
                  <a:pt x="222290" y="267086"/>
                  <a:pt x="222290" y="259184"/>
                </a:cubicBezTo>
                <a:lnTo>
                  <a:pt x="222290" y="158613"/>
                </a:lnTo>
                <a:cubicBezTo>
                  <a:pt x="222290" y="155739"/>
                  <a:pt x="220137" y="152866"/>
                  <a:pt x="217265" y="152147"/>
                </a:cubicBezTo>
                <a:lnTo>
                  <a:pt x="153014" y="133829"/>
                </a:lnTo>
                <a:close/>
                <a:moveTo>
                  <a:pt x="132195" y="55168"/>
                </a:moveTo>
                <a:cubicBezTo>
                  <a:pt x="128606" y="55168"/>
                  <a:pt x="125375" y="58041"/>
                  <a:pt x="125375" y="61992"/>
                </a:cubicBezTo>
                <a:lnTo>
                  <a:pt x="125375" y="102939"/>
                </a:lnTo>
                <a:cubicBezTo>
                  <a:pt x="125375" y="108686"/>
                  <a:pt x="128606" y="113715"/>
                  <a:pt x="133272" y="116947"/>
                </a:cubicBezTo>
                <a:lnTo>
                  <a:pt x="143681" y="123772"/>
                </a:lnTo>
                <a:cubicBezTo>
                  <a:pt x="149424" y="127723"/>
                  <a:pt x="156603" y="127723"/>
                  <a:pt x="162705" y="123772"/>
                </a:cubicBezTo>
                <a:lnTo>
                  <a:pt x="173115" y="116947"/>
                </a:lnTo>
                <a:cubicBezTo>
                  <a:pt x="177781" y="113715"/>
                  <a:pt x="180652" y="108686"/>
                  <a:pt x="180652" y="102939"/>
                </a:cubicBezTo>
                <a:lnTo>
                  <a:pt x="180652" y="61992"/>
                </a:lnTo>
                <a:cubicBezTo>
                  <a:pt x="180652" y="58041"/>
                  <a:pt x="177422" y="55168"/>
                  <a:pt x="173833" y="55168"/>
                </a:cubicBezTo>
                <a:lnTo>
                  <a:pt x="132195" y="55168"/>
                </a:lnTo>
                <a:close/>
                <a:moveTo>
                  <a:pt x="132195" y="47625"/>
                </a:moveTo>
                <a:lnTo>
                  <a:pt x="173833" y="47625"/>
                </a:lnTo>
                <a:cubicBezTo>
                  <a:pt x="181729" y="47625"/>
                  <a:pt x="188190" y="54090"/>
                  <a:pt x="188190" y="61992"/>
                </a:cubicBezTo>
                <a:lnTo>
                  <a:pt x="188190" y="102939"/>
                </a:lnTo>
                <a:cubicBezTo>
                  <a:pt x="188190" y="111200"/>
                  <a:pt x="183883" y="118743"/>
                  <a:pt x="177063" y="123413"/>
                </a:cubicBezTo>
                <a:lnTo>
                  <a:pt x="167013" y="130237"/>
                </a:lnTo>
                <a:lnTo>
                  <a:pt x="219419" y="144964"/>
                </a:lnTo>
                <a:cubicBezTo>
                  <a:pt x="225521" y="146760"/>
                  <a:pt x="229828" y="152147"/>
                  <a:pt x="229828" y="158613"/>
                </a:cubicBezTo>
                <a:lnTo>
                  <a:pt x="229828" y="259184"/>
                </a:lnTo>
                <a:cubicBezTo>
                  <a:pt x="229828" y="271755"/>
                  <a:pt x="220137" y="282172"/>
                  <a:pt x="207933" y="283608"/>
                </a:cubicBezTo>
                <a:cubicBezTo>
                  <a:pt x="202907" y="295820"/>
                  <a:pt x="181011" y="304441"/>
                  <a:pt x="153014" y="304441"/>
                </a:cubicBezTo>
                <a:cubicBezTo>
                  <a:pt x="125016" y="304441"/>
                  <a:pt x="103121" y="295820"/>
                  <a:pt x="98454" y="283608"/>
                </a:cubicBezTo>
                <a:cubicBezTo>
                  <a:pt x="86250" y="282172"/>
                  <a:pt x="76200" y="271755"/>
                  <a:pt x="76200" y="259184"/>
                </a:cubicBezTo>
                <a:lnTo>
                  <a:pt x="76200" y="158613"/>
                </a:lnTo>
                <a:cubicBezTo>
                  <a:pt x="76200" y="152147"/>
                  <a:pt x="80507" y="146760"/>
                  <a:pt x="86609" y="144964"/>
                </a:cubicBezTo>
                <a:lnTo>
                  <a:pt x="139374" y="130237"/>
                </a:lnTo>
                <a:lnTo>
                  <a:pt x="128965" y="123413"/>
                </a:lnTo>
                <a:cubicBezTo>
                  <a:pt x="122145" y="118743"/>
                  <a:pt x="118196" y="111200"/>
                  <a:pt x="118196" y="102939"/>
                </a:cubicBezTo>
                <a:lnTo>
                  <a:pt x="118196" y="61992"/>
                </a:lnTo>
                <a:cubicBezTo>
                  <a:pt x="118196" y="54090"/>
                  <a:pt x="124657" y="47625"/>
                  <a:pt x="132195" y="47625"/>
                </a:cubicBezTo>
                <a:close/>
                <a:moveTo>
                  <a:pt x="208126" y="7557"/>
                </a:moveTo>
                <a:cubicBezTo>
                  <a:pt x="204152" y="7557"/>
                  <a:pt x="201262" y="10436"/>
                  <a:pt x="201262" y="14035"/>
                </a:cubicBezTo>
                <a:lnTo>
                  <a:pt x="201262" y="55059"/>
                </a:lnTo>
                <a:cubicBezTo>
                  <a:pt x="201262" y="60817"/>
                  <a:pt x="204152" y="66215"/>
                  <a:pt x="208848" y="69454"/>
                </a:cubicBezTo>
                <a:lnTo>
                  <a:pt x="219324" y="76291"/>
                </a:lnTo>
                <a:cubicBezTo>
                  <a:pt x="225105" y="80250"/>
                  <a:pt x="232691" y="80250"/>
                  <a:pt x="238471" y="76291"/>
                </a:cubicBezTo>
                <a:lnTo>
                  <a:pt x="248947" y="69454"/>
                </a:lnTo>
                <a:cubicBezTo>
                  <a:pt x="253644" y="66215"/>
                  <a:pt x="256534" y="60817"/>
                  <a:pt x="256534" y="55059"/>
                </a:cubicBezTo>
                <a:lnTo>
                  <a:pt x="256534" y="14035"/>
                </a:lnTo>
                <a:cubicBezTo>
                  <a:pt x="256534" y="10436"/>
                  <a:pt x="253644" y="7557"/>
                  <a:pt x="249670" y="7557"/>
                </a:cubicBezTo>
                <a:lnTo>
                  <a:pt x="208126" y="7557"/>
                </a:lnTo>
                <a:close/>
                <a:moveTo>
                  <a:pt x="56175" y="7557"/>
                </a:moveTo>
                <a:cubicBezTo>
                  <a:pt x="52550" y="7557"/>
                  <a:pt x="49289" y="10436"/>
                  <a:pt x="49289" y="14035"/>
                </a:cubicBezTo>
                <a:lnTo>
                  <a:pt x="49289" y="55059"/>
                </a:lnTo>
                <a:cubicBezTo>
                  <a:pt x="49289" y="60817"/>
                  <a:pt x="52188" y="66215"/>
                  <a:pt x="57262" y="69454"/>
                </a:cubicBezTo>
                <a:lnTo>
                  <a:pt x="67410" y="76291"/>
                </a:lnTo>
                <a:cubicBezTo>
                  <a:pt x="73208" y="80250"/>
                  <a:pt x="81181" y="80250"/>
                  <a:pt x="86618" y="76291"/>
                </a:cubicBezTo>
                <a:lnTo>
                  <a:pt x="97128" y="69454"/>
                </a:lnTo>
                <a:cubicBezTo>
                  <a:pt x="102202" y="66215"/>
                  <a:pt x="105101" y="60817"/>
                  <a:pt x="105101" y="55059"/>
                </a:cubicBezTo>
                <a:lnTo>
                  <a:pt x="105101" y="14035"/>
                </a:lnTo>
                <a:cubicBezTo>
                  <a:pt x="105101" y="10436"/>
                  <a:pt x="101839" y="7557"/>
                  <a:pt x="98215" y="7557"/>
                </a:cubicBezTo>
                <a:lnTo>
                  <a:pt x="56175" y="7557"/>
                </a:lnTo>
                <a:close/>
                <a:moveTo>
                  <a:pt x="208126" y="0"/>
                </a:moveTo>
                <a:lnTo>
                  <a:pt x="249670" y="0"/>
                </a:lnTo>
                <a:cubicBezTo>
                  <a:pt x="257618" y="0"/>
                  <a:pt x="264120" y="6118"/>
                  <a:pt x="264120" y="14035"/>
                </a:cubicBezTo>
                <a:lnTo>
                  <a:pt x="264120" y="55059"/>
                </a:lnTo>
                <a:cubicBezTo>
                  <a:pt x="264120" y="63336"/>
                  <a:pt x="260146" y="70893"/>
                  <a:pt x="253283" y="75571"/>
                </a:cubicBezTo>
                <a:lnTo>
                  <a:pt x="243167" y="82049"/>
                </a:lnTo>
                <a:lnTo>
                  <a:pt x="295550" y="96803"/>
                </a:lnTo>
                <a:cubicBezTo>
                  <a:pt x="301691" y="98963"/>
                  <a:pt x="306026" y="104361"/>
                  <a:pt x="306026" y="110478"/>
                </a:cubicBezTo>
                <a:lnTo>
                  <a:pt x="306026" y="211240"/>
                </a:lnTo>
                <a:cubicBezTo>
                  <a:pt x="306026" y="223835"/>
                  <a:pt x="296633" y="234271"/>
                  <a:pt x="283989" y="235711"/>
                </a:cubicBezTo>
                <a:cubicBezTo>
                  <a:pt x="280016" y="244707"/>
                  <a:pt x="260146" y="249026"/>
                  <a:pt x="241000" y="250465"/>
                </a:cubicBezTo>
                <a:cubicBezTo>
                  <a:pt x="238832" y="250465"/>
                  <a:pt x="237387" y="249026"/>
                  <a:pt x="237387" y="246867"/>
                </a:cubicBezTo>
                <a:cubicBezTo>
                  <a:pt x="237026" y="245067"/>
                  <a:pt x="238471" y="243268"/>
                  <a:pt x="240639" y="242908"/>
                </a:cubicBezTo>
                <a:cubicBezTo>
                  <a:pt x="267010" y="241469"/>
                  <a:pt x="277487" y="234631"/>
                  <a:pt x="277487" y="232112"/>
                </a:cubicBezTo>
                <a:lnTo>
                  <a:pt x="277487" y="144665"/>
                </a:lnTo>
                <a:cubicBezTo>
                  <a:pt x="277487" y="142506"/>
                  <a:pt x="279293" y="141067"/>
                  <a:pt x="281099" y="141067"/>
                </a:cubicBezTo>
                <a:cubicBezTo>
                  <a:pt x="283267" y="141067"/>
                  <a:pt x="285073" y="142506"/>
                  <a:pt x="285073" y="144665"/>
                </a:cubicBezTo>
                <a:lnTo>
                  <a:pt x="285073" y="228154"/>
                </a:lnTo>
                <a:cubicBezTo>
                  <a:pt x="292660" y="226354"/>
                  <a:pt x="298440" y="219517"/>
                  <a:pt x="298440" y="211240"/>
                </a:cubicBezTo>
                <a:lnTo>
                  <a:pt x="298440" y="110478"/>
                </a:lnTo>
                <a:cubicBezTo>
                  <a:pt x="298440" y="107599"/>
                  <a:pt x="296633" y="105080"/>
                  <a:pt x="293382" y="104001"/>
                </a:cubicBezTo>
                <a:lnTo>
                  <a:pt x="229078" y="85648"/>
                </a:lnTo>
                <a:lnTo>
                  <a:pt x="199817" y="93924"/>
                </a:lnTo>
                <a:cubicBezTo>
                  <a:pt x="198010" y="94644"/>
                  <a:pt x="195843" y="93205"/>
                  <a:pt x="195482" y="91405"/>
                </a:cubicBezTo>
                <a:cubicBezTo>
                  <a:pt x="194759" y="89606"/>
                  <a:pt x="195843" y="87447"/>
                  <a:pt x="198010" y="86727"/>
                </a:cubicBezTo>
                <a:lnTo>
                  <a:pt x="214628" y="82049"/>
                </a:lnTo>
                <a:lnTo>
                  <a:pt x="204874" y="75571"/>
                </a:lnTo>
                <a:cubicBezTo>
                  <a:pt x="197649" y="70893"/>
                  <a:pt x="193675" y="63336"/>
                  <a:pt x="193675" y="55059"/>
                </a:cubicBezTo>
                <a:lnTo>
                  <a:pt x="193675" y="14035"/>
                </a:lnTo>
                <a:cubicBezTo>
                  <a:pt x="193675" y="6118"/>
                  <a:pt x="200178" y="0"/>
                  <a:pt x="208126" y="0"/>
                </a:cubicBezTo>
                <a:close/>
                <a:moveTo>
                  <a:pt x="56175" y="0"/>
                </a:moveTo>
                <a:lnTo>
                  <a:pt x="98215" y="0"/>
                </a:lnTo>
                <a:cubicBezTo>
                  <a:pt x="106188" y="0"/>
                  <a:pt x="112349" y="6118"/>
                  <a:pt x="112349" y="14035"/>
                </a:cubicBezTo>
                <a:lnTo>
                  <a:pt x="112349" y="55059"/>
                </a:lnTo>
                <a:cubicBezTo>
                  <a:pt x="112349" y="63336"/>
                  <a:pt x="108363" y="70893"/>
                  <a:pt x="101477" y="75571"/>
                </a:cubicBezTo>
                <a:lnTo>
                  <a:pt x="91329" y="82049"/>
                </a:lnTo>
                <a:lnTo>
                  <a:pt x="108363" y="86727"/>
                </a:lnTo>
                <a:cubicBezTo>
                  <a:pt x="110175" y="87447"/>
                  <a:pt x="111262" y="89606"/>
                  <a:pt x="110900" y="91405"/>
                </a:cubicBezTo>
                <a:cubicBezTo>
                  <a:pt x="110175" y="93205"/>
                  <a:pt x="108000" y="94644"/>
                  <a:pt x="106188" y="93924"/>
                </a:cubicBezTo>
                <a:lnTo>
                  <a:pt x="77195" y="85648"/>
                </a:lnTo>
                <a:lnTo>
                  <a:pt x="12322" y="104001"/>
                </a:lnTo>
                <a:cubicBezTo>
                  <a:pt x="9060" y="105080"/>
                  <a:pt x="7248" y="107599"/>
                  <a:pt x="7248" y="110478"/>
                </a:cubicBezTo>
                <a:lnTo>
                  <a:pt x="7248" y="211240"/>
                </a:lnTo>
                <a:cubicBezTo>
                  <a:pt x="7248" y="219517"/>
                  <a:pt x="13047" y="226354"/>
                  <a:pt x="20658" y="228154"/>
                </a:cubicBezTo>
                <a:lnTo>
                  <a:pt x="20658" y="144665"/>
                </a:lnTo>
                <a:cubicBezTo>
                  <a:pt x="20658" y="142506"/>
                  <a:pt x="22470" y="141067"/>
                  <a:pt x="24644" y="141067"/>
                </a:cubicBezTo>
                <a:cubicBezTo>
                  <a:pt x="26819" y="141067"/>
                  <a:pt x="28268" y="142506"/>
                  <a:pt x="28268" y="144665"/>
                </a:cubicBezTo>
                <a:lnTo>
                  <a:pt x="28268" y="232112"/>
                </a:lnTo>
                <a:cubicBezTo>
                  <a:pt x="28268" y="234631"/>
                  <a:pt x="39141" y="241469"/>
                  <a:pt x="65597" y="242908"/>
                </a:cubicBezTo>
                <a:cubicBezTo>
                  <a:pt x="67410" y="243268"/>
                  <a:pt x="69222" y="245067"/>
                  <a:pt x="68859" y="246867"/>
                </a:cubicBezTo>
                <a:cubicBezTo>
                  <a:pt x="68859" y="249026"/>
                  <a:pt x="67047" y="250465"/>
                  <a:pt x="65235" y="250465"/>
                </a:cubicBezTo>
                <a:cubicBezTo>
                  <a:pt x="64873" y="250465"/>
                  <a:pt x="64873" y="250465"/>
                  <a:pt x="64873" y="250465"/>
                </a:cubicBezTo>
                <a:cubicBezTo>
                  <a:pt x="46027" y="249026"/>
                  <a:pt x="25731" y="244707"/>
                  <a:pt x="21745" y="235711"/>
                </a:cubicBezTo>
                <a:cubicBezTo>
                  <a:pt x="9423" y="234271"/>
                  <a:pt x="0" y="223835"/>
                  <a:pt x="0" y="211240"/>
                </a:cubicBezTo>
                <a:lnTo>
                  <a:pt x="0" y="110478"/>
                </a:lnTo>
                <a:cubicBezTo>
                  <a:pt x="0" y="104361"/>
                  <a:pt x="3986" y="98963"/>
                  <a:pt x="10147" y="96803"/>
                </a:cubicBezTo>
                <a:lnTo>
                  <a:pt x="63060" y="82049"/>
                </a:lnTo>
                <a:lnTo>
                  <a:pt x="52913" y="75571"/>
                </a:lnTo>
                <a:cubicBezTo>
                  <a:pt x="46027" y="70893"/>
                  <a:pt x="41678" y="63336"/>
                  <a:pt x="41678" y="55059"/>
                </a:cubicBezTo>
                <a:lnTo>
                  <a:pt x="41678" y="14035"/>
                </a:lnTo>
                <a:cubicBezTo>
                  <a:pt x="41678" y="6118"/>
                  <a:pt x="48201" y="0"/>
                  <a:pt x="56175" y="0"/>
                </a:cubicBezTo>
                <a:close/>
              </a:path>
            </a:pathLst>
          </a:custGeom>
          <a:solidFill>
            <a:schemeClr val="accent1"/>
          </a:solidFill>
          <a:ln>
            <a:noFill/>
          </a:ln>
          <a:effectLst/>
        </p:spPr>
        <p:txBody>
          <a:bodyPr anchor="ctr"/>
          <a:lstStyle/>
          <a:p>
            <a:endParaRPr lang="en-US" sz="900" dirty="0">
              <a:latin typeface="Lato Light" panose="020F0502020204030203" pitchFamily="34" charset="0"/>
            </a:endParaRPr>
          </a:p>
        </p:txBody>
      </p:sp>
      <p:sp>
        <p:nvSpPr>
          <p:cNvPr id="26" name="Freeform 627">
            <a:extLst>
              <a:ext uri="{FF2B5EF4-FFF2-40B4-BE49-F238E27FC236}">
                <a16:creationId xmlns:a16="http://schemas.microsoft.com/office/drawing/2014/main" id="{6EEA6974-D761-DD4B-ABCE-5932034EDB68}"/>
              </a:ext>
            </a:extLst>
          </p:cNvPr>
          <p:cNvSpPr>
            <a:spLocks noChangeArrowheads="1"/>
          </p:cNvSpPr>
          <p:nvPr/>
        </p:nvSpPr>
        <p:spPr bwMode="auto">
          <a:xfrm>
            <a:off x="8422672" y="5558182"/>
            <a:ext cx="471668" cy="471668"/>
          </a:xfrm>
          <a:custGeom>
            <a:avLst/>
            <a:gdLst/>
            <a:ahLst/>
            <a:cxnLst/>
            <a:rect l="0" t="0" r="r" b="b"/>
            <a:pathLst>
              <a:path w="305313" h="306027">
                <a:moveTo>
                  <a:pt x="154242" y="203038"/>
                </a:moveTo>
                <a:lnTo>
                  <a:pt x="112949" y="244089"/>
                </a:lnTo>
                <a:lnTo>
                  <a:pt x="112949" y="298465"/>
                </a:lnTo>
                <a:lnTo>
                  <a:pt x="195535" y="298465"/>
                </a:lnTo>
                <a:lnTo>
                  <a:pt x="195535" y="244089"/>
                </a:lnTo>
                <a:lnTo>
                  <a:pt x="154242" y="203038"/>
                </a:lnTo>
                <a:close/>
                <a:moveTo>
                  <a:pt x="239846" y="195116"/>
                </a:moveTo>
                <a:cubicBezTo>
                  <a:pt x="241277" y="193675"/>
                  <a:pt x="243424" y="193675"/>
                  <a:pt x="245212" y="195116"/>
                </a:cubicBezTo>
                <a:lnTo>
                  <a:pt x="304241" y="254893"/>
                </a:lnTo>
                <a:cubicBezTo>
                  <a:pt x="305671" y="256333"/>
                  <a:pt x="305671" y="258494"/>
                  <a:pt x="304241" y="260294"/>
                </a:cubicBezTo>
                <a:cubicBezTo>
                  <a:pt x="303167" y="261734"/>
                  <a:pt x="300663" y="261734"/>
                  <a:pt x="299232" y="260294"/>
                </a:cubicBezTo>
                <a:lnTo>
                  <a:pt x="290646" y="251291"/>
                </a:lnTo>
                <a:lnTo>
                  <a:pt x="290646" y="302066"/>
                </a:lnTo>
                <a:cubicBezTo>
                  <a:pt x="290646" y="304227"/>
                  <a:pt x="288857" y="306027"/>
                  <a:pt x="286711" y="306027"/>
                </a:cubicBezTo>
                <a:lnTo>
                  <a:pt x="213015" y="306027"/>
                </a:lnTo>
                <a:cubicBezTo>
                  <a:pt x="210869" y="306027"/>
                  <a:pt x="209080" y="304227"/>
                  <a:pt x="209080" y="302066"/>
                </a:cubicBezTo>
                <a:cubicBezTo>
                  <a:pt x="209080" y="300265"/>
                  <a:pt x="210869" y="298465"/>
                  <a:pt x="213015" y="298465"/>
                </a:cubicBezTo>
                <a:lnTo>
                  <a:pt x="283133" y="298465"/>
                </a:lnTo>
                <a:lnTo>
                  <a:pt x="283133" y="244089"/>
                </a:lnTo>
                <a:lnTo>
                  <a:pt x="242708" y="203038"/>
                </a:lnTo>
                <a:lnTo>
                  <a:pt x="211226" y="234727"/>
                </a:lnTo>
                <a:cubicBezTo>
                  <a:pt x="209795" y="236167"/>
                  <a:pt x="207291" y="236167"/>
                  <a:pt x="205860" y="234727"/>
                </a:cubicBezTo>
                <a:cubicBezTo>
                  <a:pt x="204429" y="232926"/>
                  <a:pt x="204429" y="230766"/>
                  <a:pt x="205860" y="229325"/>
                </a:cubicBezTo>
                <a:lnTo>
                  <a:pt x="239846" y="195116"/>
                </a:lnTo>
                <a:close/>
                <a:moveTo>
                  <a:pt x="151707" y="195116"/>
                </a:moveTo>
                <a:cubicBezTo>
                  <a:pt x="153155" y="193675"/>
                  <a:pt x="155329" y="193675"/>
                  <a:pt x="156778" y="195116"/>
                </a:cubicBezTo>
                <a:lnTo>
                  <a:pt x="216906" y="254893"/>
                </a:lnTo>
                <a:cubicBezTo>
                  <a:pt x="218355" y="256333"/>
                  <a:pt x="218355" y="258494"/>
                  <a:pt x="216906" y="260294"/>
                </a:cubicBezTo>
                <a:cubicBezTo>
                  <a:pt x="215457" y="261734"/>
                  <a:pt x="212922" y="261734"/>
                  <a:pt x="211473" y="260294"/>
                </a:cubicBezTo>
                <a:lnTo>
                  <a:pt x="203142" y="251291"/>
                </a:lnTo>
                <a:lnTo>
                  <a:pt x="203142" y="302066"/>
                </a:lnTo>
                <a:cubicBezTo>
                  <a:pt x="203142" y="304227"/>
                  <a:pt x="201331" y="306027"/>
                  <a:pt x="199157" y="306027"/>
                </a:cubicBezTo>
                <a:lnTo>
                  <a:pt x="108964" y="306027"/>
                </a:lnTo>
                <a:cubicBezTo>
                  <a:pt x="107153" y="306027"/>
                  <a:pt x="105342" y="304227"/>
                  <a:pt x="105342" y="302066"/>
                </a:cubicBezTo>
                <a:lnTo>
                  <a:pt x="105342" y="251291"/>
                </a:lnTo>
                <a:lnTo>
                  <a:pt x="97011" y="260294"/>
                </a:lnTo>
                <a:cubicBezTo>
                  <a:pt x="95200" y="261734"/>
                  <a:pt x="93027" y="261734"/>
                  <a:pt x="91578" y="260294"/>
                </a:cubicBezTo>
                <a:cubicBezTo>
                  <a:pt x="90129" y="258494"/>
                  <a:pt x="90129" y="256333"/>
                  <a:pt x="91578" y="254893"/>
                </a:cubicBezTo>
                <a:lnTo>
                  <a:pt x="151707" y="195116"/>
                </a:lnTo>
                <a:close/>
                <a:moveTo>
                  <a:pt x="60459" y="195116"/>
                </a:moveTo>
                <a:cubicBezTo>
                  <a:pt x="61890" y="193675"/>
                  <a:pt x="64036" y="193675"/>
                  <a:pt x="65825" y="195116"/>
                </a:cubicBezTo>
                <a:lnTo>
                  <a:pt x="99453" y="229325"/>
                </a:lnTo>
                <a:cubicBezTo>
                  <a:pt x="100884" y="230766"/>
                  <a:pt x="100884" y="232926"/>
                  <a:pt x="99453" y="234727"/>
                </a:cubicBezTo>
                <a:cubicBezTo>
                  <a:pt x="98022" y="236167"/>
                  <a:pt x="95876" y="236167"/>
                  <a:pt x="94445" y="234727"/>
                </a:cubicBezTo>
                <a:lnTo>
                  <a:pt x="62963" y="203038"/>
                </a:lnTo>
                <a:lnTo>
                  <a:pt x="22180" y="244089"/>
                </a:lnTo>
                <a:lnTo>
                  <a:pt x="22180" y="298465"/>
                </a:lnTo>
                <a:lnTo>
                  <a:pt x="92656" y="298465"/>
                </a:lnTo>
                <a:cubicBezTo>
                  <a:pt x="94802" y="298465"/>
                  <a:pt x="96233" y="300265"/>
                  <a:pt x="96233" y="302066"/>
                </a:cubicBezTo>
                <a:cubicBezTo>
                  <a:pt x="96233" y="304227"/>
                  <a:pt x="94802" y="306027"/>
                  <a:pt x="92656" y="306027"/>
                </a:cubicBezTo>
                <a:lnTo>
                  <a:pt x="18602" y="306027"/>
                </a:lnTo>
                <a:cubicBezTo>
                  <a:pt x="16456" y="306027"/>
                  <a:pt x="15025" y="304227"/>
                  <a:pt x="15025" y="302066"/>
                </a:cubicBezTo>
                <a:lnTo>
                  <a:pt x="15025" y="251291"/>
                </a:lnTo>
                <a:lnTo>
                  <a:pt x="6081" y="260294"/>
                </a:lnTo>
                <a:cubicBezTo>
                  <a:pt x="5008" y="261734"/>
                  <a:pt x="2504" y="261734"/>
                  <a:pt x="1073" y="260294"/>
                </a:cubicBezTo>
                <a:cubicBezTo>
                  <a:pt x="-358" y="258494"/>
                  <a:pt x="-358" y="256333"/>
                  <a:pt x="1073" y="254893"/>
                </a:cubicBezTo>
                <a:lnTo>
                  <a:pt x="60459" y="195116"/>
                </a:lnTo>
                <a:close/>
                <a:moveTo>
                  <a:pt x="152836" y="34459"/>
                </a:moveTo>
                <a:cubicBezTo>
                  <a:pt x="139670" y="34459"/>
                  <a:pt x="129352" y="44778"/>
                  <a:pt x="129352" y="57944"/>
                </a:cubicBezTo>
                <a:cubicBezTo>
                  <a:pt x="129352" y="71109"/>
                  <a:pt x="139670" y="81428"/>
                  <a:pt x="152836" y="81428"/>
                </a:cubicBezTo>
                <a:cubicBezTo>
                  <a:pt x="165645" y="81428"/>
                  <a:pt x="176320" y="71109"/>
                  <a:pt x="176320" y="57944"/>
                </a:cubicBezTo>
                <a:cubicBezTo>
                  <a:pt x="176320" y="44778"/>
                  <a:pt x="165645" y="34459"/>
                  <a:pt x="152836" y="34459"/>
                </a:cubicBezTo>
                <a:close/>
                <a:moveTo>
                  <a:pt x="152836" y="26987"/>
                </a:moveTo>
                <a:cubicBezTo>
                  <a:pt x="169915" y="26987"/>
                  <a:pt x="183436" y="40864"/>
                  <a:pt x="183436" y="57944"/>
                </a:cubicBezTo>
                <a:cubicBezTo>
                  <a:pt x="183436" y="75023"/>
                  <a:pt x="169915" y="88544"/>
                  <a:pt x="152836" y="88544"/>
                </a:cubicBezTo>
                <a:cubicBezTo>
                  <a:pt x="135756" y="88544"/>
                  <a:pt x="121879" y="75023"/>
                  <a:pt x="121879" y="57944"/>
                </a:cubicBezTo>
                <a:cubicBezTo>
                  <a:pt x="121879" y="40864"/>
                  <a:pt x="135756" y="26987"/>
                  <a:pt x="152836" y="26987"/>
                </a:cubicBezTo>
                <a:close/>
                <a:moveTo>
                  <a:pt x="153630" y="7579"/>
                </a:moveTo>
                <a:cubicBezTo>
                  <a:pt x="125694" y="7579"/>
                  <a:pt x="102413" y="30680"/>
                  <a:pt x="102413" y="59193"/>
                </a:cubicBezTo>
                <a:cubicBezTo>
                  <a:pt x="102413" y="93482"/>
                  <a:pt x="142169" y="158450"/>
                  <a:pt x="153630" y="176497"/>
                </a:cubicBezTo>
                <a:cubicBezTo>
                  <a:pt x="165091" y="158450"/>
                  <a:pt x="204488" y="93482"/>
                  <a:pt x="204488" y="59193"/>
                </a:cubicBezTo>
                <a:cubicBezTo>
                  <a:pt x="204488" y="30680"/>
                  <a:pt x="181566" y="7579"/>
                  <a:pt x="153630" y="7579"/>
                </a:cubicBezTo>
                <a:close/>
                <a:moveTo>
                  <a:pt x="153630" y="0"/>
                </a:moveTo>
                <a:cubicBezTo>
                  <a:pt x="185864" y="0"/>
                  <a:pt x="212009" y="26709"/>
                  <a:pt x="212009" y="59193"/>
                </a:cubicBezTo>
                <a:cubicBezTo>
                  <a:pt x="212009" y="101062"/>
                  <a:pt x="159002" y="181911"/>
                  <a:pt x="156495" y="185520"/>
                </a:cubicBezTo>
                <a:cubicBezTo>
                  <a:pt x="155779" y="186242"/>
                  <a:pt x="154704" y="186964"/>
                  <a:pt x="153630" y="186964"/>
                </a:cubicBezTo>
                <a:cubicBezTo>
                  <a:pt x="152555" y="186964"/>
                  <a:pt x="151123" y="186242"/>
                  <a:pt x="150406" y="185520"/>
                </a:cubicBezTo>
                <a:cubicBezTo>
                  <a:pt x="148257" y="181911"/>
                  <a:pt x="94892" y="101062"/>
                  <a:pt x="94892" y="59193"/>
                </a:cubicBezTo>
                <a:cubicBezTo>
                  <a:pt x="94892" y="26709"/>
                  <a:pt x="121395" y="0"/>
                  <a:pt x="153630" y="0"/>
                </a:cubicBezTo>
                <a:close/>
              </a:path>
            </a:pathLst>
          </a:custGeom>
          <a:solidFill>
            <a:schemeClr val="accent3"/>
          </a:solidFill>
          <a:ln>
            <a:noFill/>
          </a:ln>
          <a:effectLst/>
        </p:spPr>
        <p:txBody>
          <a:bodyPr anchor="ctr"/>
          <a:lstStyle/>
          <a:p>
            <a:endParaRPr lang="en-US" sz="900" dirty="0">
              <a:latin typeface="Lato Light" panose="020F0502020204030203" pitchFamily="34" charset="0"/>
            </a:endParaRPr>
          </a:p>
        </p:txBody>
      </p:sp>
      <p:sp>
        <p:nvSpPr>
          <p:cNvPr id="25" name="Freeform 608">
            <a:extLst>
              <a:ext uri="{FF2B5EF4-FFF2-40B4-BE49-F238E27FC236}">
                <a16:creationId xmlns:a16="http://schemas.microsoft.com/office/drawing/2014/main" id="{BCB9B012-F602-B344-A4E2-092C9FA5BEB6}"/>
              </a:ext>
            </a:extLst>
          </p:cNvPr>
          <p:cNvSpPr>
            <a:spLocks noChangeArrowheads="1"/>
          </p:cNvSpPr>
          <p:nvPr/>
        </p:nvSpPr>
        <p:spPr bwMode="auto">
          <a:xfrm>
            <a:off x="4575784" y="5558182"/>
            <a:ext cx="471668" cy="471668"/>
          </a:xfrm>
          <a:custGeom>
            <a:avLst/>
            <a:gdLst/>
            <a:ahLst/>
            <a:cxnLst/>
            <a:rect l="0" t="0" r="r" b="b"/>
            <a:pathLst>
              <a:path w="306027" h="306027">
                <a:moveTo>
                  <a:pt x="276145" y="291247"/>
                </a:moveTo>
                <a:lnTo>
                  <a:pt x="276145" y="298457"/>
                </a:lnTo>
                <a:lnTo>
                  <a:pt x="298467" y="298457"/>
                </a:lnTo>
                <a:lnTo>
                  <a:pt x="298467" y="291247"/>
                </a:lnTo>
                <a:lnTo>
                  <a:pt x="276145" y="291247"/>
                </a:lnTo>
                <a:close/>
                <a:moveTo>
                  <a:pt x="7561" y="291247"/>
                </a:moveTo>
                <a:lnTo>
                  <a:pt x="7561" y="298457"/>
                </a:lnTo>
                <a:lnTo>
                  <a:pt x="29883" y="298457"/>
                </a:lnTo>
                <a:lnTo>
                  <a:pt x="29883" y="291247"/>
                </a:lnTo>
                <a:lnTo>
                  <a:pt x="7561" y="291247"/>
                </a:lnTo>
                <a:close/>
                <a:moveTo>
                  <a:pt x="7561" y="246187"/>
                </a:moveTo>
                <a:lnTo>
                  <a:pt x="7561" y="283316"/>
                </a:lnTo>
                <a:lnTo>
                  <a:pt x="298467" y="283316"/>
                </a:lnTo>
                <a:lnTo>
                  <a:pt x="298467" y="246187"/>
                </a:lnTo>
                <a:lnTo>
                  <a:pt x="7561" y="246187"/>
                </a:lnTo>
                <a:close/>
                <a:moveTo>
                  <a:pt x="7561" y="231047"/>
                </a:moveTo>
                <a:lnTo>
                  <a:pt x="7561" y="238977"/>
                </a:lnTo>
                <a:lnTo>
                  <a:pt x="298467" y="238977"/>
                </a:lnTo>
                <a:lnTo>
                  <a:pt x="298467" y="231047"/>
                </a:lnTo>
                <a:lnTo>
                  <a:pt x="7561" y="231047"/>
                </a:lnTo>
                <a:close/>
                <a:moveTo>
                  <a:pt x="3601" y="223837"/>
                </a:moveTo>
                <a:lnTo>
                  <a:pt x="302067" y="223837"/>
                </a:lnTo>
                <a:cubicBezTo>
                  <a:pt x="304227" y="223837"/>
                  <a:pt x="306027" y="225279"/>
                  <a:pt x="306027" y="227442"/>
                </a:cubicBezTo>
                <a:lnTo>
                  <a:pt x="306027" y="302422"/>
                </a:lnTo>
                <a:cubicBezTo>
                  <a:pt x="306027" y="304224"/>
                  <a:pt x="304227" y="306027"/>
                  <a:pt x="302067" y="306027"/>
                </a:cubicBezTo>
                <a:lnTo>
                  <a:pt x="272184" y="306027"/>
                </a:lnTo>
                <a:cubicBezTo>
                  <a:pt x="270384" y="306027"/>
                  <a:pt x="268584" y="304224"/>
                  <a:pt x="268584" y="302422"/>
                </a:cubicBezTo>
                <a:lnTo>
                  <a:pt x="268584" y="291247"/>
                </a:lnTo>
                <a:lnTo>
                  <a:pt x="37444" y="291247"/>
                </a:lnTo>
                <a:lnTo>
                  <a:pt x="37444" y="302422"/>
                </a:lnTo>
                <a:cubicBezTo>
                  <a:pt x="37444" y="304224"/>
                  <a:pt x="35643" y="306027"/>
                  <a:pt x="33483" y="306027"/>
                </a:cubicBezTo>
                <a:lnTo>
                  <a:pt x="3601" y="306027"/>
                </a:lnTo>
                <a:cubicBezTo>
                  <a:pt x="1800" y="306027"/>
                  <a:pt x="0" y="304224"/>
                  <a:pt x="0" y="302422"/>
                </a:cubicBezTo>
                <a:lnTo>
                  <a:pt x="0" y="227442"/>
                </a:lnTo>
                <a:cubicBezTo>
                  <a:pt x="0" y="225279"/>
                  <a:pt x="1800" y="223837"/>
                  <a:pt x="3601" y="223837"/>
                </a:cubicBezTo>
                <a:close/>
                <a:moveTo>
                  <a:pt x="182886" y="45904"/>
                </a:moveTo>
                <a:cubicBezTo>
                  <a:pt x="198991" y="48812"/>
                  <a:pt x="219750" y="48812"/>
                  <a:pt x="236214" y="45904"/>
                </a:cubicBezTo>
                <a:cubicBezTo>
                  <a:pt x="241941" y="44450"/>
                  <a:pt x="247667" y="46268"/>
                  <a:pt x="251962" y="50267"/>
                </a:cubicBezTo>
                <a:cubicBezTo>
                  <a:pt x="256257" y="54629"/>
                  <a:pt x="258404" y="60446"/>
                  <a:pt x="257331" y="66263"/>
                </a:cubicBezTo>
                <a:cubicBezTo>
                  <a:pt x="256257" y="73897"/>
                  <a:pt x="256257" y="80805"/>
                  <a:pt x="256973" y="87349"/>
                </a:cubicBezTo>
                <a:cubicBezTo>
                  <a:pt x="256973" y="89530"/>
                  <a:pt x="255541" y="91348"/>
                  <a:pt x="253394" y="91711"/>
                </a:cubicBezTo>
                <a:cubicBezTo>
                  <a:pt x="251604" y="91711"/>
                  <a:pt x="249815" y="90257"/>
                  <a:pt x="249457" y="88439"/>
                </a:cubicBezTo>
                <a:cubicBezTo>
                  <a:pt x="248383" y="80805"/>
                  <a:pt x="248741" y="73534"/>
                  <a:pt x="250172" y="65536"/>
                </a:cubicBezTo>
                <a:cubicBezTo>
                  <a:pt x="250530" y="61900"/>
                  <a:pt x="249457" y="58265"/>
                  <a:pt x="246951" y="55720"/>
                </a:cubicBezTo>
                <a:cubicBezTo>
                  <a:pt x="244446" y="53539"/>
                  <a:pt x="240867" y="52448"/>
                  <a:pt x="237646" y="53175"/>
                </a:cubicBezTo>
                <a:cubicBezTo>
                  <a:pt x="220108" y="56447"/>
                  <a:pt x="198634" y="56447"/>
                  <a:pt x="181096" y="53175"/>
                </a:cubicBezTo>
                <a:cubicBezTo>
                  <a:pt x="177875" y="52448"/>
                  <a:pt x="174654" y="53539"/>
                  <a:pt x="172148" y="55720"/>
                </a:cubicBezTo>
                <a:cubicBezTo>
                  <a:pt x="169643" y="58265"/>
                  <a:pt x="168211" y="61900"/>
                  <a:pt x="168927" y="65536"/>
                </a:cubicBezTo>
                <a:cubicBezTo>
                  <a:pt x="169643" y="70625"/>
                  <a:pt x="170001" y="74988"/>
                  <a:pt x="170001" y="79351"/>
                </a:cubicBezTo>
                <a:cubicBezTo>
                  <a:pt x="170001" y="81532"/>
                  <a:pt x="168569" y="83350"/>
                  <a:pt x="166422" y="83350"/>
                </a:cubicBezTo>
                <a:cubicBezTo>
                  <a:pt x="164274" y="83350"/>
                  <a:pt x="162485" y="81532"/>
                  <a:pt x="162485" y="79351"/>
                </a:cubicBezTo>
                <a:cubicBezTo>
                  <a:pt x="162485" y="75352"/>
                  <a:pt x="162127" y="71353"/>
                  <a:pt x="161411" y="66263"/>
                </a:cubicBezTo>
                <a:cubicBezTo>
                  <a:pt x="160337" y="60446"/>
                  <a:pt x="162485" y="54629"/>
                  <a:pt x="166780" y="50267"/>
                </a:cubicBezTo>
                <a:cubicBezTo>
                  <a:pt x="171075" y="46268"/>
                  <a:pt x="177159" y="44450"/>
                  <a:pt x="182886" y="45904"/>
                </a:cubicBezTo>
                <a:close/>
                <a:moveTo>
                  <a:pt x="71484" y="45904"/>
                </a:moveTo>
                <a:cubicBezTo>
                  <a:pt x="88008" y="48812"/>
                  <a:pt x="108483" y="48812"/>
                  <a:pt x="125007" y="45904"/>
                </a:cubicBezTo>
                <a:cubicBezTo>
                  <a:pt x="130754" y="44450"/>
                  <a:pt x="136502" y="46268"/>
                  <a:pt x="140812" y="50267"/>
                </a:cubicBezTo>
                <a:cubicBezTo>
                  <a:pt x="145123" y="54629"/>
                  <a:pt x="147278" y="60446"/>
                  <a:pt x="146200" y="66263"/>
                </a:cubicBezTo>
                <a:cubicBezTo>
                  <a:pt x="145841" y="71353"/>
                  <a:pt x="145123" y="75352"/>
                  <a:pt x="145123" y="79351"/>
                </a:cubicBezTo>
                <a:cubicBezTo>
                  <a:pt x="145123" y="81532"/>
                  <a:pt x="143686" y="83350"/>
                  <a:pt x="141531" y="83350"/>
                </a:cubicBezTo>
                <a:cubicBezTo>
                  <a:pt x="139735" y="83350"/>
                  <a:pt x="137938" y="81532"/>
                  <a:pt x="137938" y="79351"/>
                </a:cubicBezTo>
                <a:cubicBezTo>
                  <a:pt x="137938" y="74988"/>
                  <a:pt x="137938" y="70625"/>
                  <a:pt x="139016" y="65536"/>
                </a:cubicBezTo>
                <a:cubicBezTo>
                  <a:pt x="139735" y="61900"/>
                  <a:pt x="138298" y="58265"/>
                  <a:pt x="135783" y="55720"/>
                </a:cubicBezTo>
                <a:cubicBezTo>
                  <a:pt x="133269" y="53539"/>
                  <a:pt x="130036" y="52448"/>
                  <a:pt x="126444" y="53175"/>
                </a:cubicBezTo>
                <a:cubicBezTo>
                  <a:pt x="108842" y="56447"/>
                  <a:pt x="87289" y="56447"/>
                  <a:pt x="70047" y="53175"/>
                </a:cubicBezTo>
                <a:cubicBezTo>
                  <a:pt x="66455" y="52448"/>
                  <a:pt x="63222" y="53539"/>
                  <a:pt x="60707" y="55720"/>
                </a:cubicBezTo>
                <a:cubicBezTo>
                  <a:pt x="58193" y="58265"/>
                  <a:pt x="56756" y="61900"/>
                  <a:pt x="57474" y="65536"/>
                </a:cubicBezTo>
                <a:cubicBezTo>
                  <a:pt x="58911" y="73534"/>
                  <a:pt x="58911" y="80805"/>
                  <a:pt x="57833" y="88439"/>
                </a:cubicBezTo>
                <a:cubicBezTo>
                  <a:pt x="57833" y="90257"/>
                  <a:pt x="56037" y="91711"/>
                  <a:pt x="53882" y="91711"/>
                </a:cubicBezTo>
                <a:cubicBezTo>
                  <a:pt x="51727" y="91348"/>
                  <a:pt x="50290" y="89530"/>
                  <a:pt x="50649" y="87349"/>
                </a:cubicBezTo>
                <a:cubicBezTo>
                  <a:pt x="51368" y="80805"/>
                  <a:pt x="51008" y="73897"/>
                  <a:pt x="50290" y="66263"/>
                </a:cubicBezTo>
                <a:cubicBezTo>
                  <a:pt x="49212" y="60446"/>
                  <a:pt x="51008" y="54629"/>
                  <a:pt x="55678" y="50267"/>
                </a:cubicBezTo>
                <a:cubicBezTo>
                  <a:pt x="59989" y="46268"/>
                  <a:pt x="65736" y="44450"/>
                  <a:pt x="71484" y="45904"/>
                </a:cubicBezTo>
                <a:close/>
                <a:moveTo>
                  <a:pt x="37662" y="22685"/>
                </a:moveTo>
                <a:lnTo>
                  <a:pt x="37662" y="102622"/>
                </a:lnTo>
                <a:cubicBezTo>
                  <a:pt x="49540" y="98301"/>
                  <a:pt x="83371" y="89659"/>
                  <a:pt x="153194" y="89659"/>
                </a:cubicBezTo>
                <a:cubicBezTo>
                  <a:pt x="223016" y="89659"/>
                  <a:pt x="256848" y="98661"/>
                  <a:pt x="268725" y="102982"/>
                </a:cubicBezTo>
                <a:lnTo>
                  <a:pt x="268725" y="22685"/>
                </a:lnTo>
                <a:lnTo>
                  <a:pt x="37662" y="22685"/>
                </a:lnTo>
                <a:close/>
                <a:moveTo>
                  <a:pt x="22546" y="7562"/>
                </a:moveTo>
                <a:lnTo>
                  <a:pt x="22546" y="14763"/>
                </a:lnTo>
                <a:lnTo>
                  <a:pt x="283481" y="14763"/>
                </a:lnTo>
                <a:lnTo>
                  <a:pt x="283481" y="7562"/>
                </a:lnTo>
                <a:lnTo>
                  <a:pt x="22546" y="7562"/>
                </a:lnTo>
                <a:close/>
                <a:moveTo>
                  <a:pt x="18947" y="0"/>
                </a:moveTo>
                <a:lnTo>
                  <a:pt x="287080" y="0"/>
                </a:lnTo>
                <a:cubicBezTo>
                  <a:pt x="289240" y="0"/>
                  <a:pt x="291039" y="1800"/>
                  <a:pt x="291039" y="3961"/>
                </a:cubicBezTo>
                <a:lnTo>
                  <a:pt x="291039" y="18724"/>
                </a:lnTo>
                <a:cubicBezTo>
                  <a:pt x="291039" y="20884"/>
                  <a:pt x="289240" y="22685"/>
                  <a:pt x="287080" y="22685"/>
                </a:cubicBezTo>
                <a:lnTo>
                  <a:pt x="276283" y="22685"/>
                </a:lnTo>
                <a:lnTo>
                  <a:pt x="276283" y="108383"/>
                </a:lnTo>
                <a:lnTo>
                  <a:pt x="299317" y="211726"/>
                </a:lnTo>
                <a:cubicBezTo>
                  <a:pt x="299677" y="213886"/>
                  <a:pt x="298598" y="215686"/>
                  <a:pt x="296438" y="216407"/>
                </a:cubicBezTo>
                <a:cubicBezTo>
                  <a:pt x="294279" y="217127"/>
                  <a:pt x="292479" y="215686"/>
                  <a:pt x="292119" y="213526"/>
                </a:cubicBezTo>
                <a:lnTo>
                  <a:pt x="269085" y="110904"/>
                </a:lnTo>
                <a:cubicBezTo>
                  <a:pt x="261887" y="108383"/>
                  <a:pt x="229135" y="96861"/>
                  <a:pt x="153194" y="96861"/>
                </a:cubicBezTo>
                <a:cubicBezTo>
                  <a:pt x="76533" y="96861"/>
                  <a:pt x="43781" y="108383"/>
                  <a:pt x="36943" y="110904"/>
                </a:cubicBezTo>
                <a:lnTo>
                  <a:pt x="14268" y="213526"/>
                </a:lnTo>
                <a:cubicBezTo>
                  <a:pt x="13548" y="215686"/>
                  <a:pt x="11749" y="217127"/>
                  <a:pt x="9589" y="216407"/>
                </a:cubicBezTo>
                <a:cubicBezTo>
                  <a:pt x="7790" y="215686"/>
                  <a:pt x="6350" y="213886"/>
                  <a:pt x="7070" y="211726"/>
                </a:cubicBezTo>
                <a:lnTo>
                  <a:pt x="30104" y="107663"/>
                </a:lnTo>
                <a:lnTo>
                  <a:pt x="30104" y="22685"/>
                </a:lnTo>
                <a:lnTo>
                  <a:pt x="18947" y="22685"/>
                </a:lnTo>
                <a:cubicBezTo>
                  <a:pt x="16788" y="22685"/>
                  <a:pt x="15348" y="20884"/>
                  <a:pt x="15348" y="18724"/>
                </a:cubicBezTo>
                <a:lnTo>
                  <a:pt x="15348" y="3961"/>
                </a:lnTo>
                <a:cubicBezTo>
                  <a:pt x="15348" y="1800"/>
                  <a:pt x="16788" y="0"/>
                  <a:pt x="18947" y="0"/>
                </a:cubicBezTo>
                <a:close/>
              </a:path>
            </a:pathLst>
          </a:custGeom>
          <a:solidFill>
            <a:schemeClr val="accent2"/>
          </a:solidFill>
          <a:ln>
            <a:noFill/>
          </a:ln>
          <a:effectLst/>
        </p:spPr>
        <p:txBody>
          <a:bodyPr anchor="ctr"/>
          <a:lstStyle/>
          <a:p>
            <a:endParaRPr lang="en-US" sz="900" dirty="0">
              <a:latin typeface="Lato Light" panose="020F0502020204030203" pitchFamily="34" charset="0"/>
            </a:endParaRPr>
          </a:p>
        </p:txBody>
      </p:sp>
      <p:sp>
        <p:nvSpPr>
          <p:cNvPr id="27" name="TextBox 26">
            <a:extLst>
              <a:ext uri="{FF2B5EF4-FFF2-40B4-BE49-F238E27FC236}">
                <a16:creationId xmlns:a16="http://schemas.microsoft.com/office/drawing/2014/main" id="{08567B2E-02BA-4B48-9C7E-5D90C857623A}"/>
              </a:ext>
            </a:extLst>
          </p:cNvPr>
          <p:cNvSpPr txBox="1"/>
          <p:nvPr/>
        </p:nvSpPr>
        <p:spPr>
          <a:xfrm>
            <a:off x="5213863" y="5390119"/>
            <a:ext cx="1106393" cy="338554"/>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TITLE 02</a:t>
            </a:r>
          </a:p>
        </p:txBody>
      </p:sp>
      <p:sp>
        <p:nvSpPr>
          <p:cNvPr id="28" name="Subtitle 2">
            <a:extLst>
              <a:ext uri="{FF2B5EF4-FFF2-40B4-BE49-F238E27FC236}">
                <a16:creationId xmlns:a16="http://schemas.microsoft.com/office/drawing/2014/main" id="{0D847BB3-CEA6-F644-85BD-DC603C38ADEB}"/>
              </a:ext>
            </a:extLst>
          </p:cNvPr>
          <p:cNvSpPr txBox="1">
            <a:spLocks/>
          </p:cNvSpPr>
          <p:nvPr/>
        </p:nvSpPr>
        <p:spPr>
          <a:xfrm>
            <a:off x="5213863"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27C78EFB-699E-DC44-938A-8FC7F11C405D}"/>
              </a:ext>
            </a:extLst>
          </p:cNvPr>
          <p:cNvSpPr txBox="1"/>
          <p:nvPr/>
        </p:nvSpPr>
        <p:spPr>
          <a:xfrm>
            <a:off x="9088816" y="5390119"/>
            <a:ext cx="1106393" cy="338554"/>
          </a:xfrm>
          <a:prstGeom prst="rect">
            <a:avLst/>
          </a:prstGeom>
          <a:noFill/>
        </p:spPr>
        <p:txBody>
          <a:bodyPr wrap="none" rtlCol="0" anchor="ctr" anchorCtr="0">
            <a:spAutoFit/>
          </a:bodyPr>
          <a:lstStyle/>
          <a:p>
            <a:r>
              <a:rPr lang="en-US" sz="1600" b="1" dirty="0">
                <a:solidFill>
                  <a:schemeClr val="tx2"/>
                </a:solidFill>
                <a:latin typeface="Akzidenz-Grotesk BQ Super" pitchFamily="50" charset="0"/>
                <a:ea typeface="League Spartan" charset="0"/>
                <a:cs typeface="Poppins" pitchFamily="2" charset="77"/>
              </a:rPr>
              <a:t>TITLE 03</a:t>
            </a:r>
          </a:p>
        </p:txBody>
      </p:sp>
      <p:sp>
        <p:nvSpPr>
          <p:cNvPr id="31" name="Subtitle 2">
            <a:extLst>
              <a:ext uri="{FF2B5EF4-FFF2-40B4-BE49-F238E27FC236}">
                <a16:creationId xmlns:a16="http://schemas.microsoft.com/office/drawing/2014/main" id="{26085770-A6D9-B243-9117-AE016689B508}"/>
              </a:ext>
            </a:extLst>
          </p:cNvPr>
          <p:cNvSpPr txBox="1">
            <a:spLocks/>
          </p:cNvSpPr>
          <p:nvPr/>
        </p:nvSpPr>
        <p:spPr>
          <a:xfrm>
            <a:off x="9088816"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1503895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 Diagonal Corner Rectangle 6">
            <a:extLst>
              <a:ext uri="{FF2B5EF4-FFF2-40B4-BE49-F238E27FC236}">
                <a16:creationId xmlns:a16="http://schemas.microsoft.com/office/drawing/2014/main" id="{DD32E4C1-B989-4770-B376-A54AF13CFC97}"/>
              </a:ext>
            </a:extLst>
          </p:cNvPr>
          <p:cNvSpPr/>
          <p:nvPr/>
        </p:nvSpPr>
        <p:spPr>
          <a:xfrm>
            <a:off x="4382794" y="2128637"/>
            <a:ext cx="1576137" cy="1392710"/>
          </a:xfrm>
          <a:prstGeom prst="round2DiagRect">
            <a:avLst>
              <a:gd name="adj1" fmla="val 50000"/>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3" name="Round Diagonal Corner Rectangle 6">
            <a:extLst>
              <a:ext uri="{FF2B5EF4-FFF2-40B4-BE49-F238E27FC236}">
                <a16:creationId xmlns:a16="http://schemas.microsoft.com/office/drawing/2014/main" id="{676BB5D7-E491-4845-9388-743C7D9E68D5}"/>
              </a:ext>
            </a:extLst>
          </p:cNvPr>
          <p:cNvSpPr/>
          <p:nvPr/>
        </p:nvSpPr>
        <p:spPr>
          <a:xfrm>
            <a:off x="6989023" y="2128637"/>
            <a:ext cx="1576137" cy="1392710"/>
          </a:xfrm>
          <a:prstGeom prst="round2DiagRect">
            <a:avLst>
              <a:gd name="adj1" fmla="val 50000"/>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4" name="Round Diagonal Corner Rectangle 6">
            <a:extLst>
              <a:ext uri="{FF2B5EF4-FFF2-40B4-BE49-F238E27FC236}">
                <a16:creationId xmlns:a16="http://schemas.microsoft.com/office/drawing/2014/main" id="{FD5D311C-9345-46A7-B5C9-EED671CD4FB0}"/>
              </a:ext>
            </a:extLst>
          </p:cNvPr>
          <p:cNvSpPr/>
          <p:nvPr/>
        </p:nvSpPr>
        <p:spPr>
          <a:xfrm>
            <a:off x="9515868" y="2043031"/>
            <a:ext cx="1576137" cy="1392710"/>
          </a:xfrm>
          <a:prstGeom prst="round2Diag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8" name="Freeform 17">
            <a:extLst>
              <a:ext uri="{FF2B5EF4-FFF2-40B4-BE49-F238E27FC236}">
                <a16:creationId xmlns:a16="http://schemas.microsoft.com/office/drawing/2014/main" id="{7B81EFE3-0A9A-B949-A7E4-9B0FBED41C7E}"/>
              </a:ext>
            </a:extLst>
          </p:cNvPr>
          <p:cNvSpPr/>
          <p:nvPr/>
        </p:nvSpPr>
        <p:spPr>
          <a:xfrm>
            <a:off x="1588" y="0"/>
            <a:ext cx="4605873" cy="6858000"/>
          </a:xfrm>
          <a:custGeom>
            <a:avLst/>
            <a:gdLst>
              <a:gd name="connsiteX0" fmla="*/ 0 w 9211745"/>
              <a:gd name="connsiteY0" fmla="*/ 0 h 13716000"/>
              <a:gd name="connsiteX1" fmla="*/ 1657538 w 9211745"/>
              <a:gd name="connsiteY1" fmla="*/ 0 h 13716000"/>
              <a:gd name="connsiteX2" fmla="*/ 1828800 w 9211745"/>
              <a:gd name="connsiteY2" fmla="*/ 0 h 13716000"/>
              <a:gd name="connsiteX3" fmla="*/ 9211745 w 9211745"/>
              <a:gd name="connsiteY3" fmla="*/ 0 h 13716000"/>
              <a:gd name="connsiteX4" fmla="*/ 3503146 w 9211745"/>
              <a:gd name="connsiteY4" fmla="*/ 13716000 h 13716000"/>
              <a:gd name="connsiteX5" fmla="*/ 1828800 w 9211745"/>
              <a:gd name="connsiteY5" fmla="*/ 13716000 h 13716000"/>
              <a:gd name="connsiteX6" fmla="*/ 1657538 w 9211745"/>
              <a:gd name="connsiteY6" fmla="*/ 13716000 h 13716000"/>
              <a:gd name="connsiteX7" fmla="*/ 0 w 9211745"/>
              <a:gd name="connsiteY7"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211745" h="13716000">
                <a:moveTo>
                  <a:pt x="0" y="0"/>
                </a:moveTo>
                <a:lnTo>
                  <a:pt x="1657538" y="0"/>
                </a:lnTo>
                <a:lnTo>
                  <a:pt x="1828800" y="0"/>
                </a:lnTo>
                <a:lnTo>
                  <a:pt x="9211745" y="0"/>
                </a:lnTo>
                <a:lnTo>
                  <a:pt x="3503146" y="13716000"/>
                </a:lnTo>
                <a:lnTo>
                  <a:pt x="1828800" y="13716000"/>
                </a:lnTo>
                <a:lnTo>
                  <a:pt x="1657538" y="13716000"/>
                </a:lnTo>
                <a:lnTo>
                  <a:pt x="0" y="13716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Source Sans Pro Light" panose="020B0403030403020204" pitchFamily="34" charset="0"/>
            </a:endParaRPr>
          </a:p>
        </p:txBody>
      </p:sp>
      <p:sp>
        <p:nvSpPr>
          <p:cNvPr id="13" name="TextBox 12">
            <a:extLst>
              <a:ext uri="{FF2B5EF4-FFF2-40B4-BE49-F238E27FC236}">
                <a16:creationId xmlns:a16="http://schemas.microsoft.com/office/drawing/2014/main" id="{F34F05C6-A8DF-CC46-965B-ACB0C452C5F2}"/>
              </a:ext>
            </a:extLst>
          </p:cNvPr>
          <p:cNvSpPr txBox="1"/>
          <p:nvPr/>
        </p:nvSpPr>
        <p:spPr>
          <a:xfrm>
            <a:off x="112423" y="457201"/>
            <a:ext cx="3717684" cy="1446550"/>
          </a:xfrm>
          <a:prstGeom prst="rect">
            <a:avLst/>
          </a:prstGeom>
          <a:noFill/>
        </p:spPr>
        <p:txBody>
          <a:bodyPr wrap="none" rtlCol="0" anchor="t">
            <a:spAutoFit/>
          </a:bodyPr>
          <a:lstStyle/>
          <a:p>
            <a:r>
              <a:rPr lang="en-US" sz="4400" b="1" dirty="0">
                <a:solidFill>
                  <a:schemeClr val="bg1"/>
                </a:solidFill>
                <a:latin typeface="Akzidenz-Grotesk BQ Super" pitchFamily="50" charset="0"/>
                <a:cs typeface="Poppins" pitchFamily="2" charset="77"/>
              </a:rPr>
              <a:t>OUR</a:t>
            </a:r>
          </a:p>
          <a:p>
            <a:r>
              <a:rPr lang="en-US" sz="4400" b="1" dirty="0">
                <a:solidFill>
                  <a:schemeClr val="bg1"/>
                </a:solidFill>
                <a:latin typeface="Akzidenz-Grotesk BQ Super" pitchFamily="50" charset="0"/>
                <a:cs typeface="Poppins" pitchFamily="2" charset="77"/>
              </a:rPr>
              <a:t>SOLUTIONS</a:t>
            </a:r>
          </a:p>
        </p:txBody>
      </p:sp>
      <p:sp>
        <p:nvSpPr>
          <p:cNvPr id="16" name="TextBox 15">
            <a:extLst>
              <a:ext uri="{FF2B5EF4-FFF2-40B4-BE49-F238E27FC236}">
                <a16:creationId xmlns:a16="http://schemas.microsoft.com/office/drawing/2014/main" id="{2C4186E1-951F-E94F-B7D6-AD6E1640A745}"/>
              </a:ext>
            </a:extLst>
          </p:cNvPr>
          <p:cNvSpPr txBox="1"/>
          <p:nvPr/>
        </p:nvSpPr>
        <p:spPr>
          <a:xfrm>
            <a:off x="112423" y="1889142"/>
            <a:ext cx="2438488" cy="307777"/>
          </a:xfrm>
          <a:prstGeom prst="rect">
            <a:avLst/>
          </a:prstGeom>
          <a:noFill/>
        </p:spPr>
        <p:txBody>
          <a:bodyPr wrap="none" rtlCol="0">
            <a:spAutoFit/>
          </a:bodyPr>
          <a:lstStyle/>
          <a:p>
            <a:r>
              <a:rPr lang="en-US" sz="1400" spc="150" dirty="0">
                <a:solidFill>
                  <a:schemeClr val="bg1">
                    <a:lumMod val="85000"/>
                  </a:schemeClr>
                </a:solidFill>
                <a:latin typeface="Raleway" panose="020B0503030101060003" pitchFamily="34" charset="0"/>
                <a:ea typeface="Roboto Condensed" panose="02000000000000000000" pitchFamily="2" charset="0"/>
                <a:cs typeface="Poppins Light" pitchFamily="2" charset="77"/>
              </a:rPr>
              <a:t>YOUR SUBTITLE HERE</a:t>
            </a:r>
          </a:p>
        </p:txBody>
      </p:sp>
      <p:sp>
        <p:nvSpPr>
          <p:cNvPr id="21" name="Freeform 627">
            <a:extLst>
              <a:ext uri="{FF2B5EF4-FFF2-40B4-BE49-F238E27FC236}">
                <a16:creationId xmlns:a16="http://schemas.microsoft.com/office/drawing/2014/main" id="{044273C6-4627-5C44-B066-7F866971AF63}"/>
              </a:ext>
            </a:extLst>
          </p:cNvPr>
          <p:cNvSpPr>
            <a:spLocks noChangeArrowheads="1"/>
          </p:cNvSpPr>
          <p:nvPr/>
        </p:nvSpPr>
        <p:spPr bwMode="auto">
          <a:xfrm>
            <a:off x="9927303" y="2452891"/>
            <a:ext cx="753269" cy="753269"/>
          </a:xfrm>
          <a:custGeom>
            <a:avLst/>
            <a:gdLst>
              <a:gd name="T0" fmla="*/ 112949 w 305313"/>
              <a:gd name="T1" fmla="*/ 244089 h 306027"/>
              <a:gd name="T2" fmla="*/ 195535 w 305313"/>
              <a:gd name="T3" fmla="*/ 298465 h 306027"/>
              <a:gd name="T4" fmla="*/ 154242 w 305313"/>
              <a:gd name="T5" fmla="*/ 203038 h 306027"/>
              <a:gd name="T6" fmla="*/ 245212 w 305313"/>
              <a:gd name="T7" fmla="*/ 195116 h 306027"/>
              <a:gd name="T8" fmla="*/ 304241 w 305313"/>
              <a:gd name="T9" fmla="*/ 260294 h 306027"/>
              <a:gd name="T10" fmla="*/ 290646 w 305313"/>
              <a:gd name="T11" fmla="*/ 251291 h 306027"/>
              <a:gd name="T12" fmla="*/ 286711 w 305313"/>
              <a:gd name="T13" fmla="*/ 306027 h 306027"/>
              <a:gd name="T14" fmla="*/ 209080 w 305313"/>
              <a:gd name="T15" fmla="*/ 302066 h 306027"/>
              <a:gd name="T16" fmla="*/ 283133 w 305313"/>
              <a:gd name="T17" fmla="*/ 298465 h 306027"/>
              <a:gd name="T18" fmla="*/ 242708 w 305313"/>
              <a:gd name="T19" fmla="*/ 203038 h 306027"/>
              <a:gd name="T20" fmla="*/ 205860 w 305313"/>
              <a:gd name="T21" fmla="*/ 234727 h 306027"/>
              <a:gd name="T22" fmla="*/ 239846 w 305313"/>
              <a:gd name="T23" fmla="*/ 195116 h 306027"/>
              <a:gd name="T24" fmla="*/ 156778 w 305313"/>
              <a:gd name="T25" fmla="*/ 195116 h 306027"/>
              <a:gd name="T26" fmla="*/ 216906 w 305313"/>
              <a:gd name="T27" fmla="*/ 260294 h 306027"/>
              <a:gd name="T28" fmla="*/ 203142 w 305313"/>
              <a:gd name="T29" fmla="*/ 251291 h 306027"/>
              <a:gd name="T30" fmla="*/ 199157 w 305313"/>
              <a:gd name="T31" fmla="*/ 306027 h 306027"/>
              <a:gd name="T32" fmla="*/ 105342 w 305313"/>
              <a:gd name="T33" fmla="*/ 302066 h 306027"/>
              <a:gd name="T34" fmla="*/ 97011 w 305313"/>
              <a:gd name="T35" fmla="*/ 260294 h 306027"/>
              <a:gd name="T36" fmla="*/ 91578 w 305313"/>
              <a:gd name="T37" fmla="*/ 254893 h 306027"/>
              <a:gd name="T38" fmla="*/ 60459 w 305313"/>
              <a:gd name="T39" fmla="*/ 195116 h 306027"/>
              <a:gd name="T40" fmla="*/ 99453 w 305313"/>
              <a:gd name="T41" fmla="*/ 229325 h 306027"/>
              <a:gd name="T42" fmla="*/ 94445 w 305313"/>
              <a:gd name="T43" fmla="*/ 234727 h 306027"/>
              <a:gd name="T44" fmla="*/ 22180 w 305313"/>
              <a:gd name="T45" fmla="*/ 244089 h 306027"/>
              <a:gd name="T46" fmla="*/ 92656 w 305313"/>
              <a:gd name="T47" fmla="*/ 298465 h 306027"/>
              <a:gd name="T48" fmla="*/ 92656 w 305313"/>
              <a:gd name="T49" fmla="*/ 306027 h 306027"/>
              <a:gd name="T50" fmla="*/ 15025 w 305313"/>
              <a:gd name="T51" fmla="*/ 302066 h 306027"/>
              <a:gd name="T52" fmla="*/ 6081 w 305313"/>
              <a:gd name="T53" fmla="*/ 260294 h 306027"/>
              <a:gd name="T54" fmla="*/ 1073 w 305313"/>
              <a:gd name="T55" fmla="*/ 254893 h 306027"/>
              <a:gd name="T56" fmla="*/ 152836 w 305313"/>
              <a:gd name="T57" fmla="*/ 34459 h 306027"/>
              <a:gd name="T58" fmla="*/ 152836 w 305313"/>
              <a:gd name="T59" fmla="*/ 81428 h 306027"/>
              <a:gd name="T60" fmla="*/ 152836 w 305313"/>
              <a:gd name="T61" fmla="*/ 34459 h 306027"/>
              <a:gd name="T62" fmla="*/ 183436 w 305313"/>
              <a:gd name="T63" fmla="*/ 57944 h 306027"/>
              <a:gd name="T64" fmla="*/ 121879 w 305313"/>
              <a:gd name="T65" fmla="*/ 57944 h 306027"/>
              <a:gd name="T66" fmla="*/ 153630 w 305313"/>
              <a:gd name="T67" fmla="*/ 7579 h 306027"/>
              <a:gd name="T68" fmla="*/ 153630 w 305313"/>
              <a:gd name="T69" fmla="*/ 176497 h 306027"/>
              <a:gd name="T70" fmla="*/ 153630 w 305313"/>
              <a:gd name="T71" fmla="*/ 7579 h 306027"/>
              <a:gd name="T72" fmla="*/ 212009 w 305313"/>
              <a:gd name="T73" fmla="*/ 59193 h 306027"/>
              <a:gd name="T74" fmla="*/ 153630 w 305313"/>
              <a:gd name="T75" fmla="*/ 186964 h 306027"/>
              <a:gd name="T76" fmla="*/ 94892 w 305313"/>
              <a:gd name="T77" fmla="*/ 59193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5313" h="306027">
                <a:moveTo>
                  <a:pt x="154242" y="203038"/>
                </a:moveTo>
                <a:lnTo>
                  <a:pt x="112949" y="244089"/>
                </a:lnTo>
                <a:lnTo>
                  <a:pt x="112949" y="298465"/>
                </a:lnTo>
                <a:lnTo>
                  <a:pt x="195535" y="298465"/>
                </a:lnTo>
                <a:lnTo>
                  <a:pt x="195535" y="244089"/>
                </a:lnTo>
                <a:lnTo>
                  <a:pt x="154242" y="203038"/>
                </a:lnTo>
                <a:close/>
                <a:moveTo>
                  <a:pt x="239846" y="195116"/>
                </a:moveTo>
                <a:cubicBezTo>
                  <a:pt x="241277" y="193675"/>
                  <a:pt x="243424" y="193675"/>
                  <a:pt x="245212" y="195116"/>
                </a:cubicBezTo>
                <a:lnTo>
                  <a:pt x="304241" y="254893"/>
                </a:lnTo>
                <a:cubicBezTo>
                  <a:pt x="305671" y="256333"/>
                  <a:pt x="305671" y="258494"/>
                  <a:pt x="304241" y="260294"/>
                </a:cubicBezTo>
                <a:cubicBezTo>
                  <a:pt x="303167" y="261734"/>
                  <a:pt x="300663" y="261734"/>
                  <a:pt x="299232" y="260294"/>
                </a:cubicBezTo>
                <a:lnTo>
                  <a:pt x="290646" y="251291"/>
                </a:lnTo>
                <a:lnTo>
                  <a:pt x="290646" y="302066"/>
                </a:lnTo>
                <a:cubicBezTo>
                  <a:pt x="290646" y="304227"/>
                  <a:pt x="288857" y="306027"/>
                  <a:pt x="286711" y="306027"/>
                </a:cubicBezTo>
                <a:lnTo>
                  <a:pt x="213015" y="306027"/>
                </a:lnTo>
                <a:cubicBezTo>
                  <a:pt x="210869" y="306027"/>
                  <a:pt x="209080" y="304227"/>
                  <a:pt x="209080" y="302066"/>
                </a:cubicBezTo>
                <a:cubicBezTo>
                  <a:pt x="209080" y="300265"/>
                  <a:pt x="210869" y="298465"/>
                  <a:pt x="213015" y="298465"/>
                </a:cubicBezTo>
                <a:lnTo>
                  <a:pt x="283133" y="298465"/>
                </a:lnTo>
                <a:lnTo>
                  <a:pt x="283133" y="244089"/>
                </a:lnTo>
                <a:lnTo>
                  <a:pt x="242708" y="203038"/>
                </a:lnTo>
                <a:lnTo>
                  <a:pt x="211226" y="234727"/>
                </a:lnTo>
                <a:cubicBezTo>
                  <a:pt x="209795" y="236167"/>
                  <a:pt x="207291" y="236167"/>
                  <a:pt x="205860" y="234727"/>
                </a:cubicBezTo>
                <a:cubicBezTo>
                  <a:pt x="204429" y="232926"/>
                  <a:pt x="204429" y="230766"/>
                  <a:pt x="205860" y="229325"/>
                </a:cubicBezTo>
                <a:lnTo>
                  <a:pt x="239846" y="195116"/>
                </a:lnTo>
                <a:close/>
                <a:moveTo>
                  <a:pt x="151707" y="195116"/>
                </a:moveTo>
                <a:cubicBezTo>
                  <a:pt x="153155" y="193675"/>
                  <a:pt x="155329" y="193675"/>
                  <a:pt x="156778" y="195116"/>
                </a:cubicBezTo>
                <a:lnTo>
                  <a:pt x="216906" y="254893"/>
                </a:lnTo>
                <a:cubicBezTo>
                  <a:pt x="218355" y="256333"/>
                  <a:pt x="218355" y="258494"/>
                  <a:pt x="216906" y="260294"/>
                </a:cubicBezTo>
                <a:cubicBezTo>
                  <a:pt x="215457" y="261734"/>
                  <a:pt x="212922" y="261734"/>
                  <a:pt x="211473" y="260294"/>
                </a:cubicBezTo>
                <a:lnTo>
                  <a:pt x="203142" y="251291"/>
                </a:lnTo>
                <a:lnTo>
                  <a:pt x="203142" y="302066"/>
                </a:lnTo>
                <a:cubicBezTo>
                  <a:pt x="203142" y="304227"/>
                  <a:pt x="201331" y="306027"/>
                  <a:pt x="199157" y="306027"/>
                </a:cubicBezTo>
                <a:lnTo>
                  <a:pt x="108964" y="306027"/>
                </a:lnTo>
                <a:cubicBezTo>
                  <a:pt x="107153" y="306027"/>
                  <a:pt x="105342" y="304227"/>
                  <a:pt x="105342" y="302066"/>
                </a:cubicBezTo>
                <a:lnTo>
                  <a:pt x="105342" y="251291"/>
                </a:lnTo>
                <a:lnTo>
                  <a:pt x="97011" y="260294"/>
                </a:lnTo>
                <a:cubicBezTo>
                  <a:pt x="95200" y="261734"/>
                  <a:pt x="93027" y="261734"/>
                  <a:pt x="91578" y="260294"/>
                </a:cubicBezTo>
                <a:cubicBezTo>
                  <a:pt x="90129" y="258494"/>
                  <a:pt x="90129" y="256333"/>
                  <a:pt x="91578" y="254893"/>
                </a:cubicBezTo>
                <a:lnTo>
                  <a:pt x="151707" y="195116"/>
                </a:lnTo>
                <a:close/>
                <a:moveTo>
                  <a:pt x="60459" y="195116"/>
                </a:moveTo>
                <a:cubicBezTo>
                  <a:pt x="61890" y="193675"/>
                  <a:pt x="64036" y="193675"/>
                  <a:pt x="65825" y="195116"/>
                </a:cubicBezTo>
                <a:lnTo>
                  <a:pt x="99453" y="229325"/>
                </a:lnTo>
                <a:cubicBezTo>
                  <a:pt x="100884" y="230766"/>
                  <a:pt x="100884" y="232926"/>
                  <a:pt x="99453" y="234727"/>
                </a:cubicBezTo>
                <a:cubicBezTo>
                  <a:pt x="98022" y="236167"/>
                  <a:pt x="95876" y="236167"/>
                  <a:pt x="94445" y="234727"/>
                </a:cubicBezTo>
                <a:lnTo>
                  <a:pt x="62963" y="203038"/>
                </a:lnTo>
                <a:lnTo>
                  <a:pt x="22180" y="244089"/>
                </a:lnTo>
                <a:lnTo>
                  <a:pt x="22180" y="298465"/>
                </a:lnTo>
                <a:lnTo>
                  <a:pt x="92656" y="298465"/>
                </a:lnTo>
                <a:cubicBezTo>
                  <a:pt x="94802" y="298465"/>
                  <a:pt x="96233" y="300265"/>
                  <a:pt x="96233" y="302066"/>
                </a:cubicBezTo>
                <a:cubicBezTo>
                  <a:pt x="96233" y="304227"/>
                  <a:pt x="94802" y="306027"/>
                  <a:pt x="92656" y="306027"/>
                </a:cubicBezTo>
                <a:lnTo>
                  <a:pt x="18602" y="306027"/>
                </a:lnTo>
                <a:cubicBezTo>
                  <a:pt x="16456" y="306027"/>
                  <a:pt x="15025" y="304227"/>
                  <a:pt x="15025" y="302066"/>
                </a:cubicBezTo>
                <a:lnTo>
                  <a:pt x="15025" y="251291"/>
                </a:lnTo>
                <a:lnTo>
                  <a:pt x="6081" y="260294"/>
                </a:lnTo>
                <a:cubicBezTo>
                  <a:pt x="5008" y="261734"/>
                  <a:pt x="2504" y="261734"/>
                  <a:pt x="1073" y="260294"/>
                </a:cubicBezTo>
                <a:cubicBezTo>
                  <a:pt x="-358" y="258494"/>
                  <a:pt x="-358" y="256333"/>
                  <a:pt x="1073" y="254893"/>
                </a:cubicBezTo>
                <a:lnTo>
                  <a:pt x="60459" y="195116"/>
                </a:lnTo>
                <a:close/>
                <a:moveTo>
                  <a:pt x="152836" y="34459"/>
                </a:moveTo>
                <a:cubicBezTo>
                  <a:pt x="139670" y="34459"/>
                  <a:pt x="129352" y="44778"/>
                  <a:pt x="129352" y="57944"/>
                </a:cubicBezTo>
                <a:cubicBezTo>
                  <a:pt x="129352" y="71109"/>
                  <a:pt x="139670" y="81428"/>
                  <a:pt x="152836" y="81428"/>
                </a:cubicBezTo>
                <a:cubicBezTo>
                  <a:pt x="165645" y="81428"/>
                  <a:pt x="176320" y="71109"/>
                  <a:pt x="176320" y="57944"/>
                </a:cubicBezTo>
                <a:cubicBezTo>
                  <a:pt x="176320" y="44778"/>
                  <a:pt x="165645" y="34459"/>
                  <a:pt x="152836" y="34459"/>
                </a:cubicBezTo>
                <a:close/>
                <a:moveTo>
                  <a:pt x="152836" y="26987"/>
                </a:moveTo>
                <a:cubicBezTo>
                  <a:pt x="169915" y="26987"/>
                  <a:pt x="183436" y="40864"/>
                  <a:pt x="183436" y="57944"/>
                </a:cubicBezTo>
                <a:cubicBezTo>
                  <a:pt x="183436" y="75023"/>
                  <a:pt x="169915" y="88544"/>
                  <a:pt x="152836" y="88544"/>
                </a:cubicBezTo>
                <a:cubicBezTo>
                  <a:pt x="135756" y="88544"/>
                  <a:pt x="121879" y="75023"/>
                  <a:pt x="121879" y="57944"/>
                </a:cubicBezTo>
                <a:cubicBezTo>
                  <a:pt x="121879" y="40864"/>
                  <a:pt x="135756" y="26987"/>
                  <a:pt x="152836" y="26987"/>
                </a:cubicBezTo>
                <a:close/>
                <a:moveTo>
                  <a:pt x="153630" y="7579"/>
                </a:moveTo>
                <a:cubicBezTo>
                  <a:pt x="125694" y="7579"/>
                  <a:pt x="102413" y="30680"/>
                  <a:pt x="102413" y="59193"/>
                </a:cubicBezTo>
                <a:cubicBezTo>
                  <a:pt x="102413" y="93482"/>
                  <a:pt x="142169" y="158450"/>
                  <a:pt x="153630" y="176497"/>
                </a:cubicBezTo>
                <a:cubicBezTo>
                  <a:pt x="165091" y="158450"/>
                  <a:pt x="204488" y="93482"/>
                  <a:pt x="204488" y="59193"/>
                </a:cubicBezTo>
                <a:cubicBezTo>
                  <a:pt x="204488" y="30680"/>
                  <a:pt x="181566" y="7579"/>
                  <a:pt x="153630" y="7579"/>
                </a:cubicBezTo>
                <a:close/>
                <a:moveTo>
                  <a:pt x="153630" y="0"/>
                </a:moveTo>
                <a:cubicBezTo>
                  <a:pt x="185864" y="0"/>
                  <a:pt x="212009" y="26709"/>
                  <a:pt x="212009" y="59193"/>
                </a:cubicBezTo>
                <a:cubicBezTo>
                  <a:pt x="212009" y="101062"/>
                  <a:pt x="159002" y="181911"/>
                  <a:pt x="156495" y="185520"/>
                </a:cubicBezTo>
                <a:cubicBezTo>
                  <a:pt x="155779" y="186242"/>
                  <a:pt x="154704" y="186964"/>
                  <a:pt x="153630" y="186964"/>
                </a:cubicBezTo>
                <a:cubicBezTo>
                  <a:pt x="152555" y="186964"/>
                  <a:pt x="151123" y="186242"/>
                  <a:pt x="150406" y="185520"/>
                </a:cubicBezTo>
                <a:cubicBezTo>
                  <a:pt x="148257" y="181911"/>
                  <a:pt x="94892" y="101062"/>
                  <a:pt x="94892" y="59193"/>
                </a:cubicBezTo>
                <a:cubicBezTo>
                  <a:pt x="94892" y="26709"/>
                  <a:pt x="121395" y="0"/>
                  <a:pt x="153630"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2" name="Freeform 661">
            <a:extLst>
              <a:ext uri="{FF2B5EF4-FFF2-40B4-BE49-F238E27FC236}">
                <a16:creationId xmlns:a16="http://schemas.microsoft.com/office/drawing/2014/main" id="{565E9DEC-233C-964F-9FBA-9A0D34D0970C}"/>
              </a:ext>
            </a:extLst>
          </p:cNvPr>
          <p:cNvSpPr>
            <a:spLocks noChangeArrowheads="1"/>
          </p:cNvSpPr>
          <p:nvPr/>
        </p:nvSpPr>
        <p:spPr bwMode="auto">
          <a:xfrm>
            <a:off x="4759977" y="2452891"/>
            <a:ext cx="753269" cy="756945"/>
          </a:xfrm>
          <a:custGeom>
            <a:avLst/>
            <a:gdLst>
              <a:gd name="T0" fmla="*/ 7557 w 307054"/>
              <a:gd name="T1" fmla="*/ 276351 h 307301"/>
              <a:gd name="T2" fmla="*/ 29511 w 307054"/>
              <a:gd name="T3" fmla="*/ 299744 h 307301"/>
              <a:gd name="T4" fmla="*/ 45346 w 307054"/>
              <a:gd name="T5" fmla="*/ 257277 h 307301"/>
              <a:gd name="T6" fmla="*/ 154751 w 307054"/>
              <a:gd name="T7" fmla="*/ 175583 h 307301"/>
              <a:gd name="T8" fmla="*/ 84573 w 307054"/>
              <a:gd name="T9" fmla="*/ 227766 h 307301"/>
              <a:gd name="T10" fmla="*/ 79175 w 307054"/>
              <a:gd name="T11" fmla="*/ 222728 h 307301"/>
              <a:gd name="T12" fmla="*/ 131718 w 307054"/>
              <a:gd name="T13" fmla="*/ 152550 h 307301"/>
              <a:gd name="T14" fmla="*/ 122721 w 307054"/>
              <a:gd name="T15" fmla="*/ 133116 h 307301"/>
              <a:gd name="T16" fmla="*/ 183183 w 307054"/>
              <a:gd name="T17" fmla="*/ 175583 h 307301"/>
              <a:gd name="T18" fmla="*/ 246063 w 307054"/>
              <a:gd name="T19" fmla="*/ 45306 h 307301"/>
              <a:gd name="T20" fmla="*/ 246063 w 307054"/>
              <a:gd name="T21" fmla="*/ 77892 h 307301"/>
              <a:gd name="T22" fmla="*/ 246063 w 307054"/>
              <a:gd name="T23" fmla="*/ 45306 h 307301"/>
              <a:gd name="T24" fmla="*/ 269520 w 307054"/>
              <a:gd name="T25" fmla="*/ 61420 h 307301"/>
              <a:gd name="T26" fmla="*/ 222250 w 307054"/>
              <a:gd name="T27" fmla="*/ 61420 h 307301"/>
              <a:gd name="T28" fmla="*/ 164828 w 307054"/>
              <a:gd name="T29" fmla="*/ 23711 h 307301"/>
              <a:gd name="T30" fmla="*/ 169867 w 307054"/>
              <a:gd name="T31" fmla="*/ 28749 h 307301"/>
              <a:gd name="T32" fmla="*/ 120202 w 307054"/>
              <a:gd name="T33" fmla="*/ 101806 h 307301"/>
              <a:gd name="T34" fmla="*/ 228168 w 307054"/>
              <a:gd name="T35" fmla="*/ 187099 h 307301"/>
              <a:gd name="T36" fmla="*/ 283591 w 307054"/>
              <a:gd name="T37" fmla="*/ 137075 h 307301"/>
              <a:gd name="T38" fmla="*/ 233567 w 307054"/>
              <a:gd name="T39" fmla="*/ 192498 h 307301"/>
              <a:gd name="T40" fmla="*/ 188221 w 307054"/>
              <a:gd name="T41" fmla="*/ 180981 h 307301"/>
              <a:gd name="T42" fmla="*/ 171666 w 307054"/>
              <a:gd name="T43" fmla="*/ 192498 h 307301"/>
              <a:gd name="T44" fmla="*/ 91771 w 307054"/>
              <a:gd name="T45" fmla="*/ 249360 h 307301"/>
              <a:gd name="T46" fmla="*/ 49304 w 307054"/>
              <a:gd name="T47" fmla="*/ 263755 h 307301"/>
              <a:gd name="T48" fmla="*/ 32030 w 307054"/>
              <a:gd name="T49" fmla="*/ 307301 h 307301"/>
              <a:gd name="T50" fmla="*/ 0 w 307054"/>
              <a:gd name="T51" fmla="*/ 303343 h 307301"/>
              <a:gd name="T52" fmla="*/ 1080 w 307054"/>
              <a:gd name="T53" fmla="*/ 272392 h 307301"/>
              <a:gd name="T54" fmla="*/ 114804 w 307054"/>
              <a:gd name="T55" fmla="*/ 135635 h 307301"/>
              <a:gd name="T56" fmla="*/ 126320 w 307054"/>
              <a:gd name="T57" fmla="*/ 118721 h 307301"/>
              <a:gd name="T58" fmla="*/ 114804 w 307054"/>
              <a:gd name="T59" fmla="*/ 73735 h 307301"/>
              <a:gd name="T60" fmla="*/ 161492 w 307054"/>
              <a:gd name="T61" fmla="*/ 47 h 307301"/>
              <a:gd name="T62" fmla="*/ 292822 w 307054"/>
              <a:gd name="T63" fmla="*/ 17726 h 307301"/>
              <a:gd name="T64" fmla="*/ 303646 w 307054"/>
              <a:gd name="T65" fmla="*/ 150138 h 307301"/>
              <a:gd name="T66" fmla="*/ 285967 w 307054"/>
              <a:gd name="T67" fmla="*/ 21695 h 307301"/>
              <a:gd name="T68" fmla="*/ 157162 w 307054"/>
              <a:gd name="T69" fmla="*/ 3655 h 307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7054" h="307301">
                <a:moveTo>
                  <a:pt x="131718" y="152550"/>
                </a:moveTo>
                <a:lnTo>
                  <a:pt x="7557" y="276351"/>
                </a:lnTo>
                <a:lnTo>
                  <a:pt x="7557" y="299744"/>
                </a:lnTo>
                <a:lnTo>
                  <a:pt x="29511" y="299744"/>
                </a:lnTo>
                <a:lnTo>
                  <a:pt x="42826" y="259796"/>
                </a:lnTo>
                <a:cubicBezTo>
                  <a:pt x="43186" y="258357"/>
                  <a:pt x="43906" y="257637"/>
                  <a:pt x="45346" y="257277"/>
                </a:cubicBezTo>
                <a:lnTo>
                  <a:pt x="87092" y="243242"/>
                </a:lnTo>
                <a:lnTo>
                  <a:pt x="154751" y="175583"/>
                </a:lnTo>
                <a:lnTo>
                  <a:pt x="146114" y="166586"/>
                </a:lnTo>
                <a:lnTo>
                  <a:pt x="84573" y="227766"/>
                </a:lnTo>
                <a:cubicBezTo>
                  <a:pt x="83493" y="229206"/>
                  <a:pt x="81334" y="229566"/>
                  <a:pt x="79535" y="228126"/>
                </a:cubicBezTo>
                <a:cubicBezTo>
                  <a:pt x="77735" y="226687"/>
                  <a:pt x="77735" y="224168"/>
                  <a:pt x="79175" y="222728"/>
                </a:cubicBezTo>
                <a:lnTo>
                  <a:pt x="140715" y="161187"/>
                </a:lnTo>
                <a:lnTo>
                  <a:pt x="131718" y="152550"/>
                </a:lnTo>
                <a:close/>
                <a:moveTo>
                  <a:pt x="131718" y="124119"/>
                </a:moveTo>
                <a:lnTo>
                  <a:pt x="122721" y="133116"/>
                </a:lnTo>
                <a:lnTo>
                  <a:pt x="174185" y="184580"/>
                </a:lnTo>
                <a:lnTo>
                  <a:pt x="183183" y="175583"/>
                </a:lnTo>
                <a:lnTo>
                  <a:pt x="131718" y="124119"/>
                </a:lnTo>
                <a:close/>
                <a:moveTo>
                  <a:pt x="246063" y="45306"/>
                </a:moveTo>
                <a:cubicBezTo>
                  <a:pt x="236822" y="45306"/>
                  <a:pt x="229714" y="52468"/>
                  <a:pt x="229714" y="61420"/>
                </a:cubicBezTo>
                <a:cubicBezTo>
                  <a:pt x="229714" y="70372"/>
                  <a:pt x="236822" y="77892"/>
                  <a:pt x="246063" y="77892"/>
                </a:cubicBezTo>
                <a:cubicBezTo>
                  <a:pt x="254948" y="77892"/>
                  <a:pt x="262056" y="70372"/>
                  <a:pt x="262056" y="61420"/>
                </a:cubicBezTo>
                <a:cubicBezTo>
                  <a:pt x="262056" y="52468"/>
                  <a:pt x="254948" y="45306"/>
                  <a:pt x="246063" y="45306"/>
                </a:cubicBezTo>
                <a:close/>
                <a:moveTo>
                  <a:pt x="246063" y="37786"/>
                </a:moveTo>
                <a:cubicBezTo>
                  <a:pt x="258858" y="37786"/>
                  <a:pt x="269520" y="48171"/>
                  <a:pt x="269520" y="61420"/>
                </a:cubicBezTo>
                <a:cubicBezTo>
                  <a:pt x="269520" y="74669"/>
                  <a:pt x="258858" y="85053"/>
                  <a:pt x="246063" y="85053"/>
                </a:cubicBezTo>
                <a:cubicBezTo>
                  <a:pt x="232913" y="85053"/>
                  <a:pt x="222250" y="74669"/>
                  <a:pt x="222250" y="61420"/>
                </a:cubicBezTo>
                <a:cubicBezTo>
                  <a:pt x="222250" y="48171"/>
                  <a:pt x="232913" y="37786"/>
                  <a:pt x="246063" y="37786"/>
                </a:cubicBezTo>
                <a:close/>
                <a:moveTo>
                  <a:pt x="164828" y="23711"/>
                </a:moveTo>
                <a:cubicBezTo>
                  <a:pt x="166268" y="21911"/>
                  <a:pt x="168427" y="21911"/>
                  <a:pt x="169867" y="23711"/>
                </a:cubicBezTo>
                <a:cubicBezTo>
                  <a:pt x="171666" y="24790"/>
                  <a:pt x="171666" y="27310"/>
                  <a:pt x="169867" y="28749"/>
                </a:cubicBezTo>
                <a:lnTo>
                  <a:pt x="120202" y="78773"/>
                </a:lnTo>
                <a:cubicBezTo>
                  <a:pt x="113724" y="85251"/>
                  <a:pt x="113724" y="95688"/>
                  <a:pt x="120202" y="101806"/>
                </a:cubicBezTo>
                <a:lnTo>
                  <a:pt x="205496" y="187099"/>
                </a:lnTo>
                <a:cubicBezTo>
                  <a:pt x="211614" y="193577"/>
                  <a:pt x="222050" y="193577"/>
                  <a:pt x="228168" y="187099"/>
                </a:cubicBezTo>
                <a:lnTo>
                  <a:pt x="278553" y="137075"/>
                </a:lnTo>
                <a:cubicBezTo>
                  <a:pt x="279992" y="135635"/>
                  <a:pt x="282151" y="135635"/>
                  <a:pt x="283591" y="137075"/>
                </a:cubicBezTo>
                <a:cubicBezTo>
                  <a:pt x="285390" y="138515"/>
                  <a:pt x="285390" y="141034"/>
                  <a:pt x="283591" y="142473"/>
                </a:cubicBezTo>
                <a:lnTo>
                  <a:pt x="233567" y="192498"/>
                </a:lnTo>
                <a:cubicBezTo>
                  <a:pt x="224210" y="201855"/>
                  <a:pt x="209454" y="201855"/>
                  <a:pt x="200097" y="192498"/>
                </a:cubicBezTo>
                <a:lnTo>
                  <a:pt x="188221" y="180981"/>
                </a:lnTo>
                <a:lnTo>
                  <a:pt x="177064" y="192498"/>
                </a:lnTo>
                <a:cubicBezTo>
                  <a:pt x="175625" y="193937"/>
                  <a:pt x="173106" y="193937"/>
                  <a:pt x="171666" y="192498"/>
                </a:cubicBezTo>
                <a:lnTo>
                  <a:pt x="160150" y="180981"/>
                </a:lnTo>
                <a:lnTo>
                  <a:pt x="91771" y="249360"/>
                </a:lnTo>
                <a:cubicBezTo>
                  <a:pt x="91051" y="249719"/>
                  <a:pt x="90691" y="249719"/>
                  <a:pt x="89971" y="250079"/>
                </a:cubicBezTo>
                <a:lnTo>
                  <a:pt x="49304" y="263755"/>
                </a:lnTo>
                <a:lnTo>
                  <a:pt x="35629" y="304782"/>
                </a:lnTo>
                <a:cubicBezTo>
                  <a:pt x="35269" y="306222"/>
                  <a:pt x="33829" y="307301"/>
                  <a:pt x="32030" y="307301"/>
                </a:cubicBezTo>
                <a:lnTo>
                  <a:pt x="3959" y="307301"/>
                </a:lnTo>
                <a:cubicBezTo>
                  <a:pt x="1799" y="307301"/>
                  <a:pt x="0" y="305502"/>
                  <a:pt x="0" y="303343"/>
                </a:cubicBezTo>
                <a:lnTo>
                  <a:pt x="0" y="274912"/>
                </a:lnTo>
                <a:cubicBezTo>
                  <a:pt x="0" y="273832"/>
                  <a:pt x="720" y="273112"/>
                  <a:pt x="1080" y="272392"/>
                </a:cubicBezTo>
                <a:lnTo>
                  <a:pt x="126320" y="147152"/>
                </a:lnTo>
                <a:lnTo>
                  <a:pt x="114804" y="135635"/>
                </a:lnTo>
                <a:cubicBezTo>
                  <a:pt x="113364" y="134196"/>
                  <a:pt x="113364" y="131677"/>
                  <a:pt x="114804" y="130597"/>
                </a:cubicBezTo>
                <a:lnTo>
                  <a:pt x="126320" y="118721"/>
                </a:lnTo>
                <a:lnTo>
                  <a:pt x="114804" y="107204"/>
                </a:lnTo>
                <a:cubicBezTo>
                  <a:pt x="105447" y="97847"/>
                  <a:pt x="105447" y="82732"/>
                  <a:pt x="114804" y="73735"/>
                </a:cubicBezTo>
                <a:lnTo>
                  <a:pt x="164828" y="23711"/>
                </a:lnTo>
                <a:close/>
                <a:moveTo>
                  <a:pt x="161492" y="47"/>
                </a:moveTo>
                <a:lnTo>
                  <a:pt x="289575" y="14479"/>
                </a:lnTo>
                <a:cubicBezTo>
                  <a:pt x="291379" y="14479"/>
                  <a:pt x="292822" y="15922"/>
                  <a:pt x="292822" y="17726"/>
                </a:cubicBezTo>
                <a:lnTo>
                  <a:pt x="306893" y="145809"/>
                </a:lnTo>
                <a:cubicBezTo>
                  <a:pt x="307614" y="147974"/>
                  <a:pt x="305810" y="149778"/>
                  <a:pt x="303646" y="150138"/>
                </a:cubicBezTo>
                <a:cubicBezTo>
                  <a:pt x="301842" y="150138"/>
                  <a:pt x="300038" y="148695"/>
                  <a:pt x="299677" y="146530"/>
                </a:cubicBezTo>
                <a:lnTo>
                  <a:pt x="285967" y="21695"/>
                </a:lnTo>
                <a:lnTo>
                  <a:pt x="160770" y="7624"/>
                </a:lnTo>
                <a:cubicBezTo>
                  <a:pt x="158605" y="7263"/>
                  <a:pt x="157162" y="5459"/>
                  <a:pt x="157162" y="3655"/>
                </a:cubicBezTo>
                <a:cubicBezTo>
                  <a:pt x="157523" y="1490"/>
                  <a:pt x="159327" y="-314"/>
                  <a:pt x="161492" y="47"/>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3" name="Freeform 630">
            <a:extLst>
              <a:ext uri="{FF2B5EF4-FFF2-40B4-BE49-F238E27FC236}">
                <a16:creationId xmlns:a16="http://schemas.microsoft.com/office/drawing/2014/main" id="{A710F78C-1B30-6B4C-AA74-1E56FC0518E6}"/>
              </a:ext>
            </a:extLst>
          </p:cNvPr>
          <p:cNvSpPr>
            <a:spLocks noChangeArrowheads="1"/>
          </p:cNvSpPr>
          <p:nvPr/>
        </p:nvSpPr>
        <p:spPr bwMode="auto">
          <a:xfrm>
            <a:off x="7274389" y="2454729"/>
            <a:ext cx="753269" cy="753269"/>
          </a:xfrm>
          <a:custGeom>
            <a:avLst/>
            <a:gdLst>
              <a:gd name="T0" fmla="*/ 176984 w 306027"/>
              <a:gd name="T1" fmla="*/ 298466 h 306027"/>
              <a:gd name="T2" fmla="*/ 153193 w 306027"/>
              <a:gd name="T3" fmla="*/ 232221 h 306027"/>
              <a:gd name="T4" fmla="*/ 158961 w 306027"/>
              <a:gd name="T5" fmla="*/ 253823 h 306027"/>
              <a:gd name="T6" fmla="*/ 226727 w 306027"/>
              <a:gd name="T7" fmla="*/ 221420 h 306027"/>
              <a:gd name="T8" fmla="*/ 173740 w 306027"/>
              <a:gd name="T9" fmla="*/ 245902 h 306027"/>
              <a:gd name="T10" fmla="*/ 294853 w 306027"/>
              <a:gd name="T11" fmla="*/ 298466 h 306027"/>
              <a:gd name="T12" fmla="*/ 280795 w 306027"/>
              <a:gd name="T13" fmla="*/ 239421 h 306027"/>
              <a:gd name="T14" fmla="*/ 25592 w 306027"/>
              <a:gd name="T15" fmla="*/ 239421 h 306027"/>
              <a:gd name="T16" fmla="*/ 11174 w 306027"/>
              <a:gd name="T17" fmla="*/ 298466 h 306027"/>
              <a:gd name="T18" fmla="*/ 132287 w 306027"/>
              <a:gd name="T19" fmla="*/ 245902 h 306027"/>
              <a:gd name="T20" fmla="*/ 79660 w 306027"/>
              <a:gd name="T21" fmla="*/ 221420 h 306027"/>
              <a:gd name="T22" fmla="*/ 196809 w 306027"/>
              <a:gd name="T23" fmla="*/ 252382 h 306027"/>
              <a:gd name="T24" fmla="*/ 108136 w 306027"/>
              <a:gd name="T25" fmla="*/ 202338 h 306027"/>
              <a:gd name="T26" fmla="*/ 146345 w 306027"/>
              <a:gd name="T27" fmla="*/ 227540 h 306027"/>
              <a:gd name="T28" fmla="*/ 111380 w 306027"/>
              <a:gd name="T29" fmla="*/ 195137 h 306027"/>
              <a:gd name="T30" fmla="*/ 195727 w 306027"/>
              <a:gd name="T31" fmla="*/ 165615 h 306027"/>
              <a:gd name="T32" fmla="*/ 138775 w 306027"/>
              <a:gd name="T33" fmla="*/ 179656 h 306027"/>
              <a:gd name="T34" fmla="*/ 171257 w 306027"/>
              <a:gd name="T35" fmla="*/ 134744 h 306027"/>
              <a:gd name="T36" fmla="*/ 136361 w 306027"/>
              <a:gd name="T37" fmla="*/ 139622 h 306027"/>
              <a:gd name="T38" fmla="*/ 165916 w 306027"/>
              <a:gd name="T39" fmla="*/ 134396 h 306027"/>
              <a:gd name="T40" fmla="*/ 194900 w 306027"/>
              <a:gd name="T41" fmla="*/ 84931 h 306027"/>
              <a:gd name="T42" fmla="*/ 174625 w 306027"/>
              <a:gd name="T43" fmla="*/ 84931 h 306027"/>
              <a:gd name="T44" fmla="*/ 129296 w 306027"/>
              <a:gd name="T45" fmla="*/ 80962 h 306027"/>
              <a:gd name="T46" fmla="*/ 116397 w 306027"/>
              <a:gd name="T47" fmla="*/ 88539 h 306027"/>
              <a:gd name="T48" fmla="*/ 216634 w 306027"/>
              <a:gd name="T49" fmla="*/ 67326 h 306027"/>
              <a:gd name="T50" fmla="*/ 224203 w 306027"/>
              <a:gd name="T51" fmla="*/ 86048 h 306027"/>
              <a:gd name="T52" fmla="*/ 216634 w 306027"/>
              <a:gd name="T53" fmla="*/ 67326 h 306027"/>
              <a:gd name="T54" fmla="*/ 82184 w 306027"/>
              <a:gd name="T55" fmla="*/ 86048 h 306027"/>
              <a:gd name="T56" fmla="*/ 89753 w 306027"/>
              <a:gd name="T57" fmla="*/ 67326 h 306027"/>
              <a:gd name="T58" fmla="*/ 198846 w 306027"/>
              <a:gd name="T59" fmla="*/ 66675 h 306027"/>
              <a:gd name="T60" fmla="*/ 169092 w 306027"/>
              <a:gd name="T61" fmla="*/ 74251 h 306027"/>
              <a:gd name="T62" fmla="*/ 108766 w 306027"/>
              <a:gd name="T63" fmla="*/ 66675 h 306027"/>
              <a:gd name="T64" fmla="*/ 138883 w 306027"/>
              <a:gd name="T65" fmla="*/ 74251 h 306027"/>
              <a:gd name="T66" fmla="*/ 108766 w 306027"/>
              <a:gd name="T67" fmla="*/ 66675 h 306027"/>
              <a:gd name="T68" fmla="*/ 97323 w 306027"/>
              <a:gd name="T69" fmla="*/ 134652 h 306027"/>
              <a:gd name="T70" fmla="*/ 164007 w 306027"/>
              <a:gd name="T71" fmla="*/ 173175 h 306027"/>
              <a:gd name="T72" fmla="*/ 209425 w 306027"/>
              <a:gd name="T73" fmla="*/ 55085 h 306027"/>
              <a:gd name="T74" fmla="*/ 130845 w 306027"/>
              <a:gd name="T75" fmla="*/ 7561 h 306027"/>
              <a:gd name="T76" fmla="*/ 154275 w 306027"/>
              <a:gd name="T77" fmla="*/ 45004 h 306027"/>
              <a:gd name="T78" fmla="*/ 175542 w 306027"/>
              <a:gd name="T79" fmla="*/ 7561 h 306027"/>
              <a:gd name="T80" fmla="*/ 175542 w 306027"/>
              <a:gd name="T81" fmla="*/ 0 h 306027"/>
              <a:gd name="T82" fmla="*/ 220599 w 306027"/>
              <a:gd name="T83" fmla="*/ 60125 h 306027"/>
              <a:gd name="T84" fmla="*/ 220599 w 306027"/>
              <a:gd name="T85" fmla="*/ 97209 h 306027"/>
              <a:gd name="T86" fmla="*/ 203657 w 306027"/>
              <a:gd name="T87" fmla="*/ 161294 h 306027"/>
              <a:gd name="T88" fmla="*/ 231052 w 306027"/>
              <a:gd name="T89" fmla="*/ 214579 h 306027"/>
              <a:gd name="T90" fmla="*/ 306027 w 306027"/>
              <a:gd name="T91" fmla="*/ 294866 h 306027"/>
              <a:gd name="T92" fmla="*/ 0 w 306027"/>
              <a:gd name="T93" fmla="*/ 294866 h 306027"/>
              <a:gd name="T94" fmla="*/ 75335 w 306027"/>
              <a:gd name="T95" fmla="*/ 214579 h 306027"/>
              <a:gd name="T96" fmla="*/ 103090 w 306027"/>
              <a:gd name="T97" fmla="*/ 161294 h 306027"/>
              <a:gd name="T98" fmla="*/ 86149 w 306027"/>
              <a:gd name="T99" fmla="*/ 97209 h 306027"/>
              <a:gd name="T100" fmla="*/ 86149 w 306027"/>
              <a:gd name="T101" fmla="*/ 60125 h 306027"/>
              <a:gd name="T102" fmla="*/ 130845 w 306027"/>
              <a:gd name="T103"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06027" h="306027">
                <a:moveTo>
                  <a:pt x="148147" y="261383"/>
                </a:moveTo>
                <a:lnTo>
                  <a:pt x="129403" y="298466"/>
                </a:lnTo>
                <a:lnTo>
                  <a:pt x="176984" y="298466"/>
                </a:lnTo>
                <a:lnTo>
                  <a:pt x="158600" y="261383"/>
                </a:lnTo>
                <a:lnTo>
                  <a:pt x="148147" y="261383"/>
                </a:lnTo>
                <a:close/>
                <a:moveTo>
                  <a:pt x="153193" y="232221"/>
                </a:moveTo>
                <a:lnTo>
                  <a:pt x="138775" y="241941"/>
                </a:lnTo>
                <a:lnTo>
                  <a:pt x="147786" y="253823"/>
                </a:lnTo>
                <a:lnTo>
                  <a:pt x="158961" y="253823"/>
                </a:lnTo>
                <a:lnTo>
                  <a:pt x="167612" y="241941"/>
                </a:lnTo>
                <a:lnTo>
                  <a:pt x="153193" y="232221"/>
                </a:lnTo>
                <a:close/>
                <a:moveTo>
                  <a:pt x="226727" y="221420"/>
                </a:moveTo>
                <a:lnTo>
                  <a:pt x="201134" y="259583"/>
                </a:lnTo>
                <a:cubicBezTo>
                  <a:pt x="200053" y="261383"/>
                  <a:pt x="197530" y="261743"/>
                  <a:pt x="195727" y="260663"/>
                </a:cubicBezTo>
                <a:lnTo>
                  <a:pt x="173740" y="245902"/>
                </a:lnTo>
                <a:lnTo>
                  <a:pt x="165088" y="257783"/>
                </a:lnTo>
                <a:lnTo>
                  <a:pt x="185274" y="298466"/>
                </a:lnTo>
                <a:lnTo>
                  <a:pt x="294853" y="298466"/>
                </a:lnTo>
                <a:cubicBezTo>
                  <a:pt x="297376" y="298466"/>
                  <a:pt x="298818" y="297026"/>
                  <a:pt x="298818" y="294866"/>
                </a:cubicBezTo>
                <a:lnTo>
                  <a:pt x="298818" y="264263"/>
                </a:lnTo>
                <a:cubicBezTo>
                  <a:pt x="298818" y="253102"/>
                  <a:pt x="291609" y="243022"/>
                  <a:pt x="280795" y="239421"/>
                </a:cubicBezTo>
                <a:lnTo>
                  <a:pt x="226727" y="221420"/>
                </a:lnTo>
                <a:close/>
                <a:moveTo>
                  <a:pt x="79660" y="221420"/>
                </a:moveTo>
                <a:lnTo>
                  <a:pt x="25592" y="239421"/>
                </a:lnTo>
                <a:cubicBezTo>
                  <a:pt x="14779" y="243022"/>
                  <a:pt x="7569" y="253102"/>
                  <a:pt x="7569" y="264263"/>
                </a:cubicBezTo>
                <a:lnTo>
                  <a:pt x="7569" y="294866"/>
                </a:lnTo>
                <a:cubicBezTo>
                  <a:pt x="7569" y="297026"/>
                  <a:pt x="9011" y="298466"/>
                  <a:pt x="11174" y="298466"/>
                </a:cubicBezTo>
                <a:lnTo>
                  <a:pt x="121113" y="298466"/>
                </a:lnTo>
                <a:lnTo>
                  <a:pt x="141298" y="257783"/>
                </a:lnTo>
                <a:lnTo>
                  <a:pt x="132287" y="245902"/>
                </a:lnTo>
                <a:lnTo>
                  <a:pt x="110299" y="260663"/>
                </a:lnTo>
                <a:cubicBezTo>
                  <a:pt x="108497" y="261743"/>
                  <a:pt x="106334" y="261383"/>
                  <a:pt x="105253" y="259583"/>
                </a:cubicBezTo>
                <a:lnTo>
                  <a:pt x="79660" y="221420"/>
                </a:lnTo>
                <a:close/>
                <a:moveTo>
                  <a:pt x="198251" y="202338"/>
                </a:moveTo>
                <a:lnTo>
                  <a:pt x="160042" y="227540"/>
                </a:lnTo>
                <a:lnTo>
                  <a:pt x="196809" y="252382"/>
                </a:lnTo>
                <a:lnTo>
                  <a:pt x="222401" y="214219"/>
                </a:lnTo>
                <a:lnTo>
                  <a:pt x="198251" y="202338"/>
                </a:lnTo>
                <a:close/>
                <a:moveTo>
                  <a:pt x="108136" y="202338"/>
                </a:moveTo>
                <a:lnTo>
                  <a:pt x="83986" y="214219"/>
                </a:lnTo>
                <a:lnTo>
                  <a:pt x="109218" y="252382"/>
                </a:lnTo>
                <a:lnTo>
                  <a:pt x="146345" y="227540"/>
                </a:lnTo>
                <a:lnTo>
                  <a:pt x="108136" y="202338"/>
                </a:lnTo>
                <a:close/>
                <a:moveTo>
                  <a:pt x="110299" y="165615"/>
                </a:moveTo>
                <a:lnTo>
                  <a:pt x="111380" y="195137"/>
                </a:lnTo>
                <a:lnTo>
                  <a:pt x="153193" y="223220"/>
                </a:lnTo>
                <a:lnTo>
                  <a:pt x="195367" y="195137"/>
                </a:lnTo>
                <a:lnTo>
                  <a:pt x="195727" y="165615"/>
                </a:lnTo>
                <a:lnTo>
                  <a:pt x="167612" y="179656"/>
                </a:lnTo>
                <a:cubicBezTo>
                  <a:pt x="162926" y="182176"/>
                  <a:pt x="158240" y="183256"/>
                  <a:pt x="153193" y="183256"/>
                </a:cubicBezTo>
                <a:cubicBezTo>
                  <a:pt x="148147" y="183256"/>
                  <a:pt x="143461" y="182176"/>
                  <a:pt x="138775" y="179656"/>
                </a:cubicBezTo>
                <a:lnTo>
                  <a:pt x="110299" y="165615"/>
                </a:lnTo>
                <a:close/>
                <a:moveTo>
                  <a:pt x="165916" y="134396"/>
                </a:moveTo>
                <a:cubicBezTo>
                  <a:pt x="167340" y="133350"/>
                  <a:pt x="169833" y="133350"/>
                  <a:pt x="171257" y="134744"/>
                </a:cubicBezTo>
                <a:cubicBezTo>
                  <a:pt x="172681" y="135789"/>
                  <a:pt x="172681" y="138229"/>
                  <a:pt x="171257" y="139622"/>
                </a:cubicBezTo>
                <a:cubicBezTo>
                  <a:pt x="167696" y="143107"/>
                  <a:pt x="160930" y="147289"/>
                  <a:pt x="153453" y="147289"/>
                </a:cubicBezTo>
                <a:cubicBezTo>
                  <a:pt x="147755" y="147289"/>
                  <a:pt x="142058" y="145198"/>
                  <a:pt x="136361" y="139622"/>
                </a:cubicBezTo>
                <a:cubicBezTo>
                  <a:pt x="134937" y="138229"/>
                  <a:pt x="134937" y="135789"/>
                  <a:pt x="136361" y="134744"/>
                </a:cubicBezTo>
                <a:cubicBezTo>
                  <a:pt x="137785" y="133350"/>
                  <a:pt x="140278" y="133350"/>
                  <a:pt x="141702" y="134744"/>
                </a:cubicBezTo>
                <a:cubicBezTo>
                  <a:pt x="153453" y="145895"/>
                  <a:pt x="164491" y="135789"/>
                  <a:pt x="165916" y="134396"/>
                </a:cubicBezTo>
                <a:close/>
                <a:moveTo>
                  <a:pt x="178608" y="80962"/>
                </a:moveTo>
                <a:lnTo>
                  <a:pt x="191280" y="80962"/>
                </a:lnTo>
                <a:cubicBezTo>
                  <a:pt x="193090" y="80962"/>
                  <a:pt x="194900" y="82766"/>
                  <a:pt x="194900" y="84931"/>
                </a:cubicBezTo>
                <a:cubicBezTo>
                  <a:pt x="194900" y="86735"/>
                  <a:pt x="193090" y="88539"/>
                  <a:pt x="191280" y="88539"/>
                </a:cubicBezTo>
                <a:lnTo>
                  <a:pt x="178608" y="88539"/>
                </a:lnTo>
                <a:cubicBezTo>
                  <a:pt x="176436" y="88539"/>
                  <a:pt x="174625" y="86735"/>
                  <a:pt x="174625" y="84931"/>
                </a:cubicBezTo>
                <a:cubicBezTo>
                  <a:pt x="174625" y="82766"/>
                  <a:pt x="176436" y="80962"/>
                  <a:pt x="178608" y="80962"/>
                </a:cubicBezTo>
                <a:close/>
                <a:moveTo>
                  <a:pt x="116397" y="80962"/>
                </a:moveTo>
                <a:lnTo>
                  <a:pt x="129296" y="80962"/>
                </a:lnTo>
                <a:cubicBezTo>
                  <a:pt x="131139" y="80962"/>
                  <a:pt x="132981" y="82766"/>
                  <a:pt x="132981" y="84931"/>
                </a:cubicBezTo>
                <a:cubicBezTo>
                  <a:pt x="132981" y="86735"/>
                  <a:pt x="131139" y="88539"/>
                  <a:pt x="129296" y="88539"/>
                </a:cubicBezTo>
                <a:lnTo>
                  <a:pt x="116397" y="88539"/>
                </a:lnTo>
                <a:cubicBezTo>
                  <a:pt x="114554" y="88539"/>
                  <a:pt x="112712" y="86735"/>
                  <a:pt x="112712" y="84931"/>
                </a:cubicBezTo>
                <a:cubicBezTo>
                  <a:pt x="112712" y="82766"/>
                  <a:pt x="114554" y="80962"/>
                  <a:pt x="116397" y="80962"/>
                </a:cubicBezTo>
                <a:close/>
                <a:moveTo>
                  <a:pt x="216634" y="67326"/>
                </a:moveTo>
                <a:lnTo>
                  <a:pt x="216634" y="89648"/>
                </a:lnTo>
                <a:lnTo>
                  <a:pt x="220599" y="89648"/>
                </a:lnTo>
                <a:cubicBezTo>
                  <a:pt x="222762" y="89648"/>
                  <a:pt x="224203" y="87848"/>
                  <a:pt x="224203" y="86048"/>
                </a:cubicBezTo>
                <a:lnTo>
                  <a:pt x="224203" y="71286"/>
                </a:lnTo>
                <a:cubicBezTo>
                  <a:pt x="224203" y="68766"/>
                  <a:pt x="222762" y="67326"/>
                  <a:pt x="220599" y="67326"/>
                </a:cubicBezTo>
                <a:lnTo>
                  <a:pt x="216634" y="67326"/>
                </a:lnTo>
                <a:close/>
                <a:moveTo>
                  <a:pt x="86149" y="67326"/>
                </a:moveTo>
                <a:cubicBezTo>
                  <a:pt x="83986" y="67326"/>
                  <a:pt x="82184" y="68766"/>
                  <a:pt x="82184" y="71286"/>
                </a:cubicBezTo>
                <a:lnTo>
                  <a:pt x="82184" y="86048"/>
                </a:lnTo>
                <a:cubicBezTo>
                  <a:pt x="82184" y="87848"/>
                  <a:pt x="83986" y="89648"/>
                  <a:pt x="86149" y="89648"/>
                </a:cubicBezTo>
                <a:lnTo>
                  <a:pt x="89753" y="89648"/>
                </a:lnTo>
                <a:lnTo>
                  <a:pt x="89753" y="67326"/>
                </a:lnTo>
                <a:lnTo>
                  <a:pt x="86149" y="67326"/>
                </a:lnTo>
                <a:close/>
                <a:moveTo>
                  <a:pt x="169092" y="66675"/>
                </a:moveTo>
                <a:lnTo>
                  <a:pt x="198846" y="66675"/>
                </a:lnTo>
                <a:cubicBezTo>
                  <a:pt x="201023" y="66675"/>
                  <a:pt x="202837" y="68479"/>
                  <a:pt x="202837" y="70644"/>
                </a:cubicBezTo>
                <a:cubicBezTo>
                  <a:pt x="202837" y="72447"/>
                  <a:pt x="201023" y="74251"/>
                  <a:pt x="198846" y="74251"/>
                </a:cubicBezTo>
                <a:lnTo>
                  <a:pt x="169092" y="74251"/>
                </a:lnTo>
                <a:cubicBezTo>
                  <a:pt x="166915" y="74251"/>
                  <a:pt x="165100" y="72447"/>
                  <a:pt x="165100" y="70644"/>
                </a:cubicBezTo>
                <a:cubicBezTo>
                  <a:pt x="165100" y="68479"/>
                  <a:pt x="166915" y="66675"/>
                  <a:pt x="169092" y="66675"/>
                </a:cubicBezTo>
                <a:close/>
                <a:moveTo>
                  <a:pt x="108766" y="66675"/>
                </a:moveTo>
                <a:lnTo>
                  <a:pt x="138883" y="66675"/>
                </a:lnTo>
                <a:cubicBezTo>
                  <a:pt x="140698" y="66675"/>
                  <a:pt x="142512" y="68479"/>
                  <a:pt x="142512" y="70644"/>
                </a:cubicBezTo>
                <a:cubicBezTo>
                  <a:pt x="142512" y="72447"/>
                  <a:pt x="140698" y="74251"/>
                  <a:pt x="138883" y="74251"/>
                </a:cubicBezTo>
                <a:lnTo>
                  <a:pt x="108766" y="74251"/>
                </a:lnTo>
                <a:cubicBezTo>
                  <a:pt x="106589" y="74251"/>
                  <a:pt x="104775" y="72447"/>
                  <a:pt x="104775" y="70644"/>
                </a:cubicBezTo>
                <a:cubicBezTo>
                  <a:pt x="104775" y="68479"/>
                  <a:pt x="106589" y="66675"/>
                  <a:pt x="108766" y="66675"/>
                </a:cubicBezTo>
                <a:close/>
                <a:moveTo>
                  <a:pt x="112957" y="45949"/>
                </a:moveTo>
                <a:cubicBezTo>
                  <a:pt x="104171" y="46714"/>
                  <a:pt x="99305" y="49324"/>
                  <a:pt x="97323" y="50764"/>
                </a:cubicBezTo>
                <a:lnTo>
                  <a:pt x="97323" y="134652"/>
                </a:lnTo>
                <a:cubicBezTo>
                  <a:pt x="97323" y="144373"/>
                  <a:pt x="102730" y="153734"/>
                  <a:pt x="111741" y="158054"/>
                </a:cubicBezTo>
                <a:lnTo>
                  <a:pt x="142019" y="173175"/>
                </a:lnTo>
                <a:cubicBezTo>
                  <a:pt x="149228" y="176776"/>
                  <a:pt x="157519" y="176776"/>
                  <a:pt x="164007" y="173175"/>
                </a:cubicBezTo>
                <a:lnTo>
                  <a:pt x="194646" y="158054"/>
                </a:lnTo>
                <a:cubicBezTo>
                  <a:pt x="203657" y="153734"/>
                  <a:pt x="209425" y="144373"/>
                  <a:pt x="209425" y="134652"/>
                </a:cubicBezTo>
                <a:lnTo>
                  <a:pt x="209425" y="55085"/>
                </a:lnTo>
                <a:cubicBezTo>
                  <a:pt x="200413" y="59045"/>
                  <a:pt x="183112" y="62285"/>
                  <a:pt x="152112" y="52204"/>
                </a:cubicBezTo>
                <a:cubicBezTo>
                  <a:pt x="134450" y="46264"/>
                  <a:pt x="121744" y="45184"/>
                  <a:pt x="112957" y="45949"/>
                </a:cubicBezTo>
                <a:close/>
                <a:moveTo>
                  <a:pt x="130845" y="7561"/>
                </a:moveTo>
                <a:cubicBezTo>
                  <a:pt x="112101" y="7561"/>
                  <a:pt x="97323" y="22682"/>
                  <a:pt x="97323" y="41043"/>
                </a:cubicBezTo>
                <a:lnTo>
                  <a:pt x="97323" y="42124"/>
                </a:lnTo>
                <a:cubicBezTo>
                  <a:pt x="105613" y="38523"/>
                  <a:pt x="123275" y="34923"/>
                  <a:pt x="154275" y="45004"/>
                </a:cubicBezTo>
                <a:cubicBezTo>
                  <a:pt x="189600" y="56885"/>
                  <a:pt x="205099" y="49324"/>
                  <a:pt x="209425" y="46804"/>
                </a:cubicBezTo>
                <a:lnTo>
                  <a:pt x="209425" y="41043"/>
                </a:lnTo>
                <a:cubicBezTo>
                  <a:pt x="209425" y="22682"/>
                  <a:pt x="194286" y="7561"/>
                  <a:pt x="175542" y="7561"/>
                </a:cubicBezTo>
                <a:lnTo>
                  <a:pt x="130845" y="7561"/>
                </a:lnTo>
                <a:close/>
                <a:moveTo>
                  <a:pt x="130845" y="0"/>
                </a:moveTo>
                <a:lnTo>
                  <a:pt x="175542" y="0"/>
                </a:lnTo>
                <a:cubicBezTo>
                  <a:pt x="198251" y="0"/>
                  <a:pt x="216634" y="18361"/>
                  <a:pt x="216634" y="41043"/>
                </a:cubicBezTo>
                <a:lnTo>
                  <a:pt x="216634" y="60125"/>
                </a:lnTo>
                <a:lnTo>
                  <a:pt x="220599" y="60125"/>
                </a:lnTo>
                <a:cubicBezTo>
                  <a:pt x="226727" y="60125"/>
                  <a:pt x="231773" y="64806"/>
                  <a:pt x="231773" y="71286"/>
                </a:cubicBezTo>
                <a:lnTo>
                  <a:pt x="231773" y="86048"/>
                </a:lnTo>
                <a:cubicBezTo>
                  <a:pt x="231773" y="92168"/>
                  <a:pt x="226727" y="97209"/>
                  <a:pt x="220599" y="97209"/>
                </a:cubicBezTo>
                <a:lnTo>
                  <a:pt x="216634" y="97209"/>
                </a:lnTo>
                <a:lnTo>
                  <a:pt x="216634" y="134652"/>
                </a:lnTo>
                <a:cubicBezTo>
                  <a:pt x="216634" y="145093"/>
                  <a:pt x="211948" y="154814"/>
                  <a:pt x="203657" y="161294"/>
                </a:cubicBezTo>
                <a:lnTo>
                  <a:pt x="202576" y="196217"/>
                </a:lnTo>
                <a:lnTo>
                  <a:pt x="229610" y="209539"/>
                </a:lnTo>
                <a:cubicBezTo>
                  <a:pt x="231413" y="210259"/>
                  <a:pt x="232133" y="212419"/>
                  <a:pt x="231052" y="214579"/>
                </a:cubicBezTo>
                <a:lnTo>
                  <a:pt x="283318" y="232221"/>
                </a:lnTo>
                <a:cubicBezTo>
                  <a:pt x="297015" y="236901"/>
                  <a:pt x="306027" y="249862"/>
                  <a:pt x="306027" y="264263"/>
                </a:cubicBezTo>
                <a:lnTo>
                  <a:pt x="306027" y="294866"/>
                </a:lnTo>
                <a:cubicBezTo>
                  <a:pt x="306027" y="300987"/>
                  <a:pt x="301341" y="306027"/>
                  <a:pt x="294853" y="306027"/>
                </a:cubicBezTo>
                <a:lnTo>
                  <a:pt x="11174" y="306027"/>
                </a:lnTo>
                <a:cubicBezTo>
                  <a:pt x="5046" y="306027"/>
                  <a:pt x="0" y="300987"/>
                  <a:pt x="0" y="294866"/>
                </a:cubicBezTo>
                <a:lnTo>
                  <a:pt x="0" y="264263"/>
                </a:lnTo>
                <a:cubicBezTo>
                  <a:pt x="0" y="249862"/>
                  <a:pt x="9372" y="236901"/>
                  <a:pt x="23069" y="232221"/>
                </a:cubicBezTo>
                <a:lnTo>
                  <a:pt x="75335" y="214579"/>
                </a:lnTo>
                <a:cubicBezTo>
                  <a:pt x="73893" y="212419"/>
                  <a:pt x="75335" y="210259"/>
                  <a:pt x="77137" y="209539"/>
                </a:cubicBezTo>
                <a:lnTo>
                  <a:pt x="103450" y="196217"/>
                </a:lnTo>
                <a:lnTo>
                  <a:pt x="103090" y="161294"/>
                </a:lnTo>
                <a:cubicBezTo>
                  <a:pt x="94799" y="154814"/>
                  <a:pt x="89753" y="145093"/>
                  <a:pt x="89753" y="134652"/>
                </a:cubicBezTo>
                <a:lnTo>
                  <a:pt x="89753" y="97209"/>
                </a:lnTo>
                <a:lnTo>
                  <a:pt x="86149" y="97209"/>
                </a:lnTo>
                <a:cubicBezTo>
                  <a:pt x="79660" y="97209"/>
                  <a:pt x="74974" y="92168"/>
                  <a:pt x="74974" y="86048"/>
                </a:cubicBezTo>
                <a:lnTo>
                  <a:pt x="74974" y="71286"/>
                </a:lnTo>
                <a:cubicBezTo>
                  <a:pt x="74974" y="64806"/>
                  <a:pt x="79660" y="60125"/>
                  <a:pt x="86149" y="60125"/>
                </a:cubicBezTo>
                <a:lnTo>
                  <a:pt x="89753" y="60125"/>
                </a:lnTo>
                <a:lnTo>
                  <a:pt x="89753" y="41043"/>
                </a:lnTo>
                <a:cubicBezTo>
                  <a:pt x="89753" y="18361"/>
                  <a:pt x="108136" y="0"/>
                  <a:pt x="130845" y="0"/>
                </a:cubicBezTo>
                <a:close/>
              </a:path>
            </a:pathLst>
          </a:custGeom>
          <a:solidFill>
            <a:schemeClr val="bg1"/>
          </a:solidFill>
          <a:ln>
            <a:noFill/>
          </a:ln>
          <a:effectLst/>
        </p:spPr>
        <p:txBody>
          <a:bodyPr anchor="ctr"/>
          <a:lstStyle/>
          <a:p>
            <a:endParaRPr lang="en-US" sz="900" dirty="0">
              <a:latin typeface="Source Sans Pro Light" panose="020B0403030403020204" pitchFamily="34" charset="0"/>
            </a:endParaRPr>
          </a:p>
        </p:txBody>
      </p:sp>
      <p:sp>
        <p:nvSpPr>
          <p:cNvPr id="24" name="TextBox 23">
            <a:extLst>
              <a:ext uri="{FF2B5EF4-FFF2-40B4-BE49-F238E27FC236}">
                <a16:creationId xmlns:a16="http://schemas.microsoft.com/office/drawing/2014/main" id="{041A25BB-888D-704C-82A9-55AB774018A2}"/>
              </a:ext>
            </a:extLst>
          </p:cNvPr>
          <p:cNvSpPr txBox="1"/>
          <p:nvPr/>
        </p:nvSpPr>
        <p:spPr>
          <a:xfrm>
            <a:off x="3740178" y="3853862"/>
            <a:ext cx="2213748" cy="400110"/>
          </a:xfrm>
          <a:prstGeom prst="rect">
            <a:avLst/>
          </a:prstGeom>
          <a:noFill/>
        </p:spPr>
        <p:txBody>
          <a:bodyPr wrap="none" rtlCol="0" anchor="t" anchorCtr="0">
            <a:spAutoFit/>
          </a:bodyPr>
          <a:lstStyle/>
          <a:p>
            <a:pPr algn="ctr"/>
            <a:r>
              <a:rPr lang="en-US" sz="2000" b="1" dirty="0">
                <a:solidFill>
                  <a:schemeClr val="tx2"/>
                </a:solidFill>
                <a:latin typeface="Akzidenz-Grotesk BQ Super" pitchFamily="50" charset="0"/>
                <a:ea typeface="League Spartan" charset="0"/>
                <a:cs typeface="Poppins" pitchFamily="2" charset="77"/>
              </a:rPr>
              <a:t>YOUR TITLE 01</a:t>
            </a:r>
            <a:endParaRPr lang="en-US" sz="2000" b="1" dirty="0">
              <a:solidFill>
                <a:schemeClr val="accent2"/>
              </a:solidFill>
              <a:latin typeface="Akzidenz-Grotesk BQ Super" pitchFamily="50" charset="0"/>
              <a:ea typeface="League Spartan" charset="0"/>
              <a:cs typeface="Poppins" pitchFamily="2" charset="77"/>
            </a:endParaRPr>
          </a:p>
        </p:txBody>
      </p:sp>
      <p:sp>
        <p:nvSpPr>
          <p:cNvPr id="25" name="TextBox 24">
            <a:extLst>
              <a:ext uri="{FF2B5EF4-FFF2-40B4-BE49-F238E27FC236}">
                <a16:creationId xmlns:a16="http://schemas.microsoft.com/office/drawing/2014/main" id="{36159E89-5C03-C944-A338-35C0E14AE671}"/>
              </a:ext>
            </a:extLst>
          </p:cNvPr>
          <p:cNvSpPr txBox="1"/>
          <p:nvPr/>
        </p:nvSpPr>
        <p:spPr>
          <a:xfrm>
            <a:off x="6344646" y="3853862"/>
            <a:ext cx="2213748" cy="400110"/>
          </a:xfrm>
          <a:prstGeom prst="rect">
            <a:avLst/>
          </a:prstGeom>
          <a:noFill/>
        </p:spPr>
        <p:txBody>
          <a:bodyPr wrap="none" rtlCol="0" anchor="t" anchorCtr="0">
            <a:spAutoFit/>
          </a:bodyPr>
          <a:lstStyle/>
          <a:p>
            <a:pPr algn="ctr"/>
            <a:r>
              <a:rPr lang="en-US" sz="2000" b="1" dirty="0">
                <a:solidFill>
                  <a:schemeClr val="tx2"/>
                </a:solidFill>
                <a:latin typeface="Akzidenz-Grotesk BQ Super" pitchFamily="50" charset="0"/>
                <a:ea typeface="League Spartan" charset="0"/>
                <a:cs typeface="Poppins" pitchFamily="2" charset="77"/>
              </a:rPr>
              <a:t>YOUR TITLE 02</a:t>
            </a:r>
            <a:endParaRPr lang="en-US" sz="2000" b="1" dirty="0">
              <a:solidFill>
                <a:schemeClr val="accent2"/>
              </a:solidFill>
              <a:latin typeface="Akzidenz-Grotesk BQ Super" pitchFamily="50" charset="0"/>
              <a:ea typeface="League Spartan" charset="0"/>
              <a:cs typeface="Poppins" pitchFamily="2" charset="77"/>
            </a:endParaRPr>
          </a:p>
        </p:txBody>
      </p:sp>
      <p:sp>
        <p:nvSpPr>
          <p:cNvPr id="26" name="TextBox 25">
            <a:extLst>
              <a:ext uri="{FF2B5EF4-FFF2-40B4-BE49-F238E27FC236}">
                <a16:creationId xmlns:a16="http://schemas.microsoft.com/office/drawing/2014/main" id="{D58821C5-7D92-2743-B8D9-2AC36817AEC8}"/>
              </a:ext>
            </a:extLst>
          </p:cNvPr>
          <p:cNvSpPr txBox="1"/>
          <p:nvPr/>
        </p:nvSpPr>
        <p:spPr>
          <a:xfrm>
            <a:off x="8997558" y="3853862"/>
            <a:ext cx="2213748" cy="400110"/>
          </a:xfrm>
          <a:prstGeom prst="rect">
            <a:avLst/>
          </a:prstGeom>
          <a:noFill/>
        </p:spPr>
        <p:txBody>
          <a:bodyPr wrap="none" rtlCol="0" anchor="t" anchorCtr="0">
            <a:spAutoFit/>
          </a:bodyPr>
          <a:lstStyle/>
          <a:p>
            <a:pPr algn="ctr"/>
            <a:r>
              <a:rPr lang="en-US" sz="2000" b="1" dirty="0">
                <a:solidFill>
                  <a:schemeClr val="tx2"/>
                </a:solidFill>
                <a:latin typeface="Akzidenz-Grotesk BQ Super" pitchFamily="50" charset="0"/>
                <a:ea typeface="League Spartan" charset="0"/>
                <a:cs typeface="Poppins" pitchFamily="2" charset="77"/>
              </a:rPr>
              <a:t>YOUR TITLE 03</a:t>
            </a:r>
            <a:endParaRPr lang="en-US" sz="2000" b="1" dirty="0">
              <a:solidFill>
                <a:schemeClr val="accent2"/>
              </a:solidFill>
              <a:latin typeface="Akzidenz-Grotesk BQ Super" pitchFamily="50" charset="0"/>
              <a:ea typeface="League Spartan" charset="0"/>
              <a:cs typeface="Poppins" pitchFamily="2" charset="77"/>
            </a:endParaRPr>
          </a:p>
        </p:txBody>
      </p:sp>
      <p:sp>
        <p:nvSpPr>
          <p:cNvPr id="27" name="Subtitle 2">
            <a:extLst>
              <a:ext uri="{FF2B5EF4-FFF2-40B4-BE49-F238E27FC236}">
                <a16:creationId xmlns:a16="http://schemas.microsoft.com/office/drawing/2014/main" id="{E5BD716A-E9CF-314E-AA09-949F9638D3A0}"/>
              </a:ext>
            </a:extLst>
          </p:cNvPr>
          <p:cNvSpPr txBox="1">
            <a:spLocks/>
          </p:cNvSpPr>
          <p:nvPr/>
        </p:nvSpPr>
        <p:spPr>
          <a:xfrm>
            <a:off x="3842347" y="4297943"/>
            <a:ext cx="2009410" cy="9485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8" name="Subtitle 2">
            <a:extLst>
              <a:ext uri="{FF2B5EF4-FFF2-40B4-BE49-F238E27FC236}">
                <a16:creationId xmlns:a16="http://schemas.microsoft.com/office/drawing/2014/main" id="{07E88B2C-D497-D542-B871-AD821D4DC3E9}"/>
              </a:ext>
            </a:extLst>
          </p:cNvPr>
          <p:cNvSpPr txBox="1">
            <a:spLocks/>
          </p:cNvSpPr>
          <p:nvPr/>
        </p:nvSpPr>
        <p:spPr>
          <a:xfrm>
            <a:off x="6430436" y="4297943"/>
            <a:ext cx="2009410" cy="9485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9" name="Subtitle 2">
            <a:extLst>
              <a:ext uri="{FF2B5EF4-FFF2-40B4-BE49-F238E27FC236}">
                <a16:creationId xmlns:a16="http://schemas.microsoft.com/office/drawing/2014/main" id="{B91350B5-2799-CE4E-ABEF-25B69CBD414A}"/>
              </a:ext>
            </a:extLst>
          </p:cNvPr>
          <p:cNvSpPr txBox="1">
            <a:spLocks/>
          </p:cNvSpPr>
          <p:nvPr/>
        </p:nvSpPr>
        <p:spPr>
          <a:xfrm>
            <a:off x="9083348" y="4297943"/>
            <a:ext cx="2009410" cy="9485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1999643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18204">
            <a:extLst>
              <a:ext uri="{FF2B5EF4-FFF2-40B4-BE49-F238E27FC236}">
                <a16:creationId xmlns:a16="http://schemas.microsoft.com/office/drawing/2014/main" id="{33BDA1A3-6601-6C4E-A086-BED8AA278942}"/>
              </a:ext>
            </a:extLst>
          </p:cNvPr>
          <p:cNvGrpSpPr/>
          <p:nvPr/>
        </p:nvGrpSpPr>
        <p:grpSpPr>
          <a:xfrm>
            <a:off x="1481297" y="2478908"/>
            <a:ext cx="1887237" cy="2102803"/>
            <a:chOff x="0" y="0"/>
            <a:chExt cx="1905957" cy="2123662"/>
          </a:xfrm>
        </p:grpSpPr>
        <p:sp>
          <p:nvSpPr>
            <p:cNvPr id="42" name="Shape 18202">
              <a:extLst>
                <a:ext uri="{FF2B5EF4-FFF2-40B4-BE49-F238E27FC236}">
                  <a16:creationId xmlns:a16="http://schemas.microsoft.com/office/drawing/2014/main" id="{E0825BCF-B854-0C42-8F80-83426DB183D0}"/>
                </a:ext>
              </a:extLst>
            </p:cNvPr>
            <p:cNvSpPr/>
            <p:nvPr/>
          </p:nvSpPr>
          <p:spPr>
            <a:xfrm>
              <a:off x="328241" y="0"/>
              <a:ext cx="1577716" cy="1779686"/>
            </a:xfrm>
            <a:custGeom>
              <a:avLst/>
              <a:gdLst/>
              <a:ahLst/>
              <a:cxnLst>
                <a:cxn ang="0">
                  <a:pos x="wd2" y="hd2"/>
                </a:cxn>
                <a:cxn ang="5400000">
                  <a:pos x="wd2" y="hd2"/>
                </a:cxn>
                <a:cxn ang="10800000">
                  <a:pos x="wd2" y="hd2"/>
                </a:cxn>
                <a:cxn ang="16200000">
                  <a:pos x="wd2" y="hd2"/>
                </a:cxn>
              </a:cxnLst>
              <a:rect l="0" t="0" r="r" b="b"/>
              <a:pathLst>
                <a:path w="21600" h="21600" extrusionOk="0">
                  <a:moveTo>
                    <a:pt x="21600" y="12822"/>
                  </a:moveTo>
                  <a:lnTo>
                    <a:pt x="21600" y="12821"/>
                  </a:lnTo>
                  <a:cubicBezTo>
                    <a:pt x="19269" y="11104"/>
                    <a:pt x="17179" y="9389"/>
                    <a:pt x="15381" y="7465"/>
                  </a:cubicBezTo>
                  <a:cubicBezTo>
                    <a:pt x="13583" y="5541"/>
                    <a:pt x="12078" y="3408"/>
                    <a:pt x="10919" y="854"/>
                  </a:cubicBezTo>
                  <a:lnTo>
                    <a:pt x="10528" y="0"/>
                  </a:lnTo>
                  <a:lnTo>
                    <a:pt x="0" y="3691"/>
                  </a:lnTo>
                  <a:cubicBezTo>
                    <a:pt x="892" y="7209"/>
                    <a:pt x="2613" y="10536"/>
                    <a:pt x="5035" y="13559"/>
                  </a:cubicBezTo>
                  <a:cubicBezTo>
                    <a:pt x="7457" y="16582"/>
                    <a:pt x="10580" y="19300"/>
                    <a:pt x="14274" y="21600"/>
                  </a:cubicBezTo>
                  <a:lnTo>
                    <a:pt x="14274" y="21600"/>
                  </a:lnTo>
                  <a:lnTo>
                    <a:pt x="21600" y="12822"/>
                  </a:lnTo>
                  <a:close/>
                </a:path>
              </a:pathLst>
            </a:custGeom>
            <a:solidFill>
              <a:schemeClr val="accent1"/>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43" name="Shape 18203">
              <a:extLst>
                <a:ext uri="{FF2B5EF4-FFF2-40B4-BE49-F238E27FC236}">
                  <a16:creationId xmlns:a16="http://schemas.microsoft.com/office/drawing/2014/main" id="{32097C39-2F86-BD4B-AF1F-D960770D8A8C}"/>
                </a:ext>
              </a:extLst>
            </p:cNvPr>
            <p:cNvSpPr/>
            <p:nvPr/>
          </p:nvSpPr>
          <p:spPr>
            <a:xfrm>
              <a:off x="0" y="306927"/>
              <a:ext cx="1375861" cy="1816735"/>
            </a:xfrm>
            <a:custGeom>
              <a:avLst/>
              <a:gdLst/>
              <a:ahLst/>
              <a:cxnLst>
                <a:cxn ang="0">
                  <a:pos x="wd2" y="hd2"/>
                </a:cxn>
                <a:cxn ang="5400000">
                  <a:pos x="wd2" y="hd2"/>
                </a:cxn>
                <a:cxn ang="10800000">
                  <a:pos x="wd2" y="hd2"/>
                </a:cxn>
                <a:cxn ang="16200000">
                  <a:pos x="wd2" y="hd2"/>
                </a:cxn>
              </a:cxnLst>
              <a:rect l="0" t="0" r="r" b="b"/>
              <a:pathLst>
                <a:path w="21600" h="21600" extrusionOk="0">
                  <a:moveTo>
                    <a:pt x="5232" y="0"/>
                  </a:moveTo>
                  <a:lnTo>
                    <a:pt x="0" y="3163"/>
                  </a:lnTo>
                  <a:cubicBezTo>
                    <a:pt x="941" y="6673"/>
                    <a:pt x="3115" y="10106"/>
                    <a:pt x="6134" y="13250"/>
                  </a:cubicBezTo>
                  <a:cubicBezTo>
                    <a:pt x="9153" y="16393"/>
                    <a:pt x="13018" y="19248"/>
                    <a:pt x="17342" y="21600"/>
                  </a:cubicBezTo>
                  <a:lnTo>
                    <a:pt x="21600" y="17544"/>
                  </a:lnTo>
                  <a:cubicBezTo>
                    <a:pt x="17364" y="15291"/>
                    <a:pt x="13783" y="12628"/>
                    <a:pt x="11006" y="9667"/>
                  </a:cubicBezTo>
                  <a:cubicBezTo>
                    <a:pt x="8228" y="6705"/>
                    <a:pt x="6254" y="3446"/>
                    <a:pt x="5232" y="0"/>
                  </a:cubicBezTo>
                  <a:close/>
                </a:path>
              </a:pathLst>
            </a:custGeom>
            <a:solidFill>
              <a:schemeClr val="accent1">
                <a:lumMod val="7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grpSp>
      <p:grpSp>
        <p:nvGrpSpPr>
          <p:cNvPr id="27" name="Group 18207">
            <a:extLst>
              <a:ext uri="{FF2B5EF4-FFF2-40B4-BE49-F238E27FC236}">
                <a16:creationId xmlns:a16="http://schemas.microsoft.com/office/drawing/2014/main" id="{87DC0927-AF3A-EC44-A4A8-003EDDF1BC43}"/>
              </a:ext>
            </a:extLst>
          </p:cNvPr>
          <p:cNvGrpSpPr/>
          <p:nvPr/>
        </p:nvGrpSpPr>
        <p:grpSpPr>
          <a:xfrm>
            <a:off x="6715343" y="1415215"/>
            <a:ext cx="2311107" cy="2750329"/>
            <a:chOff x="0" y="0"/>
            <a:chExt cx="2334032" cy="2777611"/>
          </a:xfrm>
        </p:grpSpPr>
        <p:sp>
          <p:nvSpPr>
            <p:cNvPr id="40" name="Shape 18205">
              <a:extLst>
                <a:ext uri="{FF2B5EF4-FFF2-40B4-BE49-F238E27FC236}">
                  <a16:creationId xmlns:a16="http://schemas.microsoft.com/office/drawing/2014/main" id="{FF206660-ACD2-984F-B9C8-02E62D16AA19}"/>
                </a:ext>
              </a:extLst>
            </p:cNvPr>
            <p:cNvSpPr/>
            <p:nvPr/>
          </p:nvSpPr>
          <p:spPr>
            <a:xfrm>
              <a:off x="848419" y="4076"/>
              <a:ext cx="1485613" cy="2773535"/>
            </a:xfrm>
            <a:custGeom>
              <a:avLst/>
              <a:gdLst/>
              <a:ahLst/>
              <a:cxnLst>
                <a:cxn ang="0">
                  <a:pos x="wd2" y="hd2"/>
                </a:cxn>
                <a:cxn ang="5400000">
                  <a:pos x="wd2" y="hd2"/>
                </a:cxn>
                <a:cxn ang="10800000">
                  <a:pos x="wd2" y="hd2"/>
                </a:cxn>
                <a:cxn ang="16200000">
                  <a:pos x="wd2" y="hd2"/>
                </a:cxn>
              </a:cxnLst>
              <a:rect l="0" t="0" r="r" b="b"/>
              <a:pathLst>
                <a:path w="21600" h="21600" extrusionOk="0">
                  <a:moveTo>
                    <a:pt x="18632" y="0"/>
                  </a:moveTo>
                  <a:cubicBezTo>
                    <a:pt x="18632" y="0"/>
                    <a:pt x="18291" y="2003"/>
                    <a:pt x="17742" y="5289"/>
                  </a:cubicBezTo>
                  <a:cubicBezTo>
                    <a:pt x="17193" y="8575"/>
                    <a:pt x="16436" y="13144"/>
                    <a:pt x="15603" y="18276"/>
                  </a:cubicBezTo>
                  <a:cubicBezTo>
                    <a:pt x="15560" y="18266"/>
                    <a:pt x="13695" y="17825"/>
                    <a:pt x="11816" y="17405"/>
                  </a:cubicBezTo>
                  <a:cubicBezTo>
                    <a:pt x="9906" y="16979"/>
                    <a:pt x="7982" y="16574"/>
                    <a:pt x="7964" y="16570"/>
                  </a:cubicBezTo>
                  <a:lnTo>
                    <a:pt x="6121" y="16135"/>
                  </a:lnTo>
                  <a:cubicBezTo>
                    <a:pt x="5317" y="16844"/>
                    <a:pt x="4405" y="17526"/>
                    <a:pt x="3388" y="18179"/>
                  </a:cubicBezTo>
                  <a:cubicBezTo>
                    <a:pt x="2362" y="18838"/>
                    <a:pt x="1231" y="19467"/>
                    <a:pt x="0" y="20065"/>
                  </a:cubicBezTo>
                  <a:lnTo>
                    <a:pt x="4199" y="21600"/>
                  </a:lnTo>
                  <a:cubicBezTo>
                    <a:pt x="5910" y="20696"/>
                    <a:pt x="7247" y="19860"/>
                    <a:pt x="8255" y="19164"/>
                  </a:cubicBezTo>
                  <a:cubicBezTo>
                    <a:pt x="9263" y="18468"/>
                    <a:pt x="9941" y="17911"/>
                    <a:pt x="10335" y="17566"/>
                  </a:cubicBezTo>
                  <a:lnTo>
                    <a:pt x="19686" y="19629"/>
                  </a:lnTo>
                  <a:lnTo>
                    <a:pt x="19702" y="19633"/>
                  </a:lnTo>
                  <a:lnTo>
                    <a:pt x="19702" y="19629"/>
                  </a:lnTo>
                  <a:lnTo>
                    <a:pt x="21600" y="1120"/>
                  </a:lnTo>
                  <a:lnTo>
                    <a:pt x="18632" y="0"/>
                  </a:lnTo>
                  <a:close/>
                </a:path>
              </a:pathLst>
            </a:custGeom>
            <a:solidFill>
              <a:schemeClr val="accent5"/>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41" name="Shape 18206">
              <a:extLst>
                <a:ext uri="{FF2B5EF4-FFF2-40B4-BE49-F238E27FC236}">
                  <a16:creationId xmlns:a16="http://schemas.microsoft.com/office/drawing/2014/main" id="{630C885C-2372-6649-A4BB-D39D59B500F7}"/>
                </a:ext>
              </a:extLst>
            </p:cNvPr>
            <p:cNvSpPr/>
            <p:nvPr/>
          </p:nvSpPr>
          <p:spPr>
            <a:xfrm>
              <a:off x="0" y="0"/>
              <a:ext cx="2131456" cy="25848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6503" y="3372"/>
                    <a:pt x="11103" y="6685"/>
                    <a:pt x="6977" y="9155"/>
                  </a:cubicBezTo>
                  <a:cubicBezTo>
                    <a:pt x="2851" y="11625"/>
                    <a:pt x="0" y="13252"/>
                    <a:pt x="0" y="13252"/>
                  </a:cubicBezTo>
                  <a:lnTo>
                    <a:pt x="3564" y="14397"/>
                  </a:lnTo>
                  <a:cubicBezTo>
                    <a:pt x="3078" y="14910"/>
                    <a:pt x="2566" y="15405"/>
                    <a:pt x="2031" y="15880"/>
                  </a:cubicBezTo>
                  <a:cubicBezTo>
                    <a:pt x="1495" y="16356"/>
                    <a:pt x="935" y="16811"/>
                    <a:pt x="352" y="17246"/>
                  </a:cubicBezTo>
                  <a:lnTo>
                    <a:pt x="8598" y="21600"/>
                  </a:lnTo>
                  <a:cubicBezTo>
                    <a:pt x="9435" y="20956"/>
                    <a:pt x="10209" y="20280"/>
                    <a:pt x="10914" y="19576"/>
                  </a:cubicBezTo>
                  <a:cubicBezTo>
                    <a:pt x="11619" y="18872"/>
                    <a:pt x="12256" y="18139"/>
                    <a:pt x="12818" y="17382"/>
                  </a:cubicBezTo>
                  <a:lnTo>
                    <a:pt x="19489" y="19610"/>
                  </a:lnTo>
                  <a:cubicBezTo>
                    <a:pt x="20069" y="14104"/>
                    <a:pt x="20597" y="9201"/>
                    <a:pt x="20980" y="5675"/>
                  </a:cubicBezTo>
                  <a:cubicBezTo>
                    <a:pt x="21362" y="2149"/>
                    <a:pt x="21600" y="0"/>
                    <a:pt x="21600" y="0"/>
                  </a:cubicBezTo>
                  <a:close/>
                </a:path>
              </a:pathLst>
            </a:custGeom>
            <a:solidFill>
              <a:schemeClr val="accent5">
                <a:lumMod val="75000"/>
                <a:lumOff val="2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grpSp>
      <p:grpSp>
        <p:nvGrpSpPr>
          <p:cNvPr id="28" name="Group 18211">
            <a:extLst>
              <a:ext uri="{FF2B5EF4-FFF2-40B4-BE49-F238E27FC236}">
                <a16:creationId xmlns:a16="http://schemas.microsoft.com/office/drawing/2014/main" id="{3033086A-A26A-3840-B5EB-E9297BEEF7EA}"/>
              </a:ext>
            </a:extLst>
          </p:cNvPr>
          <p:cNvGrpSpPr/>
          <p:nvPr/>
        </p:nvGrpSpPr>
        <p:grpSpPr>
          <a:xfrm>
            <a:off x="2730714" y="3669231"/>
            <a:ext cx="1795703" cy="1548568"/>
            <a:chOff x="0" y="0"/>
            <a:chExt cx="1813514" cy="1563927"/>
          </a:xfrm>
        </p:grpSpPr>
        <p:sp>
          <p:nvSpPr>
            <p:cNvPr id="37" name="Shape 18208">
              <a:extLst>
                <a:ext uri="{FF2B5EF4-FFF2-40B4-BE49-F238E27FC236}">
                  <a16:creationId xmlns:a16="http://schemas.microsoft.com/office/drawing/2014/main" id="{1EDE329F-83AF-B247-8FC1-53E24A10D4DE}"/>
                </a:ext>
              </a:extLst>
            </p:cNvPr>
            <p:cNvSpPr/>
            <p:nvPr/>
          </p:nvSpPr>
          <p:spPr>
            <a:xfrm>
              <a:off x="0" y="2198"/>
              <a:ext cx="819939" cy="1027088"/>
            </a:xfrm>
            <a:custGeom>
              <a:avLst/>
              <a:gdLst/>
              <a:ahLst/>
              <a:cxnLst>
                <a:cxn ang="0">
                  <a:pos x="wd2" y="hd2"/>
                </a:cxn>
                <a:cxn ang="5400000">
                  <a:pos x="wd2" y="hd2"/>
                </a:cxn>
                <a:cxn ang="10800000">
                  <a:pos x="wd2" y="hd2"/>
                </a:cxn>
                <a:cxn ang="16200000">
                  <a:pos x="wd2" y="hd2"/>
                </a:cxn>
              </a:cxnLst>
              <a:rect l="0" t="0" r="r" b="b"/>
              <a:pathLst>
                <a:path w="21600" h="21600" extrusionOk="0">
                  <a:moveTo>
                    <a:pt x="9050" y="14869"/>
                  </a:moveTo>
                  <a:lnTo>
                    <a:pt x="21600" y="0"/>
                  </a:lnTo>
                  <a:lnTo>
                    <a:pt x="17299" y="1941"/>
                  </a:lnTo>
                  <a:lnTo>
                    <a:pt x="0" y="21600"/>
                  </a:lnTo>
                  <a:lnTo>
                    <a:pt x="9047" y="14893"/>
                  </a:lnTo>
                  <a:lnTo>
                    <a:pt x="9050" y="14869"/>
                  </a:lnTo>
                  <a:close/>
                </a:path>
              </a:pathLst>
            </a:custGeom>
            <a:solidFill>
              <a:schemeClr val="accent2">
                <a:lumMod val="50000"/>
              </a:schemeClr>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Lato Light" panose="020F0502020204030203" pitchFamily="34" charset="0"/>
                <a:ea typeface="Lato Light" panose="020F0502020204030203" pitchFamily="34" charset="0"/>
                <a:cs typeface="Lato Light" panose="020F0502020204030203" pitchFamily="34" charset="0"/>
              </a:endParaRPr>
            </a:p>
          </p:txBody>
        </p:sp>
        <p:sp>
          <p:nvSpPr>
            <p:cNvPr id="38" name="Shape 18209">
              <a:extLst>
                <a:ext uri="{FF2B5EF4-FFF2-40B4-BE49-F238E27FC236}">
                  <a16:creationId xmlns:a16="http://schemas.microsoft.com/office/drawing/2014/main" id="{3BF1CA73-BDC0-5B4D-A4CD-B6B4BE881F3B}"/>
                </a:ext>
              </a:extLst>
            </p:cNvPr>
            <p:cNvSpPr/>
            <p:nvPr/>
          </p:nvSpPr>
          <p:spPr>
            <a:xfrm>
              <a:off x="0" y="707637"/>
              <a:ext cx="1804795" cy="856290"/>
            </a:xfrm>
            <a:custGeom>
              <a:avLst/>
              <a:gdLst/>
              <a:ahLst/>
              <a:cxnLst>
                <a:cxn ang="0">
                  <a:pos x="wd2" y="hd2"/>
                </a:cxn>
                <a:cxn ang="5400000">
                  <a:pos x="wd2" y="hd2"/>
                </a:cxn>
                <a:cxn ang="10800000">
                  <a:pos x="wd2" y="hd2"/>
                </a:cxn>
                <a:cxn ang="16200000">
                  <a:pos x="wd2" y="hd2"/>
                </a:cxn>
              </a:cxnLst>
              <a:rect l="0" t="0" r="r" b="b"/>
              <a:pathLst>
                <a:path w="21600" h="21600" extrusionOk="0">
                  <a:moveTo>
                    <a:pt x="3957" y="0"/>
                  </a:moveTo>
                  <a:lnTo>
                    <a:pt x="0" y="7965"/>
                  </a:lnTo>
                  <a:cubicBezTo>
                    <a:pt x="2801" y="11506"/>
                    <a:pt x="5927" y="14488"/>
                    <a:pt x="9335" y="16798"/>
                  </a:cubicBezTo>
                  <a:cubicBezTo>
                    <a:pt x="12743" y="19108"/>
                    <a:pt x="16433" y="20746"/>
                    <a:pt x="20362" y="21600"/>
                  </a:cubicBezTo>
                  <a:lnTo>
                    <a:pt x="21600" y="12137"/>
                  </a:lnTo>
                  <a:cubicBezTo>
                    <a:pt x="18288" y="11316"/>
                    <a:pt x="15130" y="9835"/>
                    <a:pt x="12174" y="7783"/>
                  </a:cubicBezTo>
                  <a:cubicBezTo>
                    <a:pt x="9217" y="5730"/>
                    <a:pt x="6463" y="3107"/>
                    <a:pt x="3957" y="0"/>
                  </a:cubicBezTo>
                  <a:close/>
                </a:path>
              </a:pathLst>
            </a:custGeom>
            <a:solidFill>
              <a:schemeClr val="accent2">
                <a:lumMod val="7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9" name="Shape 18210">
              <a:extLst>
                <a:ext uri="{FF2B5EF4-FFF2-40B4-BE49-F238E27FC236}">
                  <a16:creationId xmlns:a16="http://schemas.microsoft.com/office/drawing/2014/main" id="{885CE9B1-3847-A94E-89CE-E6208532E0C9}"/>
                </a:ext>
              </a:extLst>
            </p:cNvPr>
            <p:cNvSpPr/>
            <p:nvPr/>
          </p:nvSpPr>
          <p:spPr>
            <a:xfrm>
              <a:off x="333603" y="0"/>
              <a:ext cx="1479911" cy="1194805"/>
            </a:xfrm>
            <a:custGeom>
              <a:avLst/>
              <a:gdLst/>
              <a:ahLst/>
              <a:cxnLst>
                <a:cxn ang="0">
                  <a:pos x="wd2" y="hd2"/>
                </a:cxn>
                <a:cxn ang="5400000">
                  <a:pos x="wd2" y="hd2"/>
                </a:cxn>
                <a:cxn ang="10800000">
                  <a:pos x="wd2" y="hd2"/>
                </a:cxn>
                <a:cxn ang="16200000">
                  <a:pos x="wd2" y="hd2"/>
                </a:cxn>
              </a:cxnLst>
              <a:rect l="0" t="0" r="r" b="b"/>
              <a:pathLst>
                <a:path w="21600" h="21600" extrusionOk="0">
                  <a:moveTo>
                    <a:pt x="7110" y="0"/>
                  </a:moveTo>
                  <a:lnTo>
                    <a:pt x="0" y="12824"/>
                  </a:lnTo>
                  <a:cubicBezTo>
                    <a:pt x="3091" y="15083"/>
                    <a:pt x="6484" y="16991"/>
                    <a:pt x="10127" y="18482"/>
                  </a:cubicBezTo>
                  <a:cubicBezTo>
                    <a:pt x="13673" y="19934"/>
                    <a:pt x="17459" y="20993"/>
                    <a:pt x="21436" y="21600"/>
                  </a:cubicBezTo>
                  <a:lnTo>
                    <a:pt x="21600" y="8005"/>
                  </a:lnTo>
                  <a:cubicBezTo>
                    <a:pt x="18998" y="7251"/>
                    <a:pt x="16451" y="6143"/>
                    <a:pt x="14010" y="4772"/>
                  </a:cubicBezTo>
                  <a:cubicBezTo>
                    <a:pt x="11588" y="3412"/>
                    <a:pt x="9270" y="1792"/>
                    <a:pt x="7110" y="0"/>
                  </a:cubicBezTo>
                  <a:close/>
                </a:path>
              </a:pathLst>
            </a:custGeom>
            <a:solidFill>
              <a:schemeClr val="accent2"/>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grpSp>
      <p:grpSp>
        <p:nvGrpSpPr>
          <p:cNvPr id="29" name="Group 18215">
            <a:extLst>
              <a:ext uri="{FF2B5EF4-FFF2-40B4-BE49-F238E27FC236}">
                <a16:creationId xmlns:a16="http://schemas.microsoft.com/office/drawing/2014/main" id="{46C0F8C7-A2AF-A94E-8F04-DD993019C68E}"/>
              </a:ext>
            </a:extLst>
          </p:cNvPr>
          <p:cNvGrpSpPr/>
          <p:nvPr/>
        </p:nvGrpSpPr>
        <p:grpSpPr>
          <a:xfrm>
            <a:off x="4604840" y="4049121"/>
            <a:ext cx="1562886" cy="1198299"/>
            <a:chOff x="0" y="0"/>
            <a:chExt cx="1578389" cy="1210186"/>
          </a:xfrm>
        </p:grpSpPr>
        <p:sp>
          <p:nvSpPr>
            <p:cNvPr id="34" name="Shape 18212">
              <a:extLst>
                <a:ext uri="{FF2B5EF4-FFF2-40B4-BE49-F238E27FC236}">
                  <a16:creationId xmlns:a16="http://schemas.microsoft.com/office/drawing/2014/main" id="{909D40D9-DD0A-424C-B6F5-BF0C22805B80}"/>
                </a:ext>
              </a:extLst>
            </p:cNvPr>
            <p:cNvSpPr/>
            <p:nvPr/>
          </p:nvSpPr>
          <p:spPr>
            <a:xfrm>
              <a:off x="0" y="85257"/>
              <a:ext cx="140225" cy="1120956"/>
            </a:xfrm>
            <a:custGeom>
              <a:avLst/>
              <a:gdLst/>
              <a:ahLst/>
              <a:cxnLst>
                <a:cxn ang="0">
                  <a:pos x="wd2" y="hd2"/>
                </a:cxn>
                <a:cxn ang="5400000">
                  <a:pos x="wd2" y="hd2"/>
                </a:cxn>
                <a:cxn ang="10800000">
                  <a:pos x="wd2" y="hd2"/>
                </a:cxn>
                <a:cxn ang="16200000">
                  <a:pos x="wd2" y="hd2"/>
                </a:cxn>
              </a:cxnLst>
              <a:rect l="0" t="0" r="r" b="b"/>
              <a:pathLst>
                <a:path w="21600" h="21600" extrusionOk="0">
                  <a:moveTo>
                    <a:pt x="13312" y="0"/>
                  </a:moveTo>
                  <a:lnTo>
                    <a:pt x="0" y="3782"/>
                  </a:lnTo>
                  <a:lnTo>
                    <a:pt x="599" y="21600"/>
                  </a:lnTo>
                  <a:lnTo>
                    <a:pt x="21600" y="14378"/>
                  </a:lnTo>
                  <a:lnTo>
                    <a:pt x="13312" y="0"/>
                  </a:lnTo>
                  <a:close/>
                </a:path>
              </a:pathLst>
            </a:custGeom>
            <a:solidFill>
              <a:schemeClr val="accent3">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5" name="Shape 18213">
              <a:extLst>
                <a:ext uri="{FF2B5EF4-FFF2-40B4-BE49-F238E27FC236}">
                  <a16:creationId xmlns:a16="http://schemas.microsoft.com/office/drawing/2014/main" id="{DED5F2B8-280B-3149-9D32-3B71FA2EE6D5}"/>
                </a:ext>
              </a:extLst>
            </p:cNvPr>
            <p:cNvSpPr/>
            <p:nvPr/>
          </p:nvSpPr>
          <p:spPr>
            <a:xfrm>
              <a:off x="85257" y="0"/>
              <a:ext cx="1411513" cy="847631"/>
            </a:xfrm>
            <a:custGeom>
              <a:avLst/>
              <a:gdLst/>
              <a:ahLst/>
              <a:cxnLst>
                <a:cxn ang="0">
                  <a:pos x="wd2" y="hd2"/>
                </a:cxn>
                <a:cxn ang="5400000">
                  <a:pos x="wd2" y="hd2"/>
                </a:cxn>
                <a:cxn ang="10800000">
                  <a:pos x="wd2" y="hd2"/>
                </a:cxn>
                <a:cxn ang="16200000">
                  <a:pos x="wd2" y="hd2"/>
                </a:cxn>
              </a:cxnLst>
              <a:rect l="0" t="0" r="r" b="b"/>
              <a:pathLst>
                <a:path w="21600" h="21596" extrusionOk="0">
                  <a:moveTo>
                    <a:pt x="4816" y="2227"/>
                  </a:moveTo>
                  <a:cubicBezTo>
                    <a:pt x="2890" y="2289"/>
                    <a:pt x="1785" y="2439"/>
                    <a:pt x="0" y="2281"/>
                  </a:cubicBezTo>
                  <a:lnTo>
                    <a:pt x="823" y="21291"/>
                  </a:lnTo>
                  <a:cubicBezTo>
                    <a:pt x="2421" y="21489"/>
                    <a:pt x="3260" y="21600"/>
                    <a:pt x="4908" y="21596"/>
                  </a:cubicBezTo>
                  <a:cubicBezTo>
                    <a:pt x="10768" y="21583"/>
                    <a:pt x="16389" y="20263"/>
                    <a:pt x="21600" y="17861"/>
                  </a:cubicBezTo>
                  <a:lnTo>
                    <a:pt x="15056" y="0"/>
                  </a:lnTo>
                  <a:cubicBezTo>
                    <a:pt x="11785" y="1448"/>
                    <a:pt x="8354" y="2112"/>
                    <a:pt x="4816" y="2227"/>
                  </a:cubicBezTo>
                  <a:close/>
                </a:path>
              </a:pathLst>
            </a:custGeom>
            <a:solidFill>
              <a:schemeClr val="accent3"/>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6" name="Shape 18214">
              <a:extLst>
                <a:ext uri="{FF2B5EF4-FFF2-40B4-BE49-F238E27FC236}">
                  <a16:creationId xmlns:a16="http://schemas.microsoft.com/office/drawing/2014/main" id="{162BDC90-51D5-DE45-A800-E54ACB2E5AC5}"/>
                </a:ext>
              </a:extLst>
            </p:cNvPr>
            <p:cNvSpPr/>
            <p:nvPr/>
          </p:nvSpPr>
          <p:spPr>
            <a:xfrm>
              <a:off x="0" y="699111"/>
              <a:ext cx="1578389" cy="511075"/>
            </a:xfrm>
            <a:custGeom>
              <a:avLst/>
              <a:gdLst/>
              <a:ahLst/>
              <a:cxnLst>
                <a:cxn ang="0">
                  <a:pos x="wd2" y="hd2"/>
                </a:cxn>
                <a:cxn ang="5400000">
                  <a:pos x="wd2" y="hd2"/>
                </a:cxn>
                <a:cxn ang="10800000">
                  <a:pos x="wd2" y="hd2"/>
                </a:cxn>
                <a:cxn ang="16200000">
                  <a:pos x="wd2" y="hd2"/>
                </a:cxn>
              </a:cxnLst>
              <a:rect l="0" t="0" r="r" b="b"/>
              <a:pathLst>
                <a:path w="21600" h="21565" extrusionOk="0">
                  <a:moveTo>
                    <a:pt x="5519" y="5827"/>
                  </a:moveTo>
                  <a:cubicBezTo>
                    <a:pt x="4007" y="5827"/>
                    <a:pt x="3330" y="5656"/>
                    <a:pt x="1866" y="5322"/>
                  </a:cubicBezTo>
                  <a:lnTo>
                    <a:pt x="1866" y="5322"/>
                  </a:lnTo>
                  <a:lnTo>
                    <a:pt x="0" y="21317"/>
                  </a:lnTo>
                  <a:cubicBezTo>
                    <a:pt x="1449" y="21521"/>
                    <a:pt x="2922" y="21600"/>
                    <a:pt x="4419" y="21551"/>
                  </a:cubicBezTo>
                  <a:cubicBezTo>
                    <a:pt x="10462" y="21355"/>
                    <a:pt x="16246" y="19029"/>
                    <a:pt x="21600" y="14921"/>
                  </a:cubicBezTo>
                  <a:lnTo>
                    <a:pt x="20446" y="0"/>
                  </a:lnTo>
                  <a:cubicBezTo>
                    <a:pt x="15794" y="3741"/>
                    <a:pt x="10731" y="5827"/>
                    <a:pt x="5519" y="5827"/>
                  </a:cubicBezTo>
                  <a:close/>
                </a:path>
              </a:pathLst>
            </a:custGeom>
            <a:solidFill>
              <a:schemeClr val="accent3">
                <a:lumMod val="7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grpSp>
      <p:grpSp>
        <p:nvGrpSpPr>
          <p:cNvPr id="30" name="Group 18219">
            <a:extLst>
              <a:ext uri="{FF2B5EF4-FFF2-40B4-BE49-F238E27FC236}">
                <a16:creationId xmlns:a16="http://schemas.microsoft.com/office/drawing/2014/main" id="{8A7514F3-FA61-E34E-AC99-C8FEA3F45377}"/>
              </a:ext>
            </a:extLst>
          </p:cNvPr>
          <p:cNvGrpSpPr/>
          <p:nvPr/>
        </p:nvGrpSpPr>
        <p:grpSpPr>
          <a:xfrm>
            <a:off x="5837373" y="3542601"/>
            <a:ext cx="1858333" cy="1501459"/>
            <a:chOff x="0" y="0"/>
            <a:chExt cx="1876767" cy="1516352"/>
          </a:xfrm>
        </p:grpSpPr>
        <p:sp>
          <p:nvSpPr>
            <p:cNvPr id="31" name="Shape 18216">
              <a:extLst>
                <a:ext uri="{FF2B5EF4-FFF2-40B4-BE49-F238E27FC236}">
                  <a16:creationId xmlns:a16="http://schemas.microsoft.com/office/drawing/2014/main" id="{9F7142B7-1B10-5248-BB91-E086D556CD8F}"/>
                </a:ext>
              </a:extLst>
            </p:cNvPr>
            <p:cNvSpPr/>
            <p:nvPr/>
          </p:nvSpPr>
          <p:spPr>
            <a:xfrm>
              <a:off x="0" y="460390"/>
              <a:ext cx="546547" cy="105596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6" y="3354"/>
                  </a:lnTo>
                  <a:lnTo>
                    <a:pt x="21600" y="21600"/>
                  </a:lnTo>
                  <a:lnTo>
                    <a:pt x="18943" y="14232"/>
                  </a:lnTo>
                  <a:lnTo>
                    <a:pt x="0" y="0"/>
                  </a:lnTo>
                  <a:close/>
                </a:path>
              </a:pathLst>
            </a:custGeom>
            <a:solidFill>
              <a:schemeClr val="accent4">
                <a:lumMod val="50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2" name="Shape 18217">
              <a:extLst>
                <a:ext uri="{FF2B5EF4-FFF2-40B4-BE49-F238E27FC236}">
                  <a16:creationId xmlns:a16="http://schemas.microsoft.com/office/drawing/2014/main" id="{A7A856F0-3FA1-E74D-8247-9D6293E90309}"/>
                </a:ext>
              </a:extLst>
            </p:cNvPr>
            <p:cNvSpPr/>
            <p:nvPr/>
          </p:nvSpPr>
          <p:spPr>
            <a:xfrm>
              <a:off x="477442" y="549911"/>
              <a:ext cx="1399325" cy="961663"/>
            </a:xfrm>
            <a:custGeom>
              <a:avLst/>
              <a:gdLst/>
              <a:ahLst/>
              <a:cxnLst>
                <a:cxn ang="0">
                  <a:pos x="wd2" y="hd2"/>
                </a:cxn>
                <a:cxn ang="5400000">
                  <a:pos x="wd2" y="hd2"/>
                </a:cxn>
                <a:cxn ang="10800000">
                  <a:pos x="wd2" y="hd2"/>
                </a:cxn>
                <a:cxn ang="16200000">
                  <a:pos x="wd2" y="hd2"/>
                </a:cxn>
              </a:cxnLst>
              <a:rect l="0" t="0" r="r" b="b"/>
              <a:pathLst>
                <a:path w="21600" h="21600" extrusionOk="0">
                  <a:moveTo>
                    <a:pt x="0" y="13510"/>
                  </a:moveTo>
                  <a:lnTo>
                    <a:pt x="1038" y="21600"/>
                  </a:lnTo>
                  <a:cubicBezTo>
                    <a:pt x="5082" y="19797"/>
                    <a:pt x="8865" y="17326"/>
                    <a:pt x="12316" y="14451"/>
                  </a:cubicBezTo>
                  <a:cubicBezTo>
                    <a:pt x="15767" y="11576"/>
                    <a:pt x="18885" y="8296"/>
                    <a:pt x="21600" y="4876"/>
                  </a:cubicBezTo>
                  <a:lnTo>
                    <a:pt x="17554" y="0"/>
                  </a:lnTo>
                  <a:cubicBezTo>
                    <a:pt x="15049" y="2958"/>
                    <a:pt x="12415" y="5541"/>
                    <a:pt x="9535" y="7778"/>
                  </a:cubicBezTo>
                  <a:cubicBezTo>
                    <a:pt x="6643" y="10025"/>
                    <a:pt x="3503" y="11924"/>
                    <a:pt x="0" y="13510"/>
                  </a:cubicBezTo>
                  <a:close/>
                </a:path>
              </a:pathLst>
            </a:custGeom>
            <a:solidFill>
              <a:schemeClr val="accent4">
                <a:lumMod val="75000"/>
              </a:schemeClr>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33" name="Shape 18218">
              <a:extLst>
                <a:ext uri="{FF2B5EF4-FFF2-40B4-BE49-F238E27FC236}">
                  <a16:creationId xmlns:a16="http://schemas.microsoft.com/office/drawing/2014/main" id="{635CFB89-F902-2644-A82C-0D60801041BE}"/>
                </a:ext>
              </a:extLst>
            </p:cNvPr>
            <p:cNvSpPr/>
            <p:nvPr/>
          </p:nvSpPr>
          <p:spPr>
            <a:xfrm>
              <a:off x="0" y="0"/>
              <a:ext cx="1616530" cy="1154991"/>
            </a:xfrm>
            <a:custGeom>
              <a:avLst/>
              <a:gdLst/>
              <a:ahLst/>
              <a:cxnLst>
                <a:cxn ang="0">
                  <a:pos x="wd2" y="hd2"/>
                </a:cxn>
                <a:cxn ang="5400000">
                  <a:pos x="wd2" y="hd2"/>
                </a:cxn>
                <a:cxn ang="10800000">
                  <a:pos x="wd2" y="hd2"/>
                </a:cxn>
                <a:cxn ang="16200000">
                  <a:pos x="wd2" y="hd2"/>
                </a:cxn>
              </a:cxnLst>
              <a:rect l="0" t="0" r="r" b="b"/>
              <a:pathLst>
                <a:path w="21600" h="21600" extrusionOk="0">
                  <a:moveTo>
                    <a:pt x="0" y="8588"/>
                  </a:moveTo>
                  <a:lnTo>
                    <a:pt x="6404" y="21600"/>
                  </a:lnTo>
                  <a:cubicBezTo>
                    <a:pt x="9435" y="20295"/>
                    <a:pt x="12153" y="18708"/>
                    <a:pt x="14655" y="16825"/>
                  </a:cubicBezTo>
                  <a:cubicBezTo>
                    <a:pt x="17156" y="14942"/>
                    <a:pt x="19440" y="12762"/>
                    <a:pt x="21600" y="10272"/>
                  </a:cubicBezTo>
                  <a:lnTo>
                    <a:pt x="11130" y="0"/>
                  </a:lnTo>
                  <a:cubicBezTo>
                    <a:pt x="9488" y="1876"/>
                    <a:pt x="7728" y="3548"/>
                    <a:pt x="5866" y="4988"/>
                  </a:cubicBezTo>
                  <a:cubicBezTo>
                    <a:pt x="4005" y="6428"/>
                    <a:pt x="2043" y="7637"/>
                    <a:pt x="0" y="8588"/>
                  </a:cubicBezTo>
                  <a:close/>
                </a:path>
              </a:pathLst>
            </a:custGeom>
            <a:solidFill>
              <a:schemeClr val="accent4"/>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grpSp>
      <p:sp>
        <p:nvSpPr>
          <p:cNvPr id="6" name="Shape 18237">
            <a:extLst>
              <a:ext uri="{FF2B5EF4-FFF2-40B4-BE49-F238E27FC236}">
                <a16:creationId xmlns:a16="http://schemas.microsoft.com/office/drawing/2014/main" id="{A906DC6F-65C4-D140-B1D0-5C561AABCF2C}"/>
              </a:ext>
            </a:extLst>
          </p:cNvPr>
          <p:cNvSpPr/>
          <p:nvPr/>
        </p:nvSpPr>
        <p:spPr>
          <a:xfrm>
            <a:off x="6147507" y="2291250"/>
            <a:ext cx="359009" cy="17132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17074"/>
                </a:lnTo>
                <a:lnTo>
                  <a:pt x="0" y="0"/>
                </a:lnTo>
              </a:path>
            </a:pathLst>
          </a:cu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7" name="Shape 18238">
            <a:extLst>
              <a:ext uri="{FF2B5EF4-FFF2-40B4-BE49-F238E27FC236}">
                <a16:creationId xmlns:a16="http://schemas.microsoft.com/office/drawing/2014/main" id="{7D98449B-34E6-1240-A603-D0D219F9BE7B}"/>
              </a:ext>
            </a:extLst>
          </p:cNvPr>
          <p:cNvSpPr/>
          <p:nvPr/>
        </p:nvSpPr>
        <p:spPr>
          <a:xfrm>
            <a:off x="3813174" y="2782820"/>
            <a:ext cx="359009" cy="1330305"/>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9252"/>
                </a:lnTo>
                <a:lnTo>
                  <a:pt x="21600" y="0"/>
                </a:lnTo>
              </a:path>
            </a:pathLst>
          </a:cu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8" name="Shape 18239">
            <a:extLst>
              <a:ext uri="{FF2B5EF4-FFF2-40B4-BE49-F238E27FC236}">
                <a16:creationId xmlns:a16="http://schemas.microsoft.com/office/drawing/2014/main" id="{5680688C-F606-CD4B-A15E-C3BA854642E3}"/>
              </a:ext>
            </a:extLst>
          </p:cNvPr>
          <p:cNvSpPr/>
          <p:nvPr/>
        </p:nvSpPr>
        <p:spPr>
          <a:xfrm>
            <a:off x="5338979" y="5038326"/>
            <a:ext cx="1014215" cy="4907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644" y="21600"/>
                </a:lnTo>
                <a:lnTo>
                  <a:pt x="21600" y="21600"/>
                </a:lnTo>
              </a:path>
            </a:pathLst>
          </a:cu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9" name="Shape 18240">
            <a:extLst>
              <a:ext uri="{FF2B5EF4-FFF2-40B4-BE49-F238E27FC236}">
                <a16:creationId xmlns:a16="http://schemas.microsoft.com/office/drawing/2014/main" id="{815E2DCF-0BF7-0947-B41E-6CB584CBFB89}"/>
              </a:ext>
            </a:extLst>
          </p:cNvPr>
          <p:cNvSpPr/>
          <p:nvPr/>
        </p:nvSpPr>
        <p:spPr>
          <a:xfrm rot="5400000">
            <a:off x="8896763" y="2230027"/>
            <a:ext cx="391393" cy="112473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6806"/>
                </a:lnTo>
                <a:lnTo>
                  <a:pt x="21600" y="0"/>
                </a:lnTo>
              </a:path>
            </a:pathLst>
          </a:cu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0" name="Shape 18241">
            <a:extLst>
              <a:ext uri="{FF2B5EF4-FFF2-40B4-BE49-F238E27FC236}">
                <a16:creationId xmlns:a16="http://schemas.microsoft.com/office/drawing/2014/main" id="{155CFE74-C4B1-504B-87B2-7F85F6DBDCBF}"/>
              </a:ext>
            </a:extLst>
          </p:cNvPr>
          <p:cNvSpPr/>
          <p:nvPr/>
        </p:nvSpPr>
        <p:spPr>
          <a:xfrm>
            <a:off x="1724302" y="3795717"/>
            <a:ext cx="361001" cy="149931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5201"/>
                </a:lnTo>
                <a:lnTo>
                  <a:pt x="0" y="21600"/>
                </a:lnTo>
              </a:path>
            </a:pathLst>
          </a:custGeom>
          <a:noFill/>
          <a:ln w="38100" cap="flat">
            <a:solidFill>
              <a:schemeClr val="bg1">
                <a:lumMod val="85000"/>
              </a:schemeClr>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44" name="TextBox 43">
            <a:extLst>
              <a:ext uri="{FF2B5EF4-FFF2-40B4-BE49-F238E27FC236}">
                <a16:creationId xmlns:a16="http://schemas.microsoft.com/office/drawing/2014/main" id="{6D37A645-3018-2447-AF0F-273E9A78A712}"/>
              </a:ext>
            </a:extLst>
          </p:cNvPr>
          <p:cNvSpPr txBox="1"/>
          <p:nvPr/>
        </p:nvSpPr>
        <p:spPr>
          <a:xfrm>
            <a:off x="2767204" y="291270"/>
            <a:ext cx="6657593" cy="553998"/>
          </a:xfrm>
          <a:prstGeom prst="rect">
            <a:avLst/>
          </a:prstGeom>
          <a:noFill/>
        </p:spPr>
        <p:txBody>
          <a:bodyPr wrap="none" rtlCol="0">
            <a:spAutoFit/>
          </a:bodyPr>
          <a:lstStyle/>
          <a:p>
            <a:pPr algn="ctr"/>
            <a:r>
              <a:rPr lang="en-US" sz="3000" b="1" dirty="0">
                <a:solidFill>
                  <a:schemeClr val="tx2"/>
                </a:solidFill>
                <a:latin typeface="Akzidenz-Grotesk BQ Super" pitchFamily="50" charset="0"/>
                <a:cs typeface="Poppins" pitchFamily="2" charset="77"/>
              </a:rPr>
              <a:t>BUSINESS PLAN INFOGRAPHIC</a:t>
            </a:r>
          </a:p>
        </p:txBody>
      </p:sp>
      <p:sp>
        <p:nvSpPr>
          <p:cNvPr id="45" name="TextBox 44">
            <a:extLst>
              <a:ext uri="{FF2B5EF4-FFF2-40B4-BE49-F238E27FC236}">
                <a16:creationId xmlns:a16="http://schemas.microsoft.com/office/drawing/2014/main" id="{C80A9276-9CAB-7049-8F65-A0207A96F292}"/>
              </a:ext>
            </a:extLst>
          </p:cNvPr>
          <p:cNvSpPr txBox="1"/>
          <p:nvPr/>
        </p:nvSpPr>
        <p:spPr>
          <a:xfrm>
            <a:off x="5037857" y="748735"/>
            <a:ext cx="2116285" cy="246221"/>
          </a:xfrm>
          <a:prstGeom prst="rect">
            <a:avLst/>
          </a:prstGeom>
          <a:noFill/>
        </p:spPr>
        <p:txBody>
          <a:bodyPr wrap="none" rtlCol="0">
            <a:spAutoFit/>
          </a:bodyPr>
          <a:lstStyle/>
          <a:p>
            <a:pPr algn="ctr"/>
            <a:r>
              <a:rPr lang="en-US" sz="1000" spc="300" dirty="0">
                <a:solidFill>
                  <a:schemeClr val="tx1">
                    <a:lumMod val="60000"/>
                    <a:lumOff val="40000"/>
                  </a:schemeClr>
                </a:solidFill>
                <a:latin typeface="Poppins" pitchFamily="2" charset="77"/>
                <a:cs typeface="Poppins" pitchFamily="2" charset="77"/>
              </a:rPr>
              <a:t>YOUR SUBTITLE HERE</a:t>
            </a:r>
          </a:p>
        </p:txBody>
      </p:sp>
      <p:sp>
        <p:nvSpPr>
          <p:cNvPr id="46" name="TextBox 45">
            <a:extLst>
              <a:ext uri="{FF2B5EF4-FFF2-40B4-BE49-F238E27FC236}">
                <a16:creationId xmlns:a16="http://schemas.microsoft.com/office/drawing/2014/main" id="{C99C5712-0E0F-9943-A9EC-8D6832AA4419}"/>
              </a:ext>
            </a:extLst>
          </p:cNvPr>
          <p:cNvSpPr txBox="1"/>
          <p:nvPr/>
        </p:nvSpPr>
        <p:spPr>
          <a:xfrm>
            <a:off x="1021868" y="5703831"/>
            <a:ext cx="3388930" cy="533095"/>
          </a:xfrm>
          <a:prstGeom prst="rect">
            <a:avLst/>
          </a:prstGeom>
          <a:noFill/>
        </p:spPr>
        <p:txBody>
          <a:bodyPr wrap="square" rtlCol="0" anchor="t">
            <a:spAutoFit/>
          </a:bodyPr>
          <a:lstStyle/>
          <a:p>
            <a:pPr algn="just">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47" name="TextBox 46">
            <a:extLst>
              <a:ext uri="{FF2B5EF4-FFF2-40B4-BE49-F238E27FC236}">
                <a16:creationId xmlns:a16="http://schemas.microsoft.com/office/drawing/2014/main" id="{016DF4E4-7E56-864C-9A4D-F6AA3F47FEC6}"/>
              </a:ext>
            </a:extLst>
          </p:cNvPr>
          <p:cNvSpPr txBox="1"/>
          <p:nvPr/>
        </p:nvSpPr>
        <p:spPr>
          <a:xfrm>
            <a:off x="1021867" y="5380448"/>
            <a:ext cx="2816797" cy="338554"/>
          </a:xfrm>
          <a:prstGeom prst="rect">
            <a:avLst/>
          </a:prstGeom>
          <a:noFill/>
        </p:spPr>
        <p:txBody>
          <a:bodyPr wrap="none" rtlCol="0" anchor="t">
            <a:spAutoFit/>
          </a:bodyPr>
          <a:lstStyle/>
          <a:p>
            <a:r>
              <a:rPr lang="en-US" sz="1600" b="1" dirty="0">
                <a:solidFill>
                  <a:schemeClr val="accent1"/>
                </a:solidFill>
                <a:latin typeface="Akzidenz-Grotesk BQ Super" pitchFamily="50" charset="0"/>
                <a:ea typeface="Lato Light" panose="020F0502020204030203" pitchFamily="34" charset="0"/>
                <a:cs typeface="Poppins" pitchFamily="2" charset="77"/>
              </a:rPr>
              <a:t>PRODUCTS &amp; SERVICES</a:t>
            </a:r>
          </a:p>
        </p:txBody>
      </p:sp>
      <p:sp>
        <p:nvSpPr>
          <p:cNvPr id="50" name="TextBox 49">
            <a:extLst>
              <a:ext uri="{FF2B5EF4-FFF2-40B4-BE49-F238E27FC236}">
                <a16:creationId xmlns:a16="http://schemas.microsoft.com/office/drawing/2014/main" id="{20B7406C-431E-7749-AC84-895789A484C1}"/>
              </a:ext>
            </a:extLst>
          </p:cNvPr>
          <p:cNvSpPr txBox="1"/>
          <p:nvPr/>
        </p:nvSpPr>
        <p:spPr>
          <a:xfrm>
            <a:off x="787330" y="2007240"/>
            <a:ext cx="3495916" cy="533095"/>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51" name="TextBox 50">
            <a:extLst>
              <a:ext uri="{FF2B5EF4-FFF2-40B4-BE49-F238E27FC236}">
                <a16:creationId xmlns:a16="http://schemas.microsoft.com/office/drawing/2014/main" id="{678F2729-605A-594B-9C8F-787F10435668}"/>
              </a:ext>
            </a:extLst>
          </p:cNvPr>
          <p:cNvSpPr txBox="1"/>
          <p:nvPr/>
        </p:nvSpPr>
        <p:spPr>
          <a:xfrm>
            <a:off x="1021867" y="1683857"/>
            <a:ext cx="2700804" cy="338554"/>
          </a:xfrm>
          <a:prstGeom prst="rect">
            <a:avLst/>
          </a:prstGeom>
          <a:noFill/>
        </p:spPr>
        <p:txBody>
          <a:bodyPr wrap="none" rtlCol="0" anchor="t">
            <a:spAutoFit/>
          </a:bodyPr>
          <a:lstStyle/>
          <a:p>
            <a:r>
              <a:rPr lang="en-US" sz="1600" b="1" dirty="0">
                <a:solidFill>
                  <a:schemeClr val="accent2"/>
                </a:solidFill>
                <a:latin typeface="Akzidenz-Grotesk BQ Super" pitchFamily="50" charset="0"/>
                <a:ea typeface="Lato Light" panose="020F0502020204030203" pitchFamily="34" charset="0"/>
                <a:cs typeface="Poppins" pitchFamily="2" charset="77"/>
              </a:rPr>
              <a:t>EXECUTIVE SUMMARY</a:t>
            </a:r>
          </a:p>
        </p:txBody>
      </p:sp>
      <p:sp>
        <p:nvSpPr>
          <p:cNvPr id="53" name="TextBox 52">
            <a:extLst>
              <a:ext uri="{FF2B5EF4-FFF2-40B4-BE49-F238E27FC236}">
                <a16:creationId xmlns:a16="http://schemas.microsoft.com/office/drawing/2014/main" id="{64C7E7C8-9FF9-6049-B417-EC44B2A0CCB9}"/>
              </a:ext>
            </a:extLst>
          </p:cNvPr>
          <p:cNvSpPr txBox="1"/>
          <p:nvPr/>
        </p:nvSpPr>
        <p:spPr>
          <a:xfrm>
            <a:off x="4492073" y="1626117"/>
            <a:ext cx="3388930" cy="533095"/>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54" name="TextBox 53">
            <a:extLst>
              <a:ext uri="{FF2B5EF4-FFF2-40B4-BE49-F238E27FC236}">
                <a16:creationId xmlns:a16="http://schemas.microsoft.com/office/drawing/2014/main" id="{E8FA661D-22F5-1948-AEEC-26722BA0F814}"/>
              </a:ext>
            </a:extLst>
          </p:cNvPr>
          <p:cNvSpPr txBox="1"/>
          <p:nvPr/>
        </p:nvSpPr>
        <p:spPr>
          <a:xfrm>
            <a:off x="4743688" y="1302733"/>
            <a:ext cx="2634054" cy="338554"/>
          </a:xfrm>
          <a:prstGeom prst="rect">
            <a:avLst/>
          </a:prstGeom>
          <a:noFill/>
        </p:spPr>
        <p:txBody>
          <a:bodyPr wrap="none" rtlCol="0" anchor="t">
            <a:spAutoFit/>
          </a:bodyPr>
          <a:lstStyle/>
          <a:p>
            <a:r>
              <a:rPr lang="en-US" sz="1600" b="1" dirty="0">
                <a:solidFill>
                  <a:schemeClr val="accent4"/>
                </a:solidFill>
                <a:latin typeface="Akzidenz-Grotesk BQ Super" pitchFamily="50" charset="0"/>
                <a:ea typeface="Lato Light" panose="020F0502020204030203" pitchFamily="34" charset="0"/>
                <a:cs typeface="Poppins" pitchFamily="2" charset="77"/>
              </a:rPr>
              <a:t>FINANCIAL PLANNING</a:t>
            </a:r>
          </a:p>
        </p:txBody>
      </p:sp>
      <p:sp>
        <p:nvSpPr>
          <p:cNvPr id="56" name="TextBox 55">
            <a:extLst>
              <a:ext uri="{FF2B5EF4-FFF2-40B4-BE49-F238E27FC236}">
                <a16:creationId xmlns:a16="http://schemas.microsoft.com/office/drawing/2014/main" id="{1B78A164-264A-C440-B5DA-A517F98C6C42}"/>
              </a:ext>
            </a:extLst>
          </p:cNvPr>
          <p:cNvSpPr txBox="1"/>
          <p:nvPr/>
        </p:nvSpPr>
        <p:spPr>
          <a:xfrm>
            <a:off x="6501775" y="5692138"/>
            <a:ext cx="3388930" cy="533095"/>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57" name="TextBox 56">
            <a:extLst>
              <a:ext uri="{FF2B5EF4-FFF2-40B4-BE49-F238E27FC236}">
                <a16:creationId xmlns:a16="http://schemas.microsoft.com/office/drawing/2014/main" id="{16960112-889B-C54B-954C-7119605A7DA0}"/>
              </a:ext>
            </a:extLst>
          </p:cNvPr>
          <p:cNvSpPr txBox="1"/>
          <p:nvPr/>
        </p:nvSpPr>
        <p:spPr>
          <a:xfrm>
            <a:off x="6501774" y="5368754"/>
            <a:ext cx="2335896" cy="338554"/>
          </a:xfrm>
          <a:prstGeom prst="rect">
            <a:avLst/>
          </a:prstGeom>
          <a:noFill/>
        </p:spPr>
        <p:txBody>
          <a:bodyPr wrap="none" rtlCol="0" anchor="t">
            <a:spAutoFit/>
          </a:bodyPr>
          <a:lstStyle/>
          <a:p>
            <a:r>
              <a:rPr lang="en-US" sz="1600" b="1" dirty="0">
                <a:solidFill>
                  <a:schemeClr val="accent3"/>
                </a:solidFill>
                <a:latin typeface="Akzidenz-Grotesk BQ Super" pitchFamily="50" charset="0"/>
                <a:ea typeface="Lato Light" panose="020F0502020204030203" pitchFamily="34" charset="0"/>
                <a:cs typeface="Poppins" pitchFamily="2" charset="77"/>
              </a:rPr>
              <a:t>MARKET ANALYSIS</a:t>
            </a:r>
          </a:p>
        </p:txBody>
      </p:sp>
      <p:sp>
        <p:nvSpPr>
          <p:cNvPr id="59" name="TextBox 58">
            <a:extLst>
              <a:ext uri="{FF2B5EF4-FFF2-40B4-BE49-F238E27FC236}">
                <a16:creationId xmlns:a16="http://schemas.microsoft.com/office/drawing/2014/main" id="{5D3AF61D-C575-BA43-8CFA-EBE6F19865A3}"/>
              </a:ext>
            </a:extLst>
          </p:cNvPr>
          <p:cNvSpPr txBox="1"/>
          <p:nvPr/>
        </p:nvSpPr>
        <p:spPr>
          <a:xfrm>
            <a:off x="9143854" y="3197563"/>
            <a:ext cx="2646364" cy="763927"/>
          </a:xfrm>
          <a:prstGeom prst="rect">
            <a:avLst/>
          </a:prstGeom>
          <a:noFill/>
        </p:spPr>
        <p:txBody>
          <a:bodyPr wrap="square" rtlCol="0" anchor="t">
            <a:spAutoFit/>
          </a:bodyPr>
          <a:lstStyle/>
          <a:p>
            <a:pPr algn="ctr">
              <a:lnSpc>
                <a:spcPts val="1750"/>
              </a:lnSpc>
            </a:pPr>
            <a:r>
              <a:rPr lang="en-US" sz="1200" dirty="0">
                <a:solidFill>
                  <a:schemeClr val="tx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60" name="TextBox 59">
            <a:extLst>
              <a:ext uri="{FF2B5EF4-FFF2-40B4-BE49-F238E27FC236}">
                <a16:creationId xmlns:a16="http://schemas.microsoft.com/office/drawing/2014/main" id="{77F116F8-F927-FC48-A5DB-990BB209F622}"/>
              </a:ext>
            </a:extLst>
          </p:cNvPr>
          <p:cNvSpPr txBox="1"/>
          <p:nvPr/>
        </p:nvSpPr>
        <p:spPr>
          <a:xfrm>
            <a:off x="9800524" y="2874180"/>
            <a:ext cx="1085554" cy="338554"/>
          </a:xfrm>
          <a:prstGeom prst="rect">
            <a:avLst/>
          </a:prstGeom>
          <a:noFill/>
        </p:spPr>
        <p:txBody>
          <a:bodyPr wrap="none" rtlCol="0" anchor="t">
            <a:spAutoFit/>
          </a:bodyPr>
          <a:lstStyle/>
          <a:p>
            <a:r>
              <a:rPr lang="en-US" sz="1600" b="1" dirty="0">
                <a:solidFill>
                  <a:schemeClr val="accent5"/>
                </a:solidFill>
                <a:latin typeface="Akzidenz-Grotesk BQ Super" pitchFamily="50" charset="0"/>
                <a:ea typeface="Lato Light" panose="020F0502020204030203" pitchFamily="34" charset="0"/>
                <a:cs typeface="Poppins" pitchFamily="2" charset="77"/>
              </a:rPr>
              <a:t>BUDGET</a:t>
            </a:r>
          </a:p>
        </p:txBody>
      </p:sp>
    </p:spTree>
    <p:extLst>
      <p:ext uri="{BB962C8B-B14F-4D97-AF65-F5344CB8AC3E}">
        <p14:creationId xmlns:p14="http://schemas.microsoft.com/office/powerpoint/2010/main" val="4286436245"/>
      </p:ext>
    </p:extLst>
  </p:cSld>
  <p:clrMapOvr>
    <a:masterClrMapping/>
  </p:clrMapOvr>
</p:sld>
</file>

<file path=ppt/theme/theme1.xml><?xml version="1.0" encoding="utf-8"?>
<a:theme xmlns:a="http://schemas.openxmlformats.org/drawingml/2006/main" name="Tema de Office">
  <a:themeElements>
    <a:clrScheme name="Consultan Theme">
      <a:dk1>
        <a:sysClr val="windowText" lastClr="000000"/>
      </a:dk1>
      <a:lt1>
        <a:sysClr val="window" lastClr="FFFFFF"/>
      </a:lt1>
      <a:dk2>
        <a:srgbClr val="5B9BD5"/>
      </a:dk2>
      <a:lt2>
        <a:srgbClr val="E7E6E6"/>
      </a:lt2>
      <a:accent1>
        <a:srgbClr val="196D5E"/>
      </a:accent1>
      <a:accent2>
        <a:srgbClr val="B8D13D"/>
      </a:accent2>
      <a:accent3>
        <a:srgbClr val="0DA396"/>
      </a:accent3>
      <a:accent4>
        <a:srgbClr val="A6264C"/>
      </a:accent4>
      <a:accent5>
        <a:srgbClr val="2D083C"/>
      </a:accent5>
      <a:accent6>
        <a:srgbClr val="DA2678"/>
      </a:accent6>
      <a:hlink>
        <a:srgbClr val="ABCCD5"/>
      </a:hlink>
      <a:folHlink>
        <a:srgbClr val="7E77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6183</TotalTime>
  <Words>1262</Words>
  <Application>Microsoft Office PowerPoint</Application>
  <PresentationFormat>Widescreen</PresentationFormat>
  <Paragraphs>170</Paragraphs>
  <Slides>15</Slides>
  <Notes>2</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15</vt:i4>
      </vt:variant>
    </vt:vector>
  </HeadingPairs>
  <TitlesOfParts>
    <vt:vector size="33" baseType="lpstr">
      <vt:lpstr>Akzidenz-Grotesk BQ Super</vt:lpstr>
      <vt:lpstr>Arial</vt:lpstr>
      <vt:lpstr>Calibri</vt:lpstr>
      <vt:lpstr>Calibri Light</vt:lpstr>
      <vt:lpstr>Gill Sans</vt:lpstr>
      <vt:lpstr>Lato</vt:lpstr>
      <vt:lpstr>Lato Black</vt:lpstr>
      <vt:lpstr>Lato Light</vt:lpstr>
      <vt:lpstr>Nunito Sans</vt:lpstr>
      <vt:lpstr>Nunito Sans ExtraLight</vt:lpstr>
      <vt:lpstr>Nunito Sans SemiBold</vt:lpstr>
      <vt:lpstr>Poppins</vt:lpstr>
      <vt:lpstr>Poppins Light</vt:lpstr>
      <vt:lpstr>Raleway</vt:lpstr>
      <vt:lpstr>Raleway Light</vt:lpstr>
      <vt:lpstr>Roboto Condensed</vt:lpstr>
      <vt:lpstr>Source Sans Pro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420</cp:revision>
  <dcterms:created xsi:type="dcterms:W3CDTF">2020-03-21T22:03:23Z</dcterms:created>
  <dcterms:modified xsi:type="dcterms:W3CDTF">2025-05-11T20:15:12Z</dcterms:modified>
</cp:coreProperties>
</file>