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402" r:id="rId4"/>
    <p:sldId id="1392" r:id="rId5"/>
    <p:sldId id="1394" r:id="rId6"/>
    <p:sldId id="1436" r:id="rId7"/>
    <p:sldId id="1427" r:id="rId8"/>
    <p:sldId id="1444" r:id="rId9"/>
    <p:sldId id="1310" r:id="rId10"/>
    <p:sldId id="1409" r:id="rId11"/>
    <p:sldId id="1265" r:id="rId12"/>
    <p:sldId id="1386" r:id="rId13"/>
    <p:sldId id="266"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490129"/>
    <a:srgbClr val="FEF52C"/>
    <a:srgbClr val="41A1C7"/>
    <a:srgbClr val="EC3C6B"/>
    <a:srgbClr val="F16997"/>
    <a:srgbClr val="450A29"/>
    <a:srgbClr val="981638"/>
    <a:srgbClr val="FFD5B2"/>
    <a:srgbClr val="2E01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D3F414-4857-4E2B-9CFA-16D38E6E90DA}" v="5" dt="2025-06-11T19:52:33.5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1D3F414-4857-4E2B-9CFA-16D38E6E90DA}"/>
    <pc:docChg chg="undo custSel addSld delSld modSld sldOrd">
      <pc:chgData name="Jolie Serrano Delgado" userId="d52b4219-5c60-4a0c-87ad-b1ec335c0c37" providerId="ADAL" clId="{F1D3F414-4857-4E2B-9CFA-16D38E6E90DA}" dt="2025-06-11T19:52:33.542" v="13" actId="1076"/>
      <pc:docMkLst>
        <pc:docMk/>
      </pc:docMkLst>
      <pc:sldChg chg="del">
        <pc:chgData name="Jolie Serrano Delgado" userId="d52b4219-5c60-4a0c-87ad-b1ec335c0c37" providerId="ADAL" clId="{F1D3F414-4857-4E2B-9CFA-16D38E6E90DA}" dt="2025-06-11T19:52:11.336" v="3" actId="47"/>
        <pc:sldMkLst>
          <pc:docMk/>
          <pc:sldMk cId="3746168901" sldId="350"/>
        </pc:sldMkLst>
      </pc:sldChg>
      <pc:sldChg chg="del">
        <pc:chgData name="Jolie Serrano Delgado" userId="d52b4219-5c60-4a0c-87ad-b1ec335c0c37" providerId="ADAL" clId="{F1D3F414-4857-4E2B-9CFA-16D38E6E90DA}" dt="2025-06-11T19:52:15.026" v="4" actId="47"/>
        <pc:sldMkLst>
          <pc:docMk/>
          <pc:sldMk cId="0" sldId="1420"/>
        </pc:sldMkLst>
      </pc:sldChg>
      <pc:sldChg chg="add ord">
        <pc:chgData name="Jolie Serrano Delgado" userId="d52b4219-5c60-4a0c-87ad-b1ec335c0c37" providerId="ADAL" clId="{F1D3F414-4857-4E2B-9CFA-16D38E6E90DA}" dt="2025-06-11T19:52:10.315" v="2"/>
        <pc:sldMkLst>
          <pc:docMk/>
          <pc:sldMk cId="3573392034" sldId="1791"/>
        </pc:sldMkLst>
      </pc:sldChg>
      <pc:sldChg chg="addSp delSp modSp add mod">
        <pc:chgData name="Jolie Serrano Delgado" userId="d52b4219-5c60-4a0c-87ad-b1ec335c0c37" providerId="ADAL" clId="{F1D3F414-4857-4E2B-9CFA-16D38E6E90DA}" dt="2025-06-11T19:52:33.542" v="13" actId="1076"/>
        <pc:sldMkLst>
          <pc:docMk/>
          <pc:sldMk cId="0" sldId="4129"/>
        </pc:sldMkLst>
        <pc:spChg chg="mod">
          <ac:chgData name="Jolie Serrano Delgado" userId="d52b4219-5c60-4a0c-87ad-b1ec335c0c37" providerId="ADAL" clId="{F1D3F414-4857-4E2B-9CFA-16D38E6E90DA}" dt="2025-06-11T19:52:33.542" v="13" actId="1076"/>
          <ac:spMkLst>
            <pc:docMk/>
            <pc:sldMk cId="0" sldId="4129"/>
            <ac:spMk id="2" creationId="{A861E1E4-650F-4B58-BD99-93E6FC21ADED}"/>
          </ac:spMkLst>
        </pc:spChg>
        <pc:spChg chg="mod">
          <ac:chgData name="Jolie Serrano Delgado" userId="d52b4219-5c60-4a0c-87ad-b1ec335c0c37" providerId="ADAL" clId="{F1D3F414-4857-4E2B-9CFA-16D38E6E90DA}" dt="2025-06-11T19:52:33.542" v="13" actId="1076"/>
          <ac:spMkLst>
            <pc:docMk/>
            <pc:sldMk cId="0" sldId="4129"/>
            <ac:spMk id="3" creationId="{4FD16BAF-8F85-4252-90D0-A30F2681D6B9}"/>
          </ac:spMkLst>
        </pc:spChg>
        <pc:spChg chg="add del">
          <ac:chgData name="Jolie Serrano Delgado" userId="d52b4219-5c60-4a0c-87ad-b1ec335c0c37" providerId="ADAL" clId="{F1D3F414-4857-4E2B-9CFA-16D38E6E90DA}" dt="2025-06-11T19:52:28.683" v="11" actId="478"/>
          <ac:spMkLst>
            <pc:docMk/>
            <pc:sldMk cId="0" sldId="4129"/>
            <ac:spMk id="18" creationId="{8F5F15BF-00E8-0146-9639-0FB07145B42A}"/>
          </ac:spMkLst>
        </pc:spChg>
        <pc:spChg chg="mod">
          <ac:chgData name="Jolie Serrano Delgado" userId="d52b4219-5c60-4a0c-87ad-b1ec335c0c37" providerId="ADAL" clId="{F1D3F414-4857-4E2B-9CFA-16D38E6E90DA}" dt="2025-06-11T19:52:33.542" v="13" actId="1076"/>
          <ac:spMkLst>
            <pc:docMk/>
            <pc:sldMk cId="0" sldId="4129"/>
            <ac:spMk id="30" creationId="{4994152A-3327-45D6-9425-D1DCEF519E86}"/>
          </ac:spMkLst>
        </pc:spChg>
        <pc:spChg chg="mod">
          <ac:chgData name="Jolie Serrano Delgado" userId="d52b4219-5c60-4a0c-87ad-b1ec335c0c37" providerId="ADAL" clId="{F1D3F414-4857-4E2B-9CFA-16D38E6E90DA}" dt="2025-06-11T19:52:33.542" v="13" actId="1076"/>
          <ac:spMkLst>
            <pc:docMk/>
            <pc:sldMk cId="0" sldId="4129"/>
            <ac:spMk id="33" creationId="{00000000-0000-0000-0000-000000000000}"/>
          </ac:spMkLst>
        </pc:spChg>
        <pc:spChg chg="mod">
          <ac:chgData name="Jolie Serrano Delgado" userId="d52b4219-5c60-4a0c-87ad-b1ec335c0c37" providerId="ADAL" clId="{F1D3F414-4857-4E2B-9CFA-16D38E6E90DA}" dt="2025-06-11T19:52:33.542" v="13" actId="1076"/>
          <ac:spMkLst>
            <pc:docMk/>
            <pc:sldMk cId="0" sldId="4129"/>
            <ac:spMk id="34" creationId="{00000000-0000-0000-0000-000000000000}"/>
          </ac:spMkLst>
        </pc:spChg>
        <pc:spChg chg="mod">
          <ac:chgData name="Jolie Serrano Delgado" userId="d52b4219-5c60-4a0c-87ad-b1ec335c0c37" providerId="ADAL" clId="{F1D3F414-4857-4E2B-9CFA-16D38E6E90DA}" dt="2025-06-11T19:52:33.542" v="13" actId="1076"/>
          <ac:spMkLst>
            <pc:docMk/>
            <pc:sldMk cId="0" sldId="4129"/>
            <ac:spMk id="63" creationId="{00000000-0000-0000-0000-000000000000}"/>
          </ac:spMkLst>
        </pc:spChg>
        <pc:spChg chg="mod">
          <ac:chgData name="Jolie Serrano Delgado" userId="d52b4219-5c60-4a0c-87ad-b1ec335c0c37" providerId="ADAL" clId="{F1D3F414-4857-4E2B-9CFA-16D38E6E90DA}" dt="2025-06-11T19:52:33.542" v="13" actId="1076"/>
          <ac:spMkLst>
            <pc:docMk/>
            <pc:sldMk cId="0" sldId="4129"/>
            <ac:spMk id="75" creationId="{00000000-0000-0000-0000-000000000000}"/>
          </ac:spMkLst>
        </pc:spChg>
        <pc:spChg chg="mod">
          <ac:chgData name="Jolie Serrano Delgado" userId="d52b4219-5c60-4a0c-87ad-b1ec335c0c37" providerId="ADAL" clId="{F1D3F414-4857-4E2B-9CFA-16D38E6E90DA}" dt="2025-06-11T19:52:33.542" v="13" actId="1076"/>
          <ac:spMkLst>
            <pc:docMk/>
            <pc:sldMk cId="0" sldId="4129"/>
            <ac:spMk id="87" creationId="{00000000-0000-0000-0000-000000000000}"/>
          </ac:spMkLst>
        </pc:spChg>
        <pc:spChg chg="add del">
          <ac:chgData name="Jolie Serrano Delgado" userId="d52b4219-5c60-4a0c-87ad-b1ec335c0c37" providerId="ADAL" clId="{F1D3F414-4857-4E2B-9CFA-16D38E6E90DA}" dt="2025-06-11T19:52:30.210" v="12" actId="478"/>
          <ac:spMkLst>
            <pc:docMk/>
            <pc:sldMk cId="0" sldId="4129"/>
            <ac:spMk id="99" creationId="{00000000-0000-0000-0000-000000000000}"/>
          </ac:spMkLst>
        </pc:spChg>
        <pc:spChg chg="del">
          <ac:chgData name="Jolie Serrano Delgado" userId="d52b4219-5c60-4a0c-87ad-b1ec335c0c37" providerId="ADAL" clId="{F1D3F414-4857-4E2B-9CFA-16D38E6E90DA}" dt="2025-06-11T19:52:17.833" v="5" actId="478"/>
          <ac:spMkLst>
            <pc:docMk/>
            <pc:sldMk cId="0" sldId="4129"/>
            <ac:spMk id="55309" creationId="{00000000-0000-0000-0000-000000000000}"/>
          </ac:spMkLst>
        </pc:spChg>
        <pc:spChg chg="mod">
          <ac:chgData name="Jolie Serrano Delgado" userId="d52b4219-5c60-4a0c-87ad-b1ec335c0c37" providerId="ADAL" clId="{F1D3F414-4857-4E2B-9CFA-16D38E6E90DA}" dt="2025-06-11T19:52:33.542" v="13" actId="1076"/>
          <ac:spMkLst>
            <pc:docMk/>
            <pc:sldMk cId="0" sldId="4129"/>
            <ac:spMk id="55311" creationId="{00000000-0000-0000-0000-000000000000}"/>
          </ac:spMkLst>
        </pc:spChg>
        <pc:spChg chg="mod">
          <ac:chgData name="Jolie Serrano Delgado" userId="d52b4219-5c60-4a0c-87ad-b1ec335c0c37" providerId="ADAL" clId="{F1D3F414-4857-4E2B-9CFA-16D38E6E90DA}" dt="2025-06-11T19:52:33.542" v="13" actId="1076"/>
          <ac:spMkLst>
            <pc:docMk/>
            <pc:sldMk cId="0" sldId="4129"/>
            <ac:spMk id="5531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3241EC0F-9CFD-4D05-9EEC-797CDD8A7554}"/>
              </a:ext>
            </a:extLst>
          </p:cNvPr>
          <p:cNvSpPr>
            <a:spLocks noGrp="1"/>
          </p:cNvSpPr>
          <p:nvPr>
            <p:ph type="pic" sz="quarter" idx="10"/>
          </p:nvPr>
        </p:nvSpPr>
        <p:spPr>
          <a:xfrm>
            <a:off x="6081486" y="0"/>
            <a:ext cx="6110514"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1001486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1001486 h 6858000"/>
              <a:gd name="connsiteX0" fmla="*/ 14514 w 6110514"/>
              <a:gd name="connsiteY0" fmla="*/ 1001486 h 6858000"/>
              <a:gd name="connsiteX1" fmla="*/ 6110514 w 6110514"/>
              <a:gd name="connsiteY1" fmla="*/ 0 h 6858000"/>
              <a:gd name="connsiteX2" fmla="*/ 6110514 w 6110514"/>
              <a:gd name="connsiteY2" fmla="*/ 6858000 h 6858000"/>
              <a:gd name="connsiteX3" fmla="*/ 0 w 6110514"/>
              <a:gd name="connsiteY3" fmla="*/ 5827486 h 6858000"/>
              <a:gd name="connsiteX4" fmla="*/ 14514 w 6110514"/>
              <a:gd name="connsiteY4" fmla="*/ 100148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0514" h="6858000">
                <a:moveTo>
                  <a:pt x="14514" y="1001486"/>
                </a:moveTo>
                <a:lnTo>
                  <a:pt x="6110514" y="0"/>
                </a:lnTo>
                <a:lnTo>
                  <a:pt x="6110514" y="6858000"/>
                </a:lnTo>
                <a:lnTo>
                  <a:pt x="0" y="5827486"/>
                </a:lnTo>
                <a:lnTo>
                  <a:pt x="14514" y="1001486"/>
                </a:lnTo>
                <a:close/>
              </a:path>
            </a:pathLst>
          </a:cu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76AFAAB-BFFA-40C3-BF01-7BAD4B773E48}"/>
              </a:ext>
            </a:extLst>
          </p:cNvPr>
          <p:cNvSpPr>
            <a:spLocks noGrp="1"/>
          </p:cNvSpPr>
          <p:nvPr>
            <p:ph type="pic" sz="quarter" idx="10"/>
          </p:nvPr>
        </p:nvSpPr>
        <p:spPr>
          <a:xfrm>
            <a:off x="3410403" y="0"/>
            <a:ext cx="2554288" cy="4717143"/>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2974EB4D-EDC4-4220-BF6C-370C2EDDFB13}"/>
              </a:ext>
            </a:extLst>
          </p:cNvPr>
          <p:cNvSpPr>
            <a:spLocks noGrp="1"/>
          </p:cNvSpPr>
          <p:nvPr>
            <p:ph type="pic" sz="quarter" idx="11"/>
          </p:nvPr>
        </p:nvSpPr>
        <p:spPr>
          <a:xfrm>
            <a:off x="6203497" y="3429000"/>
            <a:ext cx="2554288" cy="3429000"/>
          </a:xfrm>
          <a:prstGeom prst="rect">
            <a:avLst/>
          </a:prstGeom>
        </p:spPr>
        <p:txBody>
          <a:bodyPr/>
          <a:lstStyle/>
          <a:p>
            <a:endParaRPr lang="en-US" dirty="0"/>
          </a:p>
        </p:txBody>
      </p:sp>
      <p:sp>
        <p:nvSpPr>
          <p:cNvPr id="6" name="Picture Placeholder 3">
            <a:extLst>
              <a:ext uri="{FF2B5EF4-FFF2-40B4-BE49-F238E27FC236}">
                <a16:creationId xmlns:a16="http://schemas.microsoft.com/office/drawing/2014/main" id="{0CB57145-9240-43DD-89A2-76A09A650880}"/>
              </a:ext>
            </a:extLst>
          </p:cNvPr>
          <p:cNvSpPr>
            <a:spLocks noGrp="1"/>
          </p:cNvSpPr>
          <p:nvPr>
            <p:ph type="pic" sz="quarter" idx="12"/>
          </p:nvPr>
        </p:nvSpPr>
        <p:spPr>
          <a:xfrm>
            <a:off x="3410403" y="4862286"/>
            <a:ext cx="2554288" cy="1995714"/>
          </a:xfrm>
          <a:prstGeom prst="rect">
            <a:avLst/>
          </a:prstGeom>
        </p:spPr>
        <p:txBody>
          <a:bodyPr/>
          <a:lstStyle/>
          <a:p>
            <a:endParaRPr lang="en-US"/>
          </a:p>
        </p:txBody>
      </p:sp>
      <p:sp>
        <p:nvSpPr>
          <p:cNvPr id="7" name="Picture Placeholder 3">
            <a:extLst>
              <a:ext uri="{FF2B5EF4-FFF2-40B4-BE49-F238E27FC236}">
                <a16:creationId xmlns:a16="http://schemas.microsoft.com/office/drawing/2014/main" id="{392EE9D5-6550-46EB-930D-2B78130CD2B0}"/>
              </a:ext>
            </a:extLst>
          </p:cNvPr>
          <p:cNvSpPr>
            <a:spLocks noGrp="1"/>
          </p:cNvSpPr>
          <p:nvPr>
            <p:ph type="pic" sz="quarter" idx="13"/>
          </p:nvPr>
        </p:nvSpPr>
        <p:spPr>
          <a:xfrm>
            <a:off x="6227311" y="0"/>
            <a:ext cx="2554288" cy="3323772"/>
          </a:xfrm>
          <a:prstGeom prst="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9314941-2803-4F22-BE9F-312B1CBA4CEC}"/>
              </a:ext>
            </a:extLst>
          </p:cNvPr>
          <p:cNvSpPr>
            <a:spLocks noGrp="1"/>
          </p:cNvSpPr>
          <p:nvPr>
            <p:ph type="pic" sz="quarter" idx="12"/>
          </p:nvPr>
        </p:nvSpPr>
        <p:spPr>
          <a:xfrm>
            <a:off x="9056003" y="0"/>
            <a:ext cx="3135997" cy="2229407"/>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CA9D3D25-E311-4B5D-9728-EF340D5EEB95}"/>
              </a:ext>
            </a:extLst>
          </p:cNvPr>
          <p:cNvSpPr>
            <a:spLocks noGrp="1"/>
          </p:cNvSpPr>
          <p:nvPr>
            <p:ph type="pic" sz="quarter" idx="13"/>
          </p:nvPr>
        </p:nvSpPr>
        <p:spPr>
          <a:xfrm>
            <a:off x="6964580" y="2229407"/>
            <a:ext cx="3135997" cy="23991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33832A0-7F26-4ADE-88F2-0E36C75FC8D6}"/>
              </a:ext>
            </a:extLst>
          </p:cNvPr>
          <p:cNvSpPr>
            <a:spLocks noGrp="1"/>
          </p:cNvSpPr>
          <p:nvPr>
            <p:ph type="pic" sz="quarter" idx="14"/>
          </p:nvPr>
        </p:nvSpPr>
        <p:spPr>
          <a:xfrm>
            <a:off x="9164860" y="4628593"/>
            <a:ext cx="3027140" cy="2229407"/>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2237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47728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55D09B-B3C1-43C6-AEFE-045AD7AB3B6E}"/>
              </a:ext>
            </a:extLst>
          </p:cNvPr>
          <p:cNvSpPr>
            <a:spLocks noGrp="1"/>
          </p:cNvSpPr>
          <p:nvPr>
            <p:ph type="pic" sz="quarter" idx="10"/>
          </p:nvPr>
        </p:nvSpPr>
        <p:spPr>
          <a:xfrm>
            <a:off x="5314950" y="1085850"/>
            <a:ext cx="2266950" cy="3238500"/>
          </a:xfrm>
          <a:prstGeom prst="rect">
            <a:avLst/>
          </a:prstGeom>
        </p:spPr>
        <p:txBody>
          <a:bodyPr/>
          <a:lstStyle/>
          <a:p>
            <a:endParaRPr lang="en-US"/>
          </a:p>
        </p:txBody>
      </p:sp>
      <p:sp>
        <p:nvSpPr>
          <p:cNvPr id="6" name="Picture Placeholder 4">
            <a:extLst>
              <a:ext uri="{FF2B5EF4-FFF2-40B4-BE49-F238E27FC236}">
                <a16:creationId xmlns:a16="http://schemas.microsoft.com/office/drawing/2014/main" id="{1D84B3C1-F486-47F8-BFFE-AAA93911E142}"/>
              </a:ext>
            </a:extLst>
          </p:cNvPr>
          <p:cNvSpPr>
            <a:spLocks noGrp="1"/>
          </p:cNvSpPr>
          <p:nvPr>
            <p:ph type="pic" sz="quarter" idx="11"/>
          </p:nvPr>
        </p:nvSpPr>
        <p:spPr>
          <a:xfrm>
            <a:off x="9086850" y="1085850"/>
            <a:ext cx="2266950" cy="3238500"/>
          </a:xfrm>
          <a:prstGeom prst="rect">
            <a:avLst/>
          </a:prstGeom>
        </p:spPr>
        <p:txBody>
          <a:bodyPr/>
          <a:lstStyle/>
          <a:p>
            <a:endParaRPr lang="en-US"/>
          </a:p>
        </p:txBody>
      </p:sp>
      <p:sp>
        <p:nvSpPr>
          <p:cNvPr id="7" name="Picture Placeholder 4">
            <a:extLst>
              <a:ext uri="{FF2B5EF4-FFF2-40B4-BE49-F238E27FC236}">
                <a16:creationId xmlns:a16="http://schemas.microsoft.com/office/drawing/2014/main" id="{324325DC-B7EE-4139-AF2D-B4910A9E89B7}"/>
              </a:ext>
            </a:extLst>
          </p:cNvPr>
          <p:cNvSpPr>
            <a:spLocks noGrp="1"/>
          </p:cNvSpPr>
          <p:nvPr>
            <p:ph type="pic" sz="quarter" idx="12"/>
          </p:nvPr>
        </p:nvSpPr>
        <p:spPr>
          <a:xfrm>
            <a:off x="7200900" y="2133600"/>
            <a:ext cx="2266950" cy="323850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04DE63-C153-4D74-B66F-DE587FB04E3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4" name="Picture Placeholder 12">
            <a:extLst>
              <a:ext uri="{FF2B5EF4-FFF2-40B4-BE49-F238E27FC236}">
                <a16:creationId xmlns:a16="http://schemas.microsoft.com/office/drawing/2014/main" id="{590D792C-6DE6-4912-8285-DDC2D02B14D3}"/>
              </a:ext>
            </a:extLst>
          </p:cNvPr>
          <p:cNvSpPr>
            <a:spLocks noGrp="1"/>
          </p:cNvSpPr>
          <p:nvPr>
            <p:ph type="pic" sz="quarter" idx="12"/>
          </p:nvPr>
        </p:nvSpPr>
        <p:spPr>
          <a:xfrm rot="2348786">
            <a:off x="8997989" y="1867604"/>
            <a:ext cx="1914812" cy="3909116"/>
          </a:xfrm>
          <a:prstGeom prst="flowChartAlternateProcess">
            <a:avLst/>
          </a:prstGeom>
        </p:spPr>
        <p:txBody>
          <a:bodyPr/>
          <a:lstStyle/>
          <a:p>
            <a:endParaRPr lang="en-US"/>
          </a:p>
        </p:txBody>
      </p:sp>
      <p:sp>
        <p:nvSpPr>
          <p:cNvPr id="16" name="Picture Placeholder 12">
            <a:extLst>
              <a:ext uri="{FF2B5EF4-FFF2-40B4-BE49-F238E27FC236}">
                <a16:creationId xmlns:a16="http://schemas.microsoft.com/office/drawing/2014/main" id="{08C9A73A-F841-46F9-A185-9A5FA34BB717}"/>
              </a:ext>
            </a:extLst>
          </p:cNvPr>
          <p:cNvSpPr>
            <a:spLocks noGrp="1"/>
          </p:cNvSpPr>
          <p:nvPr>
            <p:ph type="pic" sz="quarter" idx="13"/>
          </p:nvPr>
        </p:nvSpPr>
        <p:spPr>
          <a:xfrm rot="2348786">
            <a:off x="6406701" y="1348071"/>
            <a:ext cx="1914812" cy="3909116"/>
          </a:xfrm>
          <a:prstGeom prst="flowChartAlternateProcess">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507999" y="1175656"/>
            <a:ext cx="5283200" cy="3309257"/>
          </a:xfrm>
          <a:prstGeom prst="rect">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520A3DE-B59E-467C-9347-B766BFD43178}"/>
              </a:ext>
            </a:extLst>
          </p:cNvPr>
          <p:cNvSpPr>
            <a:spLocks noGrp="1"/>
          </p:cNvSpPr>
          <p:nvPr>
            <p:ph type="pic" sz="quarter" idx="10"/>
          </p:nvPr>
        </p:nvSpPr>
        <p:spPr>
          <a:xfrm>
            <a:off x="8796338" y="0"/>
            <a:ext cx="3395662" cy="6858000"/>
          </a:xfrm>
          <a:prstGeom prst="rect">
            <a:avLst/>
          </a:prstGeom>
        </p:spPr>
        <p:txBody>
          <a:bodyPr/>
          <a:lstStyle/>
          <a:p>
            <a:endParaRPr lang="en-US"/>
          </a:p>
        </p:txBody>
      </p:sp>
      <p:sp>
        <p:nvSpPr>
          <p:cNvPr id="11" name="Picture Placeholder 3">
            <a:extLst>
              <a:ext uri="{FF2B5EF4-FFF2-40B4-BE49-F238E27FC236}">
                <a16:creationId xmlns:a16="http://schemas.microsoft.com/office/drawing/2014/main" id="{35A95C72-6768-42B0-A365-0AF3969EB8DD}"/>
              </a:ext>
            </a:extLst>
          </p:cNvPr>
          <p:cNvSpPr>
            <a:spLocks noGrp="1"/>
          </p:cNvSpPr>
          <p:nvPr>
            <p:ph type="pic" sz="quarter" idx="11"/>
          </p:nvPr>
        </p:nvSpPr>
        <p:spPr>
          <a:xfrm>
            <a:off x="5394100" y="0"/>
            <a:ext cx="3395662" cy="3429000"/>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12">
            <a:extLst>
              <a:ext uri="{FF2B5EF4-FFF2-40B4-BE49-F238E27FC236}">
                <a16:creationId xmlns:a16="http://schemas.microsoft.com/office/drawing/2014/main" id="{6D01D9E2-A046-4E5E-9817-9D97073284AE}"/>
              </a:ext>
            </a:extLst>
          </p:cNvPr>
          <p:cNvSpPr>
            <a:spLocks noGrp="1"/>
          </p:cNvSpPr>
          <p:nvPr>
            <p:ph type="pic" sz="quarter" idx="13"/>
          </p:nvPr>
        </p:nvSpPr>
        <p:spPr>
          <a:xfrm rot="2348786">
            <a:off x="6770491" y="2051907"/>
            <a:ext cx="3266809" cy="6859983"/>
          </a:xfrm>
          <a:prstGeom prst="flowChartAlternateProcess">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72D04A2-7849-47EA-9E9C-624CE53458EA}"/>
              </a:ext>
            </a:extLst>
          </p:cNvPr>
          <p:cNvSpPr>
            <a:spLocks noGrp="1"/>
          </p:cNvSpPr>
          <p:nvPr>
            <p:ph type="pic" sz="quarter" idx="10"/>
          </p:nvPr>
        </p:nvSpPr>
        <p:spPr>
          <a:xfrm>
            <a:off x="900113" y="4545356"/>
            <a:ext cx="3149828" cy="2334869"/>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EADFB3F-A049-4A09-9348-C723308CEED5}"/>
              </a:ext>
            </a:extLst>
          </p:cNvPr>
          <p:cNvSpPr>
            <a:spLocks noGrp="1"/>
          </p:cNvSpPr>
          <p:nvPr>
            <p:ph type="pic" sz="quarter" idx="11"/>
          </p:nvPr>
        </p:nvSpPr>
        <p:spPr>
          <a:xfrm>
            <a:off x="4049941" y="2334869"/>
            <a:ext cx="3149828" cy="2334869"/>
          </a:xfrm>
          <a:prstGeom prst="rect">
            <a:avLst/>
          </a:prstGeom>
        </p:spPr>
        <p:txBody>
          <a:bodyPr/>
          <a:lstStyle/>
          <a:p>
            <a:endParaRPr lang="en-US"/>
          </a:p>
        </p:txBody>
      </p:sp>
      <p:sp>
        <p:nvSpPr>
          <p:cNvPr id="6" name="Picture Placeholder 3">
            <a:extLst>
              <a:ext uri="{FF2B5EF4-FFF2-40B4-BE49-F238E27FC236}">
                <a16:creationId xmlns:a16="http://schemas.microsoft.com/office/drawing/2014/main" id="{4930D988-6576-4C54-B0BD-0AA28B84648E}"/>
              </a:ext>
            </a:extLst>
          </p:cNvPr>
          <p:cNvSpPr>
            <a:spLocks noGrp="1"/>
          </p:cNvSpPr>
          <p:nvPr>
            <p:ph type="pic" sz="quarter" idx="12"/>
          </p:nvPr>
        </p:nvSpPr>
        <p:spPr>
          <a:xfrm>
            <a:off x="7199769" y="0"/>
            <a:ext cx="3149828" cy="2334869"/>
          </a:xfrm>
          <a:prstGeom prst="rect">
            <a:avLst/>
          </a:prstGeom>
        </p:spPr>
        <p:txBody>
          <a:bodyPr/>
          <a:lstStyle/>
          <a:p>
            <a:endParaRPr lang="en-US"/>
          </a:p>
        </p:txBody>
      </p:sp>
    </p:spTree>
    <p:extLst>
      <p:ext uri="{BB962C8B-B14F-4D97-AF65-F5344CB8AC3E}">
        <p14:creationId xmlns:p14="http://schemas.microsoft.com/office/powerpoint/2010/main" val="2520398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2" name="Picture Placeholder 10">
            <a:extLst>
              <a:ext uri="{FF2B5EF4-FFF2-40B4-BE49-F238E27FC236}">
                <a16:creationId xmlns:a16="http://schemas.microsoft.com/office/drawing/2014/main" id="{01F4BBAD-8F47-4A89-8FE5-22C54F62E195}"/>
              </a:ext>
            </a:extLst>
          </p:cNvPr>
          <p:cNvSpPr>
            <a:spLocks noGrp="1"/>
          </p:cNvSpPr>
          <p:nvPr>
            <p:ph type="pic" sz="quarter" idx="11"/>
          </p:nvPr>
        </p:nvSpPr>
        <p:spPr>
          <a:xfrm>
            <a:off x="5853113" y="2433638"/>
            <a:ext cx="1365250" cy="2449513"/>
          </a:xfrm>
          <a:prstGeom prst="rect">
            <a:avLst/>
          </a:prstGeom>
        </p:spPr>
        <p:txBody>
          <a:bodyPr/>
          <a:lstStyle/>
          <a:p>
            <a:endParaRPr lang="en-US"/>
          </a:p>
        </p:txBody>
      </p:sp>
      <p:sp>
        <p:nvSpPr>
          <p:cNvPr id="13" name="Picture Placeholder 10">
            <a:extLst>
              <a:ext uri="{FF2B5EF4-FFF2-40B4-BE49-F238E27FC236}">
                <a16:creationId xmlns:a16="http://schemas.microsoft.com/office/drawing/2014/main" id="{F5D5C94D-BE69-4181-89D8-22542F2263AF}"/>
              </a:ext>
            </a:extLst>
          </p:cNvPr>
          <p:cNvSpPr>
            <a:spLocks noGrp="1"/>
          </p:cNvSpPr>
          <p:nvPr>
            <p:ph type="pic" sz="quarter" idx="10"/>
          </p:nvPr>
        </p:nvSpPr>
        <p:spPr>
          <a:xfrm>
            <a:off x="8158163" y="1225550"/>
            <a:ext cx="2786062" cy="3740150"/>
          </a:xfrm>
          <a:prstGeom prst="rect">
            <a:avLst/>
          </a:prstGeom>
        </p:spPr>
        <p:txBody>
          <a:bodyPr/>
          <a:lstStyle/>
          <a:p>
            <a:endParaRPr lang="en-US" dirty="0"/>
          </a:p>
        </p:txBody>
      </p:sp>
    </p:spTree>
    <p:extLst>
      <p:ext uri="{BB962C8B-B14F-4D97-AF65-F5344CB8AC3E}">
        <p14:creationId xmlns:p14="http://schemas.microsoft.com/office/powerpoint/2010/main" val="5548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01CCA2-66A4-42E2-AC32-45D8CB329EF4}"/>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2" r:id="rId8"/>
    <p:sldLayoutId id="2147483663" r:id="rId9"/>
    <p:sldLayoutId id="2147483659" r:id="rId10"/>
    <p:sldLayoutId id="2147483664" r:id="rId11"/>
    <p:sldLayoutId id="2147483665" r:id="rId12"/>
    <p:sldLayoutId id="2147483666"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8.xml"/><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0.xml"/><Relationship Id="rId5" Type="http://schemas.openxmlformats.org/officeDocument/2006/relationships/image" Target="../media/image24.jpeg"/><Relationship Id="rId4"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11.xml"/><Relationship Id="rId4" Type="http://schemas.openxmlformats.org/officeDocument/2006/relationships/image" Target="../media/image27.jpeg"/></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emf"/><Relationship Id="rId1" Type="http://schemas.openxmlformats.org/officeDocument/2006/relationships/slideLayout" Target="../slideLayouts/slideLayout4.xml"/><Relationship Id="rId5" Type="http://schemas.openxmlformats.org/officeDocument/2006/relationships/image" Target="../media/image9.emf"/><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49066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0428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2186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07623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67028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65292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66115E47-8FAD-4514-B835-2DF8E83F164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0" name="Picture Placeholder 9">
            <a:extLst>
              <a:ext uri="{FF2B5EF4-FFF2-40B4-BE49-F238E27FC236}">
                <a16:creationId xmlns:a16="http://schemas.microsoft.com/office/drawing/2014/main" id="{5800AF73-2BCE-49CA-AE87-5EAF6BB9F982}"/>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DB82AA12-8DD4-4CB7-B5AE-0B0EB88158BD}"/>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285" name="TextBox 157">
            <a:extLst>
              <a:ext uri="{FF2B5EF4-FFF2-40B4-BE49-F238E27FC236}">
                <a16:creationId xmlns:a16="http://schemas.microsoft.com/office/drawing/2014/main" id="{D58C3DA8-1A93-45EF-A8AE-6F8BA07B0C70}"/>
              </a:ext>
            </a:extLst>
          </p:cNvPr>
          <p:cNvSpPr txBox="1">
            <a:spLocks noChangeArrowheads="1"/>
          </p:cNvSpPr>
          <p:nvPr/>
        </p:nvSpPr>
        <p:spPr bwMode="auto">
          <a:xfrm>
            <a:off x="7719903" y="3429000"/>
            <a:ext cx="3571984" cy="2107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286" name="Group 285">
            <a:extLst>
              <a:ext uri="{FF2B5EF4-FFF2-40B4-BE49-F238E27FC236}">
                <a16:creationId xmlns:a16="http://schemas.microsoft.com/office/drawing/2014/main" id="{2E5A3A9B-58DE-4AA5-A74D-7B9352F0BFFC}"/>
              </a:ext>
            </a:extLst>
          </p:cNvPr>
          <p:cNvGrpSpPr/>
          <p:nvPr/>
        </p:nvGrpSpPr>
        <p:grpSpPr>
          <a:xfrm rot="19800000">
            <a:off x="778042" y="789754"/>
            <a:ext cx="768172" cy="755360"/>
            <a:chOff x="864536" y="2894881"/>
            <a:chExt cx="1835930" cy="1805308"/>
          </a:xfrm>
        </p:grpSpPr>
        <p:sp>
          <p:nvSpPr>
            <p:cNvPr id="287" name="Hexagon 286">
              <a:extLst>
                <a:ext uri="{FF2B5EF4-FFF2-40B4-BE49-F238E27FC236}">
                  <a16:creationId xmlns:a16="http://schemas.microsoft.com/office/drawing/2014/main" id="{1A81E136-E155-4057-B914-6C03A68EF687}"/>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Hexagon 320">
              <a:extLst>
                <a:ext uri="{FF2B5EF4-FFF2-40B4-BE49-F238E27FC236}">
                  <a16:creationId xmlns:a16="http://schemas.microsoft.com/office/drawing/2014/main" id="{C6DA8735-8C29-45D4-AAC2-D1C707EAE87C}"/>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156">
            <a:extLst>
              <a:ext uri="{FF2B5EF4-FFF2-40B4-BE49-F238E27FC236}">
                <a16:creationId xmlns:a16="http://schemas.microsoft.com/office/drawing/2014/main" id="{8EDBD6E9-981E-480D-B90D-ED8929ECA123}"/>
              </a:ext>
            </a:extLst>
          </p:cNvPr>
          <p:cNvSpPr txBox="1">
            <a:spLocks noChangeArrowheads="1"/>
          </p:cNvSpPr>
          <p:nvPr/>
        </p:nvSpPr>
        <p:spPr bwMode="auto">
          <a:xfrm>
            <a:off x="640661" y="1734714"/>
            <a:ext cx="3322796"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dirty="0">
                <a:latin typeface="+mn-lt"/>
              </a:rPr>
              <a:t>Your Title Goes</a:t>
            </a:r>
          </a:p>
          <a:p>
            <a:r>
              <a:rPr lang="en-US" altLang="es-MX" dirty="0">
                <a:latin typeface="+mn-lt"/>
              </a:rPr>
              <a:t>Here</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5">
            <a:extLst>
              <a:ext uri="{FF2B5EF4-FFF2-40B4-BE49-F238E27FC236}">
                <a16:creationId xmlns:a16="http://schemas.microsoft.com/office/drawing/2014/main" id="{75313B5E-4AB3-4299-8797-2B265F02EC10}"/>
              </a:ext>
            </a:extLst>
          </p:cNvPr>
          <p:cNvSpPr>
            <a:spLocks/>
          </p:cNvSpPr>
          <p:nvPr/>
        </p:nvSpPr>
        <p:spPr bwMode="auto">
          <a:xfrm>
            <a:off x="7825467" y="842963"/>
            <a:ext cx="3452813" cy="4487862"/>
          </a:xfrm>
          <a:custGeom>
            <a:avLst/>
            <a:gdLst>
              <a:gd name="T0" fmla="*/ 1779 w 1779"/>
              <a:gd name="T1" fmla="*/ 2210 h 2313"/>
              <a:gd name="T2" fmla="*/ 1676 w 1779"/>
              <a:gd name="T3" fmla="*/ 2313 h 2313"/>
              <a:gd name="T4" fmla="*/ 102 w 1779"/>
              <a:gd name="T5" fmla="*/ 2313 h 2313"/>
              <a:gd name="T6" fmla="*/ 0 w 1779"/>
              <a:gd name="T7" fmla="*/ 2210 h 2313"/>
              <a:gd name="T8" fmla="*/ 0 w 1779"/>
              <a:gd name="T9" fmla="*/ 103 h 2313"/>
              <a:gd name="T10" fmla="*/ 102 w 1779"/>
              <a:gd name="T11" fmla="*/ 0 h 2313"/>
              <a:gd name="T12" fmla="*/ 1676 w 1779"/>
              <a:gd name="T13" fmla="*/ 0 h 2313"/>
              <a:gd name="T14" fmla="*/ 1779 w 1779"/>
              <a:gd name="T15" fmla="*/ 103 h 2313"/>
              <a:gd name="T16" fmla="*/ 1779 w 1779"/>
              <a:gd name="T17" fmla="*/ 2210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9" h="2313">
                <a:moveTo>
                  <a:pt x="1779" y="2210"/>
                </a:moveTo>
                <a:cubicBezTo>
                  <a:pt x="1779" y="2267"/>
                  <a:pt x="1733" y="2313"/>
                  <a:pt x="1676" y="2313"/>
                </a:cubicBezTo>
                <a:cubicBezTo>
                  <a:pt x="102" y="2313"/>
                  <a:pt x="102" y="2313"/>
                  <a:pt x="102" y="2313"/>
                </a:cubicBezTo>
                <a:cubicBezTo>
                  <a:pt x="46" y="2313"/>
                  <a:pt x="0" y="2267"/>
                  <a:pt x="0" y="2210"/>
                </a:cubicBezTo>
                <a:cubicBezTo>
                  <a:pt x="0" y="103"/>
                  <a:pt x="0" y="103"/>
                  <a:pt x="0" y="103"/>
                </a:cubicBezTo>
                <a:cubicBezTo>
                  <a:pt x="0" y="47"/>
                  <a:pt x="46" y="0"/>
                  <a:pt x="102" y="0"/>
                </a:cubicBezTo>
                <a:cubicBezTo>
                  <a:pt x="1676" y="0"/>
                  <a:pt x="1676" y="0"/>
                  <a:pt x="1676" y="0"/>
                </a:cubicBezTo>
                <a:cubicBezTo>
                  <a:pt x="1733" y="0"/>
                  <a:pt x="1779" y="47"/>
                  <a:pt x="1779" y="103"/>
                </a:cubicBezTo>
                <a:lnTo>
                  <a:pt x="1779" y="22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6">
            <a:extLst>
              <a:ext uri="{FF2B5EF4-FFF2-40B4-BE49-F238E27FC236}">
                <a16:creationId xmlns:a16="http://schemas.microsoft.com/office/drawing/2014/main" id="{758E2BC5-98A9-40F4-9C6D-710458F87E0F}"/>
              </a:ext>
            </a:extLst>
          </p:cNvPr>
          <p:cNvSpPr>
            <a:spLocks noChangeArrowheads="1"/>
          </p:cNvSpPr>
          <p:nvPr/>
        </p:nvSpPr>
        <p:spPr bwMode="auto">
          <a:xfrm>
            <a:off x="8158842" y="1225550"/>
            <a:ext cx="2786063" cy="3722687"/>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7">
            <a:extLst>
              <a:ext uri="{FF2B5EF4-FFF2-40B4-BE49-F238E27FC236}">
                <a16:creationId xmlns:a16="http://schemas.microsoft.com/office/drawing/2014/main" id="{D8D5F7E5-37C2-4EB0-B3E7-326972A61243}"/>
              </a:ext>
            </a:extLst>
          </p:cNvPr>
          <p:cNvSpPr>
            <a:spLocks noChangeArrowheads="1"/>
          </p:cNvSpPr>
          <p:nvPr/>
        </p:nvSpPr>
        <p:spPr bwMode="auto">
          <a:xfrm>
            <a:off x="9508217" y="1004888"/>
            <a:ext cx="87313" cy="88900"/>
          </a:xfrm>
          <a:prstGeom prst="ellipse">
            <a:avLst/>
          </a:pr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8">
            <a:extLst>
              <a:ext uri="{FF2B5EF4-FFF2-40B4-BE49-F238E27FC236}">
                <a16:creationId xmlns:a16="http://schemas.microsoft.com/office/drawing/2014/main" id="{A69AD520-2ECB-402A-8C2C-52B4460AF2E7}"/>
              </a:ext>
            </a:extLst>
          </p:cNvPr>
          <p:cNvSpPr>
            <a:spLocks noChangeArrowheads="1"/>
          </p:cNvSpPr>
          <p:nvPr/>
        </p:nvSpPr>
        <p:spPr bwMode="auto">
          <a:xfrm>
            <a:off x="9473292" y="5049838"/>
            <a:ext cx="155575" cy="152400"/>
          </a:xfrm>
          <a:prstGeom prst="ellipse">
            <a:avLst/>
          </a:pr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3" name="Group 11">
            <a:extLst>
              <a:ext uri="{FF2B5EF4-FFF2-40B4-BE49-F238E27FC236}">
                <a16:creationId xmlns:a16="http://schemas.microsoft.com/office/drawing/2014/main" id="{F6717874-517A-4A91-A23F-1722D0137EB0}"/>
              </a:ext>
            </a:extLst>
          </p:cNvPr>
          <p:cNvGrpSpPr>
            <a:grpSpLocks noChangeAspect="1"/>
          </p:cNvGrpSpPr>
          <p:nvPr/>
        </p:nvGrpSpPr>
        <p:grpSpPr bwMode="auto">
          <a:xfrm>
            <a:off x="5737905" y="1974850"/>
            <a:ext cx="1597025" cy="3351213"/>
            <a:chOff x="1603" y="1244"/>
            <a:chExt cx="1006" cy="2111"/>
          </a:xfrm>
        </p:grpSpPr>
        <p:sp>
          <p:nvSpPr>
            <p:cNvPr id="15" name="Freeform 12">
              <a:extLst>
                <a:ext uri="{FF2B5EF4-FFF2-40B4-BE49-F238E27FC236}">
                  <a16:creationId xmlns:a16="http://schemas.microsoft.com/office/drawing/2014/main" id="{5BF46406-DD16-4A28-BBB7-47828454E3F9}"/>
                </a:ext>
              </a:extLst>
            </p:cNvPr>
            <p:cNvSpPr>
              <a:spLocks/>
            </p:cNvSpPr>
            <p:nvPr/>
          </p:nvSpPr>
          <p:spPr bwMode="auto">
            <a:xfrm>
              <a:off x="1603" y="1244"/>
              <a:ext cx="1006" cy="2111"/>
            </a:xfrm>
            <a:custGeom>
              <a:avLst/>
              <a:gdLst>
                <a:gd name="T0" fmla="*/ 291 w 291"/>
                <a:gd name="T1" fmla="*/ 569 h 614"/>
                <a:gd name="T2" fmla="*/ 246 w 291"/>
                <a:gd name="T3" fmla="*/ 614 h 614"/>
                <a:gd name="T4" fmla="*/ 45 w 291"/>
                <a:gd name="T5" fmla="*/ 614 h 614"/>
                <a:gd name="T6" fmla="*/ 0 w 291"/>
                <a:gd name="T7" fmla="*/ 569 h 614"/>
                <a:gd name="T8" fmla="*/ 0 w 291"/>
                <a:gd name="T9" fmla="*/ 45 h 614"/>
                <a:gd name="T10" fmla="*/ 45 w 291"/>
                <a:gd name="T11" fmla="*/ 0 h 614"/>
                <a:gd name="T12" fmla="*/ 246 w 291"/>
                <a:gd name="T13" fmla="*/ 0 h 614"/>
                <a:gd name="T14" fmla="*/ 291 w 291"/>
                <a:gd name="T15" fmla="*/ 45 h 614"/>
                <a:gd name="T16" fmla="*/ 291 w 291"/>
                <a:gd name="T17" fmla="*/ 569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614">
                  <a:moveTo>
                    <a:pt x="291" y="569"/>
                  </a:moveTo>
                  <a:cubicBezTo>
                    <a:pt x="291" y="594"/>
                    <a:pt x="271" y="614"/>
                    <a:pt x="246" y="614"/>
                  </a:cubicBezTo>
                  <a:cubicBezTo>
                    <a:pt x="45" y="614"/>
                    <a:pt x="45" y="614"/>
                    <a:pt x="45" y="614"/>
                  </a:cubicBezTo>
                  <a:cubicBezTo>
                    <a:pt x="20" y="614"/>
                    <a:pt x="0" y="594"/>
                    <a:pt x="0" y="569"/>
                  </a:cubicBezTo>
                  <a:cubicBezTo>
                    <a:pt x="0" y="45"/>
                    <a:pt x="0" y="45"/>
                    <a:pt x="0" y="45"/>
                  </a:cubicBezTo>
                  <a:cubicBezTo>
                    <a:pt x="0" y="20"/>
                    <a:pt x="20" y="0"/>
                    <a:pt x="45" y="0"/>
                  </a:cubicBezTo>
                  <a:cubicBezTo>
                    <a:pt x="246" y="0"/>
                    <a:pt x="246" y="0"/>
                    <a:pt x="246" y="0"/>
                  </a:cubicBezTo>
                  <a:cubicBezTo>
                    <a:pt x="271" y="0"/>
                    <a:pt x="291" y="20"/>
                    <a:pt x="291" y="45"/>
                  </a:cubicBezTo>
                  <a:lnTo>
                    <a:pt x="291" y="569"/>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3">
              <a:extLst>
                <a:ext uri="{FF2B5EF4-FFF2-40B4-BE49-F238E27FC236}">
                  <a16:creationId xmlns:a16="http://schemas.microsoft.com/office/drawing/2014/main" id="{FEC4696B-B937-4369-874F-F58460B61753}"/>
                </a:ext>
              </a:extLst>
            </p:cNvPr>
            <p:cNvSpPr>
              <a:spLocks noChangeArrowheads="1"/>
            </p:cNvSpPr>
            <p:nvPr/>
          </p:nvSpPr>
          <p:spPr bwMode="auto">
            <a:xfrm>
              <a:off x="1676" y="1533"/>
              <a:ext cx="860" cy="1543"/>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Oval 14">
              <a:extLst>
                <a:ext uri="{FF2B5EF4-FFF2-40B4-BE49-F238E27FC236}">
                  <a16:creationId xmlns:a16="http://schemas.microsoft.com/office/drawing/2014/main" id="{600FF1D6-D452-446E-AC47-0EBB2BC481BB}"/>
                </a:ext>
              </a:extLst>
            </p:cNvPr>
            <p:cNvSpPr>
              <a:spLocks noChangeArrowheads="1"/>
            </p:cNvSpPr>
            <p:nvPr/>
          </p:nvSpPr>
          <p:spPr bwMode="auto">
            <a:xfrm>
              <a:off x="2035" y="3128"/>
              <a:ext cx="142" cy="141"/>
            </a:xfrm>
            <a:prstGeom prst="ellipse">
              <a:avLst/>
            </a:pr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F852F604-41FD-4389-90A8-536AB86DEAB7}"/>
                </a:ext>
              </a:extLst>
            </p:cNvPr>
            <p:cNvSpPr>
              <a:spLocks/>
            </p:cNvSpPr>
            <p:nvPr/>
          </p:nvSpPr>
          <p:spPr bwMode="auto">
            <a:xfrm>
              <a:off x="2007" y="1412"/>
              <a:ext cx="173" cy="42"/>
            </a:xfrm>
            <a:custGeom>
              <a:avLst/>
              <a:gdLst>
                <a:gd name="T0" fmla="*/ 50 w 50"/>
                <a:gd name="T1" fmla="*/ 6 h 12"/>
                <a:gd name="T2" fmla="*/ 44 w 50"/>
                <a:gd name="T3" fmla="*/ 12 h 12"/>
                <a:gd name="T4" fmla="*/ 6 w 50"/>
                <a:gd name="T5" fmla="*/ 12 h 12"/>
                <a:gd name="T6" fmla="*/ 0 w 50"/>
                <a:gd name="T7" fmla="*/ 6 h 12"/>
                <a:gd name="T8" fmla="*/ 0 w 50"/>
                <a:gd name="T9" fmla="*/ 6 h 12"/>
                <a:gd name="T10" fmla="*/ 6 w 50"/>
                <a:gd name="T11" fmla="*/ 0 h 12"/>
                <a:gd name="T12" fmla="*/ 44 w 50"/>
                <a:gd name="T13" fmla="*/ 0 h 12"/>
                <a:gd name="T14" fmla="*/ 50 w 50"/>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12">
                  <a:moveTo>
                    <a:pt x="50" y="6"/>
                  </a:moveTo>
                  <a:cubicBezTo>
                    <a:pt x="50" y="9"/>
                    <a:pt x="48" y="12"/>
                    <a:pt x="44" y="12"/>
                  </a:cubicBezTo>
                  <a:cubicBezTo>
                    <a:pt x="6" y="12"/>
                    <a:pt x="6" y="12"/>
                    <a:pt x="6" y="12"/>
                  </a:cubicBezTo>
                  <a:cubicBezTo>
                    <a:pt x="3" y="12"/>
                    <a:pt x="0" y="9"/>
                    <a:pt x="0" y="6"/>
                  </a:cubicBezTo>
                  <a:cubicBezTo>
                    <a:pt x="0" y="6"/>
                    <a:pt x="0" y="6"/>
                    <a:pt x="0" y="6"/>
                  </a:cubicBezTo>
                  <a:cubicBezTo>
                    <a:pt x="0" y="2"/>
                    <a:pt x="3" y="0"/>
                    <a:pt x="6" y="0"/>
                  </a:cubicBezTo>
                  <a:cubicBezTo>
                    <a:pt x="44" y="0"/>
                    <a:pt x="44" y="0"/>
                    <a:pt x="44" y="0"/>
                  </a:cubicBezTo>
                  <a:cubicBezTo>
                    <a:pt x="48" y="0"/>
                    <a:pt x="50" y="2"/>
                    <a:pt x="50" y="6"/>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22" name="Picture Placeholder 21">
            <a:extLst>
              <a:ext uri="{FF2B5EF4-FFF2-40B4-BE49-F238E27FC236}">
                <a16:creationId xmlns:a16="http://schemas.microsoft.com/office/drawing/2014/main" id="{635D8E14-39DC-43CC-8739-B51CE08C1E05}"/>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8158163" y="1225550"/>
            <a:ext cx="2786062" cy="3740150"/>
          </a:xfrm>
        </p:spPr>
      </p:pic>
      <p:pic>
        <p:nvPicPr>
          <p:cNvPr id="31" name="Picture Placeholder 30">
            <a:extLst>
              <a:ext uri="{FF2B5EF4-FFF2-40B4-BE49-F238E27FC236}">
                <a16:creationId xmlns:a16="http://schemas.microsoft.com/office/drawing/2014/main" id="{14458D8A-3085-417E-AFF2-90EB3066D4E4}"/>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5853113" y="2433638"/>
            <a:ext cx="1365250" cy="2449513"/>
          </a:xfrm>
        </p:spPr>
      </p:pic>
      <p:sp>
        <p:nvSpPr>
          <p:cNvPr id="84" name="TextBox 156">
            <a:extLst>
              <a:ext uri="{FF2B5EF4-FFF2-40B4-BE49-F238E27FC236}">
                <a16:creationId xmlns:a16="http://schemas.microsoft.com/office/drawing/2014/main" id="{6FBC6172-BB20-42BD-A8A5-6CBD5AF14F8D}"/>
              </a:ext>
            </a:extLst>
          </p:cNvPr>
          <p:cNvSpPr txBox="1">
            <a:spLocks noChangeArrowheads="1"/>
          </p:cNvSpPr>
          <p:nvPr/>
        </p:nvSpPr>
        <p:spPr bwMode="auto">
          <a:xfrm>
            <a:off x="629330" y="2669392"/>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mn-lt"/>
              </a:rPr>
              <a:t>Your Title Goes Here </a:t>
            </a:r>
          </a:p>
        </p:txBody>
      </p:sp>
      <p:sp>
        <p:nvSpPr>
          <p:cNvPr id="86" name="TextBox 157">
            <a:extLst>
              <a:ext uri="{FF2B5EF4-FFF2-40B4-BE49-F238E27FC236}">
                <a16:creationId xmlns:a16="http://schemas.microsoft.com/office/drawing/2014/main" id="{FB8077AF-6EB7-4B06-9E0D-1C74422004F4}"/>
              </a:ext>
            </a:extLst>
          </p:cNvPr>
          <p:cNvSpPr txBox="1">
            <a:spLocks noChangeArrowheads="1"/>
          </p:cNvSpPr>
          <p:nvPr/>
        </p:nvSpPr>
        <p:spPr bwMode="auto">
          <a:xfrm>
            <a:off x="629330" y="3055154"/>
            <a:ext cx="4422775" cy="1904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87" name="Group 86">
            <a:extLst>
              <a:ext uri="{FF2B5EF4-FFF2-40B4-BE49-F238E27FC236}">
                <a16:creationId xmlns:a16="http://schemas.microsoft.com/office/drawing/2014/main" id="{97F9BD1B-2EB2-429A-8382-069995FC95CE}"/>
              </a:ext>
            </a:extLst>
          </p:cNvPr>
          <p:cNvGrpSpPr/>
          <p:nvPr/>
        </p:nvGrpSpPr>
        <p:grpSpPr>
          <a:xfrm rot="19800000">
            <a:off x="876882" y="1630291"/>
            <a:ext cx="768172" cy="755360"/>
            <a:chOff x="864536" y="2894881"/>
            <a:chExt cx="1835930" cy="1805308"/>
          </a:xfrm>
        </p:grpSpPr>
        <p:sp>
          <p:nvSpPr>
            <p:cNvPr id="93" name="Hexagon 92">
              <a:extLst>
                <a:ext uri="{FF2B5EF4-FFF2-40B4-BE49-F238E27FC236}">
                  <a16:creationId xmlns:a16="http://schemas.microsoft.com/office/drawing/2014/main" id="{75C9746E-2F4C-47D2-B3CC-36244AA8144C}"/>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Hexagon 93">
              <a:extLst>
                <a:ext uri="{FF2B5EF4-FFF2-40B4-BE49-F238E27FC236}">
                  <a16:creationId xmlns:a16="http://schemas.microsoft.com/office/drawing/2014/main" id="{87B2CC0D-9BAA-4E36-B86F-FBC6E70B8729}"/>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5734DBC8-977B-4CF0-8FC0-4BA998DBD41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1" name="Picture Placeholder 10">
            <a:extLst>
              <a:ext uri="{FF2B5EF4-FFF2-40B4-BE49-F238E27FC236}">
                <a16:creationId xmlns:a16="http://schemas.microsoft.com/office/drawing/2014/main" id="{2545FF4A-99A0-408F-BE48-4FBE15323EEC}"/>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5" name="Picture Placeholder 14">
            <a:extLst>
              <a:ext uri="{FF2B5EF4-FFF2-40B4-BE49-F238E27FC236}">
                <a16:creationId xmlns:a16="http://schemas.microsoft.com/office/drawing/2014/main" id="{34A84B21-72F6-4E96-91D5-9C08BA9EC1AB}"/>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13" name="Picture Placeholder 12">
            <a:extLst>
              <a:ext uri="{FF2B5EF4-FFF2-40B4-BE49-F238E27FC236}">
                <a16:creationId xmlns:a16="http://schemas.microsoft.com/office/drawing/2014/main" id="{A286A315-C3AB-405A-AA5C-215DF39EAB71}"/>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a:stretch>
            <a:fillRect/>
          </a:stretch>
        </p:blipFill>
        <p:spPr/>
      </p:pic>
      <p:sp>
        <p:nvSpPr>
          <p:cNvPr id="67" name="TextBox 156">
            <a:extLst>
              <a:ext uri="{FF2B5EF4-FFF2-40B4-BE49-F238E27FC236}">
                <a16:creationId xmlns:a16="http://schemas.microsoft.com/office/drawing/2014/main" id="{666CC8EE-D42A-45DF-9CF8-577C26800EB6}"/>
              </a:ext>
            </a:extLst>
          </p:cNvPr>
          <p:cNvSpPr txBox="1">
            <a:spLocks noChangeArrowheads="1"/>
          </p:cNvSpPr>
          <p:nvPr/>
        </p:nvSpPr>
        <p:spPr bwMode="auto">
          <a:xfrm rot="16200000">
            <a:off x="280154" y="3853191"/>
            <a:ext cx="3322796"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dirty="0">
                <a:latin typeface="+mn-lt"/>
              </a:rPr>
              <a:t>Your Title Goes</a:t>
            </a:r>
          </a:p>
          <a:p>
            <a:r>
              <a:rPr lang="en-US" altLang="es-MX" dirty="0">
                <a:latin typeface="+mn-lt"/>
              </a:rPr>
              <a:t>Here</a:t>
            </a:r>
          </a:p>
        </p:txBody>
      </p:sp>
      <p:grpSp>
        <p:nvGrpSpPr>
          <p:cNvPr id="68" name="Group 67">
            <a:extLst>
              <a:ext uri="{FF2B5EF4-FFF2-40B4-BE49-F238E27FC236}">
                <a16:creationId xmlns:a16="http://schemas.microsoft.com/office/drawing/2014/main" id="{D5885779-B054-4314-B7AD-9CA7CFECE147}"/>
              </a:ext>
            </a:extLst>
          </p:cNvPr>
          <p:cNvGrpSpPr/>
          <p:nvPr/>
        </p:nvGrpSpPr>
        <p:grpSpPr>
          <a:xfrm rot="10800000">
            <a:off x="369353" y="5359384"/>
            <a:ext cx="768172" cy="755360"/>
            <a:chOff x="864536" y="2894881"/>
            <a:chExt cx="1835930" cy="1805308"/>
          </a:xfrm>
        </p:grpSpPr>
        <p:sp>
          <p:nvSpPr>
            <p:cNvPr id="69" name="Hexagon 68">
              <a:extLst>
                <a:ext uri="{FF2B5EF4-FFF2-40B4-BE49-F238E27FC236}">
                  <a16:creationId xmlns:a16="http://schemas.microsoft.com/office/drawing/2014/main" id="{51BA68D5-5D26-4AAE-9EFF-25344ED05ECC}"/>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Hexagon 72">
              <a:extLst>
                <a:ext uri="{FF2B5EF4-FFF2-40B4-BE49-F238E27FC236}">
                  <a16:creationId xmlns:a16="http://schemas.microsoft.com/office/drawing/2014/main" id="{764DD4DC-6003-4E75-A0BB-3ED61BD44824}"/>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7">
            <a:extLst>
              <a:ext uri="{FF2B5EF4-FFF2-40B4-BE49-F238E27FC236}">
                <a16:creationId xmlns:a16="http://schemas.microsoft.com/office/drawing/2014/main" id="{A9C4381D-DCDD-4FC0-9C1D-B19542377C37}"/>
              </a:ext>
            </a:extLst>
          </p:cNvPr>
          <p:cNvSpPr txBox="1">
            <a:spLocks noChangeArrowheads="1"/>
          </p:cNvSpPr>
          <p:nvPr/>
        </p:nvSpPr>
        <p:spPr bwMode="auto">
          <a:xfrm>
            <a:off x="9064612" y="1862308"/>
            <a:ext cx="2750017"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p>
          <a:p>
            <a:pPr>
              <a:lnSpc>
                <a:spcPct val="110000"/>
              </a:lnSpc>
            </a:pPr>
            <a:endParaRPr lang="pt-BR" altLang="es-MX" sz="1200" dirty="0">
              <a:latin typeface="+mn-lt"/>
              <a:cs typeface="Calibri Light" panose="020F0302020204030204" pitchFamily="34" charset="0"/>
            </a:endParaRPr>
          </a:p>
        </p:txBody>
      </p:sp>
      <p:sp>
        <p:nvSpPr>
          <p:cNvPr id="17" name="TextBox 157">
            <a:extLst>
              <a:ext uri="{FF2B5EF4-FFF2-40B4-BE49-F238E27FC236}">
                <a16:creationId xmlns:a16="http://schemas.microsoft.com/office/drawing/2014/main" id="{6D66CA42-D1B8-41F9-A3C9-D1BBA4CB6FAA}"/>
              </a:ext>
            </a:extLst>
          </p:cNvPr>
          <p:cNvSpPr txBox="1">
            <a:spLocks noChangeArrowheads="1"/>
          </p:cNvSpPr>
          <p:nvPr/>
        </p:nvSpPr>
        <p:spPr bwMode="auto">
          <a:xfrm>
            <a:off x="9064612" y="3133234"/>
            <a:ext cx="2750017"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p>
          <a:p>
            <a:pPr>
              <a:lnSpc>
                <a:spcPct val="110000"/>
              </a:lnSpc>
            </a:pPr>
            <a:endParaRPr lang="pt-BR" altLang="es-MX" sz="1200" dirty="0">
              <a:latin typeface="+mn-lt"/>
              <a:cs typeface="Calibri Light" panose="020F0302020204030204" pitchFamily="34" charset="0"/>
            </a:endParaRPr>
          </a:p>
        </p:txBody>
      </p:sp>
      <p:sp>
        <p:nvSpPr>
          <p:cNvPr id="18" name="TextBox 157">
            <a:extLst>
              <a:ext uri="{FF2B5EF4-FFF2-40B4-BE49-F238E27FC236}">
                <a16:creationId xmlns:a16="http://schemas.microsoft.com/office/drawing/2014/main" id="{D889D3ED-3447-476B-B2B9-ED9CBB29C8BC}"/>
              </a:ext>
            </a:extLst>
          </p:cNvPr>
          <p:cNvSpPr txBox="1">
            <a:spLocks noChangeArrowheads="1"/>
          </p:cNvSpPr>
          <p:nvPr/>
        </p:nvSpPr>
        <p:spPr bwMode="auto">
          <a:xfrm>
            <a:off x="9064612" y="4404160"/>
            <a:ext cx="2750017"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p>
          <a:p>
            <a:pPr>
              <a:lnSpc>
                <a:spcPct val="110000"/>
              </a:lnSpc>
            </a:pPr>
            <a:endParaRPr lang="pt-BR" altLang="es-MX" sz="1200" dirty="0">
              <a:latin typeface="+mn-lt"/>
              <a:cs typeface="Calibri Light" panose="020F0302020204030204" pitchFamily="34" charset="0"/>
            </a:endParaRP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151D6397-833F-4282-BD60-57A1106DB8F8}"/>
              </a:ext>
            </a:extLst>
          </p:cNvPr>
          <p:cNvPicPr>
            <a:picLocks noGrp="1" noChangeAspect="1"/>
          </p:cNvPicPr>
          <p:nvPr>
            <p:ph type="pic" sz="quarter" idx="12"/>
          </p:nvPr>
        </p:nvPicPr>
        <p:blipFill>
          <a:blip r:embed="rId2" cstate="email">
            <a:extLst>
              <a:ext uri="{28A0092B-C50C-407E-A947-70E740481C1C}">
                <a14:useLocalDpi xmlns:a14="http://schemas.microsoft.com/office/drawing/2010/main"/>
              </a:ext>
            </a:extLst>
          </a:blip>
          <a:srcRect/>
          <a:stretch>
            <a:fillRect/>
          </a:stretch>
        </p:blipFill>
        <p:spPr/>
      </p:pic>
      <p:pic>
        <p:nvPicPr>
          <p:cNvPr id="10" name="Picture Placeholder 9">
            <a:extLst>
              <a:ext uri="{FF2B5EF4-FFF2-40B4-BE49-F238E27FC236}">
                <a16:creationId xmlns:a16="http://schemas.microsoft.com/office/drawing/2014/main" id="{73BB0413-B65A-4781-A790-E213AF14A424}"/>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6EFE4867-BAF7-45F8-AED4-288EBF3E660D}"/>
              </a:ext>
            </a:extLst>
          </p:cNvPr>
          <p:cNvPicPr>
            <a:picLocks noGrp="1" noChangeAspect="1"/>
          </p:cNvPicPr>
          <p:nvPr>
            <p:ph type="pic" sz="quarter" idx="14"/>
          </p:nvPr>
        </p:nvPicPr>
        <p:blipFill>
          <a:blip r:embed="rId4" cstate="email">
            <a:extLst>
              <a:ext uri="{28A0092B-C50C-407E-A947-70E740481C1C}">
                <a14:useLocalDpi xmlns:a14="http://schemas.microsoft.com/office/drawing/2010/main"/>
              </a:ext>
            </a:extLst>
          </a:blip>
          <a:srcRect/>
          <a:stretch>
            <a:fillRect/>
          </a:stretch>
        </p:blipFill>
        <p:spPr/>
      </p:pic>
      <p:sp>
        <p:nvSpPr>
          <p:cNvPr id="72" name="TextBox 156">
            <a:extLst>
              <a:ext uri="{FF2B5EF4-FFF2-40B4-BE49-F238E27FC236}">
                <a16:creationId xmlns:a16="http://schemas.microsoft.com/office/drawing/2014/main" id="{751593C5-A316-4BF2-9C6C-F6FD014A9AE7}"/>
              </a:ext>
            </a:extLst>
          </p:cNvPr>
          <p:cNvSpPr txBox="1">
            <a:spLocks noChangeArrowheads="1"/>
          </p:cNvSpPr>
          <p:nvPr/>
        </p:nvSpPr>
        <p:spPr bwMode="auto">
          <a:xfrm>
            <a:off x="629330" y="2669392"/>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mn-lt"/>
              </a:rPr>
              <a:t>Your Title Goes Here </a:t>
            </a:r>
          </a:p>
        </p:txBody>
      </p:sp>
      <p:sp>
        <p:nvSpPr>
          <p:cNvPr id="73" name="TextBox 157">
            <a:extLst>
              <a:ext uri="{FF2B5EF4-FFF2-40B4-BE49-F238E27FC236}">
                <a16:creationId xmlns:a16="http://schemas.microsoft.com/office/drawing/2014/main" id="{242297BC-FAD2-44A7-B374-1AAB07649BE4}"/>
              </a:ext>
            </a:extLst>
          </p:cNvPr>
          <p:cNvSpPr txBox="1">
            <a:spLocks noChangeArrowheads="1"/>
          </p:cNvSpPr>
          <p:nvPr/>
        </p:nvSpPr>
        <p:spPr bwMode="auto">
          <a:xfrm>
            <a:off x="629330" y="3055154"/>
            <a:ext cx="4422775" cy="1904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74" name="Group 73">
            <a:extLst>
              <a:ext uri="{FF2B5EF4-FFF2-40B4-BE49-F238E27FC236}">
                <a16:creationId xmlns:a16="http://schemas.microsoft.com/office/drawing/2014/main" id="{5A71F4A4-6540-4C81-8B58-2EB0485DE3CD}"/>
              </a:ext>
            </a:extLst>
          </p:cNvPr>
          <p:cNvGrpSpPr/>
          <p:nvPr/>
        </p:nvGrpSpPr>
        <p:grpSpPr>
          <a:xfrm rot="19800000">
            <a:off x="876882" y="1630291"/>
            <a:ext cx="768172" cy="755360"/>
            <a:chOff x="864536" y="2894881"/>
            <a:chExt cx="1835930" cy="1805308"/>
          </a:xfrm>
        </p:grpSpPr>
        <p:sp>
          <p:nvSpPr>
            <p:cNvPr id="75" name="Hexagon 74">
              <a:extLst>
                <a:ext uri="{FF2B5EF4-FFF2-40B4-BE49-F238E27FC236}">
                  <a16:creationId xmlns:a16="http://schemas.microsoft.com/office/drawing/2014/main" id="{507C0B90-EE2D-4D96-AE86-7B34AD019343}"/>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Hexagon 75">
              <a:extLst>
                <a:ext uri="{FF2B5EF4-FFF2-40B4-BE49-F238E27FC236}">
                  <a16:creationId xmlns:a16="http://schemas.microsoft.com/office/drawing/2014/main" id="{D94D048D-5275-448B-8A9C-4C8AB34251E4}"/>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0021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8C781CBD-3CA5-435C-ADDD-CD0ECA13A92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grpSp>
        <p:nvGrpSpPr>
          <p:cNvPr id="20" name="Group 19">
            <a:extLst>
              <a:ext uri="{FF2B5EF4-FFF2-40B4-BE49-F238E27FC236}">
                <a16:creationId xmlns:a16="http://schemas.microsoft.com/office/drawing/2014/main" id="{905E9CD9-1E2D-4EF5-84E4-1D964BF7D6A5}"/>
              </a:ext>
            </a:extLst>
          </p:cNvPr>
          <p:cNvGrpSpPr/>
          <p:nvPr/>
        </p:nvGrpSpPr>
        <p:grpSpPr>
          <a:xfrm>
            <a:off x="4001730" y="929639"/>
            <a:ext cx="4360528" cy="5024021"/>
            <a:chOff x="4001730" y="929639"/>
            <a:chExt cx="4360528" cy="5024021"/>
          </a:xfrm>
        </p:grpSpPr>
        <p:sp>
          <p:nvSpPr>
            <p:cNvPr id="18" name="Hexagon 17">
              <a:extLst>
                <a:ext uri="{FF2B5EF4-FFF2-40B4-BE49-F238E27FC236}">
                  <a16:creationId xmlns:a16="http://schemas.microsoft.com/office/drawing/2014/main" id="{FCD0CA8A-B7A7-4A74-B0A6-539F86212435}"/>
                </a:ext>
              </a:extLst>
            </p:cNvPr>
            <p:cNvSpPr/>
            <p:nvPr/>
          </p:nvSpPr>
          <p:spPr>
            <a:xfrm rot="16200000">
              <a:off x="3684720" y="1276123"/>
              <a:ext cx="5024021" cy="4331054"/>
            </a:xfrm>
            <a:prstGeom prst="hexagon">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Hexagon 6">
              <a:extLst>
                <a:ext uri="{FF2B5EF4-FFF2-40B4-BE49-F238E27FC236}">
                  <a16:creationId xmlns:a16="http://schemas.microsoft.com/office/drawing/2014/main" id="{DD71901D-7468-4D09-9523-804A6934633C}"/>
                </a:ext>
              </a:extLst>
            </p:cNvPr>
            <p:cNvSpPr/>
            <p:nvPr/>
          </p:nvSpPr>
          <p:spPr>
            <a:xfrm rot="16200000">
              <a:off x="3666646" y="1343418"/>
              <a:ext cx="4858709" cy="4188542"/>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xagon 15">
              <a:extLst>
                <a:ext uri="{FF2B5EF4-FFF2-40B4-BE49-F238E27FC236}">
                  <a16:creationId xmlns:a16="http://schemas.microsoft.com/office/drawing/2014/main" id="{8544893B-C2BA-4C50-8F7C-58264BD4F634}"/>
                </a:ext>
              </a:extLst>
            </p:cNvPr>
            <p:cNvSpPr/>
            <p:nvPr/>
          </p:nvSpPr>
          <p:spPr>
            <a:xfrm rot="16200000">
              <a:off x="3933819" y="1547076"/>
              <a:ext cx="4314356" cy="3719273"/>
            </a:xfrm>
            <a:prstGeom prst="hexagon">
              <a:avLst/>
            </a:prstGeom>
            <a:solidFill>
              <a:srgbClr val="490129"/>
            </a:solid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サブタイトル 16">
            <a:extLst>
              <a:ext uri="{FF2B5EF4-FFF2-40B4-BE49-F238E27FC236}">
                <a16:creationId xmlns:a16="http://schemas.microsoft.com/office/drawing/2014/main" id="{89F40F73-16C6-4597-9220-15742927B21C}"/>
              </a:ext>
            </a:extLst>
          </p:cNvPr>
          <p:cNvSpPr txBox="1">
            <a:spLocks/>
          </p:cNvSpPr>
          <p:nvPr/>
        </p:nvSpPr>
        <p:spPr>
          <a:xfrm>
            <a:off x="683342" y="6206215"/>
            <a:ext cx="7908208" cy="280813"/>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2400" dirty="0">
              <a:solidFill>
                <a:schemeClr val="bg1">
                  <a:lumMod val="50000"/>
                </a:schemeClr>
              </a:solidFill>
              <a:cs typeface="Arial" panose="020B0604020202020204" pitchFamily="34" charset="0"/>
            </a:endParaRPr>
          </a:p>
        </p:txBody>
      </p:sp>
      <p:sp>
        <p:nvSpPr>
          <p:cNvPr id="10" name="TextBox 9">
            <a:extLst>
              <a:ext uri="{FF2B5EF4-FFF2-40B4-BE49-F238E27FC236}">
                <a16:creationId xmlns:a16="http://schemas.microsoft.com/office/drawing/2014/main" id="{C8E77316-5F61-488B-AD49-6565288EE222}"/>
              </a:ext>
            </a:extLst>
          </p:cNvPr>
          <p:cNvSpPr txBox="1"/>
          <p:nvPr/>
        </p:nvSpPr>
        <p:spPr>
          <a:xfrm>
            <a:off x="3908321" y="2478401"/>
            <a:ext cx="4188543" cy="1200329"/>
          </a:xfrm>
          <a:prstGeom prst="rect">
            <a:avLst/>
          </a:prstGeom>
          <a:noFill/>
        </p:spPr>
        <p:txBody>
          <a:bodyPr wrap="square" rtlCol="0">
            <a:spAutoFit/>
          </a:bodyPr>
          <a:lstStyle/>
          <a:p>
            <a:pPr algn="ctr"/>
            <a:r>
              <a:rPr lang="en-US" sz="3600" dirty="0">
                <a:solidFill>
                  <a:srgbClr val="FFC000"/>
                </a:solidFill>
                <a:latin typeface="Metropolis Extra Bold" panose="00000900000000000000" pitchFamily="50" charset="0"/>
              </a:rPr>
              <a:t>Best </a:t>
            </a:r>
          </a:p>
          <a:p>
            <a:pPr algn="ctr"/>
            <a:r>
              <a:rPr lang="en-US" sz="3600" dirty="0">
                <a:solidFill>
                  <a:srgbClr val="FFC000"/>
                </a:solidFill>
                <a:latin typeface="Metropolis Extra Bold" panose="00000900000000000000" pitchFamily="50" charset="0"/>
              </a:rPr>
              <a:t>Pictures</a:t>
            </a:r>
            <a:endParaRPr lang="en-US" sz="3200" dirty="0">
              <a:solidFill>
                <a:srgbClr val="FFC000"/>
              </a:solidFill>
              <a:latin typeface="Metropolis" panose="00000500000000000000" pitchFamily="50" charset="0"/>
            </a:endParaRPr>
          </a:p>
        </p:txBody>
      </p:sp>
      <p:sp>
        <p:nvSpPr>
          <p:cNvPr id="13" name="TextBox 12">
            <a:extLst>
              <a:ext uri="{FF2B5EF4-FFF2-40B4-BE49-F238E27FC236}">
                <a16:creationId xmlns:a16="http://schemas.microsoft.com/office/drawing/2014/main" id="{3B869971-F4EC-48F6-BF30-0592B91B17C5}"/>
              </a:ext>
            </a:extLst>
          </p:cNvPr>
          <p:cNvSpPr txBox="1"/>
          <p:nvPr/>
        </p:nvSpPr>
        <p:spPr>
          <a:xfrm>
            <a:off x="583193" y="726585"/>
            <a:ext cx="4188543" cy="1631216"/>
          </a:xfrm>
          <a:prstGeom prst="rect">
            <a:avLst/>
          </a:prstGeom>
          <a:noFill/>
        </p:spPr>
        <p:txBody>
          <a:bodyPr wrap="square" rtlCol="0">
            <a:spAutoFit/>
          </a:bodyPr>
          <a:lstStyle/>
          <a:p>
            <a:r>
              <a:rPr lang="en-US" sz="3600" dirty="0">
                <a:solidFill>
                  <a:srgbClr val="490129"/>
                </a:solidFill>
                <a:latin typeface="Metropolis Extra Bold" panose="00000900000000000000" pitchFamily="50" charset="0"/>
              </a:rPr>
              <a:t>PHOTOGRAPHY</a:t>
            </a:r>
          </a:p>
          <a:p>
            <a:r>
              <a:rPr lang="en-US" sz="3200" dirty="0">
                <a:solidFill>
                  <a:schemeClr val="bg1">
                    <a:lumMod val="50000"/>
                  </a:schemeClr>
                </a:solidFill>
                <a:latin typeface="Metropolis" panose="00000500000000000000" pitchFamily="50" charset="0"/>
              </a:rPr>
              <a:t>PowerPoint Template</a:t>
            </a:r>
          </a:p>
        </p:txBody>
      </p:sp>
      <p:sp>
        <p:nvSpPr>
          <p:cNvPr id="15" name="TextBox 14">
            <a:extLst>
              <a:ext uri="{FF2B5EF4-FFF2-40B4-BE49-F238E27FC236}">
                <a16:creationId xmlns:a16="http://schemas.microsoft.com/office/drawing/2014/main" id="{EAE2C658-6CCA-4C19-B4E9-26750A1C426A}"/>
              </a:ext>
            </a:extLst>
          </p:cNvPr>
          <p:cNvSpPr txBox="1"/>
          <p:nvPr/>
        </p:nvSpPr>
        <p:spPr>
          <a:xfrm>
            <a:off x="4228036" y="3053425"/>
            <a:ext cx="3549112" cy="1569660"/>
          </a:xfrm>
          <a:prstGeom prst="rect">
            <a:avLst/>
          </a:prstGeom>
          <a:noFill/>
        </p:spPr>
        <p:txBody>
          <a:bodyPr wrap="square" rtlCol="0">
            <a:spAutoFit/>
          </a:bodyPr>
          <a:lstStyle/>
          <a:p>
            <a:pPr algn="ctr"/>
            <a:r>
              <a:rPr lang="en-US" sz="9600" dirty="0">
                <a:solidFill>
                  <a:schemeClr val="bg1">
                    <a:lumMod val="95000"/>
                  </a:schemeClr>
                </a:solidFill>
                <a:latin typeface="Albondigas" pitchFamily="2" charset="0"/>
              </a:rPr>
              <a:t>Here</a:t>
            </a:r>
          </a:p>
        </p:txBody>
      </p:sp>
      <p:grpSp>
        <p:nvGrpSpPr>
          <p:cNvPr id="25" name="Group 24">
            <a:extLst>
              <a:ext uri="{FF2B5EF4-FFF2-40B4-BE49-F238E27FC236}">
                <a16:creationId xmlns:a16="http://schemas.microsoft.com/office/drawing/2014/main" id="{F4B442B0-52A9-4B43-9795-F02AF0DBD731}"/>
              </a:ext>
            </a:extLst>
          </p:cNvPr>
          <p:cNvGrpSpPr/>
          <p:nvPr/>
        </p:nvGrpSpPr>
        <p:grpSpPr>
          <a:xfrm rot="19800000">
            <a:off x="1613963" y="2837524"/>
            <a:ext cx="1220689" cy="1200329"/>
            <a:chOff x="864536" y="2894881"/>
            <a:chExt cx="1835930" cy="1805308"/>
          </a:xfrm>
        </p:grpSpPr>
        <p:sp>
          <p:nvSpPr>
            <p:cNvPr id="21" name="Hexagon 20">
              <a:extLst>
                <a:ext uri="{FF2B5EF4-FFF2-40B4-BE49-F238E27FC236}">
                  <a16:creationId xmlns:a16="http://schemas.microsoft.com/office/drawing/2014/main" id="{64A3BE0C-2949-4785-BB90-F21512951EC5}"/>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Hexagon 22">
              <a:extLst>
                <a:ext uri="{FF2B5EF4-FFF2-40B4-BE49-F238E27FC236}">
                  <a16:creationId xmlns:a16="http://schemas.microsoft.com/office/drawing/2014/main" id="{BDF41145-1C99-4206-ABBB-5515401B7922}"/>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a:extLst>
              <a:ext uri="{FF2B5EF4-FFF2-40B4-BE49-F238E27FC236}">
                <a16:creationId xmlns:a16="http://schemas.microsoft.com/office/drawing/2014/main" id="{F9064864-9DC7-40AE-B274-4B7742BC8D4B}"/>
              </a:ext>
            </a:extLst>
          </p:cNvPr>
          <p:cNvSpPr/>
          <p:nvPr/>
        </p:nvSpPr>
        <p:spPr>
          <a:xfrm>
            <a:off x="583193" y="6159353"/>
            <a:ext cx="5121915" cy="369332"/>
          </a:xfrm>
          <a:prstGeom prst="rect">
            <a:avLst/>
          </a:prstGeom>
        </p:spPr>
        <p:txBody>
          <a:bodyPr wrap="none">
            <a:spAutoFit/>
          </a:bodyPr>
          <a:lstStyle/>
          <a:p>
            <a:r>
              <a:rPr lang="en-US" dirty="0">
                <a:solidFill>
                  <a:schemeClr val="bg1">
                    <a:lumMod val="50000"/>
                  </a:schemeClr>
                </a:solidFill>
                <a:hlinkClick r:id="rId3">
                  <a:extLst>
                    <a:ext uri="{A12FA001-AC4F-418D-AE19-62706E023703}">
                      <ahyp:hlinkClr xmlns:ahyp="http://schemas.microsoft.com/office/drawing/2018/hyperlinkcolor" val="tx"/>
                    </a:ext>
                  </a:extLst>
                </a:hlinkClick>
              </a:rPr>
              <a:t>https://free-powerpoint-templates-download.com</a:t>
            </a:r>
            <a:endParaRPr lang="en-US" dirty="0"/>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247E004B-9BE5-44DD-80FA-284D4B72E4F2}"/>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7" name="TextBox 156">
            <a:extLst>
              <a:ext uri="{FF2B5EF4-FFF2-40B4-BE49-F238E27FC236}">
                <a16:creationId xmlns:a16="http://schemas.microsoft.com/office/drawing/2014/main" id="{D14F8F81-CF89-4B4F-9358-EF7D29FDB3E9}"/>
              </a:ext>
            </a:extLst>
          </p:cNvPr>
          <p:cNvSpPr txBox="1">
            <a:spLocks noChangeArrowheads="1"/>
          </p:cNvSpPr>
          <p:nvPr/>
        </p:nvSpPr>
        <p:spPr bwMode="auto">
          <a:xfrm>
            <a:off x="415236" y="679881"/>
            <a:ext cx="2210825"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dirty="0">
                <a:solidFill>
                  <a:schemeClr val="bg1"/>
                </a:solidFill>
                <a:latin typeface="+mn-lt"/>
              </a:rPr>
              <a:t>About</a:t>
            </a:r>
            <a:r>
              <a:rPr lang="es-CO" altLang="es-MX" dirty="0">
                <a:solidFill>
                  <a:schemeClr val="bg1"/>
                </a:solidFill>
                <a:latin typeface="+mn-lt"/>
              </a:rPr>
              <a:t>  </a:t>
            </a:r>
            <a:r>
              <a:rPr lang="en-US" altLang="es-MX" dirty="0">
                <a:solidFill>
                  <a:schemeClr val="bg1"/>
                </a:solidFill>
                <a:latin typeface="+mn-lt"/>
              </a:rPr>
              <a:t>Us</a:t>
            </a:r>
          </a:p>
        </p:txBody>
      </p:sp>
      <p:sp>
        <p:nvSpPr>
          <p:cNvPr id="8" name="TextBox 157">
            <a:extLst>
              <a:ext uri="{FF2B5EF4-FFF2-40B4-BE49-F238E27FC236}">
                <a16:creationId xmlns:a16="http://schemas.microsoft.com/office/drawing/2014/main" id="{8D39508B-B9E0-4A59-BAF6-116A06CA8079}"/>
              </a:ext>
            </a:extLst>
          </p:cNvPr>
          <p:cNvSpPr txBox="1">
            <a:spLocks noChangeArrowheads="1"/>
          </p:cNvSpPr>
          <p:nvPr/>
        </p:nvSpPr>
        <p:spPr bwMode="auto">
          <a:xfrm>
            <a:off x="415236" y="1326194"/>
            <a:ext cx="2785164" cy="2920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a:t>
            </a:r>
          </a:p>
          <a:p>
            <a:pPr>
              <a:lnSpc>
                <a:spcPct val="110000"/>
              </a:lnSpc>
            </a:pPr>
            <a:endParaRPr lang="en-US" altLang="es-MX" sz="1200" b="1" dirty="0">
              <a:solidFill>
                <a:schemeClr val="bg1"/>
              </a:solidFill>
              <a:latin typeface="+mn-lt"/>
            </a:endParaRPr>
          </a:p>
          <a:p>
            <a:pPr>
              <a:lnSpc>
                <a:spcPct val="110000"/>
              </a:lnSpc>
            </a:pPr>
            <a:r>
              <a:rPr lang="pt-BR" altLang="es-MX" sz="1200" b="1" dirty="0">
                <a:solidFill>
                  <a:schemeClr val="bg1"/>
                </a:solidFill>
                <a:latin typeface="+mn-lt"/>
              </a:rPr>
              <a:t>Lorem ipsum dolor </a:t>
            </a:r>
            <a:r>
              <a:rPr lang="pt-BR"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mn-lt"/>
              <a:cs typeface="Calibri Light" panose="020F0302020204030204" pitchFamily="34" charset="0"/>
            </a:endParaRP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F7DD9DB0-7D47-4390-B3D2-0A618067C48D}"/>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4" name="Picture Placeholder 13">
            <a:extLst>
              <a:ext uri="{FF2B5EF4-FFF2-40B4-BE49-F238E27FC236}">
                <a16:creationId xmlns:a16="http://schemas.microsoft.com/office/drawing/2014/main" id="{7DA4CE4C-3432-4E59-B006-901E9D17AB1A}"/>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5A314FF8-5580-41EF-BA20-D5DE44981D21}"/>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2" name="TextBox 156">
            <a:extLst>
              <a:ext uri="{FF2B5EF4-FFF2-40B4-BE49-F238E27FC236}">
                <a16:creationId xmlns:a16="http://schemas.microsoft.com/office/drawing/2014/main" id="{3CEF3D6F-8A4D-47D1-AAE5-39720467FBAF}"/>
              </a:ext>
            </a:extLst>
          </p:cNvPr>
          <p:cNvSpPr txBox="1">
            <a:spLocks noChangeArrowheads="1"/>
          </p:cNvSpPr>
          <p:nvPr/>
        </p:nvSpPr>
        <p:spPr bwMode="auto">
          <a:xfrm>
            <a:off x="643836" y="4223181"/>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dirty="0">
                <a:latin typeface="+mn-lt"/>
              </a:rPr>
              <a:t>Your Title Goes Here </a:t>
            </a:r>
          </a:p>
        </p:txBody>
      </p:sp>
      <p:sp>
        <p:nvSpPr>
          <p:cNvPr id="3" name="TextBox 157">
            <a:extLst>
              <a:ext uri="{FF2B5EF4-FFF2-40B4-BE49-F238E27FC236}">
                <a16:creationId xmlns:a16="http://schemas.microsoft.com/office/drawing/2014/main" id="{7F908D84-CFF6-462B-93E2-0E87EEA99EE8}"/>
              </a:ext>
            </a:extLst>
          </p:cNvPr>
          <p:cNvSpPr txBox="1">
            <a:spLocks noChangeArrowheads="1"/>
          </p:cNvSpPr>
          <p:nvPr/>
        </p:nvSpPr>
        <p:spPr bwMode="auto">
          <a:xfrm>
            <a:off x="643836" y="4608943"/>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9" name="Group 8">
            <a:extLst>
              <a:ext uri="{FF2B5EF4-FFF2-40B4-BE49-F238E27FC236}">
                <a16:creationId xmlns:a16="http://schemas.microsoft.com/office/drawing/2014/main" id="{4D5D9A09-0762-4D5C-B94E-D02795BC17A7}"/>
              </a:ext>
            </a:extLst>
          </p:cNvPr>
          <p:cNvGrpSpPr/>
          <p:nvPr/>
        </p:nvGrpSpPr>
        <p:grpSpPr>
          <a:xfrm rot="19800000">
            <a:off x="891388" y="3184080"/>
            <a:ext cx="768172" cy="755360"/>
            <a:chOff x="864536" y="2894881"/>
            <a:chExt cx="1835930" cy="1805308"/>
          </a:xfrm>
        </p:grpSpPr>
        <p:sp>
          <p:nvSpPr>
            <p:cNvPr id="11" name="Hexagon 10">
              <a:extLst>
                <a:ext uri="{FF2B5EF4-FFF2-40B4-BE49-F238E27FC236}">
                  <a16:creationId xmlns:a16="http://schemas.microsoft.com/office/drawing/2014/main" id="{CBB1B227-8163-4B63-866C-7F2D2936A1D0}"/>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xagon 12">
              <a:extLst>
                <a:ext uri="{FF2B5EF4-FFF2-40B4-BE49-F238E27FC236}">
                  <a16:creationId xmlns:a16="http://schemas.microsoft.com/office/drawing/2014/main" id="{0B622F49-24DD-4C4A-9E6C-5F36ADA58648}"/>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C6AE08-95B8-4670-B7F9-D30DEBC7B2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6331229" y="1235170"/>
            <a:ext cx="2045417" cy="4164146"/>
          </a:xfrm>
          <a:prstGeom prst="rect">
            <a:avLst/>
          </a:prstGeom>
        </p:spPr>
      </p:pic>
      <p:pic>
        <p:nvPicPr>
          <p:cNvPr id="4" name="Picture 3">
            <a:extLst>
              <a:ext uri="{FF2B5EF4-FFF2-40B4-BE49-F238E27FC236}">
                <a16:creationId xmlns:a16="http://schemas.microsoft.com/office/drawing/2014/main" id="{F48F3BDB-5240-43C7-A821-1233557F610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8922030" y="1779454"/>
            <a:ext cx="2045417" cy="4164146"/>
          </a:xfrm>
          <a:prstGeom prst="rect">
            <a:avLst/>
          </a:prstGeom>
        </p:spPr>
      </p:pic>
      <p:pic>
        <p:nvPicPr>
          <p:cNvPr id="16" name="Picture Placeholder 15">
            <a:extLst>
              <a:ext uri="{FF2B5EF4-FFF2-40B4-BE49-F238E27FC236}">
                <a16:creationId xmlns:a16="http://schemas.microsoft.com/office/drawing/2014/main" id="{9C692971-0546-4169-BAB7-71D564CFC615}"/>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22" name="Picture Placeholder 21">
            <a:extLst>
              <a:ext uri="{FF2B5EF4-FFF2-40B4-BE49-F238E27FC236}">
                <a16:creationId xmlns:a16="http://schemas.microsoft.com/office/drawing/2014/main" id="{AFDA99D9-5AED-482B-875E-575911E46ECA}"/>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75" name="TextBox 156">
            <a:extLst>
              <a:ext uri="{FF2B5EF4-FFF2-40B4-BE49-F238E27FC236}">
                <a16:creationId xmlns:a16="http://schemas.microsoft.com/office/drawing/2014/main" id="{34CD4E7A-D082-4524-8226-C38827382721}"/>
              </a:ext>
            </a:extLst>
          </p:cNvPr>
          <p:cNvSpPr txBox="1">
            <a:spLocks noChangeArrowheads="1"/>
          </p:cNvSpPr>
          <p:nvPr/>
        </p:nvSpPr>
        <p:spPr bwMode="auto">
          <a:xfrm>
            <a:off x="511634" y="1539126"/>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mn-lt"/>
              </a:rPr>
              <a:t>Your Title Goes Here </a:t>
            </a:r>
          </a:p>
        </p:txBody>
      </p:sp>
      <p:sp>
        <p:nvSpPr>
          <p:cNvPr id="76" name="TextBox 157">
            <a:extLst>
              <a:ext uri="{FF2B5EF4-FFF2-40B4-BE49-F238E27FC236}">
                <a16:creationId xmlns:a16="http://schemas.microsoft.com/office/drawing/2014/main" id="{EE65E564-CD15-4BA7-9898-FF1AF2B1C09C}"/>
              </a:ext>
            </a:extLst>
          </p:cNvPr>
          <p:cNvSpPr txBox="1">
            <a:spLocks noChangeArrowheads="1"/>
          </p:cNvSpPr>
          <p:nvPr/>
        </p:nvSpPr>
        <p:spPr bwMode="auto">
          <a:xfrm>
            <a:off x="511634" y="1924888"/>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77" name="Group 76">
            <a:extLst>
              <a:ext uri="{FF2B5EF4-FFF2-40B4-BE49-F238E27FC236}">
                <a16:creationId xmlns:a16="http://schemas.microsoft.com/office/drawing/2014/main" id="{FD4F8485-CB6D-4C8B-88EF-3707C9AB68EB}"/>
              </a:ext>
            </a:extLst>
          </p:cNvPr>
          <p:cNvGrpSpPr/>
          <p:nvPr/>
        </p:nvGrpSpPr>
        <p:grpSpPr>
          <a:xfrm rot="19800000">
            <a:off x="759186" y="500025"/>
            <a:ext cx="768172" cy="755360"/>
            <a:chOff x="864536" y="2894881"/>
            <a:chExt cx="1835930" cy="1805308"/>
          </a:xfrm>
        </p:grpSpPr>
        <p:sp>
          <p:nvSpPr>
            <p:cNvPr id="78" name="Hexagon 77">
              <a:extLst>
                <a:ext uri="{FF2B5EF4-FFF2-40B4-BE49-F238E27FC236}">
                  <a16:creationId xmlns:a16="http://schemas.microsoft.com/office/drawing/2014/main" id="{642D7461-8888-4073-BD01-44CDDB495B07}"/>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Hexagon 78">
              <a:extLst>
                <a:ext uri="{FF2B5EF4-FFF2-40B4-BE49-F238E27FC236}">
                  <a16:creationId xmlns:a16="http://schemas.microsoft.com/office/drawing/2014/main" id="{71C57053-8953-43DF-9C97-7DF1C73952D6}"/>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3" name="Picture 22">
            <a:extLst>
              <a:ext uri="{FF2B5EF4-FFF2-40B4-BE49-F238E27FC236}">
                <a16:creationId xmlns:a16="http://schemas.microsoft.com/office/drawing/2014/main" id="{87F8196E-60DE-4903-9319-437574A815C2}"/>
              </a:ext>
            </a:extLst>
          </p:cNvPr>
          <p:cNvPicPr>
            <a:picLocks noChangeAspect="1"/>
          </p:cNvPicPr>
          <p:nvPr/>
        </p:nvPicPr>
        <p:blipFill>
          <a:blip r:embed="rId5"/>
          <a:stretch>
            <a:fillRect/>
          </a:stretch>
        </p:blipFill>
        <p:spPr>
          <a:xfrm rot="2257507">
            <a:off x="7908032" y="1772488"/>
            <a:ext cx="1343378" cy="304800"/>
          </a:xfrm>
          <a:prstGeom prst="rect">
            <a:avLst/>
          </a:prstGeom>
        </p:spPr>
      </p:pic>
      <p:pic>
        <p:nvPicPr>
          <p:cNvPr id="24" name="Picture 23">
            <a:extLst>
              <a:ext uri="{FF2B5EF4-FFF2-40B4-BE49-F238E27FC236}">
                <a16:creationId xmlns:a16="http://schemas.microsoft.com/office/drawing/2014/main" id="{F938509E-96D6-483C-944A-B5A6E52C2D87}"/>
              </a:ext>
            </a:extLst>
          </p:cNvPr>
          <p:cNvPicPr>
            <a:picLocks noChangeAspect="1"/>
          </p:cNvPicPr>
          <p:nvPr/>
        </p:nvPicPr>
        <p:blipFill>
          <a:blip r:embed="rId5"/>
          <a:stretch>
            <a:fillRect/>
          </a:stretch>
        </p:blipFill>
        <p:spPr>
          <a:xfrm rot="2257507">
            <a:off x="10530128" y="2317581"/>
            <a:ext cx="1343378" cy="304800"/>
          </a:xfrm>
          <a:prstGeom prst="rect">
            <a:avLst/>
          </a:prstGeom>
        </p:spPr>
      </p:pic>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1F9FE06-3A2A-4B18-83D4-FE3B9A3B7673}"/>
              </a:ext>
            </a:extLst>
          </p:cNvPr>
          <p:cNvPicPr>
            <a:picLocks noChangeAspect="1"/>
          </p:cNvPicPr>
          <p:nvPr/>
        </p:nvPicPr>
        <p:blipFill>
          <a:blip r:embed="rId2"/>
          <a:stretch>
            <a:fillRect/>
          </a:stretch>
        </p:blipFill>
        <p:spPr>
          <a:xfrm>
            <a:off x="-2130245" y="878114"/>
            <a:ext cx="8560491" cy="5979886"/>
          </a:xfrm>
          <a:prstGeom prst="rect">
            <a:avLst/>
          </a:prstGeom>
        </p:spPr>
      </p:pic>
      <p:sp>
        <p:nvSpPr>
          <p:cNvPr id="30" name="TextBox 156">
            <a:extLst>
              <a:ext uri="{FF2B5EF4-FFF2-40B4-BE49-F238E27FC236}">
                <a16:creationId xmlns:a16="http://schemas.microsoft.com/office/drawing/2014/main" id="{01181351-0661-4577-A5EF-926CDEBF1F12}"/>
              </a:ext>
            </a:extLst>
          </p:cNvPr>
          <p:cNvSpPr txBox="1">
            <a:spLocks noChangeArrowheads="1"/>
          </p:cNvSpPr>
          <p:nvPr/>
        </p:nvSpPr>
        <p:spPr bwMode="auto">
          <a:xfrm>
            <a:off x="6288320" y="2421514"/>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mn-lt"/>
              </a:rPr>
              <a:t>Your Title Goes Here </a:t>
            </a:r>
          </a:p>
        </p:txBody>
      </p:sp>
      <p:sp>
        <p:nvSpPr>
          <p:cNvPr id="31" name="TextBox 157">
            <a:extLst>
              <a:ext uri="{FF2B5EF4-FFF2-40B4-BE49-F238E27FC236}">
                <a16:creationId xmlns:a16="http://schemas.microsoft.com/office/drawing/2014/main" id="{7B897CB4-F69A-4F04-BAA1-968FBF348A47}"/>
              </a:ext>
            </a:extLst>
          </p:cNvPr>
          <p:cNvSpPr txBox="1">
            <a:spLocks noChangeArrowheads="1"/>
          </p:cNvSpPr>
          <p:nvPr/>
        </p:nvSpPr>
        <p:spPr bwMode="auto">
          <a:xfrm>
            <a:off x="6288320" y="2807276"/>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32" name="Group 31">
            <a:extLst>
              <a:ext uri="{FF2B5EF4-FFF2-40B4-BE49-F238E27FC236}">
                <a16:creationId xmlns:a16="http://schemas.microsoft.com/office/drawing/2014/main" id="{36184060-460F-44F0-A525-619749386391}"/>
              </a:ext>
            </a:extLst>
          </p:cNvPr>
          <p:cNvGrpSpPr/>
          <p:nvPr/>
        </p:nvGrpSpPr>
        <p:grpSpPr>
          <a:xfrm rot="19800000">
            <a:off x="6535872" y="1382413"/>
            <a:ext cx="768172" cy="755360"/>
            <a:chOff x="864536" y="2894881"/>
            <a:chExt cx="1835930" cy="1805308"/>
          </a:xfrm>
        </p:grpSpPr>
        <p:sp>
          <p:nvSpPr>
            <p:cNvPr id="33" name="Hexagon 32">
              <a:extLst>
                <a:ext uri="{FF2B5EF4-FFF2-40B4-BE49-F238E27FC236}">
                  <a16:creationId xmlns:a16="http://schemas.microsoft.com/office/drawing/2014/main" id="{77BE950E-5C6C-4299-9DD5-646181ABCCF9}"/>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Hexagon 33">
              <a:extLst>
                <a:ext uri="{FF2B5EF4-FFF2-40B4-BE49-F238E27FC236}">
                  <a16:creationId xmlns:a16="http://schemas.microsoft.com/office/drawing/2014/main" id="{C5D1D851-ABD0-47DE-BC23-11A12F1ACB08}"/>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4" name="Picture Placeholder 23">
            <a:extLst>
              <a:ext uri="{FF2B5EF4-FFF2-40B4-BE49-F238E27FC236}">
                <a16:creationId xmlns:a16="http://schemas.microsoft.com/office/drawing/2014/main" id="{00199C79-D9CC-4379-A7DB-58C768A399F4}"/>
              </a:ext>
            </a:extLst>
          </p:cNvPr>
          <p:cNvPicPr>
            <a:picLocks noGrp="1" noChangeAspect="1"/>
          </p:cNvPicPr>
          <p:nvPr>
            <p:ph type="pic" sz="quarter" idx="10"/>
          </p:nvPr>
        </p:nvPicPr>
        <p:blipFill rotWithShape="1">
          <a:blip r:embed="rId3" cstate="email">
            <a:extLst>
              <a:ext uri="{28A0092B-C50C-407E-A947-70E740481C1C}">
                <a14:useLocalDpi xmlns:a14="http://schemas.microsoft.com/office/drawing/2010/main"/>
              </a:ext>
            </a:extLst>
          </a:blip>
          <a:srcRect/>
          <a:stretch/>
        </p:blipFill>
        <p:spPr>
          <a:xfrm>
            <a:off x="-507999" y="1175656"/>
            <a:ext cx="5283200" cy="3309257"/>
          </a:xfrm>
        </p:spPr>
      </p:pic>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2D4A990-3B23-4218-B398-A11D9F21C43E}"/>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0" y="0"/>
            <a:ext cx="12192000" cy="6858000"/>
          </a:xfrm>
        </p:spPr>
      </p:pic>
      <p:sp>
        <p:nvSpPr>
          <p:cNvPr id="6" name="Rectangle 5">
            <a:extLst>
              <a:ext uri="{FF2B5EF4-FFF2-40B4-BE49-F238E27FC236}">
                <a16:creationId xmlns:a16="http://schemas.microsoft.com/office/drawing/2014/main" id="{E05000E5-C84D-43F7-818F-1B6BC64DC42C}"/>
              </a:ext>
            </a:extLst>
          </p:cNvPr>
          <p:cNvSpPr/>
          <p:nvPr/>
        </p:nvSpPr>
        <p:spPr>
          <a:xfrm>
            <a:off x="0" y="1291771"/>
            <a:ext cx="3425371" cy="556622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F3303DC-171E-4420-8C5D-9591BBBE429B}"/>
              </a:ext>
            </a:extLst>
          </p:cNvPr>
          <p:cNvSpPr/>
          <p:nvPr/>
        </p:nvSpPr>
        <p:spPr>
          <a:xfrm>
            <a:off x="8766629" y="1291771"/>
            <a:ext cx="3425371" cy="556622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156">
            <a:extLst>
              <a:ext uri="{FF2B5EF4-FFF2-40B4-BE49-F238E27FC236}">
                <a16:creationId xmlns:a16="http://schemas.microsoft.com/office/drawing/2014/main" id="{17BF1527-F274-4DE7-A950-74021FC103AC}"/>
              </a:ext>
            </a:extLst>
          </p:cNvPr>
          <p:cNvSpPr txBox="1">
            <a:spLocks noChangeArrowheads="1"/>
          </p:cNvSpPr>
          <p:nvPr/>
        </p:nvSpPr>
        <p:spPr bwMode="auto">
          <a:xfrm rot="16200000">
            <a:off x="280154" y="3853191"/>
            <a:ext cx="3322796"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dirty="0">
                <a:latin typeface="+mn-lt"/>
              </a:rPr>
              <a:t>Your Title Goes</a:t>
            </a:r>
          </a:p>
          <a:p>
            <a:r>
              <a:rPr lang="en-US" altLang="es-MX" dirty="0">
                <a:latin typeface="+mn-lt"/>
              </a:rPr>
              <a:t>Here</a:t>
            </a:r>
          </a:p>
        </p:txBody>
      </p:sp>
      <p:grpSp>
        <p:nvGrpSpPr>
          <p:cNvPr id="87" name="Group 86">
            <a:extLst>
              <a:ext uri="{FF2B5EF4-FFF2-40B4-BE49-F238E27FC236}">
                <a16:creationId xmlns:a16="http://schemas.microsoft.com/office/drawing/2014/main" id="{6A2AAB61-E8BF-4F60-A7A8-9683140BBA68}"/>
              </a:ext>
            </a:extLst>
          </p:cNvPr>
          <p:cNvGrpSpPr/>
          <p:nvPr/>
        </p:nvGrpSpPr>
        <p:grpSpPr>
          <a:xfrm rot="10800000">
            <a:off x="369353" y="5359384"/>
            <a:ext cx="768172" cy="755360"/>
            <a:chOff x="864536" y="2894881"/>
            <a:chExt cx="1835930" cy="1805308"/>
          </a:xfrm>
        </p:grpSpPr>
        <p:sp>
          <p:nvSpPr>
            <p:cNvPr id="88" name="Hexagon 87">
              <a:extLst>
                <a:ext uri="{FF2B5EF4-FFF2-40B4-BE49-F238E27FC236}">
                  <a16:creationId xmlns:a16="http://schemas.microsoft.com/office/drawing/2014/main" id="{E539546C-CB78-4142-AFC1-66BBEEDF1E97}"/>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Hexagon 88">
              <a:extLst>
                <a:ext uri="{FF2B5EF4-FFF2-40B4-BE49-F238E27FC236}">
                  <a16:creationId xmlns:a16="http://schemas.microsoft.com/office/drawing/2014/main" id="{8A2CB260-9B75-4B35-A3CD-D365A3E3D902}"/>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157">
            <a:extLst>
              <a:ext uri="{FF2B5EF4-FFF2-40B4-BE49-F238E27FC236}">
                <a16:creationId xmlns:a16="http://schemas.microsoft.com/office/drawing/2014/main" id="{5904DB4B-B3C0-4F68-A2D0-7F17D547EBD8}"/>
              </a:ext>
            </a:extLst>
          </p:cNvPr>
          <p:cNvSpPr txBox="1">
            <a:spLocks noChangeArrowheads="1"/>
          </p:cNvSpPr>
          <p:nvPr/>
        </p:nvSpPr>
        <p:spPr bwMode="auto">
          <a:xfrm>
            <a:off x="9426077" y="2613418"/>
            <a:ext cx="2188023" cy="3529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549961D9-DB50-4A11-A02F-007158EA6195}"/>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pic>
        <p:nvPicPr>
          <p:cNvPr id="8" name="Picture Placeholder 7">
            <a:extLst>
              <a:ext uri="{FF2B5EF4-FFF2-40B4-BE49-F238E27FC236}">
                <a16:creationId xmlns:a16="http://schemas.microsoft.com/office/drawing/2014/main" id="{4FCAA476-6017-44CB-9869-10A6143E1407}"/>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p:pic>
      <p:sp>
        <p:nvSpPr>
          <p:cNvPr id="51" name="TextBox 156">
            <a:extLst>
              <a:ext uri="{FF2B5EF4-FFF2-40B4-BE49-F238E27FC236}">
                <a16:creationId xmlns:a16="http://schemas.microsoft.com/office/drawing/2014/main" id="{3EE16782-84F1-4486-99A7-D39307BB3232}"/>
              </a:ext>
            </a:extLst>
          </p:cNvPr>
          <p:cNvSpPr txBox="1">
            <a:spLocks noChangeArrowheads="1"/>
          </p:cNvSpPr>
          <p:nvPr/>
        </p:nvSpPr>
        <p:spPr bwMode="auto">
          <a:xfrm>
            <a:off x="1266377" y="3974543"/>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mn-lt"/>
              </a:rPr>
              <a:t>Your Title Goes Here </a:t>
            </a:r>
          </a:p>
        </p:txBody>
      </p:sp>
      <p:sp>
        <p:nvSpPr>
          <p:cNvPr id="52" name="TextBox 157">
            <a:extLst>
              <a:ext uri="{FF2B5EF4-FFF2-40B4-BE49-F238E27FC236}">
                <a16:creationId xmlns:a16="http://schemas.microsoft.com/office/drawing/2014/main" id="{A235A708-A46E-4C9B-ACCC-660634FD4DF0}"/>
              </a:ext>
            </a:extLst>
          </p:cNvPr>
          <p:cNvSpPr txBox="1">
            <a:spLocks noChangeArrowheads="1"/>
          </p:cNvSpPr>
          <p:nvPr/>
        </p:nvSpPr>
        <p:spPr bwMode="auto">
          <a:xfrm>
            <a:off x="1266377" y="4360305"/>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53" name="Group 52">
            <a:extLst>
              <a:ext uri="{FF2B5EF4-FFF2-40B4-BE49-F238E27FC236}">
                <a16:creationId xmlns:a16="http://schemas.microsoft.com/office/drawing/2014/main" id="{9D66FAD5-D799-4F73-B5BF-AD569A86FAFB}"/>
              </a:ext>
            </a:extLst>
          </p:cNvPr>
          <p:cNvGrpSpPr/>
          <p:nvPr/>
        </p:nvGrpSpPr>
        <p:grpSpPr>
          <a:xfrm rot="19800000">
            <a:off x="1513929" y="2935442"/>
            <a:ext cx="768172" cy="755360"/>
            <a:chOff x="864536" y="2894881"/>
            <a:chExt cx="1835930" cy="1805308"/>
          </a:xfrm>
        </p:grpSpPr>
        <p:sp>
          <p:nvSpPr>
            <p:cNvPr id="54" name="Hexagon 53">
              <a:extLst>
                <a:ext uri="{FF2B5EF4-FFF2-40B4-BE49-F238E27FC236}">
                  <a16:creationId xmlns:a16="http://schemas.microsoft.com/office/drawing/2014/main" id="{4F12EC95-44FB-4DF4-A6F0-27BAA129595C}"/>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a:extLst>
                <a:ext uri="{FF2B5EF4-FFF2-40B4-BE49-F238E27FC236}">
                  <a16:creationId xmlns:a16="http://schemas.microsoft.com/office/drawing/2014/main" id="{7692EAA5-D739-4348-8FD5-A2E94D82B0A3}"/>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9">
            <a:extLst>
              <a:ext uri="{FF2B5EF4-FFF2-40B4-BE49-F238E27FC236}">
                <a16:creationId xmlns:a16="http://schemas.microsoft.com/office/drawing/2014/main" id="{F125FDBD-F22B-48A3-B7CF-3877131375E1}"/>
              </a:ext>
            </a:extLst>
          </p:cNvPr>
          <p:cNvGrpSpPr>
            <a:grpSpLocks noChangeAspect="1"/>
          </p:cNvGrpSpPr>
          <p:nvPr/>
        </p:nvGrpSpPr>
        <p:grpSpPr bwMode="auto">
          <a:xfrm rot="2347506">
            <a:off x="6618288" y="1924051"/>
            <a:ext cx="3536951" cy="7192962"/>
            <a:chOff x="4169" y="1212"/>
            <a:chExt cx="2228" cy="4531"/>
          </a:xfrm>
        </p:grpSpPr>
        <p:sp>
          <p:nvSpPr>
            <p:cNvPr id="32" name="Freeform 10">
              <a:extLst>
                <a:ext uri="{FF2B5EF4-FFF2-40B4-BE49-F238E27FC236}">
                  <a16:creationId xmlns:a16="http://schemas.microsoft.com/office/drawing/2014/main" id="{2190C040-2157-44DC-B92D-08EFE5B38101}"/>
                </a:ext>
              </a:extLst>
            </p:cNvPr>
            <p:cNvSpPr>
              <a:spLocks/>
            </p:cNvSpPr>
            <p:nvPr/>
          </p:nvSpPr>
          <p:spPr bwMode="auto">
            <a:xfrm>
              <a:off x="4169" y="1212"/>
              <a:ext cx="2228" cy="4531"/>
            </a:xfrm>
            <a:custGeom>
              <a:avLst/>
              <a:gdLst>
                <a:gd name="T0" fmla="*/ 702 w 835"/>
                <a:gd name="T1" fmla="*/ 1701 h 1701"/>
                <a:gd name="T2" fmla="*/ 125 w 835"/>
                <a:gd name="T3" fmla="*/ 1698 h 1701"/>
                <a:gd name="T4" fmla="*/ 0 w 835"/>
                <a:gd name="T5" fmla="*/ 1572 h 1701"/>
                <a:gd name="T6" fmla="*/ 6 w 835"/>
                <a:gd name="T7" fmla="*/ 125 h 1701"/>
                <a:gd name="T8" fmla="*/ 133 w 835"/>
                <a:gd name="T9" fmla="*/ 0 h 1701"/>
                <a:gd name="T10" fmla="*/ 710 w 835"/>
                <a:gd name="T11" fmla="*/ 3 h 1701"/>
                <a:gd name="T12" fmla="*/ 835 w 835"/>
                <a:gd name="T13" fmla="*/ 129 h 1701"/>
                <a:gd name="T14" fmla="*/ 829 w 835"/>
                <a:gd name="T15" fmla="*/ 1576 h 1701"/>
                <a:gd name="T16" fmla="*/ 702 w 835"/>
                <a:gd name="T17" fmla="*/ 1701 h 1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5" h="1701">
                  <a:moveTo>
                    <a:pt x="702" y="1701"/>
                  </a:moveTo>
                  <a:cubicBezTo>
                    <a:pt x="125" y="1698"/>
                    <a:pt x="125" y="1698"/>
                    <a:pt x="125" y="1698"/>
                  </a:cubicBezTo>
                  <a:cubicBezTo>
                    <a:pt x="56" y="1698"/>
                    <a:pt x="0" y="1641"/>
                    <a:pt x="0" y="1572"/>
                  </a:cubicBezTo>
                  <a:cubicBezTo>
                    <a:pt x="6" y="125"/>
                    <a:pt x="6" y="125"/>
                    <a:pt x="6" y="125"/>
                  </a:cubicBezTo>
                  <a:cubicBezTo>
                    <a:pt x="7" y="56"/>
                    <a:pt x="63" y="0"/>
                    <a:pt x="133" y="0"/>
                  </a:cubicBezTo>
                  <a:cubicBezTo>
                    <a:pt x="710" y="3"/>
                    <a:pt x="710" y="3"/>
                    <a:pt x="710" y="3"/>
                  </a:cubicBezTo>
                  <a:cubicBezTo>
                    <a:pt x="779" y="3"/>
                    <a:pt x="835" y="60"/>
                    <a:pt x="835" y="129"/>
                  </a:cubicBezTo>
                  <a:cubicBezTo>
                    <a:pt x="829" y="1576"/>
                    <a:pt x="829" y="1576"/>
                    <a:pt x="829" y="1576"/>
                  </a:cubicBezTo>
                  <a:cubicBezTo>
                    <a:pt x="828" y="1645"/>
                    <a:pt x="772" y="1701"/>
                    <a:pt x="702" y="170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1">
              <a:extLst>
                <a:ext uri="{FF2B5EF4-FFF2-40B4-BE49-F238E27FC236}">
                  <a16:creationId xmlns:a16="http://schemas.microsoft.com/office/drawing/2014/main" id="{544A03A0-0625-48E3-894A-1871D21AFBEF}"/>
                </a:ext>
              </a:extLst>
            </p:cNvPr>
            <p:cNvSpPr>
              <a:spLocks/>
            </p:cNvSpPr>
            <p:nvPr/>
          </p:nvSpPr>
          <p:spPr bwMode="auto">
            <a:xfrm>
              <a:off x="4271" y="1343"/>
              <a:ext cx="2022" cy="4238"/>
            </a:xfrm>
            <a:custGeom>
              <a:avLst/>
              <a:gdLst>
                <a:gd name="T0" fmla="*/ 670 w 758"/>
                <a:gd name="T1" fmla="*/ 3 h 1591"/>
                <a:gd name="T2" fmla="*/ 558 w 758"/>
                <a:gd name="T3" fmla="*/ 3 h 1591"/>
                <a:gd name="T4" fmla="*/ 531 w 758"/>
                <a:gd name="T5" fmla="*/ 31 h 1591"/>
                <a:gd name="T6" fmla="*/ 531 w 758"/>
                <a:gd name="T7" fmla="*/ 51 h 1591"/>
                <a:gd name="T8" fmla="*/ 504 w 758"/>
                <a:gd name="T9" fmla="*/ 79 h 1591"/>
                <a:gd name="T10" fmla="*/ 286 w 758"/>
                <a:gd name="T11" fmla="*/ 78 h 1591"/>
                <a:gd name="T12" fmla="*/ 259 w 758"/>
                <a:gd name="T13" fmla="*/ 50 h 1591"/>
                <a:gd name="T14" fmla="*/ 259 w 758"/>
                <a:gd name="T15" fmla="*/ 30 h 1591"/>
                <a:gd name="T16" fmla="*/ 232 w 758"/>
                <a:gd name="T17" fmla="*/ 1 h 1591"/>
                <a:gd name="T18" fmla="*/ 192 w 758"/>
                <a:gd name="T19" fmla="*/ 1 h 1591"/>
                <a:gd name="T20" fmla="*/ 94 w 758"/>
                <a:gd name="T21" fmla="*/ 0 h 1591"/>
                <a:gd name="T22" fmla="*/ 6 w 758"/>
                <a:gd name="T23" fmla="*/ 88 h 1591"/>
                <a:gd name="T24" fmla="*/ 0 w 758"/>
                <a:gd name="T25" fmla="*/ 1500 h 1591"/>
                <a:gd name="T26" fmla="*/ 88 w 758"/>
                <a:gd name="T27" fmla="*/ 1588 h 1591"/>
                <a:gd name="T28" fmla="*/ 663 w 758"/>
                <a:gd name="T29" fmla="*/ 1591 h 1591"/>
                <a:gd name="T30" fmla="*/ 752 w 758"/>
                <a:gd name="T31" fmla="*/ 1503 h 1591"/>
                <a:gd name="T32" fmla="*/ 758 w 758"/>
                <a:gd name="T33" fmla="*/ 91 h 1591"/>
                <a:gd name="T34" fmla="*/ 670 w 758"/>
                <a:gd name="T35" fmla="*/ 3 h 1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8" h="1591">
                  <a:moveTo>
                    <a:pt x="670" y="3"/>
                  </a:moveTo>
                  <a:cubicBezTo>
                    <a:pt x="558" y="3"/>
                    <a:pt x="558" y="3"/>
                    <a:pt x="558" y="3"/>
                  </a:cubicBezTo>
                  <a:cubicBezTo>
                    <a:pt x="543" y="3"/>
                    <a:pt x="531" y="15"/>
                    <a:pt x="531" y="31"/>
                  </a:cubicBezTo>
                  <a:cubicBezTo>
                    <a:pt x="531" y="51"/>
                    <a:pt x="531" y="51"/>
                    <a:pt x="531" y="51"/>
                  </a:cubicBezTo>
                  <a:cubicBezTo>
                    <a:pt x="531" y="67"/>
                    <a:pt x="519" y="79"/>
                    <a:pt x="504" y="79"/>
                  </a:cubicBezTo>
                  <a:cubicBezTo>
                    <a:pt x="286" y="78"/>
                    <a:pt x="286" y="78"/>
                    <a:pt x="286" y="78"/>
                  </a:cubicBezTo>
                  <a:cubicBezTo>
                    <a:pt x="271" y="78"/>
                    <a:pt x="259" y="66"/>
                    <a:pt x="259" y="50"/>
                  </a:cubicBezTo>
                  <a:cubicBezTo>
                    <a:pt x="259" y="30"/>
                    <a:pt x="259" y="30"/>
                    <a:pt x="259" y="30"/>
                  </a:cubicBezTo>
                  <a:cubicBezTo>
                    <a:pt x="259" y="14"/>
                    <a:pt x="247" y="1"/>
                    <a:pt x="232" y="1"/>
                  </a:cubicBezTo>
                  <a:cubicBezTo>
                    <a:pt x="192" y="1"/>
                    <a:pt x="192" y="1"/>
                    <a:pt x="192" y="1"/>
                  </a:cubicBezTo>
                  <a:cubicBezTo>
                    <a:pt x="94" y="0"/>
                    <a:pt x="94" y="0"/>
                    <a:pt x="94" y="0"/>
                  </a:cubicBezTo>
                  <a:cubicBezTo>
                    <a:pt x="46" y="0"/>
                    <a:pt x="6" y="39"/>
                    <a:pt x="6" y="88"/>
                  </a:cubicBezTo>
                  <a:cubicBezTo>
                    <a:pt x="0" y="1500"/>
                    <a:pt x="0" y="1500"/>
                    <a:pt x="0" y="1500"/>
                  </a:cubicBezTo>
                  <a:cubicBezTo>
                    <a:pt x="0" y="1549"/>
                    <a:pt x="39" y="1588"/>
                    <a:pt x="88" y="1588"/>
                  </a:cubicBezTo>
                  <a:cubicBezTo>
                    <a:pt x="663" y="1591"/>
                    <a:pt x="663" y="1591"/>
                    <a:pt x="663" y="1591"/>
                  </a:cubicBezTo>
                  <a:cubicBezTo>
                    <a:pt x="712" y="1591"/>
                    <a:pt x="752" y="1552"/>
                    <a:pt x="752" y="1503"/>
                  </a:cubicBezTo>
                  <a:cubicBezTo>
                    <a:pt x="758" y="91"/>
                    <a:pt x="758" y="91"/>
                    <a:pt x="758" y="91"/>
                  </a:cubicBezTo>
                  <a:cubicBezTo>
                    <a:pt x="758" y="43"/>
                    <a:pt x="719" y="3"/>
                    <a:pt x="67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6" name="Picture Placeholder 5">
            <a:extLst>
              <a:ext uri="{FF2B5EF4-FFF2-40B4-BE49-F238E27FC236}">
                <a16:creationId xmlns:a16="http://schemas.microsoft.com/office/drawing/2014/main" id="{2A129929-BE6E-4CC8-9E11-5FD57F7CDD7C}"/>
              </a:ext>
            </a:extLst>
          </p:cNvPr>
          <p:cNvPicPr>
            <a:picLocks noGrp="1" noChangeAspect="1"/>
          </p:cNvPicPr>
          <p:nvPr>
            <p:ph type="pic" sz="quarter" idx="13"/>
          </p:nvPr>
        </p:nvPicPr>
        <p:blipFill>
          <a:blip r:embed="rId2" cstate="email">
            <a:extLst>
              <a:ext uri="{28A0092B-C50C-407E-A947-70E740481C1C}">
                <a14:useLocalDpi xmlns:a14="http://schemas.microsoft.com/office/drawing/2010/main"/>
              </a:ext>
            </a:extLst>
          </a:blip>
          <a:srcRect/>
          <a:stretch>
            <a:fillRect/>
          </a:stretch>
        </p:blipFill>
        <p:spPr/>
      </p:pic>
      <p:sp>
        <p:nvSpPr>
          <p:cNvPr id="27" name="TextBox 156">
            <a:extLst>
              <a:ext uri="{FF2B5EF4-FFF2-40B4-BE49-F238E27FC236}">
                <a16:creationId xmlns:a16="http://schemas.microsoft.com/office/drawing/2014/main" id="{B59FC909-A167-4C73-931E-DB0EA5E94B1C}"/>
              </a:ext>
            </a:extLst>
          </p:cNvPr>
          <p:cNvSpPr txBox="1">
            <a:spLocks noChangeArrowheads="1"/>
          </p:cNvSpPr>
          <p:nvPr/>
        </p:nvSpPr>
        <p:spPr bwMode="auto">
          <a:xfrm>
            <a:off x="1237348" y="1930011"/>
            <a:ext cx="262523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mn-lt"/>
              </a:rPr>
              <a:t>Your Title Goes Here </a:t>
            </a:r>
          </a:p>
        </p:txBody>
      </p:sp>
      <p:sp>
        <p:nvSpPr>
          <p:cNvPr id="28" name="TextBox 157">
            <a:extLst>
              <a:ext uri="{FF2B5EF4-FFF2-40B4-BE49-F238E27FC236}">
                <a16:creationId xmlns:a16="http://schemas.microsoft.com/office/drawing/2014/main" id="{C37D2A3E-2F85-4FA1-9321-D0F09DF4C130}"/>
              </a:ext>
            </a:extLst>
          </p:cNvPr>
          <p:cNvSpPr txBox="1">
            <a:spLocks noChangeArrowheads="1"/>
          </p:cNvSpPr>
          <p:nvPr/>
        </p:nvSpPr>
        <p:spPr bwMode="auto">
          <a:xfrm>
            <a:off x="1237348" y="2315773"/>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29" name="Group 28">
            <a:extLst>
              <a:ext uri="{FF2B5EF4-FFF2-40B4-BE49-F238E27FC236}">
                <a16:creationId xmlns:a16="http://schemas.microsoft.com/office/drawing/2014/main" id="{A904627C-C4A4-479B-A8BE-9D684FCD6E4D}"/>
              </a:ext>
            </a:extLst>
          </p:cNvPr>
          <p:cNvGrpSpPr/>
          <p:nvPr/>
        </p:nvGrpSpPr>
        <p:grpSpPr>
          <a:xfrm rot="19800000">
            <a:off x="1484900" y="890910"/>
            <a:ext cx="768172" cy="755360"/>
            <a:chOff x="864536" y="2894881"/>
            <a:chExt cx="1835930" cy="1805308"/>
          </a:xfrm>
        </p:grpSpPr>
        <p:sp>
          <p:nvSpPr>
            <p:cNvPr id="30" name="Hexagon 29">
              <a:extLst>
                <a:ext uri="{FF2B5EF4-FFF2-40B4-BE49-F238E27FC236}">
                  <a16:creationId xmlns:a16="http://schemas.microsoft.com/office/drawing/2014/main" id="{92123517-8317-4353-BFEE-D1FDFCCEF914}"/>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Hexagon 30">
              <a:extLst>
                <a:ext uri="{FF2B5EF4-FFF2-40B4-BE49-F238E27FC236}">
                  <a16:creationId xmlns:a16="http://schemas.microsoft.com/office/drawing/2014/main" id="{DC097E8B-AA77-423A-9B97-DB57E7F35DA4}"/>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Freeform 15">
            <a:extLst>
              <a:ext uri="{FF2B5EF4-FFF2-40B4-BE49-F238E27FC236}">
                <a16:creationId xmlns:a16="http://schemas.microsoft.com/office/drawing/2014/main" id="{0FB29941-E3D4-4D3B-B8AB-F54AF3EA6F96}"/>
              </a:ext>
            </a:extLst>
          </p:cNvPr>
          <p:cNvSpPr>
            <a:spLocks/>
          </p:cNvSpPr>
          <p:nvPr/>
        </p:nvSpPr>
        <p:spPr bwMode="auto">
          <a:xfrm rot="2259675">
            <a:off x="9307513" y="2781299"/>
            <a:ext cx="2473325" cy="654049"/>
          </a:xfrm>
          <a:custGeom>
            <a:avLst/>
            <a:gdLst>
              <a:gd name="T0" fmla="*/ 0 w 355"/>
              <a:gd name="T1" fmla="*/ 7 h 91"/>
              <a:gd name="T2" fmla="*/ 27 w 355"/>
              <a:gd name="T3" fmla="*/ 44 h 91"/>
              <a:gd name="T4" fmla="*/ 68 w 355"/>
              <a:gd name="T5" fmla="*/ 84 h 91"/>
              <a:gd name="T6" fmla="*/ 265 w 355"/>
              <a:gd name="T7" fmla="*/ 84 h 91"/>
              <a:gd name="T8" fmla="*/ 299 w 355"/>
              <a:gd name="T9" fmla="*/ 57 h 91"/>
              <a:gd name="T10" fmla="*/ 299 w 355"/>
              <a:gd name="T11" fmla="*/ 37 h 91"/>
              <a:gd name="T12" fmla="*/ 355 w 355"/>
              <a:gd name="T13" fmla="*/ 9 h 91"/>
              <a:gd name="T14" fmla="*/ 0 w 355"/>
              <a:gd name="T15" fmla="*/ 7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91">
                <a:moveTo>
                  <a:pt x="0" y="7"/>
                </a:moveTo>
                <a:cubicBezTo>
                  <a:pt x="0" y="7"/>
                  <a:pt x="30" y="12"/>
                  <a:pt x="27" y="44"/>
                </a:cubicBezTo>
                <a:cubicBezTo>
                  <a:pt x="27" y="66"/>
                  <a:pt x="26" y="84"/>
                  <a:pt x="68" y="84"/>
                </a:cubicBezTo>
                <a:cubicBezTo>
                  <a:pt x="110" y="85"/>
                  <a:pt x="265" y="84"/>
                  <a:pt x="265" y="84"/>
                </a:cubicBezTo>
                <a:cubicBezTo>
                  <a:pt x="265" y="84"/>
                  <a:pt x="296" y="91"/>
                  <a:pt x="299" y="57"/>
                </a:cubicBezTo>
                <a:cubicBezTo>
                  <a:pt x="299" y="37"/>
                  <a:pt x="299" y="37"/>
                  <a:pt x="299" y="37"/>
                </a:cubicBezTo>
                <a:cubicBezTo>
                  <a:pt x="299" y="37"/>
                  <a:pt x="296" y="0"/>
                  <a:pt x="355" y="9"/>
                </a:cubicBezTo>
                <a:cubicBezTo>
                  <a:pt x="220" y="9"/>
                  <a:pt x="0" y="7"/>
                  <a:pt x="0" y="7"/>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1370</TotalTime>
  <Words>1104</Words>
  <Application>Microsoft Office PowerPoint</Application>
  <PresentationFormat>Widescreen</PresentationFormat>
  <Paragraphs>72</Paragraphs>
  <Slides>14</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Albondigas</vt:lpstr>
      <vt:lpstr>Arial</vt:lpstr>
      <vt:lpstr>Calibri</vt:lpstr>
      <vt:lpstr>Calibri Light</vt:lpstr>
      <vt:lpstr>Gill Sans</vt:lpstr>
      <vt:lpstr>Lato Black</vt:lpstr>
      <vt:lpstr>Lato Light</vt:lpstr>
      <vt:lpstr>Metropolis</vt:lpstr>
      <vt:lpstr>Metropolis Extra Bold</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71</cp:revision>
  <dcterms:created xsi:type="dcterms:W3CDTF">2020-04-22T15:34:04Z</dcterms:created>
  <dcterms:modified xsi:type="dcterms:W3CDTF">2025-06-11T19:52:34Z</dcterms:modified>
</cp:coreProperties>
</file>