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256" r:id="rId3"/>
    <p:sldId id="1402" r:id="rId4"/>
    <p:sldId id="1409" r:id="rId5"/>
    <p:sldId id="1392" r:id="rId6"/>
    <p:sldId id="1439" r:id="rId7"/>
    <p:sldId id="1394" r:id="rId8"/>
    <p:sldId id="1436" r:id="rId9"/>
    <p:sldId id="1427" r:id="rId10"/>
    <p:sldId id="1444" r:id="rId11"/>
    <p:sldId id="1310" r:id="rId12"/>
    <p:sldId id="1265" r:id="rId13"/>
    <p:sldId id="17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3C5C"/>
    <a:srgbClr val="A6C23D"/>
    <a:srgbClr val="480000"/>
    <a:srgbClr val="BFCE35"/>
    <a:srgbClr val="490129"/>
    <a:srgbClr val="EC3C6B"/>
    <a:srgbClr val="F16997"/>
    <a:srgbClr val="450A29"/>
    <a:srgbClr val="981638"/>
    <a:srgbClr val="FFD5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F9DB6E-6828-4272-952E-F4792B3DE965}" v="4" dt="2025-06-12T19:11:59.9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EEF9DB6E-6828-4272-952E-F4792B3DE965}"/>
    <pc:docChg chg="custSel addSld delSld modSld sldOrd">
      <pc:chgData name="Jolie Serrano Delgado" userId="d52b4219-5c60-4a0c-87ad-b1ec335c0c37" providerId="ADAL" clId="{EEF9DB6E-6828-4272-952E-F4792B3DE965}" dt="2025-06-12T19:11:59.976" v="7" actId="1076"/>
      <pc:docMkLst>
        <pc:docMk/>
      </pc:docMkLst>
      <pc:sldChg chg="del">
        <pc:chgData name="Jolie Serrano Delgado" userId="d52b4219-5c60-4a0c-87ad-b1ec335c0c37" providerId="ADAL" clId="{EEF9DB6E-6828-4272-952E-F4792B3DE965}" dt="2025-06-12T19:11:44.865" v="3" actId="47"/>
        <pc:sldMkLst>
          <pc:docMk/>
          <pc:sldMk cId="3746168901" sldId="350"/>
        </pc:sldMkLst>
      </pc:sldChg>
      <pc:sldChg chg="add ord">
        <pc:chgData name="Jolie Serrano Delgado" userId="d52b4219-5c60-4a0c-87ad-b1ec335c0c37" providerId="ADAL" clId="{EEF9DB6E-6828-4272-952E-F4792B3DE965}" dt="2025-06-12T19:11:43.573" v="2"/>
        <pc:sldMkLst>
          <pc:docMk/>
          <pc:sldMk cId="3573392034" sldId="1791"/>
        </pc:sldMkLst>
      </pc:sldChg>
      <pc:sldChg chg="delSp modSp add mod">
        <pc:chgData name="Jolie Serrano Delgado" userId="d52b4219-5c60-4a0c-87ad-b1ec335c0c37" providerId="ADAL" clId="{EEF9DB6E-6828-4272-952E-F4792B3DE965}" dt="2025-06-12T19:11:59.976" v="7" actId="1076"/>
        <pc:sldMkLst>
          <pc:docMk/>
          <pc:sldMk cId="0" sldId="4129"/>
        </pc:sldMkLst>
        <pc:spChg chg="mod">
          <ac:chgData name="Jolie Serrano Delgado" userId="d52b4219-5c60-4a0c-87ad-b1ec335c0c37" providerId="ADAL" clId="{EEF9DB6E-6828-4272-952E-F4792B3DE965}" dt="2025-06-12T19:11:59.976" v="7" actId="1076"/>
          <ac:spMkLst>
            <pc:docMk/>
            <pc:sldMk cId="0" sldId="4129"/>
            <ac:spMk id="2" creationId="{A861E1E4-650F-4B58-BD99-93E6FC21ADED}"/>
          </ac:spMkLst>
        </pc:spChg>
        <pc:spChg chg="mod">
          <ac:chgData name="Jolie Serrano Delgado" userId="d52b4219-5c60-4a0c-87ad-b1ec335c0c37" providerId="ADAL" clId="{EEF9DB6E-6828-4272-952E-F4792B3DE965}" dt="2025-06-12T19:11:59.976" v="7" actId="1076"/>
          <ac:spMkLst>
            <pc:docMk/>
            <pc:sldMk cId="0" sldId="4129"/>
            <ac:spMk id="3" creationId="{4FD16BAF-8F85-4252-90D0-A30F2681D6B9}"/>
          </ac:spMkLst>
        </pc:spChg>
        <pc:spChg chg="mod">
          <ac:chgData name="Jolie Serrano Delgado" userId="d52b4219-5c60-4a0c-87ad-b1ec335c0c37" providerId="ADAL" clId="{EEF9DB6E-6828-4272-952E-F4792B3DE965}" dt="2025-06-12T19:11:59.976" v="7" actId="1076"/>
          <ac:spMkLst>
            <pc:docMk/>
            <pc:sldMk cId="0" sldId="4129"/>
            <ac:spMk id="30" creationId="{4994152A-3327-45D6-9425-D1DCEF519E86}"/>
          </ac:spMkLst>
        </pc:spChg>
        <pc:spChg chg="mod">
          <ac:chgData name="Jolie Serrano Delgado" userId="d52b4219-5c60-4a0c-87ad-b1ec335c0c37" providerId="ADAL" clId="{EEF9DB6E-6828-4272-952E-F4792B3DE965}" dt="2025-06-12T19:11:59.976" v="7" actId="1076"/>
          <ac:spMkLst>
            <pc:docMk/>
            <pc:sldMk cId="0" sldId="4129"/>
            <ac:spMk id="32" creationId="{00000000-0000-0000-0000-000000000000}"/>
          </ac:spMkLst>
        </pc:spChg>
        <pc:spChg chg="mod">
          <ac:chgData name="Jolie Serrano Delgado" userId="d52b4219-5c60-4a0c-87ad-b1ec335c0c37" providerId="ADAL" clId="{EEF9DB6E-6828-4272-952E-F4792B3DE965}" dt="2025-06-12T19:11:59.976" v="7" actId="1076"/>
          <ac:spMkLst>
            <pc:docMk/>
            <pc:sldMk cId="0" sldId="4129"/>
            <ac:spMk id="33" creationId="{00000000-0000-0000-0000-000000000000}"/>
          </ac:spMkLst>
        </pc:spChg>
        <pc:spChg chg="mod">
          <ac:chgData name="Jolie Serrano Delgado" userId="d52b4219-5c60-4a0c-87ad-b1ec335c0c37" providerId="ADAL" clId="{EEF9DB6E-6828-4272-952E-F4792B3DE965}" dt="2025-06-12T19:11:59.976" v="7" actId="1076"/>
          <ac:spMkLst>
            <pc:docMk/>
            <pc:sldMk cId="0" sldId="4129"/>
            <ac:spMk id="34" creationId="{00000000-0000-0000-0000-000000000000}"/>
          </ac:spMkLst>
        </pc:spChg>
        <pc:spChg chg="mod">
          <ac:chgData name="Jolie Serrano Delgado" userId="d52b4219-5c60-4a0c-87ad-b1ec335c0c37" providerId="ADAL" clId="{EEF9DB6E-6828-4272-952E-F4792B3DE965}" dt="2025-06-12T19:11:59.976" v="7" actId="1076"/>
          <ac:spMkLst>
            <pc:docMk/>
            <pc:sldMk cId="0" sldId="4129"/>
            <ac:spMk id="35" creationId="{00000000-0000-0000-0000-000000000000}"/>
          </ac:spMkLst>
        </pc:spChg>
        <pc:spChg chg="mod">
          <ac:chgData name="Jolie Serrano Delgado" userId="d52b4219-5c60-4a0c-87ad-b1ec335c0c37" providerId="ADAL" clId="{EEF9DB6E-6828-4272-952E-F4792B3DE965}" dt="2025-06-12T19:11:59.976" v="7" actId="1076"/>
          <ac:spMkLst>
            <pc:docMk/>
            <pc:sldMk cId="0" sldId="4129"/>
            <ac:spMk id="63" creationId="{00000000-0000-0000-0000-000000000000}"/>
          </ac:spMkLst>
        </pc:spChg>
        <pc:spChg chg="mod">
          <ac:chgData name="Jolie Serrano Delgado" userId="d52b4219-5c60-4a0c-87ad-b1ec335c0c37" providerId="ADAL" clId="{EEF9DB6E-6828-4272-952E-F4792B3DE965}" dt="2025-06-12T19:11:59.976" v="7" actId="1076"/>
          <ac:spMkLst>
            <pc:docMk/>
            <pc:sldMk cId="0" sldId="4129"/>
            <ac:spMk id="87" creationId="{00000000-0000-0000-0000-000000000000}"/>
          </ac:spMkLst>
        </pc:spChg>
        <pc:spChg chg="del">
          <ac:chgData name="Jolie Serrano Delgado" userId="d52b4219-5c60-4a0c-87ad-b1ec335c0c37" providerId="ADAL" clId="{EEF9DB6E-6828-4272-952E-F4792B3DE965}" dt="2025-06-12T19:11:56.427" v="6" actId="478"/>
          <ac:spMkLst>
            <pc:docMk/>
            <pc:sldMk cId="0" sldId="4129"/>
            <ac:spMk id="99" creationId="{00000000-0000-0000-0000-000000000000}"/>
          </ac:spMkLst>
        </pc:spChg>
        <pc:spChg chg="del">
          <ac:chgData name="Jolie Serrano Delgado" userId="d52b4219-5c60-4a0c-87ad-b1ec335c0c37" providerId="ADAL" clId="{EEF9DB6E-6828-4272-952E-F4792B3DE965}" dt="2025-06-12T19:11:50.719" v="4" actId="478"/>
          <ac:spMkLst>
            <pc:docMk/>
            <pc:sldMk cId="0" sldId="4129"/>
            <ac:spMk id="55309" creationId="{00000000-0000-0000-0000-000000000000}"/>
          </ac:spMkLst>
        </pc:spChg>
        <pc:spChg chg="mod">
          <ac:chgData name="Jolie Serrano Delgado" userId="d52b4219-5c60-4a0c-87ad-b1ec335c0c37" providerId="ADAL" clId="{EEF9DB6E-6828-4272-952E-F4792B3DE965}" dt="2025-06-12T19:11:54.374" v="5" actId="1076"/>
          <ac:spMkLst>
            <pc:docMk/>
            <pc:sldMk cId="0" sldId="4129"/>
            <ac:spMk id="55311" creationId="{00000000-0000-0000-0000-000000000000}"/>
          </ac:spMkLst>
        </pc:spChg>
        <pc:spChg chg="mod">
          <ac:chgData name="Jolie Serrano Delgado" userId="d52b4219-5c60-4a0c-87ad-b1ec335c0c37" providerId="ADAL" clId="{EEF9DB6E-6828-4272-952E-F4792B3DE965}" dt="2025-06-12T19:11:59.976" v="7" actId="1076"/>
          <ac:spMkLst>
            <pc:docMk/>
            <pc:sldMk cId="0" sldId="4129"/>
            <ac:spMk id="5531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6/12/2025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86019"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90115"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99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13722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D2CF4F1-9E86-4AF1-AD85-4C2E269554B8}"/>
              </a:ext>
            </a:extLst>
          </p:cNvPr>
          <p:cNvSpPr>
            <a:spLocks noGrp="1"/>
          </p:cNvSpPr>
          <p:nvPr>
            <p:ph type="pic" sz="quarter" idx="10"/>
          </p:nvPr>
        </p:nvSpPr>
        <p:spPr>
          <a:xfrm>
            <a:off x="0" y="0"/>
            <a:ext cx="12192000" cy="3429000"/>
          </a:xfrm>
          <a:prstGeom prst="rect">
            <a:avLst/>
          </a:prstGeom>
        </p:spPr>
        <p:txBody>
          <a:bodyPr/>
          <a:lstStyle/>
          <a:p>
            <a:endParaRPr lang="en-US"/>
          </a:p>
        </p:txBody>
      </p:sp>
      <p:sp>
        <p:nvSpPr>
          <p:cNvPr id="5" name="Title 1">
            <a:extLst>
              <a:ext uri="{FF2B5EF4-FFF2-40B4-BE49-F238E27FC236}">
                <a16:creationId xmlns:a16="http://schemas.microsoft.com/office/drawing/2014/main" id="{110B539E-2A43-44F8-BF90-CE4DA7812671}"/>
              </a:ext>
            </a:extLst>
          </p:cNvPr>
          <p:cNvSpPr>
            <a:spLocks noGrp="1"/>
          </p:cNvSpPr>
          <p:nvPr>
            <p:ph type="title"/>
          </p:nvPr>
        </p:nvSpPr>
        <p:spPr>
          <a:xfrm>
            <a:off x="634998" y="4446047"/>
            <a:ext cx="4902200" cy="1751542"/>
          </a:xfrm>
          <a:prstGeom prst="rect">
            <a:avLst/>
          </a:prstGeom>
        </p:spPr>
        <p:txBody>
          <a:bodyPr/>
          <a:lstStyle>
            <a:lvl1pPr>
              <a:defRPr b="1"/>
            </a:lvl1pPr>
          </a:lstStyle>
          <a:p>
            <a:r>
              <a:rPr lang="en-US" dirty="0"/>
              <a:t>Click to edit Master title style</a:t>
            </a:r>
          </a:p>
        </p:txBody>
      </p:sp>
      <p:sp>
        <p:nvSpPr>
          <p:cNvPr id="6" name="Text Placeholder 4">
            <a:extLst>
              <a:ext uri="{FF2B5EF4-FFF2-40B4-BE49-F238E27FC236}">
                <a16:creationId xmlns:a16="http://schemas.microsoft.com/office/drawing/2014/main" id="{F0913623-E49A-48E6-ACD4-A05767B8187A}"/>
              </a:ext>
            </a:extLst>
          </p:cNvPr>
          <p:cNvSpPr>
            <a:spLocks noGrp="1"/>
          </p:cNvSpPr>
          <p:nvPr>
            <p:ph type="body" sz="quarter" idx="11"/>
          </p:nvPr>
        </p:nvSpPr>
        <p:spPr>
          <a:xfrm>
            <a:off x="5858931" y="4446046"/>
            <a:ext cx="5740399" cy="1751543"/>
          </a:xfrm>
          <a:prstGeom prst="rect">
            <a:avLst/>
          </a:prstGeom>
        </p:spPr>
        <p:txBody>
          <a:bodyPr/>
          <a:lstStyle>
            <a:lvl1pPr marL="0" indent="0">
              <a:buNone/>
              <a:defRPr sz="1800"/>
            </a:lvl1pPr>
          </a:lstStyle>
          <a:p>
            <a:pPr lvl="0"/>
            <a:endParaRPr lang="en-US" dirty="0"/>
          </a:p>
        </p:txBody>
      </p:sp>
    </p:spTree>
    <p:extLst>
      <p:ext uri="{BB962C8B-B14F-4D97-AF65-F5344CB8AC3E}">
        <p14:creationId xmlns:p14="http://schemas.microsoft.com/office/powerpoint/2010/main" val="955657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CAB3B-D465-4D3E-8524-7E6030ED7F6E}"/>
              </a:ext>
            </a:extLst>
          </p:cNvPr>
          <p:cNvSpPr>
            <a:spLocks noGrp="1"/>
          </p:cNvSpPr>
          <p:nvPr>
            <p:ph type="title"/>
          </p:nvPr>
        </p:nvSpPr>
        <p:spPr>
          <a:xfrm>
            <a:off x="804334" y="1059388"/>
            <a:ext cx="4902200" cy="1751542"/>
          </a:xfrm>
          <a:prstGeom prst="rect">
            <a:avLst/>
          </a:prstGeom>
        </p:spPr>
        <p:txBody>
          <a:bodyPr/>
          <a:lstStyle>
            <a:lvl1pPr>
              <a:defRPr b="1"/>
            </a:lvl1pPr>
          </a:lstStyle>
          <a:p>
            <a:r>
              <a:rPr lang="en-US" dirty="0"/>
              <a:t>Click to edit Master title style</a:t>
            </a:r>
          </a:p>
        </p:txBody>
      </p:sp>
      <p:sp>
        <p:nvSpPr>
          <p:cNvPr id="5" name="Text Placeholder 4">
            <a:extLst>
              <a:ext uri="{FF2B5EF4-FFF2-40B4-BE49-F238E27FC236}">
                <a16:creationId xmlns:a16="http://schemas.microsoft.com/office/drawing/2014/main" id="{B4B069D8-A091-4014-B63A-53806388C6EA}"/>
              </a:ext>
            </a:extLst>
          </p:cNvPr>
          <p:cNvSpPr>
            <a:spLocks noGrp="1"/>
          </p:cNvSpPr>
          <p:nvPr>
            <p:ph type="body" sz="quarter" idx="10"/>
          </p:nvPr>
        </p:nvSpPr>
        <p:spPr>
          <a:xfrm>
            <a:off x="812800" y="3133193"/>
            <a:ext cx="4960938" cy="3048000"/>
          </a:xfrm>
          <a:prstGeom prst="rect">
            <a:avLst/>
          </a:prstGeom>
        </p:spPr>
        <p:txBody>
          <a:bodyPr/>
          <a:lstStyle>
            <a:lvl1pPr marL="0" indent="0">
              <a:buNone/>
              <a:defRPr sz="1800"/>
            </a:lvl1pPr>
          </a:lstStyle>
          <a:p>
            <a:pPr lvl="0"/>
            <a:endParaRPr lang="en-US" dirty="0"/>
          </a:p>
        </p:txBody>
      </p:sp>
    </p:spTree>
    <p:extLst>
      <p:ext uri="{BB962C8B-B14F-4D97-AF65-F5344CB8AC3E}">
        <p14:creationId xmlns:p14="http://schemas.microsoft.com/office/powerpoint/2010/main" val="2932694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40101AE-8E0C-4498-AB78-2AB8E509C8B3}"/>
              </a:ext>
            </a:extLst>
          </p:cNvPr>
          <p:cNvSpPr>
            <a:spLocks noGrp="1"/>
          </p:cNvSpPr>
          <p:nvPr>
            <p:ph type="title"/>
          </p:nvPr>
        </p:nvSpPr>
        <p:spPr>
          <a:xfrm>
            <a:off x="5773738" y="534455"/>
            <a:ext cx="4902200" cy="1751542"/>
          </a:xfrm>
          <a:prstGeom prst="rect">
            <a:avLst/>
          </a:prstGeom>
        </p:spPr>
        <p:txBody>
          <a:bodyPr/>
          <a:lstStyle>
            <a:lvl1pPr>
              <a:defRPr b="1"/>
            </a:lvl1pPr>
          </a:lstStyle>
          <a:p>
            <a:r>
              <a:rPr lang="en-US" dirty="0"/>
              <a:t>Click to edit Master title style</a:t>
            </a:r>
          </a:p>
        </p:txBody>
      </p:sp>
      <p:sp>
        <p:nvSpPr>
          <p:cNvPr id="4" name="Text Placeholder 4">
            <a:extLst>
              <a:ext uri="{FF2B5EF4-FFF2-40B4-BE49-F238E27FC236}">
                <a16:creationId xmlns:a16="http://schemas.microsoft.com/office/drawing/2014/main" id="{B09E0065-A8D0-4CD7-B3A9-564B799EDD07}"/>
              </a:ext>
            </a:extLst>
          </p:cNvPr>
          <p:cNvSpPr>
            <a:spLocks noGrp="1"/>
          </p:cNvSpPr>
          <p:nvPr>
            <p:ph type="body" sz="quarter" idx="10"/>
          </p:nvPr>
        </p:nvSpPr>
        <p:spPr>
          <a:xfrm>
            <a:off x="5773738" y="2303468"/>
            <a:ext cx="4960938" cy="1134007"/>
          </a:xfrm>
          <a:prstGeom prst="rect">
            <a:avLst/>
          </a:prstGeom>
        </p:spPr>
        <p:txBody>
          <a:bodyPr/>
          <a:lstStyle>
            <a:lvl1pPr marL="0" indent="0">
              <a:buNone/>
              <a:defRPr sz="1800"/>
            </a:lvl1pPr>
          </a:lstStyle>
          <a:p>
            <a:pPr lvl="0"/>
            <a:endParaRPr lang="en-US" dirty="0"/>
          </a:p>
        </p:txBody>
      </p:sp>
      <p:sp>
        <p:nvSpPr>
          <p:cNvPr id="5" name="Text Placeholder 4">
            <a:extLst>
              <a:ext uri="{FF2B5EF4-FFF2-40B4-BE49-F238E27FC236}">
                <a16:creationId xmlns:a16="http://schemas.microsoft.com/office/drawing/2014/main" id="{07F48CB5-5051-4132-9DA6-65E7298DFB7B}"/>
              </a:ext>
            </a:extLst>
          </p:cNvPr>
          <p:cNvSpPr>
            <a:spLocks noGrp="1"/>
          </p:cNvSpPr>
          <p:nvPr>
            <p:ph type="body" sz="quarter" idx="11"/>
          </p:nvPr>
        </p:nvSpPr>
        <p:spPr>
          <a:xfrm>
            <a:off x="5773738" y="3488806"/>
            <a:ext cx="4960938" cy="1134007"/>
          </a:xfrm>
          <a:prstGeom prst="rect">
            <a:avLst/>
          </a:prstGeom>
        </p:spPr>
        <p:txBody>
          <a:bodyPr/>
          <a:lstStyle>
            <a:lvl1pPr marL="0" indent="0">
              <a:buNone/>
              <a:defRPr sz="1800"/>
            </a:lvl1pPr>
          </a:lstStyle>
          <a:p>
            <a:pPr lvl="0"/>
            <a:endParaRPr lang="en-US" dirty="0"/>
          </a:p>
        </p:txBody>
      </p:sp>
    </p:spTree>
    <p:extLst>
      <p:ext uri="{BB962C8B-B14F-4D97-AF65-F5344CB8AC3E}">
        <p14:creationId xmlns:p14="http://schemas.microsoft.com/office/powerpoint/2010/main" val="1856907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73EB404-16C7-4555-8373-1759A1D9E35D}"/>
              </a:ext>
            </a:extLst>
          </p:cNvPr>
          <p:cNvSpPr>
            <a:spLocks noGrp="1"/>
          </p:cNvSpPr>
          <p:nvPr>
            <p:ph type="title"/>
          </p:nvPr>
        </p:nvSpPr>
        <p:spPr>
          <a:xfrm>
            <a:off x="3607065" y="974721"/>
            <a:ext cx="4902200" cy="1751542"/>
          </a:xfrm>
          <a:prstGeom prst="rect">
            <a:avLst/>
          </a:prstGeom>
        </p:spPr>
        <p:txBody>
          <a:bodyPr/>
          <a:lstStyle>
            <a:lvl1pPr>
              <a:defRPr b="1"/>
            </a:lvl1pPr>
          </a:lstStyle>
          <a:p>
            <a:r>
              <a:rPr lang="en-US" dirty="0"/>
              <a:t>Click to edit Master title style</a:t>
            </a:r>
          </a:p>
        </p:txBody>
      </p:sp>
      <p:sp>
        <p:nvSpPr>
          <p:cNvPr id="11" name="Text Placeholder 4">
            <a:extLst>
              <a:ext uri="{FF2B5EF4-FFF2-40B4-BE49-F238E27FC236}">
                <a16:creationId xmlns:a16="http://schemas.microsoft.com/office/drawing/2014/main" id="{6C9597F7-D1E4-4F9D-8207-DBF24720FE54}"/>
              </a:ext>
            </a:extLst>
          </p:cNvPr>
          <p:cNvSpPr>
            <a:spLocks noGrp="1"/>
          </p:cNvSpPr>
          <p:nvPr>
            <p:ph type="body" sz="quarter" idx="10"/>
          </p:nvPr>
        </p:nvSpPr>
        <p:spPr>
          <a:xfrm>
            <a:off x="3615531" y="3048526"/>
            <a:ext cx="4960938" cy="3048000"/>
          </a:xfrm>
          <a:prstGeom prst="rect">
            <a:avLst/>
          </a:prstGeom>
        </p:spPr>
        <p:txBody>
          <a:bodyPr/>
          <a:lstStyle>
            <a:lvl1pPr marL="0" indent="0">
              <a:buNone/>
              <a:defRPr sz="1800"/>
            </a:lvl1pPr>
          </a:lstStyle>
          <a:p>
            <a:pPr lvl="0"/>
            <a:endParaRPr lang="en-US" dirty="0"/>
          </a:p>
        </p:txBody>
      </p:sp>
    </p:spTree>
    <p:extLst>
      <p:ext uri="{BB962C8B-B14F-4D97-AF65-F5344CB8AC3E}">
        <p14:creationId xmlns:p14="http://schemas.microsoft.com/office/powerpoint/2010/main" val="415963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48C213A-0213-44C9-B853-5AB40F995006}"/>
              </a:ext>
            </a:extLst>
          </p:cNvPr>
          <p:cNvSpPr>
            <a:spLocks noGrp="1"/>
          </p:cNvSpPr>
          <p:nvPr>
            <p:ph type="pic" sz="quarter" idx="10"/>
          </p:nvPr>
        </p:nvSpPr>
        <p:spPr>
          <a:xfrm>
            <a:off x="6560685" y="1034256"/>
            <a:ext cx="4789487" cy="4789487"/>
          </a:xfrm>
          <a:prstGeom prst="rect">
            <a:avLst/>
          </a:prstGeom>
        </p:spPr>
        <p:txBody>
          <a:bodyPr/>
          <a:lstStyle/>
          <a:p>
            <a:endParaRPr lang="en-US"/>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5890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0218688"/>
      </p:ext>
    </p:extLst>
  </p:cSld>
  <p:clrMapOvr>
    <a:masterClrMapping/>
  </p:clrMapOvr>
  <p:transition advClick="0" advTm="3000"/>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098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0" r:id="rId3"/>
    <p:sldLayoutId id="2147483651" r:id="rId4"/>
    <p:sldLayoutId id="2147483653" r:id="rId5"/>
    <p:sldLayoutId id="2147483654" r:id="rId6"/>
    <p:sldLayoutId id="2147483661" r:id="rId7"/>
    <p:sldLayoutId id="2147483662" r:id="rId8"/>
    <p:sldLayoutId id="2147483663" r:id="rId9"/>
    <p:sldLayoutId id="2147483664"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0.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503025"/>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516645"/>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5342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4516885"/>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1088596"/>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682651"/>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0" y="3535052"/>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665290"/>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8240" y="2551723"/>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Freeform 6">
            <a:extLst>
              <a:ext uri="{FF2B5EF4-FFF2-40B4-BE49-F238E27FC236}">
                <a16:creationId xmlns:a16="http://schemas.microsoft.com/office/drawing/2014/main" id="{F6D0B6FC-42A2-45CA-8263-9D93BF4CAF68}"/>
              </a:ext>
            </a:extLst>
          </p:cNvPr>
          <p:cNvSpPr>
            <a:spLocks/>
          </p:cNvSpPr>
          <p:nvPr/>
        </p:nvSpPr>
        <p:spPr bwMode="auto">
          <a:xfrm>
            <a:off x="18025" y="0"/>
            <a:ext cx="4902200" cy="6858000"/>
          </a:xfrm>
          <a:custGeom>
            <a:avLst/>
            <a:gdLst>
              <a:gd name="T0" fmla="*/ 0 w 1829"/>
              <a:gd name="T1" fmla="*/ 2460 h 2460"/>
              <a:gd name="T2" fmla="*/ 0 w 1829"/>
              <a:gd name="T3" fmla="*/ 0 h 2460"/>
              <a:gd name="T4" fmla="*/ 568 w 1829"/>
              <a:gd name="T5" fmla="*/ 817 h 2460"/>
              <a:gd name="T6" fmla="*/ 569 w 1829"/>
              <a:gd name="T7" fmla="*/ 860 h 2460"/>
              <a:gd name="T8" fmla="*/ 569 w 1829"/>
              <a:gd name="T9" fmla="*/ 860 h 2460"/>
              <a:gd name="T10" fmla="*/ 569 w 1829"/>
              <a:gd name="T11" fmla="*/ 861 h 2460"/>
              <a:gd name="T12" fmla="*/ 566 w 1829"/>
              <a:gd name="T13" fmla="*/ 934 h 2460"/>
              <a:gd name="T14" fmla="*/ 1145 w 1829"/>
              <a:gd name="T15" fmla="*/ 1516 h 2460"/>
              <a:gd name="T16" fmla="*/ 1169 w 1829"/>
              <a:gd name="T17" fmla="*/ 1516 h 2460"/>
              <a:gd name="T18" fmla="*/ 1171 w 1829"/>
              <a:gd name="T19" fmla="*/ 1516 h 2460"/>
              <a:gd name="T20" fmla="*/ 1171 w 1829"/>
              <a:gd name="T21" fmla="*/ 1516 h 2460"/>
              <a:gd name="T22" fmla="*/ 1824 w 1829"/>
              <a:gd name="T23" fmla="*/ 2158 h 2460"/>
              <a:gd name="T24" fmla="*/ 1767 w 1829"/>
              <a:gd name="T25" fmla="*/ 2460 h 2460"/>
              <a:gd name="T26" fmla="*/ 0 w 1829"/>
              <a:gd name="T27" fmla="*/ 2460 h 2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29" h="2460">
                <a:moveTo>
                  <a:pt x="0" y="2460"/>
                </a:moveTo>
                <a:cubicBezTo>
                  <a:pt x="0" y="0"/>
                  <a:pt x="0" y="0"/>
                  <a:pt x="0" y="0"/>
                </a:cubicBezTo>
                <a:cubicBezTo>
                  <a:pt x="321" y="136"/>
                  <a:pt x="552" y="446"/>
                  <a:pt x="568" y="817"/>
                </a:cubicBezTo>
                <a:cubicBezTo>
                  <a:pt x="569" y="831"/>
                  <a:pt x="569" y="846"/>
                  <a:pt x="569" y="860"/>
                </a:cubicBezTo>
                <a:cubicBezTo>
                  <a:pt x="569" y="860"/>
                  <a:pt x="569" y="860"/>
                  <a:pt x="569" y="860"/>
                </a:cubicBezTo>
                <a:cubicBezTo>
                  <a:pt x="569" y="861"/>
                  <a:pt x="569" y="861"/>
                  <a:pt x="569" y="861"/>
                </a:cubicBezTo>
                <a:cubicBezTo>
                  <a:pt x="569" y="885"/>
                  <a:pt x="568" y="910"/>
                  <a:pt x="566" y="934"/>
                </a:cubicBezTo>
                <a:cubicBezTo>
                  <a:pt x="560" y="1318"/>
                  <a:pt x="740" y="1510"/>
                  <a:pt x="1145" y="1516"/>
                </a:cubicBezTo>
                <a:cubicBezTo>
                  <a:pt x="1153" y="1516"/>
                  <a:pt x="1161" y="1516"/>
                  <a:pt x="1169" y="1516"/>
                </a:cubicBezTo>
                <a:cubicBezTo>
                  <a:pt x="1171" y="1516"/>
                  <a:pt x="1171" y="1516"/>
                  <a:pt x="1171" y="1516"/>
                </a:cubicBezTo>
                <a:cubicBezTo>
                  <a:pt x="1171" y="1516"/>
                  <a:pt x="1171" y="1516"/>
                  <a:pt x="1171" y="1516"/>
                </a:cubicBezTo>
                <a:cubicBezTo>
                  <a:pt x="1521" y="1525"/>
                  <a:pt x="1808" y="1804"/>
                  <a:pt x="1824" y="2158"/>
                </a:cubicBezTo>
                <a:cubicBezTo>
                  <a:pt x="1829" y="2266"/>
                  <a:pt x="1808" y="2368"/>
                  <a:pt x="1767" y="2460"/>
                </a:cubicBezTo>
                <a:lnTo>
                  <a:pt x="0" y="2460"/>
                </a:lnTo>
                <a:close/>
              </a:path>
            </a:pathLst>
          </a:custGeom>
          <a:solidFill>
            <a:srgbClr val="A6C2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7" name="Group 4">
            <a:extLst>
              <a:ext uri="{FF2B5EF4-FFF2-40B4-BE49-F238E27FC236}">
                <a16:creationId xmlns:a16="http://schemas.microsoft.com/office/drawing/2014/main" id="{33251F21-2F56-4312-A2AA-610ABB04A034}"/>
              </a:ext>
            </a:extLst>
          </p:cNvPr>
          <p:cNvGrpSpPr>
            <a:grpSpLocks noChangeAspect="1"/>
          </p:cNvGrpSpPr>
          <p:nvPr/>
        </p:nvGrpSpPr>
        <p:grpSpPr bwMode="auto">
          <a:xfrm flipH="1">
            <a:off x="965886" y="4884589"/>
            <a:ext cx="3676650" cy="1685925"/>
            <a:chOff x="-556" y="3423"/>
            <a:chExt cx="2905" cy="1062"/>
          </a:xfrm>
        </p:grpSpPr>
        <p:sp>
          <p:nvSpPr>
            <p:cNvPr id="9" name="Freeform 5">
              <a:extLst>
                <a:ext uri="{FF2B5EF4-FFF2-40B4-BE49-F238E27FC236}">
                  <a16:creationId xmlns:a16="http://schemas.microsoft.com/office/drawing/2014/main" id="{ED805809-6EF6-4DAA-BDA7-0395FC7E7F1B}"/>
                </a:ext>
              </a:extLst>
            </p:cNvPr>
            <p:cNvSpPr>
              <a:spLocks/>
            </p:cNvSpPr>
            <p:nvPr/>
          </p:nvSpPr>
          <p:spPr bwMode="auto">
            <a:xfrm>
              <a:off x="-499" y="3423"/>
              <a:ext cx="2395" cy="961"/>
            </a:xfrm>
            <a:custGeom>
              <a:avLst/>
              <a:gdLst>
                <a:gd name="T0" fmla="*/ 62 w 1008"/>
                <a:gd name="T1" fmla="*/ 266 h 403"/>
                <a:gd name="T2" fmla="*/ 14 w 1008"/>
                <a:gd name="T3" fmla="*/ 345 h 403"/>
                <a:gd name="T4" fmla="*/ 90 w 1008"/>
                <a:gd name="T5" fmla="*/ 393 h 403"/>
                <a:gd name="T6" fmla="*/ 940 w 1008"/>
                <a:gd name="T7" fmla="*/ 393 h 403"/>
                <a:gd name="T8" fmla="*/ 1008 w 1008"/>
                <a:gd name="T9" fmla="*/ 345 h 403"/>
                <a:gd name="T10" fmla="*/ 988 w 1008"/>
                <a:gd name="T11" fmla="*/ 259 h 403"/>
                <a:gd name="T12" fmla="*/ 960 w 1008"/>
                <a:gd name="T13" fmla="*/ 125 h 403"/>
                <a:gd name="T14" fmla="*/ 919 w 1008"/>
                <a:gd name="T15" fmla="*/ 57 h 403"/>
                <a:gd name="T16" fmla="*/ 799 w 1008"/>
                <a:gd name="T17" fmla="*/ 122 h 403"/>
                <a:gd name="T18" fmla="*/ 604 w 1008"/>
                <a:gd name="T19" fmla="*/ 26 h 403"/>
                <a:gd name="T20" fmla="*/ 273 w 1008"/>
                <a:gd name="T21" fmla="*/ 199 h 403"/>
                <a:gd name="T22" fmla="*/ 62 w 1008"/>
                <a:gd name="T23" fmla="*/ 266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08" h="403">
                  <a:moveTo>
                    <a:pt x="62" y="266"/>
                  </a:moveTo>
                  <a:cubicBezTo>
                    <a:pt x="62" y="266"/>
                    <a:pt x="0" y="286"/>
                    <a:pt x="14" y="345"/>
                  </a:cubicBezTo>
                  <a:cubicBezTo>
                    <a:pt x="28" y="403"/>
                    <a:pt x="69" y="393"/>
                    <a:pt x="90" y="393"/>
                  </a:cubicBezTo>
                  <a:cubicBezTo>
                    <a:pt x="110" y="393"/>
                    <a:pt x="940" y="393"/>
                    <a:pt x="940" y="393"/>
                  </a:cubicBezTo>
                  <a:cubicBezTo>
                    <a:pt x="940" y="393"/>
                    <a:pt x="1008" y="386"/>
                    <a:pt x="1008" y="345"/>
                  </a:cubicBezTo>
                  <a:cubicBezTo>
                    <a:pt x="1008" y="303"/>
                    <a:pt x="1001" y="266"/>
                    <a:pt x="988" y="259"/>
                  </a:cubicBezTo>
                  <a:cubicBezTo>
                    <a:pt x="988" y="259"/>
                    <a:pt x="984" y="149"/>
                    <a:pt x="960" y="125"/>
                  </a:cubicBezTo>
                  <a:cubicBezTo>
                    <a:pt x="960" y="125"/>
                    <a:pt x="940" y="50"/>
                    <a:pt x="919" y="57"/>
                  </a:cubicBezTo>
                  <a:cubicBezTo>
                    <a:pt x="899" y="64"/>
                    <a:pt x="909" y="122"/>
                    <a:pt x="799" y="122"/>
                  </a:cubicBezTo>
                  <a:cubicBezTo>
                    <a:pt x="689" y="122"/>
                    <a:pt x="631" y="53"/>
                    <a:pt x="604" y="26"/>
                  </a:cubicBezTo>
                  <a:cubicBezTo>
                    <a:pt x="604" y="26"/>
                    <a:pt x="616" y="0"/>
                    <a:pt x="273" y="199"/>
                  </a:cubicBezTo>
                  <a:cubicBezTo>
                    <a:pt x="273" y="199"/>
                    <a:pt x="187" y="240"/>
                    <a:pt x="62" y="266"/>
                  </a:cubicBezTo>
                </a:path>
              </a:pathLst>
            </a:custGeom>
            <a:solidFill>
              <a:srgbClr val="253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087AA447-B298-47BA-826E-297562FC4628}"/>
                </a:ext>
              </a:extLst>
            </p:cNvPr>
            <p:cNvSpPr>
              <a:spLocks/>
            </p:cNvSpPr>
            <p:nvPr/>
          </p:nvSpPr>
          <p:spPr bwMode="auto">
            <a:xfrm>
              <a:off x="125" y="3432"/>
              <a:ext cx="1034" cy="671"/>
            </a:xfrm>
            <a:custGeom>
              <a:avLst/>
              <a:gdLst>
                <a:gd name="T0" fmla="*/ 0 w 435"/>
                <a:gd name="T1" fmla="*/ 188 h 281"/>
                <a:gd name="T2" fmla="*/ 1 w 435"/>
                <a:gd name="T3" fmla="*/ 192 h 281"/>
                <a:gd name="T4" fmla="*/ 35 w 435"/>
                <a:gd name="T5" fmla="*/ 258 h 281"/>
                <a:gd name="T6" fmla="*/ 411 w 435"/>
                <a:gd name="T7" fmla="*/ 51 h 281"/>
                <a:gd name="T8" fmla="*/ 339 w 435"/>
                <a:gd name="T9" fmla="*/ 10 h 281"/>
                <a:gd name="T10" fmla="*/ 0 w 435"/>
                <a:gd name="T11" fmla="*/ 188 h 281"/>
              </a:gdLst>
              <a:ahLst/>
              <a:cxnLst>
                <a:cxn ang="0">
                  <a:pos x="T0" y="T1"/>
                </a:cxn>
                <a:cxn ang="0">
                  <a:pos x="T2" y="T3"/>
                </a:cxn>
                <a:cxn ang="0">
                  <a:pos x="T4" y="T5"/>
                </a:cxn>
                <a:cxn ang="0">
                  <a:pos x="T6" y="T7"/>
                </a:cxn>
                <a:cxn ang="0">
                  <a:pos x="T8" y="T9"/>
                </a:cxn>
                <a:cxn ang="0">
                  <a:pos x="T10" y="T11"/>
                </a:cxn>
              </a:cxnLst>
              <a:rect l="0" t="0" r="r" b="b"/>
              <a:pathLst>
                <a:path w="435" h="281">
                  <a:moveTo>
                    <a:pt x="0" y="188"/>
                  </a:moveTo>
                  <a:cubicBezTo>
                    <a:pt x="0" y="188"/>
                    <a:pt x="0" y="190"/>
                    <a:pt x="1" y="192"/>
                  </a:cubicBezTo>
                  <a:cubicBezTo>
                    <a:pt x="7" y="204"/>
                    <a:pt x="22" y="239"/>
                    <a:pt x="35" y="258"/>
                  </a:cubicBezTo>
                  <a:cubicBezTo>
                    <a:pt x="51" y="281"/>
                    <a:pt x="435" y="85"/>
                    <a:pt x="411" y="51"/>
                  </a:cubicBezTo>
                  <a:cubicBezTo>
                    <a:pt x="387" y="17"/>
                    <a:pt x="360" y="0"/>
                    <a:pt x="339" y="10"/>
                  </a:cubicBezTo>
                  <a:cubicBezTo>
                    <a:pt x="0" y="188"/>
                    <a:pt x="0" y="188"/>
                    <a:pt x="0" y="188"/>
                  </a:cubicBezTo>
                </a:path>
              </a:pathLst>
            </a:custGeom>
            <a:solidFill>
              <a:srgbClr val="365B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9679A7BB-F54B-41B7-BB22-1B59C802FCB8}"/>
                </a:ext>
              </a:extLst>
            </p:cNvPr>
            <p:cNvSpPr>
              <a:spLocks/>
            </p:cNvSpPr>
            <p:nvPr/>
          </p:nvSpPr>
          <p:spPr bwMode="auto">
            <a:xfrm>
              <a:off x="118" y="3876"/>
              <a:ext cx="231" cy="322"/>
            </a:xfrm>
            <a:custGeom>
              <a:avLst/>
              <a:gdLst>
                <a:gd name="T0" fmla="*/ 0 w 97"/>
                <a:gd name="T1" fmla="*/ 1 h 135"/>
                <a:gd name="T2" fmla="*/ 30 w 97"/>
                <a:gd name="T3" fmla="*/ 60 h 135"/>
                <a:gd name="T4" fmla="*/ 97 w 97"/>
                <a:gd name="T5" fmla="*/ 135 h 135"/>
                <a:gd name="T6" fmla="*/ 97 w 97"/>
                <a:gd name="T7" fmla="*/ 133 h 135"/>
                <a:gd name="T8" fmla="*/ 31 w 97"/>
                <a:gd name="T9" fmla="*/ 59 h 135"/>
                <a:gd name="T10" fmla="*/ 10 w 97"/>
                <a:gd name="T11" fmla="*/ 18 h 135"/>
                <a:gd name="T12" fmla="*/ 4 w 97"/>
                <a:gd name="T13" fmla="*/ 5 h 135"/>
                <a:gd name="T14" fmla="*/ 2 w 97"/>
                <a:gd name="T15" fmla="*/ 0 h 135"/>
                <a:gd name="T16" fmla="*/ 0 w 97"/>
                <a:gd name="T17" fmla="*/ 1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7" h="135">
                  <a:moveTo>
                    <a:pt x="0" y="1"/>
                  </a:moveTo>
                  <a:cubicBezTo>
                    <a:pt x="0" y="1"/>
                    <a:pt x="12" y="29"/>
                    <a:pt x="30" y="60"/>
                  </a:cubicBezTo>
                  <a:cubicBezTo>
                    <a:pt x="48" y="91"/>
                    <a:pt x="72" y="124"/>
                    <a:pt x="97" y="135"/>
                  </a:cubicBezTo>
                  <a:cubicBezTo>
                    <a:pt x="97" y="133"/>
                    <a:pt x="97" y="133"/>
                    <a:pt x="97" y="133"/>
                  </a:cubicBezTo>
                  <a:cubicBezTo>
                    <a:pt x="73" y="123"/>
                    <a:pt x="49" y="90"/>
                    <a:pt x="31" y="59"/>
                  </a:cubicBezTo>
                  <a:cubicBezTo>
                    <a:pt x="23" y="44"/>
                    <a:pt x="15" y="29"/>
                    <a:pt x="10" y="18"/>
                  </a:cubicBezTo>
                  <a:cubicBezTo>
                    <a:pt x="7" y="13"/>
                    <a:pt x="5" y="8"/>
                    <a:pt x="4" y="5"/>
                  </a:cubicBezTo>
                  <a:cubicBezTo>
                    <a:pt x="2" y="2"/>
                    <a:pt x="2" y="0"/>
                    <a:pt x="2" y="0"/>
                  </a:cubicBezTo>
                  <a:cubicBezTo>
                    <a:pt x="0" y="1"/>
                    <a:pt x="0" y="1"/>
                    <a:pt x="0" y="1"/>
                  </a:cubicBezTo>
                </a:path>
              </a:pathLst>
            </a:custGeom>
            <a:solidFill>
              <a:srgbClr val="1224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99023017-4DF3-43C0-A38A-B4A761F29DA4}"/>
                </a:ext>
              </a:extLst>
            </p:cNvPr>
            <p:cNvSpPr>
              <a:spLocks/>
            </p:cNvSpPr>
            <p:nvPr/>
          </p:nvSpPr>
          <p:spPr bwMode="auto">
            <a:xfrm>
              <a:off x="1482" y="3707"/>
              <a:ext cx="368" cy="436"/>
            </a:xfrm>
            <a:custGeom>
              <a:avLst/>
              <a:gdLst>
                <a:gd name="T0" fmla="*/ 2 w 155"/>
                <a:gd name="T1" fmla="*/ 183 h 183"/>
                <a:gd name="T2" fmla="*/ 3 w 155"/>
                <a:gd name="T3" fmla="*/ 175 h 183"/>
                <a:gd name="T4" fmla="*/ 38 w 155"/>
                <a:gd name="T5" fmla="*/ 77 h 183"/>
                <a:gd name="T6" fmla="*/ 155 w 155"/>
                <a:gd name="T7" fmla="*/ 2 h 183"/>
                <a:gd name="T8" fmla="*/ 155 w 155"/>
                <a:gd name="T9" fmla="*/ 0 h 183"/>
                <a:gd name="T10" fmla="*/ 28 w 155"/>
                <a:gd name="T11" fmla="*/ 93 h 183"/>
                <a:gd name="T12" fmla="*/ 0 w 155"/>
                <a:gd name="T13" fmla="*/ 183 h 183"/>
                <a:gd name="T14" fmla="*/ 2 w 155"/>
                <a:gd name="T15" fmla="*/ 183 h 1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5" h="183">
                  <a:moveTo>
                    <a:pt x="2" y="183"/>
                  </a:moveTo>
                  <a:cubicBezTo>
                    <a:pt x="2" y="183"/>
                    <a:pt x="2" y="180"/>
                    <a:pt x="3" y="175"/>
                  </a:cubicBezTo>
                  <a:cubicBezTo>
                    <a:pt x="6" y="158"/>
                    <a:pt x="15" y="115"/>
                    <a:pt x="38" y="77"/>
                  </a:cubicBezTo>
                  <a:cubicBezTo>
                    <a:pt x="61" y="38"/>
                    <a:pt x="97" y="3"/>
                    <a:pt x="155" y="2"/>
                  </a:cubicBezTo>
                  <a:cubicBezTo>
                    <a:pt x="155" y="0"/>
                    <a:pt x="155" y="0"/>
                    <a:pt x="155" y="0"/>
                  </a:cubicBezTo>
                  <a:cubicBezTo>
                    <a:pt x="88" y="2"/>
                    <a:pt x="49" y="48"/>
                    <a:pt x="28" y="93"/>
                  </a:cubicBezTo>
                  <a:cubicBezTo>
                    <a:pt x="6" y="138"/>
                    <a:pt x="1" y="183"/>
                    <a:pt x="0" y="183"/>
                  </a:cubicBezTo>
                  <a:cubicBezTo>
                    <a:pt x="2" y="183"/>
                    <a:pt x="2" y="183"/>
                    <a:pt x="2" y="183"/>
                  </a:cubicBezTo>
                </a:path>
              </a:pathLst>
            </a:custGeom>
            <a:solidFill>
              <a:srgbClr val="1224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7AC751E8-14DF-4678-B87A-F08B5DD7105B}"/>
                </a:ext>
              </a:extLst>
            </p:cNvPr>
            <p:cNvSpPr>
              <a:spLocks/>
            </p:cNvSpPr>
            <p:nvPr/>
          </p:nvSpPr>
          <p:spPr bwMode="auto">
            <a:xfrm>
              <a:off x="-556" y="3852"/>
              <a:ext cx="2680" cy="580"/>
            </a:xfrm>
            <a:custGeom>
              <a:avLst/>
              <a:gdLst>
                <a:gd name="T0" fmla="*/ 72 w 1128"/>
                <a:gd name="T1" fmla="*/ 79 h 243"/>
                <a:gd name="T2" fmla="*/ 237 w 1128"/>
                <a:gd name="T3" fmla="*/ 127 h 243"/>
                <a:gd name="T4" fmla="*/ 1032 w 1128"/>
                <a:gd name="T5" fmla="*/ 65 h 243"/>
                <a:gd name="T6" fmla="*/ 1128 w 1128"/>
                <a:gd name="T7" fmla="*/ 137 h 243"/>
                <a:gd name="T8" fmla="*/ 1005 w 1128"/>
                <a:gd name="T9" fmla="*/ 213 h 243"/>
                <a:gd name="T10" fmla="*/ 734 w 1128"/>
                <a:gd name="T11" fmla="*/ 243 h 243"/>
                <a:gd name="T12" fmla="*/ 0 w 1128"/>
                <a:gd name="T13" fmla="*/ 213 h 243"/>
                <a:gd name="T14" fmla="*/ 0 w 1128"/>
                <a:gd name="T15" fmla="*/ 93 h 243"/>
                <a:gd name="T16" fmla="*/ 72 w 1128"/>
                <a:gd name="T17" fmla="*/ 79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8" h="243">
                  <a:moveTo>
                    <a:pt x="72" y="79"/>
                  </a:moveTo>
                  <a:cubicBezTo>
                    <a:pt x="72" y="79"/>
                    <a:pt x="79" y="113"/>
                    <a:pt x="237" y="127"/>
                  </a:cubicBezTo>
                  <a:cubicBezTo>
                    <a:pt x="395" y="141"/>
                    <a:pt x="974" y="130"/>
                    <a:pt x="1032" y="65"/>
                  </a:cubicBezTo>
                  <a:cubicBezTo>
                    <a:pt x="1091" y="0"/>
                    <a:pt x="1128" y="137"/>
                    <a:pt x="1128" y="137"/>
                  </a:cubicBezTo>
                  <a:cubicBezTo>
                    <a:pt x="1005" y="213"/>
                    <a:pt x="1005" y="213"/>
                    <a:pt x="1005" y="213"/>
                  </a:cubicBezTo>
                  <a:cubicBezTo>
                    <a:pt x="734" y="243"/>
                    <a:pt x="734" y="243"/>
                    <a:pt x="734" y="243"/>
                  </a:cubicBezTo>
                  <a:cubicBezTo>
                    <a:pt x="0" y="213"/>
                    <a:pt x="0" y="213"/>
                    <a:pt x="0" y="213"/>
                  </a:cubicBezTo>
                  <a:cubicBezTo>
                    <a:pt x="0" y="93"/>
                    <a:pt x="0" y="93"/>
                    <a:pt x="0" y="93"/>
                  </a:cubicBezTo>
                  <a:cubicBezTo>
                    <a:pt x="72" y="79"/>
                    <a:pt x="72" y="79"/>
                    <a:pt x="72" y="79"/>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5A0276F8-8D2F-4048-9222-02D69320DF8D}"/>
                </a:ext>
              </a:extLst>
            </p:cNvPr>
            <p:cNvSpPr>
              <a:spLocks/>
            </p:cNvSpPr>
            <p:nvPr/>
          </p:nvSpPr>
          <p:spPr bwMode="auto">
            <a:xfrm>
              <a:off x="199" y="3836"/>
              <a:ext cx="157" cy="181"/>
            </a:xfrm>
            <a:custGeom>
              <a:avLst/>
              <a:gdLst>
                <a:gd name="T0" fmla="*/ 3 w 66"/>
                <a:gd name="T1" fmla="*/ 13 h 76"/>
                <a:gd name="T2" fmla="*/ 53 w 66"/>
                <a:gd name="T3" fmla="*/ 72 h 76"/>
                <a:gd name="T4" fmla="*/ 59 w 66"/>
                <a:gd name="T5" fmla="*/ 62 h 76"/>
                <a:gd name="T6" fmla="*/ 13 w 66"/>
                <a:gd name="T7" fmla="*/ 7 h 76"/>
                <a:gd name="T8" fmla="*/ 3 w 66"/>
                <a:gd name="T9" fmla="*/ 13 h 76"/>
              </a:gdLst>
              <a:ahLst/>
              <a:cxnLst>
                <a:cxn ang="0">
                  <a:pos x="T0" y="T1"/>
                </a:cxn>
                <a:cxn ang="0">
                  <a:pos x="T2" y="T3"/>
                </a:cxn>
                <a:cxn ang="0">
                  <a:pos x="T4" y="T5"/>
                </a:cxn>
                <a:cxn ang="0">
                  <a:pos x="T6" y="T7"/>
                </a:cxn>
                <a:cxn ang="0">
                  <a:pos x="T8" y="T9"/>
                </a:cxn>
              </a:cxnLst>
              <a:rect l="0" t="0" r="r" b="b"/>
              <a:pathLst>
                <a:path w="66" h="76">
                  <a:moveTo>
                    <a:pt x="3" y="13"/>
                  </a:moveTo>
                  <a:cubicBezTo>
                    <a:pt x="14" y="37"/>
                    <a:pt x="31" y="57"/>
                    <a:pt x="53" y="72"/>
                  </a:cubicBezTo>
                  <a:cubicBezTo>
                    <a:pt x="60" y="76"/>
                    <a:pt x="66" y="66"/>
                    <a:pt x="59" y="62"/>
                  </a:cubicBezTo>
                  <a:cubicBezTo>
                    <a:pt x="39" y="48"/>
                    <a:pt x="23" y="29"/>
                    <a:pt x="13" y="7"/>
                  </a:cubicBezTo>
                  <a:cubicBezTo>
                    <a:pt x="10" y="0"/>
                    <a:pt x="0" y="6"/>
                    <a:pt x="3" y="13"/>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8106A384-EF7C-4E2D-8414-7DC6A7474B79}"/>
                </a:ext>
              </a:extLst>
            </p:cNvPr>
            <p:cNvSpPr>
              <a:spLocks/>
            </p:cNvSpPr>
            <p:nvPr/>
          </p:nvSpPr>
          <p:spPr bwMode="auto">
            <a:xfrm>
              <a:off x="313" y="3762"/>
              <a:ext cx="157" cy="181"/>
            </a:xfrm>
            <a:custGeom>
              <a:avLst/>
              <a:gdLst>
                <a:gd name="T0" fmla="*/ 3 w 66"/>
                <a:gd name="T1" fmla="*/ 13 h 76"/>
                <a:gd name="T2" fmla="*/ 53 w 66"/>
                <a:gd name="T3" fmla="*/ 72 h 76"/>
                <a:gd name="T4" fmla="*/ 59 w 66"/>
                <a:gd name="T5" fmla="*/ 62 h 76"/>
                <a:gd name="T6" fmla="*/ 13 w 66"/>
                <a:gd name="T7" fmla="*/ 7 h 76"/>
                <a:gd name="T8" fmla="*/ 3 w 66"/>
                <a:gd name="T9" fmla="*/ 13 h 76"/>
              </a:gdLst>
              <a:ahLst/>
              <a:cxnLst>
                <a:cxn ang="0">
                  <a:pos x="T0" y="T1"/>
                </a:cxn>
                <a:cxn ang="0">
                  <a:pos x="T2" y="T3"/>
                </a:cxn>
                <a:cxn ang="0">
                  <a:pos x="T4" y="T5"/>
                </a:cxn>
                <a:cxn ang="0">
                  <a:pos x="T6" y="T7"/>
                </a:cxn>
                <a:cxn ang="0">
                  <a:pos x="T8" y="T9"/>
                </a:cxn>
              </a:cxnLst>
              <a:rect l="0" t="0" r="r" b="b"/>
              <a:pathLst>
                <a:path w="66" h="76">
                  <a:moveTo>
                    <a:pt x="3" y="13"/>
                  </a:moveTo>
                  <a:cubicBezTo>
                    <a:pt x="14" y="37"/>
                    <a:pt x="31" y="57"/>
                    <a:pt x="53" y="72"/>
                  </a:cubicBezTo>
                  <a:cubicBezTo>
                    <a:pt x="60" y="76"/>
                    <a:pt x="66" y="66"/>
                    <a:pt x="59" y="62"/>
                  </a:cubicBezTo>
                  <a:cubicBezTo>
                    <a:pt x="39" y="48"/>
                    <a:pt x="23" y="29"/>
                    <a:pt x="13" y="7"/>
                  </a:cubicBezTo>
                  <a:cubicBezTo>
                    <a:pt x="10" y="0"/>
                    <a:pt x="0" y="6"/>
                    <a:pt x="3" y="13"/>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C9C97373-CB0C-4A97-99ED-562ED847428F}"/>
                </a:ext>
              </a:extLst>
            </p:cNvPr>
            <p:cNvSpPr>
              <a:spLocks/>
            </p:cNvSpPr>
            <p:nvPr/>
          </p:nvSpPr>
          <p:spPr bwMode="auto">
            <a:xfrm>
              <a:off x="427" y="3695"/>
              <a:ext cx="157" cy="184"/>
            </a:xfrm>
            <a:custGeom>
              <a:avLst/>
              <a:gdLst>
                <a:gd name="T0" fmla="*/ 3 w 66"/>
                <a:gd name="T1" fmla="*/ 13 h 77"/>
                <a:gd name="T2" fmla="*/ 53 w 66"/>
                <a:gd name="T3" fmla="*/ 73 h 77"/>
                <a:gd name="T4" fmla="*/ 59 w 66"/>
                <a:gd name="T5" fmla="*/ 62 h 77"/>
                <a:gd name="T6" fmla="*/ 13 w 66"/>
                <a:gd name="T7" fmla="*/ 7 h 77"/>
                <a:gd name="T8" fmla="*/ 3 w 66"/>
                <a:gd name="T9" fmla="*/ 13 h 77"/>
              </a:gdLst>
              <a:ahLst/>
              <a:cxnLst>
                <a:cxn ang="0">
                  <a:pos x="T0" y="T1"/>
                </a:cxn>
                <a:cxn ang="0">
                  <a:pos x="T2" y="T3"/>
                </a:cxn>
                <a:cxn ang="0">
                  <a:pos x="T4" y="T5"/>
                </a:cxn>
                <a:cxn ang="0">
                  <a:pos x="T6" y="T7"/>
                </a:cxn>
                <a:cxn ang="0">
                  <a:pos x="T8" y="T9"/>
                </a:cxn>
              </a:cxnLst>
              <a:rect l="0" t="0" r="r" b="b"/>
              <a:pathLst>
                <a:path w="66" h="77">
                  <a:moveTo>
                    <a:pt x="3" y="13"/>
                  </a:moveTo>
                  <a:cubicBezTo>
                    <a:pt x="14" y="38"/>
                    <a:pt x="31" y="58"/>
                    <a:pt x="53" y="73"/>
                  </a:cubicBezTo>
                  <a:cubicBezTo>
                    <a:pt x="60" y="77"/>
                    <a:pt x="66" y="67"/>
                    <a:pt x="59" y="62"/>
                  </a:cubicBezTo>
                  <a:cubicBezTo>
                    <a:pt x="39" y="49"/>
                    <a:pt x="23" y="30"/>
                    <a:pt x="13" y="7"/>
                  </a:cubicBezTo>
                  <a:cubicBezTo>
                    <a:pt x="10" y="0"/>
                    <a:pt x="0" y="6"/>
                    <a:pt x="3" y="13"/>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9F83BB8E-57F9-49BB-BC2C-2445F0A2BE1D}"/>
                </a:ext>
              </a:extLst>
            </p:cNvPr>
            <p:cNvSpPr>
              <a:spLocks/>
            </p:cNvSpPr>
            <p:nvPr/>
          </p:nvSpPr>
          <p:spPr bwMode="auto">
            <a:xfrm>
              <a:off x="558" y="3630"/>
              <a:ext cx="154" cy="182"/>
            </a:xfrm>
            <a:custGeom>
              <a:avLst/>
              <a:gdLst>
                <a:gd name="T0" fmla="*/ 3 w 65"/>
                <a:gd name="T1" fmla="*/ 13 h 76"/>
                <a:gd name="T2" fmla="*/ 53 w 65"/>
                <a:gd name="T3" fmla="*/ 72 h 76"/>
                <a:gd name="T4" fmla="*/ 59 w 65"/>
                <a:gd name="T5" fmla="*/ 62 h 76"/>
                <a:gd name="T6" fmla="*/ 13 w 65"/>
                <a:gd name="T7" fmla="*/ 7 h 76"/>
                <a:gd name="T8" fmla="*/ 3 w 65"/>
                <a:gd name="T9" fmla="*/ 13 h 76"/>
              </a:gdLst>
              <a:ahLst/>
              <a:cxnLst>
                <a:cxn ang="0">
                  <a:pos x="T0" y="T1"/>
                </a:cxn>
                <a:cxn ang="0">
                  <a:pos x="T2" y="T3"/>
                </a:cxn>
                <a:cxn ang="0">
                  <a:pos x="T4" y="T5"/>
                </a:cxn>
                <a:cxn ang="0">
                  <a:pos x="T6" y="T7"/>
                </a:cxn>
                <a:cxn ang="0">
                  <a:pos x="T8" y="T9"/>
                </a:cxn>
              </a:cxnLst>
              <a:rect l="0" t="0" r="r" b="b"/>
              <a:pathLst>
                <a:path w="65" h="76">
                  <a:moveTo>
                    <a:pt x="3" y="13"/>
                  </a:moveTo>
                  <a:cubicBezTo>
                    <a:pt x="14" y="37"/>
                    <a:pt x="31" y="57"/>
                    <a:pt x="53" y="72"/>
                  </a:cubicBezTo>
                  <a:cubicBezTo>
                    <a:pt x="60" y="76"/>
                    <a:pt x="65" y="66"/>
                    <a:pt x="59" y="62"/>
                  </a:cubicBezTo>
                  <a:cubicBezTo>
                    <a:pt x="39" y="48"/>
                    <a:pt x="23" y="30"/>
                    <a:pt x="13" y="7"/>
                  </a:cubicBezTo>
                  <a:cubicBezTo>
                    <a:pt x="10" y="0"/>
                    <a:pt x="0" y="6"/>
                    <a:pt x="3" y="13"/>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43A8815A-2612-4956-9039-02D4F1B737F3}"/>
                </a:ext>
              </a:extLst>
            </p:cNvPr>
            <p:cNvSpPr>
              <a:spLocks/>
            </p:cNvSpPr>
            <p:nvPr/>
          </p:nvSpPr>
          <p:spPr bwMode="auto">
            <a:xfrm>
              <a:off x="679" y="3556"/>
              <a:ext cx="157" cy="182"/>
            </a:xfrm>
            <a:custGeom>
              <a:avLst/>
              <a:gdLst>
                <a:gd name="T0" fmla="*/ 3 w 66"/>
                <a:gd name="T1" fmla="*/ 13 h 76"/>
                <a:gd name="T2" fmla="*/ 54 w 66"/>
                <a:gd name="T3" fmla="*/ 72 h 76"/>
                <a:gd name="T4" fmla="*/ 60 w 66"/>
                <a:gd name="T5" fmla="*/ 62 h 76"/>
                <a:gd name="T6" fmla="*/ 14 w 66"/>
                <a:gd name="T7" fmla="*/ 7 h 76"/>
                <a:gd name="T8" fmla="*/ 3 w 66"/>
                <a:gd name="T9" fmla="*/ 13 h 76"/>
              </a:gdLst>
              <a:ahLst/>
              <a:cxnLst>
                <a:cxn ang="0">
                  <a:pos x="T0" y="T1"/>
                </a:cxn>
                <a:cxn ang="0">
                  <a:pos x="T2" y="T3"/>
                </a:cxn>
                <a:cxn ang="0">
                  <a:pos x="T4" y="T5"/>
                </a:cxn>
                <a:cxn ang="0">
                  <a:pos x="T6" y="T7"/>
                </a:cxn>
                <a:cxn ang="0">
                  <a:pos x="T8" y="T9"/>
                </a:cxn>
              </a:cxnLst>
              <a:rect l="0" t="0" r="r" b="b"/>
              <a:pathLst>
                <a:path w="66" h="76">
                  <a:moveTo>
                    <a:pt x="3" y="13"/>
                  </a:moveTo>
                  <a:cubicBezTo>
                    <a:pt x="14" y="37"/>
                    <a:pt x="31" y="58"/>
                    <a:pt x="54" y="72"/>
                  </a:cubicBezTo>
                  <a:cubicBezTo>
                    <a:pt x="60" y="76"/>
                    <a:pt x="66" y="66"/>
                    <a:pt x="60" y="62"/>
                  </a:cubicBezTo>
                  <a:cubicBezTo>
                    <a:pt x="39" y="49"/>
                    <a:pt x="23" y="30"/>
                    <a:pt x="14" y="7"/>
                  </a:cubicBezTo>
                  <a:cubicBezTo>
                    <a:pt x="10" y="0"/>
                    <a:pt x="0" y="6"/>
                    <a:pt x="3" y="13"/>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45363FF4-C5E3-4AD6-8552-83D01E451A01}"/>
                </a:ext>
              </a:extLst>
            </p:cNvPr>
            <p:cNvSpPr>
              <a:spLocks/>
            </p:cNvSpPr>
            <p:nvPr/>
          </p:nvSpPr>
          <p:spPr bwMode="auto">
            <a:xfrm>
              <a:off x="826" y="3492"/>
              <a:ext cx="157" cy="181"/>
            </a:xfrm>
            <a:custGeom>
              <a:avLst/>
              <a:gdLst>
                <a:gd name="T0" fmla="*/ 3 w 66"/>
                <a:gd name="T1" fmla="*/ 13 h 76"/>
                <a:gd name="T2" fmla="*/ 53 w 66"/>
                <a:gd name="T3" fmla="*/ 72 h 76"/>
                <a:gd name="T4" fmla="*/ 59 w 66"/>
                <a:gd name="T5" fmla="*/ 62 h 76"/>
                <a:gd name="T6" fmla="*/ 13 w 66"/>
                <a:gd name="T7" fmla="*/ 7 h 76"/>
                <a:gd name="T8" fmla="*/ 3 w 66"/>
                <a:gd name="T9" fmla="*/ 13 h 76"/>
              </a:gdLst>
              <a:ahLst/>
              <a:cxnLst>
                <a:cxn ang="0">
                  <a:pos x="T0" y="T1"/>
                </a:cxn>
                <a:cxn ang="0">
                  <a:pos x="T2" y="T3"/>
                </a:cxn>
                <a:cxn ang="0">
                  <a:pos x="T4" y="T5"/>
                </a:cxn>
                <a:cxn ang="0">
                  <a:pos x="T6" y="T7"/>
                </a:cxn>
                <a:cxn ang="0">
                  <a:pos x="T8" y="T9"/>
                </a:cxn>
              </a:cxnLst>
              <a:rect l="0" t="0" r="r" b="b"/>
              <a:pathLst>
                <a:path w="66" h="76">
                  <a:moveTo>
                    <a:pt x="3" y="13"/>
                  </a:moveTo>
                  <a:cubicBezTo>
                    <a:pt x="14" y="37"/>
                    <a:pt x="31" y="57"/>
                    <a:pt x="53" y="72"/>
                  </a:cubicBezTo>
                  <a:cubicBezTo>
                    <a:pt x="60" y="76"/>
                    <a:pt x="66" y="66"/>
                    <a:pt x="59" y="62"/>
                  </a:cubicBezTo>
                  <a:cubicBezTo>
                    <a:pt x="39" y="48"/>
                    <a:pt x="23" y="29"/>
                    <a:pt x="13" y="7"/>
                  </a:cubicBezTo>
                  <a:cubicBezTo>
                    <a:pt x="10" y="0"/>
                    <a:pt x="0" y="6"/>
                    <a:pt x="3" y="13"/>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9777A33F-565E-4825-8A89-E5707C2BE3EF}"/>
                </a:ext>
              </a:extLst>
            </p:cNvPr>
            <p:cNvSpPr>
              <a:spLocks/>
            </p:cNvSpPr>
            <p:nvPr/>
          </p:nvSpPr>
          <p:spPr bwMode="auto">
            <a:xfrm>
              <a:off x="213" y="3556"/>
              <a:ext cx="1568" cy="611"/>
            </a:xfrm>
            <a:custGeom>
              <a:avLst/>
              <a:gdLst>
                <a:gd name="T0" fmla="*/ 622 w 660"/>
                <a:gd name="T1" fmla="*/ 0 h 256"/>
                <a:gd name="T2" fmla="*/ 619 w 660"/>
                <a:gd name="T3" fmla="*/ 1 h 256"/>
                <a:gd name="T4" fmla="*/ 499 w 660"/>
                <a:gd name="T5" fmla="*/ 66 h 256"/>
                <a:gd name="T6" fmla="*/ 362 w 660"/>
                <a:gd name="T7" fmla="*/ 22 h 256"/>
                <a:gd name="T8" fmla="*/ 4 w 660"/>
                <a:gd name="T9" fmla="*/ 208 h 256"/>
                <a:gd name="T10" fmla="*/ 0 w 660"/>
                <a:gd name="T11" fmla="*/ 207 h 256"/>
                <a:gd name="T12" fmla="*/ 39 w 660"/>
                <a:gd name="T13" fmla="*/ 256 h 256"/>
                <a:gd name="T14" fmla="*/ 92 w 660"/>
                <a:gd name="T15" fmla="*/ 256 h 256"/>
                <a:gd name="T16" fmla="*/ 536 w 660"/>
                <a:gd name="T17" fmla="*/ 234 h 256"/>
                <a:gd name="T18" fmla="*/ 562 w 660"/>
                <a:gd name="T19" fmla="*/ 156 h 256"/>
                <a:gd name="T20" fmla="*/ 660 w 660"/>
                <a:gd name="T21" fmla="*/ 67 h 256"/>
                <a:gd name="T22" fmla="*/ 622 w 660"/>
                <a:gd name="T23"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60" h="256">
                  <a:moveTo>
                    <a:pt x="622" y="0"/>
                  </a:moveTo>
                  <a:cubicBezTo>
                    <a:pt x="621" y="0"/>
                    <a:pt x="620" y="0"/>
                    <a:pt x="619" y="1"/>
                  </a:cubicBezTo>
                  <a:cubicBezTo>
                    <a:pt x="599" y="8"/>
                    <a:pt x="609" y="66"/>
                    <a:pt x="499" y="66"/>
                  </a:cubicBezTo>
                  <a:cubicBezTo>
                    <a:pt x="439" y="66"/>
                    <a:pt x="394" y="45"/>
                    <a:pt x="362" y="22"/>
                  </a:cubicBezTo>
                  <a:cubicBezTo>
                    <a:pt x="301" y="80"/>
                    <a:pt x="47" y="208"/>
                    <a:pt x="4" y="208"/>
                  </a:cubicBezTo>
                  <a:cubicBezTo>
                    <a:pt x="2" y="208"/>
                    <a:pt x="1" y="207"/>
                    <a:pt x="0" y="207"/>
                  </a:cubicBezTo>
                  <a:cubicBezTo>
                    <a:pt x="12" y="226"/>
                    <a:pt x="25" y="244"/>
                    <a:pt x="39" y="256"/>
                  </a:cubicBezTo>
                  <a:cubicBezTo>
                    <a:pt x="56" y="256"/>
                    <a:pt x="74" y="256"/>
                    <a:pt x="92" y="256"/>
                  </a:cubicBezTo>
                  <a:cubicBezTo>
                    <a:pt x="231" y="256"/>
                    <a:pt x="407" y="250"/>
                    <a:pt x="536" y="234"/>
                  </a:cubicBezTo>
                  <a:cubicBezTo>
                    <a:pt x="539" y="218"/>
                    <a:pt x="546" y="187"/>
                    <a:pt x="562" y="156"/>
                  </a:cubicBezTo>
                  <a:cubicBezTo>
                    <a:pt x="580" y="118"/>
                    <a:pt x="610" y="80"/>
                    <a:pt x="660" y="67"/>
                  </a:cubicBezTo>
                  <a:cubicBezTo>
                    <a:pt x="657" y="56"/>
                    <a:pt x="640" y="0"/>
                    <a:pt x="622" y="0"/>
                  </a:cubicBezTo>
                </a:path>
              </a:pathLst>
            </a:custGeom>
            <a:solidFill>
              <a:srgbClr val="1422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7">
              <a:extLst>
                <a:ext uri="{FF2B5EF4-FFF2-40B4-BE49-F238E27FC236}">
                  <a16:creationId xmlns:a16="http://schemas.microsoft.com/office/drawing/2014/main" id="{DA3F943E-A919-4AA7-830E-063D53FD1510}"/>
                </a:ext>
              </a:extLst>
            </p:cNvPr>
            <p:cNvSpPr>
              <a:spLocks/>
            </p:cNvSpPr>
            <p:nvPr/>
          </p:nvSpPr>
          <p:spPr bwMode="auto">
            <a:xfrm>
              <a:off x="1492" y="3721"/>
              <a:ext cx="356" cy="394"/>
            </a:xfrm>
            <a:custGeom>
              <a:avLst/>
              <a:gdLst>
                <a:gd name="T0" fmla="*/ 122 w 150"/>
                <a:gd name="T1" fmla="*/ 0 h 165"/>
                <a:gd name="T2" fmla="*/ 34 w 150"/>
                <a:gd name="T3" fmla="*/ 71 h 165"/>
                <a:gd name="T4" fmla="*/ 0 w 150"/>
                <a:gd name="T5" fmla="*/ 165 h 165"/>
                <a:gd name="T6" fmla="*/ 150 w 150"/>
                <a:gd name="T7" fmla="*/ 134 h 165"/>
                <a:gd name="T8" fmla="*/ 122 w 150"/>
                <a:gd name="T9" fmla="*/ 0 h 165"/>
                <a:gd name="T10" fmla="*/ 122 w 150"/>
                <a:gd name="T11" fmla="*/ 0 h 165"/>
              </a:gdLst>
              <a:ahLst/>
              <a:cxnLst>
                <a:cxn ang="0">
                  <a:pos x="T0" y="T1"/>
                </a:cxn>
                <a:cxn ang="0">
                  <a:pos x="T2" y="T3"/>
                </a:cxn>
                <a:cxn ang="0">
                  <a:pos x="T4" y="T5"/>
                </a:cxn>
                <a:cxn ang="0">
                  <a:pos x="T6" y="T7"/>
                </a:cxn>
                <a:cxn ang="0">
                  <a:pos x="T8" y="T9"/>
                </a:cxn>
                <a:cxn ang="0">
                  <a:pos x="T10" y="T11"/>
                </a:cxn>
              </a:cxnLst>
              <a:rect l="0" t="0" r="r" b="b"/>
              <a:pathLst>
                <a:path w="150" h="165">
                  <a:moveTo>
                    <a:pt x="122" y="0"/>
                  </a:moveTo>
                  <a:cubicBezTo>
                    <a:pt x="81" y="10"/>
                    <a:pt x="53" y="39"/>
                    <a:pt x="34" y="71"/>
                  </a:cubicBezTo>
                  <a:cubicBezTo>
                    <a:pt x="12" y="107"/>
                    <a:pt x="3" y="146"/>
                    <a:pt x="0" y="165"/>
                  </a:cubicBezTo>
                  <a:cubicBezTo>
                    <a:pt x="66" y="157"/>
                    <a:pt x="120" y="147"/>
                    <a:pt x="150" y="134"/>
                  </a:cubicBezTo>
                  <a:cubicBezTo>
                    <a:pt x="149" y="127"/>
                    <a:pt x="145" y="23"/>
                    <a:pt x="122" y="0"/>
                  </a:cubicBezTo>
                  <a:cubicBezTo>
                    <a:pt x="122" y="0"/>
                    <a:pt x="122" y="0"/>
                    <a:pt x="122" y="0"/>
                  </a:cubicBezTo>
                </a:path>
              </a:pathLst>
            </a:custGeom>
            <a:solidFill>
              <a:srgbClr val="1422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8">
              <a:extLst>
                <a:ext uri="{FF2B5EF4-FFF2-40B4-BE49-F238E27FC236}">
                  <a16:creationId xmlns:a16="http://schemas.microsoft.com/office/drawing/2014/main" id="{A46793EC-5984-47EA-92F9-D21E79B9F394}"/>
                </a:ext>
              </a:extLst>
            </p:cNvPr>
            <p:cNvSpPr>
              <a:spLocks/>
            </p:cNvSpPr>
            <p:nvPr/>
          </p:nvSpPr>
          <p:spPr bwMode="auto">
            <a:xfrm>
              <a:off x="135" y="3905"/>
              <a:ext cx="7" cy="14"/>
            </a:xfrm>
            <a:custGeom>
              <a:avLst/>
              <a:gdLst>
                <a:gd name="T0" fmla="*/ 0 w 3"/>
                <a:gd name="T1" fmla="*/ 0 h 6"/>
                <a:gd name="T2" fmla="*/ 0 w 3"/>
                <a:gd name="T3" fmla="*/ 0 h 6"/>
                <a:gd name="T4" fmla="*/ 3 w 3"/>
                <a:gd name="T5" fmla="*/ 6 h 6"/>
                <a:gd name="T6" fmla="*/ 3 w 3"/>
                <a:gd name="T7" fmla="*/ 6 h 6"/>
                <a:gd name="T8" fmla="*/ 0 w 3"/>
                <a:gd name="T9" fmla="*/ 0 h 6"/>
              </a:gdLst>
              <a:ahLst/>
              <a:cxnLst>
                <a:cxn ang="0">
                  <a:pos x="T0" y="T1"/>
                </a:cxn>
                <a:cxn ang="0">
                  <a:pos x="T2" y="T3"/>
                </a:cxn>
                <a:cxn ang="0">
                  <a:pos x="T4" y="T5"/>
                </a:cxn>
                <a:cxn ang="0">
                  <a:pos x="T6" y="T7"/>
                </a:cxn>
                <a:cxn ang="0">
                  <a:pos x="T8" y="T9"/>
                </a:cxn>
              </a:cxnLst>
              <a:rect l="0" t="0" r="r" b="b"/>
              <a:pathLst>
                <a:path w="3" h="6">
                  <a:moveTo>
                    <a:pt x="0" y="0"/>
                  </a:moveTo>
                  <a:cubicBezTo>
                    <a:pt x="0" y="0"/>
                    <a:pt x="0" y="0"/>
                    <a:pt x="0" y="0"/>
                  </a:cubicBezTo>
                  <a:cubicBezTo>
                    <a:pt x="1" y="2"/>
                    <a:pt x="2" y="4"/>
                    <a:pt x="3" y="6"/>
                  </a:cubicBezTo>
                  <a:cubicBezTo>
                    <a:pt x="3" y="6"/>
                    <a:pt x="3" y="6"/>
                    <a:pt x="3" y="6"/>
                  </a:cubicBezTo>
                  <a:cubicBezTo>
                    <a:pt x="2" y="4"/>
                    <a:pt x="1" y="2"/>
                    <a:pt x="0" y="0"/>
                  </a:cubicBezTo>
                </a:path>
              </a:pathLst>
            </a:custGeom>
            <a:solidFill>
              <a:srgbClr val="1422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9">
              <a:extLst>
                <a:ext uri="{FF2B5EF4-FFF2-40B4-BE49-F238E27FC236}">
                  <a16:creationId xmlns:a16="http://schemas.microsoft.com/office/drawing/2014/main" id="{36BD0BF0-8C51-48BC-BB46-430262F92D7B}"/>
                </a:ext>
              </a:extLst>
            </p:cNvPr>
            <p:cNvSpPr>
              <a:spLocks/>
            </p:cNvSpPr>
            <p:nvPr/>
          </p:nvSpPr>
          <p:spPr bwMode="auto">
            <a:xfrm>
              <a:off x="-366" y="3905"/>
              <a:ext cx="667" cy="262"/>
            </a:xfrm>
            <a:custGeom>
              <a:avLst/>
              <a:gdLst>
                <a:gd name="T0" fmla="*/ 210 w 281"/>
                <a:gd name="T1" fmla="*/ 0 h 110"/>
                <a:gd name="T2" fmla="*/ 6 w 281"/>
                <a:gd name="T3" fmla="*/ 64 h 110"/>
                <a:gd name="T4" fmla="*/ 0 w 281"/>
                <a:gd name="T5" fmla="*/ 66 h 110"/>
                <a:gd name="T6" fmla="*/ 157 w 281"/>
                <a:gd name="T7" fmla="*/ 105 h 110"/>
                <a:gd name="T8" fmla="*/ 281 w 281"/>
                <a:gd name="T9" fmla="*/ 110 h 110"/>
                <a:gd name="T10" fmla="*/ 234 w 281"/>
                <a:gd name="T11" fmla="*/ 48 h 110"/>
                <a:gd name="T12" fmla="*/ 210 w 281"/>
                <a:gd name="T13" fmla="*/ 0 h 110"/>
              </a:gdLst>
              <a:ahLst/>
              <a:cxnLst>
                <a:cxn ang="0">
                  <a:pos x="T0" y="T1"/>
                </a:cxn>
                <a:cxn ang="0">
                  <a:pos x="T2" y="T3"/>
                </a:cxn>
                <a:cxn ang="0">
                  <a:pos x="T4" y="T5"/>
                </a:cxn>
                <a:cxn ang="0">
                  <a:pos x="T6" y="T7"/>
                </a:cxn>
                <a:cxn ang="0">
                  <a:pos x="T8" y="T9"/>
                </a:cxn>
                <a:cxn ang="0">
                  <a:pos x="T10" y="T11"/>
                </a:cxn>
                <a:cxn ang="0">
                  <a:pos x="T12" y="T13"/>
                </a:cxn>
              </a:cxnLst>
              <a:rect l="0" t="0" r="r" b="b"/>
              <a:pathLst>
                <a:path w="281" h="110">
                  <a:moveTo>
                    <a:pt x="210" y="0"/>
                  </a:moveTo>
                  <a:cubicBezTo>
                    <a:pt x="186" y="11"/>
                    <a:pt x="110" y="42"/>
                    <a:pt x="6" y="64"/>
                  </a:cubicBezTo>
                  <a:cubicBezTo>
                    <a:pt x="6" y="64"/>
                    <a:pt x="4" y="65"/>
                    <a:pt x="0" y="66"/>
                  </a:cubicBezTo>
                  <a:cubicBezTo>
                    <a:pt x="14" y="77"/>
                    <a:pt x="52" y="96"/>
                    <a:pt x="157" y="105"/>
                  </a:cubicBezTo>
                  <a:cubicBezTo>
                    <a:pt x="186" y="107"/>
                    <a:pt x="229" y="109"/>
                    <a:pt x="281" y="110"/>
                  </a:cubicBezTo>
                  <a:cubicBezTo>
                    <a:pt x="264" y="95"/>
                    <a:pt x="248" y="70"/>
                    <a:pt x="234" y="48"/>
                  </a:cubicBezTo>
                  <a:cubicBezTo>
                    <a:pt x="223" y="29"/>
                    <a:pt x="215" y="11"/>
                    <a:pt x="210" y="0"/>
                  </a:cubicBezTo>
                </a:path>
              </a:pathLst>
            </a:custGeom>
            <a:solidFill>
              <a:srgbClr val="1422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0">
              <a:extLst>
                <a:ext uri="{FF2B5EF4-FFF2-40B4-BE49-F238E27FC236}">
                  <a16:creationId xmlns:a16="http://schemas.microsoft.com/office/drawing/2014/main" id="{02E646FD-7BE6-40A9-96BE-F4A89A0C4B37}"/>
                </a:ext>
              </a:extLst>
            </p:cNvPr>
            <p:cNvSpPr>
              <a:spLocks/>
            </p:cNvSpPr>
            <p:nvPr/>
          </p:nvSpPr>
          <p:spPr bwMode="auto">
            <a:xfrm>
              <a:off x="135" y="3482"/>
              <a:ext cx="938" cy="571"/>
            </a:xfrm>
            <a:custGeom>
              <a:avLst/>
              <a:gdLst>
                <a:gd name="T0" fmla="*/ 335 w 395"/>
                <a:gd name="T1" fmla="*/ 0 h 239"/>
                <a:gd name="T2" fmla="*/ 304 w 395"/>
                <a:gd name="T3" fmla="*/ 11 h 239"/>
                <a:gd name="T4" fmla="*/ 350 w 395"/>
                <a:gd name="T5" fmla="*/ 66 h 239"/>
                <a:gd name="T6" fmla="*/ 353 w 395"/>
                <a:gd name="T7" fmla="*/ 71 h 239"/>
                <a:gd name="T8" fmla="*/ 347 w 395"/>
                <a:gd name="T9" fmla="*/ 77 h 239"/>
                <a:gd name="T10" fmla="*/ 344 w 395"/>
                <a:gd name="T11" fmla="*/ 76 h 239"/>
                <a:gd name="T12" fmla="*/ 294 w 395"/>
                <a:gd name="T13" fmla="*/ 17 h 239"/>
                <a:gd name="T14" fmla="*/ 294 w 395"/>
                <a:gd name="T15" fmla="*/ 16 h 239"/>
                <a:gd name="T16" fmla="*/ 244 w 395"/>
                <a:gd name="T17" fmla="*/ 41 h 239"/>
                <a:gd name="T18" fmla="*/ 289 w 395"/>
                <a:gd name="T19" fmla="*/ 93 h 239"/>
                <a:gd name="T20" fmla="*/ 291 w 395"/>
                <a:gd name="T21" fmla="*/ 98 h 239"/>
                <a:gd name="T22" fmla="*/ 286 w 395"/>
                <a:gd name="T23" fmla="*/ 104 h 239"/>
                <a:gd name="T24" fmla="*/ 283 w 395"/>
                <a:gd name="T25" fmla="*/ 103 h 239"/>
                <a:gd name="T26" fmla="*/ 233 w 395"/>
                <a:gd name="T27" fmla="*/ 46 h 239"/>
                <a:gd name="T28" fmla="*/ 191 w 395"/>
                <a:gd name="T29" fmla="*/ 69 h 239"/>
                <a:gd name="T30" fmla="*/ 237 w 395"/>
                <a:gd name="T31" fmla="*/ 124 h 239"/>
                <a:gd name="T32" fmla="*/ 240 w 395"/>
                <a:gd name="T33" fmla="*/ 129 h 239"/>
                <a:gd name="T34" fmla="*/ 234 w 395"/>
                <a:gd name="T35" fmla="*/ 135 h 239"/>
                <a:gd name="T36" fmla="*/ 231 w 395"/>
                <a:gd name="T37" fmla="*/ 134 h 239"/>
                <a:gd name="T38" fmla="*/ 181 w 395"/>
                <a:gd name="T39" fmla="*/ 75 h 239"/>
                <a:gd name="T40" fmla="*/ 181 w 395"/>
                <a:gd name="T41" fmla="*/ 75 h 239"/>
                <a:gd name="T42" fmla="*/ 137 w 395"/>
                <a:gd name="T43" fmla="*/ 99 h 239"/>
                <a:gd name="T44" fmla="*/ 182 w 395"/>
                <a:gd name="T45" fmla="*/ 151 h 239"/>
                <a:gd name="T46" fmla="*/ 185 w 395"/>
                <a:gd name="T47" fmla="*/ 156 h 239"/>
                <a:gd name="T48" fmla="*/ 179 w 395"/>
                <a:gd name="T49" fmla="*/ 163 h 239"/>
                <a:gd name="T50" fmla="*/ 176 w 395"/>
                <a:gd name="T51" fmla="*/ 162 h 239"/>
                <a:gd name="T52" fmla="*/ 127 w 395"/>
                <a:gd name="T53" fmla="*/ 105 h 239"/>
                <a:gd name="T54" fmla="*/ 89 w 395"/>
                <a:gd name="T55" fmla="*/ 126 h 239"/>
                <a:gd name="T56" fmla="*/ 134 w 395"/>
                <a:gd name="T57" fmla="*/ 179 h 239"/>
                <a:gd name="T58" fmla="*/ 137 w 395"/>
                <a:gd name="T59" fmla="*/ 184 h 239"/>
                <a:gd name="T60" fmla="*/ 131 w 395"/>
                <a:gd name="T61" fmla="*/ 190 h 239"/>
                <a:gd name="T62" fmla="*/ 128 w 395"/>
                <a:gd name="T63" fmla="*/ 189 h 239"/>
                <a:gd name="T64" fmla="*/ 79 w 395"/>
                <a:gd name="T65" fmla="*/ 132 h 239"/>
                <a:gd name="T66" fmla="*/ 40 w 395"/>
                <a:gd name="T67" fmla="*/ 154 h 239"/>
                <a:gd name="T68" fmla="*/ 40 w 395"/>
                <a:gd name="T69" fmla="*/ 155 h 239"/>
                <a:gd name="T70" fmla="*/ 86 w 395"/>
                <a:gd name="T71" fmla="*/ 210 h 239"/>
                <a:gd name="T72" fmla="*/ 89 w 395"/>
                <a:gd name="T73" fmla="*/ 215 h 239"/>
                <a:gd name="T74" fmla="*/ 83 w 395"/>
                <a:gd name="T75" fmla="*/ 221 h 239"/>
                <a:gd name="T76" fmla="*/ 80 w 395"/>
                <a:gd name="T77" fmla="*/ 220 h 239"/>
                <a:gd name="T78" fmla="*/ 30 w 395"/>
                <a:gd name="T79" fmla="*/ 161 h 239"/>
                <a:gd name="T80" fmla="*/ 30 w 395"/>
                <a:gd name="T81" fmla="*/ 160 h 239"/>
                <a:gd name="T82" fmla="*/ 6 w 395"/>
                <a:gd name="T83" fmla="*/ 174 h 239"/>
                <a:gd name="T84" fmla="*/ 0 w 395"/>
                <a:gd name="T85" fmla="*/ 177 h 239"/>
                <a:gd name="T86" fmla="*/ 3 w 395"/>
                <a:gd name="T87" fmla="*/ 183 h 239"/>
                <a:gd name="T88" fmla="*/ 24 w 395"/>
                <a:gd name="T89" fmla="*/ 224 h 239"/>
                <a:gd name="T90" fmla="*/ 33 w 395"/>
                <a:gd name="T91" fmla="*/ 238 h 239"/>
                <a:gd name="T92" fmla="*/ 37 w 395"/>
                <a:gd name="T93" fmla="*/ 239 h 239"/>
                <a:gd name="T94" fmla="*/ 395 w 395"/>
                <a:gd name="T95" fmla="*/ 53 h 239"/>
                <a:gd name="T96" fmla="*/ 337 w 395"/>
                <a:gd name="T97" fmla="*/ 1 h 239"/>
                <a:gd name="T98" fmla="*/ 337 w 395"/>
                <a:gd name="T99" fmla="*/ 1 h 239"/>
                <a:gd name="T100" fmla="*/ 337 w 395"/>
                <a:gd name="T101" fmla="*/ 1 h 239"/>
                <a:gd name="T102" fmla="*/ 337 w 395"/>
                <a:gd name="T103" fmla="*/ 1 h 239"/>
                <a:gd name="T104" fmla="*/ 337 w 395"/>
                <a:gd name="T105" fmla="*/ 1 h 239"/>
                <a:gd name="T106" fmla="*/ 335 w 395"/>
                <a:gd name="T107" fmla="*/ 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95" h="239">
                  <a:moveTo>
                    <a:pt x="335" y="0"/>
                  </a:moveTo>
                  <a:cubicBezTo>
                    <a:pt x="332" y="0"/>
                    <a:pt x="324" y="2"/>
                    <a:pt x="304" y="11"/>
                  </a:cubicBezTo>
                  <a:cubicBezTo>
                    <a:pt x="314" y="33"/>
                    <a:pt x="330" y="52"/>
                    <a:pt x="350" y="66"/>
                  </a:cubicBezTo>
                  <a:cubicBezTo>
                    <a:pt x="352" y="67"/>
                    <a:pt x="353" y="69"/>
                    <a:pt x="353" y="71"/>
                  </a:cubicBezTo>
                  <a:cubicBezTo>
                    <a:pt x="353" y="74"/>
                    <a:pt x="351" y="77"/>
                    <a:pt x="347" y="77"/>
                  </a:cubicBezTo>
                  <a:cubicBezTo>
                    <a:pt x="346" y="77"/>
                    <a:pt x="345" y="77"/>
                    <a:pt x="344" y="76"/>
                  </a:cubicBezTo>
                  <a:cubicBezTo>
                    <a:pt x="322" y="61"/>
                    <a:pt x="305" y="41"/>
                    <a:pt x="294" y="17"/>
                  </a:cubicBezTo>
                  <a:cubicBezTo>
                    <a:pt x="294" y="16"/>
                    <a:pt x="294" y="16"/>
                    <a:pt x="294" y="16"/>
                  </a:cubicBezTo>
                  <a:cubicBezTo>
                    <a:pt x="281" y="22"/>
                    <a:pt x="265" y="30"/>
                    <a:pt x="244" y="41"/>
                  </a:cubicBezTo>
                  <a:cubicBezTo>
                    <a:pt x="254" y="62"/>
                    <a:pt x="269" y="80"/>
                    <a:pt x="289" y="93"/>
                  </a:cubicBezTo>
                  <a:cubicBezTo>
                    <a:pt x="291" y="94"/>
                    <a:pt x="291" y="96"/>
                    <a:pt x="291" y="98"/>
                  </a:cubicBezTo>
                  <a:cubicBezTo>
                    <a:pt x="291" y="101"/>
                    <a:pt x="289" y="104"/>
                    <a:pt x="286" y="104"/>
                  </a:cubicBezTo>
                  <a:cubicBezTo>
                    <a:pt x="285" y="104"/>
                    <a:pt x="284" y="104"/>
                    <a:pt x="283" y="103"/>
                  </a:cubicBezTo>
                  <a:cubicBezTo>
                    <a:pt x="261" y="89"/>
                    <a:pt x="244" y="70"/>
                    <a:pt x="233" y="46"/>
                  </a:cubicBezTo>
                  <a:cubicBezTo>
                    <a:pt x="221" y="53"/>
                    <a:pt x="207" y="60"/>
                    <a:pt x="191" y="69"/>
                  </a:cubicBezTo>
                  <a:cubicBezTo>
                    <a:pt x="201" y="92"/>
                    <a:pt x="217" y="110"/>
                    <a:pt x="237" y="124"/>
                  </a:cubicBezTo>
                  <a:cubicBezTo>
                    <a:pt x="239" y="125"/>
                    <a:pt x="240" y="127"/>
                    <a:pt x="240" y="129"/>
                  </a:cubicBezTo>
                  <a:cubicBezTo>
                    <a:pt x="240" y="132"/>
                    <a:pt x="237" y="135"/>
                    <a:pt x="234" y="135"/>
                  </a:cubicBezTo>
                  <a:cubicBezTo>
                    <a:pt x="233" y="135"/>
                    <a:pt x="232" y="135"/>
                    <a:pt x="231" y="134"/>
                  </a:cubicBezTo>
                  <a:cubicBezTo>
                    <a:pt x="209" y="119"/>
                    <a:pt x="192" y="99"/>
                    <a:pt x="181" y="75"/>
                  </a:cubicBezTo>
                  <a:cubicBezTo>
                    <a:pt x="181" y="75"/>
                    <a:pt x="181" y="75"/>
                    <a:pt x="181" y="75"/>
                  </a:cubicBezTo>
                  <a:cubicBezTo>
                    <a:pt x="168" y="82"/>
                    <a:pt x="153" y="90"/>
                    <a:pt x="137" y="99"/>
                  </a:cubicBezTo>
                  <a:cubicBezTo>
                    <a:pt x="147" y="120"/>
                    <a:pt x="162" y="138"/>
                    <a:pt x="182" y="151"/>
                  </a:cubicBezTo>
                  <a:cubicBezTo>
                    <a:pt x="184" y="153"/>
                    <a:pt x="185" y="154"/>
                    <a:pt x="185" y="156"/>
                  </a:cubicBezTo>
                  <a:cubicBezTo>
                    <a:pt x="185" y="159"/>
                    <a:pt x="183" y="163"/>
                    <a:pt x="179" y="163"/>
                  </a:cubicBezTo>
                  <a:cubicBezTo>
                    <a:pt x="179" y="163"/>
                    <a:pt x="177" y="162"/>
                    <a:pt x="176" y="162"/>
                  </a:cubicBezTo>
                  <a:cubicBezTo>
                    <a:pt x="155" y="147"/>
                    <a:pt x="138" y="128"/>
                    <a:pt x="127" y="105"/>
                  </a:cubicBezTo>
                  <a:cubicBezTo>
                    <a:pt x="115" y="111"/>
                    <a:pt x="103" y="118"/>
                    <a:pt x="89" y="126"/>
                  </a:cubicBezTo>
                  <a:cubicBezTo>
                    <a:pt x="99" y="148"/>
                    <a:pt x="114" y="166"/>
                    <a:pt x="134" y="179"/>
                  </a:cubicBezTo>
                  <a:cubicBezTo>
                    <a:pt x="136" y="180"/>
                    <a:pt x="137" y="182"/>
                    <a:pt x="137" y="184"/>
                  </a:cubicBezTo>
                  <a:cubicBezTo>
                    <a:pt x="137" y="187"/>
                    <a:pt x="135" y="190"/>
                    <a:pt x="131" y="190"/>
                  </a:cubicBezTo>
                  <a:cubicBezTo>
                    <a:pt x="131" y="190"/>
                    <a:pt x="129" y="190"/>
                    <a:pt x="128" y="189"/>
                  </a:cubicBezTo>
                  <a:cubicBezTo>
                    <a:pt x="107" y="175"/>
                    <a:pt x="90" y="155"/>
                    <a:pt x="79" y="132"/>
                  </a:cubicBezTo>
                  <a:cubicBezTo>
                    <a:pt x="67" y="139"/>
                    <a:pt x="54" y="146"/>
                    <a:pt x="40" y="154"/>
                  </a:cubicBezTo>
                  <a:cubicBezTo>
                    <a:pt x="40" y="154"/>
                    <a:pt x="40" y="155"/>
                    <a:pt x="40" y="155"/>
                  </a:cubicBezTo>
                  <a:cubicBezTo>
                    <a:pt x="50" y="177"/>
                    <a:pt x="66" y="196"/>
                    <a:pt x="86" y="210"/>
                  </a:cubicBezTo>
                  <a:cubicBezTo>
                    <a:pt x="88" y="211"/>
                    <a:pt x="89" y="213"/>
                    <a:pt x="89" y="215"/>
                  </a:cubicBezTo>
                  <a:cubicBezTo>
                    <a:pt x="89" y="218"/>
                    <a:pt x="87" y="221"/>
                    <a:pt x="83" y="221"/>
                  </a:cubicBezTo>
                  <a:cubicBezTo>
                    <a:pt x="83" y="221"/>
                    <a:pt x="81" y="221"/>
                    <a:pt x="80" y="220"/>
                  </a:cubicBezTo>
                  <a:cubicBezTo>
                    <a:pt x="58" y="205"/>
                    <a:pt x="41" y="185"/>
                    <a:pt x="30" y="161"/>
                  </a:cubicBezTo>
                  <a:cubicBezTo>
                    <a:pt x="30" y="160"/>
                    <a:pt x="30" y="160"/>
                    <a:pt x="30" y="160"/>
                  </a:cubicBezTo>
                  <a:cubicBezTo>
                    <a:pt x="22" y="165"/>
                    <a:pt x="14" y="169"/>
                    <a:pt x="6" y="174"/>
                  </a:cubicBezTo>
                  <a:cubicBezTo>
                    <a:pt x="6" y="174"/>
                    <a:pt x="4" y="175"/>
                    <a:pt x="0" y="177"/>
                  </a:cubicBezTo>
                  <a:cubicBezTo>
                    <a:pt x="1" y="179"/>
                    <a:pt x="2" y="181"/>
                    <a:pt x="3" y="183"/>
                  </a:cubicBezTo>
                  <a:cubicBezTo>
                    <a:pt x="8" y="194"/>
                    <a:pt x="16" y="209"/>
                    <a:pt x="24" y="224"/>
                  </a:cubicBezTo>
                  <a:cubicBezTo>
                    <a:pt x="27" y="229"/>
                    <a:pt x="30" y="233"/>
                    <a:pt x="33" y="238"/>
                  </a:cubicBezTo>
                  <a:cubicBezTo>
                    <a:pt x="34" y="238"/>
                    <a:pt x="35" y="239"/>
                    <a:pt x="37" y="239"/>
                  </a:cubicBezTo>
                  <a:cubicBezTo>
                    <a:pt x="80" y="239"/>
                    <a:pt x="334" y="111"/>
                    <a:pt x="395" y="53"/>
                  </a:cubicBezTo>
                  <a:cubicBezTo>
                    <a:pt x="368" y="34"/>
                    <a:pt x="349" y="13"/>
                    <a:pt x="337" y="1"/>
                  </a:cubicBezTo>
                  <a:cubicBezTo>
                    <a:pt x="337" y="1"/>
                    <a:pt x="337" y="1"/>
                    <a:pt x="337" y="1"/>
                  </a:cubicBezTo>
                  <a:cubicBezTo>
                    <a:pt x="337" y="1"/>
                    <a:pt x="337" y="1"/>
                    <a:pt x="337" y="1"/>
                  </a:cubicBezTo>
                  <a:cubicBezTo>
                    <a:pt x="337" y="1"/>
                    <a:pt x="337" y="1"/>
                    <a:pt x="337" y="1"/>
                  </a:cubicBezTo>
                  <a:cubicBezTo>
                    <a:pt x="337" y="1"/>
                    <a:pt x="337" y="1"/>
                    <a:pt x="337" y="1"/>
                  </a:cubicBezTo>
                  <a:cubicBezTo>
                    <a:pt x="337" y="0"/>
                    <a:pt x="337" y="0"/>
                    <a:pt x="335" y="0"/>
                  </a:cubicBezTo>
                </a:path>
              </a:pathLst>
            </a:custGeom>
            <a:solidFill>
              <a:srgbClr val="1F3B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1">
              <a:extLst>
                <a:ext uri="{FF2B5EF4-FFF2-40B4-BE49-F238E27FC236}">
                  <a16:creationId xmlns:a16="http://schemas.microsoft.com/office/drawing/2014/main" id="{5AB12306-2038-4C13-9219-AFF15D874B1C}"/>
                </a:ext>
              </a:extLst>
            </p:cNvPr>
            <p:cNvSpPr>
              <a:spLocks/>
            </p:cNvSpPr>
            <p:nvPr/>
          </p:nvSpPr>
          <p:spPr bwMode="auto">
            <a:xfrm>
              <a:off x="133" y="3905"/>
              <a:ext cx="173" cy="262"/>
            </a:xfrm>
            <a:custGeom>
              <a:avLst/>
              <a:gdLst>
                <a:gd name="T0" fmla="*/ 1 w 73"/>
                <a:gd name="T1" fmla="*/ 0 h 110"/>
                <a:gd name="T2" fmla="*/ 0 w 73"/>
                <a:gd name="T3" fmla="*/ 0 h 110"/>
                <a:gd name="T4" fmla="*/ 24 w 73"/>
                <a:gd name="T5" fmla="*/ 48 h 110"/>
                <a:gd name="T6" fmla="*/ 71 w 73"/>
                <a:gd name="T7" fmla="*/ 110 h 110"/>
                <a:gd name="T8" fmla="*/ 73 w 73"/>
                <a:gd name="T9" fmla="*/ 110 h 110"/>
                <a:gd name="T10" fmla="*/ 34 w 73"/>
                <a:gd name="T11" fmla="*/ 61 h 110"/>
                <a:gd name="T12" fmla="*/ 25 w 73"/>
                <a:gd name="T13" fmla="*/ 47 h 110"/>
                <a:gd name="T14" fmla="*/ 4 w 73"/>
                <a:gd name="T15" fmla="*/ 6 h 110"/>
                <a:gd name="T16" fmla="*/ 4 w 73"/>
                <a:gd name="T17" fmla="*/ 6 h 110"/>
                <a:gd name="T18" fmla="*/ 1 w 73"/>
                <a:gd name="T19" fmla="*/ 0 h 110"/>
                <a:gd name="T20" fmla="*/ 1 w 73"/>
                <a:gd name="T21"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3" h="110">
                  <a:moveTo>
                    <a:pt x="1" y="0"/>
                  </a:moveTo>
                  <a:cubicBezTo>
                    <a:pt x="0" y="0"/>
                    <a:pt x="0" y="0"/>
                    <a:pt x="0" y="0"/>
                  </a:cubicBezTo>
                  <a:cubicBezTo>
                    <a:pt x="5" y="11"/>
                    <a:pt x="13" y="29"/>
                    <a:pt x="24" y="48"/>
                  </a:cubicBezTo>
                  <a:cubicBezTo>
                    <a:pt x="38" y="70"/>
                    <a:pt x="54" y="95"/>
                    <a:pt x="71" y="110"/>
                  </a:cubicBezTo>
                  <a:cubicBezTo>
                    <a:pt x="72" y="110"/>
                    <a:pt x="73" y="110"/>
                    <a:pt x="73" y="110"/>
                  </a:cubicBezTo>
                  <a:cubicBezTo>
                    <a:pt x="59" y="98"/>
                    <a:pt x="46" y="80"/>
                    <a:pt x="34" y="61"/>
                  </a:cubicBezTo>
                  <a:cubicBezTo>
                    <a:pt x="31" y="56"/>
                    <a:pt x="28" y="52"/>
                    <a:pt x="25" y="47"/>
                  </a:cubicBezTo>
                  <a:cubicBezTo>
                    <a:pt x="17" y="32"/>
                    <a:pt x="9" y="17"/>
                    <a:pt x="4" y="6"/>
                  </a:cubicBezTo>
                  <a:cubicBezTo>
                    <a:pt x="4" y="6"/>
                    <a:pt x="4" y="6"/>
                    <a:pt x="4" y="6"/>
                  </a:cubicBezTo>
                  <a:cubicBezTo>
                    <a:pt x="3" y="4"/>
                    <a:pt x="2" y="2"/>
                    <a:pt x="1" y="0"/>
                  </a:cubicBezTo>
                  <a:cubicBezTo>
                    <a:pt x="1" y="0"/>
                    <a:pt x="1" y="0"/>
                    <a:pt x="1" y="0"/>
                  </a:cubicBezTo>
                </a:path>
              </a:pathLst>
            </a:custGeom>
            <a:solidFill>
              <a:srgbClr val="0913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
              <a:extLst>
                <a:ext uri="{FF2B5EF4-FFF2-40B4-BE49-F238E27FC236}">
                  <a16:creationId xmlns:a16="http://schemas.microsoft.com/office/drawing/2014/main" id="{E2BE768C-1DFE-4811-B7B8-CC3A8BDF472D}"/>
                </a:ext>
              </a:extLst>
            </p:cNvPr>
            <p:cNvSpPr>
              <a:spLocks/>
            </p:cNvSpPr>
            <p:nvPr/>
          </p:nvSpPr>
          <p:spPr bwMode="auto">
            <a:xfrm>
              <a:off x="1487" y="3716"/>
              <a:ext cx="294" cy="399"/>
            </a:xfrm>
            <a:custGeom>
              <a:avLst/>
              <a:gdLst>
                <a:gd name="T0" fmla="*/ 124 w 124"/>
                <a:gd name="T1" fmla="*/ 0 h 167"/>
                <a:gd name="T2" fmla="*/ 124 w 124"/>
                <a:gd name="T3" fmla="*/ 0 h 167"/>
                <a:gd name="T4" fmla="*/ 26 w 124"/>
                <a:gd name="T5" fmla="*/ 89 h 167"/>
                <a:gd name="T6" fmla="*/ 0 w 124"/>
                <a:gd name="T7" fmla="*/ 167 h 167"/>
                <a:gd name="T8" fmla="*/ 2 w 124"/>
                <a:gd name="T9" fmla="*/ 167 h 167"/>
                <a:gd name="T10" fmla="*/ 36 w 124"/>
                <a:gd name="T11" fmla="*/ 73 h 167"/>
                <a:gd name="T12" fmla="*/ 124 w 124"/>
                <a:gd name="T13" fmla="*/ 2 h 167"/>
                <a:gd name="T14" fmla="*/ 124 w 124"/>
                <a:gd name="T15" fmla="*/ 0 h 1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4" h="167">
                  <a:moveTo>
                    <a:pt x="124" y="0"/>
                  </a:moveTo>
                  <a:cubicBezTo>
                    <a:pt x="124" y="0"/>
                    <a:pt x="124" y="0"/>
                    <a:pt x="124" y="0"/>
                  </a:cubicBezTo>
                  <a:cubicBezTo>
                    <a:pt x="74" y="13"/>
                    <a:pt x="44" y="51"/>
                    <a:pt x="26" y="89"/>
                  </a:cubicBezTo>
                  <a:cubicBezTo>
                    <a:pt x="10" y="120"/>
                    <a:pt x="3" y="151"/>
                    <a:pt x="0" y="167"/>
                  </a:cubicBezTo>
                  <a:cubicBezTo>
                    <a:pt x="1" y="167"/>
                    <a:pt x="1" y="167"/>
                    <a:pt x="2" y="167"/>
                  </a:cubicBezTo>
                  <a:cubicBezTo>
                    <a:pt x="5" y="148"/>
                    <a:pt x="14" y="109"/>
                    <a:pt x="36" y="73"/>
                  </a:cubicBezTo>
                  <a:cubicBezTo>
                    <a:pt x="55" y="41"/>
                    <a:pt x="83" y="12"/>
                    <a:pt x="124" y="2"/>
                  </a:cubicBezTo>
                  <a:cubicBezTo>
                    <a:pt x="124" y="1"/>
                    <a:pt x="124" y="1"/>
                    <a:pt x="124" y="0"/>
                  </a:cubicBezTo>
                </a:path>
              </a:pathLst>
            </a:custGeom>
            <a:solidFill>
              <a:srgbClr val="0913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3">
              <a:extLst>
                <a:ext uri="{FF2B5EF4-FFF2-40B4-BE49-F238E27FC236}">
                  <a16:creationId xmlns:a16="http://schemas.microsoft.com/office/drawing/2014/main" id="{B961E245-E5CE-47EF-A6E6-77C066AE2B22}"/>
                </a:ext>
              </a:extLst>
            </p:cNvPr>
            <p:cNvSpPr>
              <a:spLocks/>
            </p:cNvSpPr>
            <p:nvPr/>
          </p:nvSpPr>
          <p:spPr bwMode="auto">
            <a:xfrm>
              <a:off x="-471" y="4041"/>
              <a:ext cx="2367" cy="319"/>
            </a:xfrm>
            <a:custGeom>
              <a:avLst/>
              <a:gdLst>
                <a:gd name="T0" fmla="*/ 976 w 996"/>
                <a:gd name="T1" fmla="*/ 0 h 134"/>
                <a:gd name="T2" fmla="*/ 976 w 996"/>
                <a:gd name="T3" fmla="*/ 0 h 134"/>
                <a:gd name="T4" fmla="*/ 826 w 996"/>
                <a:gd name="T5" fmla="*/ 31 h 134"/>
                <a:gd name="T6" fmla="*/ 824 w 996"/>
                <a:gd name="T7" fmla="*/ 31 h 134"/>
                <a:gd name="T8" fmla="*/ 380 w 996"/>
                <a:gd name="T9" fmla="*/ 53 h 134"/>
                <a:gd name="T10" fmla="*/ 327 w 996"/>
                <a:gd name="T11" fmla="*/ 53 h 134"/>
                <a:gd name="T12" fmla="*/ 325 w 996"/>
                <a:gd name="T13" fmla="*/ 53 h 134"/>
                <a:gd name="T14" fmla="*/ 201 w 996"/>
                <a:gd name="T15" fmla="*/ 48 h 134"/>
                <a:gd name="T16" fmla="*/ 44 w 996"/>
                <a:gd name="T17" fmla="*/ 9 h 134"/>
                <a:gd name="T18" fmla="*/ 44 w 996"/>
                <a:gd name="T19" fmla="*/ 9 h 134"/>
                <a:gd name="T20" fmla="*/ 0 w 996"/>
                <a:gd name="T21" fmla="*/ 69 h 134"/>
                <a:gd name="T22" fmla="*/ 2 w 996"/>
                <a:gd name="T23" fmla="*/ 86 h 134"/>
                <a:gd name="T24" fmla="*/ 58 w 996"/>
                <a:gd name="T25" fmla="*/ 134 h 134"/>
                <a:gd name="T26" fmla="*/ 78 w 996"/>
                <a:gd name="T27" fmla="*/ 134 h 134"/>
                <a:gd name="T28" fmla="*/ 928 w 996"/>
                <a:gd name="T29" fmla="*/ 134 h 134"/>
                <a:gd name="T30" fmla="*/ 996 w 996"/>
                <a:gd name="T31" fmla="*/ 86 h 134"/>
                <a:gd name="T32" fmla="*/ 976 w 996"/>
                <a:gd name="T33" fmla="*/ 0 h 134"/>
                <a:gd name="T34" fmla="*/ 976 w 996"/>
                <a:gd name="T35" fmla="*/ 0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6" h="134">
                  <a:moveTo>
                    <a:pt x="976" y="0"/>
                  </a:moveTo>
                  <a:cubicBezTo>
                    <a:pt x="976" y="0"/>
                    <a:pt x="976" y="0"/>
                    <a:pt x="976" y="0"/>
                  </a:cubicBezTo>
                  <a:cubicBezTo>
                    <a:pt x="946" y="13"/>
                    <a:pt x="892" y="23"/>
                    <a:pt x="826" y="31"/>
                  </a:cubicBezTo>
                  <a:cubicBezTo>
                    <a:pt x="825" y="31"/>
                    <a:pt x="825" y="31"/>
                    <a:pt x="824" y="31"/>
                  </a:cubicBezTo>
                  <a:cubicBezTo>
                    <a:pt x="695" y="47"/>
                    <a:pt x="519" y="53"/>
                    <a:pt x="380" y="53"/>
                  </a:cubicBezTo>
                  <a:cubicBezTo>
                    <a:pt x="362" y="53"/>
                    <a:pt x="344" y="53"/>
                    <a:pt x="327" y="53"/>
                  </a:cubicBezTo>
                  <a:cubicBezTo>
                    <a:pt x="327" y="53"/>
                    <a:pt x="326" y="53"/>
                    <a:pt x="325" y="53"/>
                  </a:cubicBezTo>
                  <a:cubicBezTo>
                    <a:pt x="273" y="52"/>
                    <a:pt x="230" y="50"/>
                    <a:pt x="201" y="48"/>
                  </a:cubicBezTo>
                  <a:cubicBezTo>
                    <a:pt x="96" y="39"/>
                    <a:pt x="58" y="20"/>
                    <a:pt x="44" y="9"/>
                  </a:cubicBezTo>
                  <a:cubicBezTo>
                    <a:pt x="44" y="9"/>
                    <a:pt x="44" y="9"/>
                    <a:pt x="44" y="9"/>
                  </a:cubicBezTo>
                  <a:cubicBezTo>
                    <a:pt x="31" y="15"/>
                    <a:pt x="0" y="33"/>
                    <a:pt x="0" y="69"/>
                  </a:cubicBezTo>
                  <a:cubicBezTo>
                    <a:pt x="0" y="74"/>
                    <a:pt x="1" y="80"/>
                    <a:pt x="2" y="86"/>
                  </a:cubicBezTo>
                  <a:cubicBezTo>
                    <a:pt x="12" y="129"/>
                    <a:pt x="37" y="134"/>
                    <a:pt x="58" y="134"/>
                  </a:cubicBezTo>
                  <a:cubicBezTo>
                    <a:pt x="65" y="134"/>
                    <a:pt x="72" y="134"/>
                    <a:pt x="78" y="134"/>
                  </a:cubicBezTo>
                  <a:cubicBezTo>
                    <a:pt x="98" y="134"/>
                    <a:pt x="928" y="134"/>
                    <a:pt x="928" y="134"/>
                  </a:cubicBezTo>
                  <a:cubicBezTo>
                    <a:pt x="928" y="134"/>
                    <a:pt x="996" y="127"/>
                    <a:pt x="996" y="86"/>
                  </a:cubicBezTo>
                  <a:cubicBezTo>
                    <a:pt x="996" y="44"/>
                    <a:pt x="989" y="7"/>
                    <a:pt x="976" y="0"/>
                  </a:cubicBezTo>
                  <a:cubicBezTo>
                    <a:pt x="976" y="0"/>
                    <a:pt x="976" y="0"/>
                    <a:pt x="976" y="0"/>
                  </a:cubicBezTo>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4">
              <a:extLst>
                <a:ext uri="{FF2B5EF4-FFF2-40B4-BE49-F238E27FC236}">
                  <a16:creationId xmlns:a16="http://schemas.microsoft.com/office/drawing/2014/main" id="{C8F75C4F-099C-4149-888B-2CD01E5C6234}"/>
                </a:ext>
              </a:extLst>
            </p:cNvPr>
            <p:cNvSpPr>
              <a:spLocks/>
            </p:cNvSpPr>
            <p:nvPr/>
          </p:nvSpPr>
          <p:spPr bwMode="auto">
            <a:xfrm>
              <a:off x="206" y="3845"/>
              <a:ext cx="140" cy="165"/>
            </a:xfrm>
            <a:custGeom>
              <a:avLst/>
              <a:gdLst>
                <a:gd name="T0" fmla="*/ 6 w 59"/>
                <a:gd name="T1" fmla="*/ 0 h 69"/>
                <a:gd name="T2" fmla="*/ 0 w 59"/>
                <a:gd name="T3" fmla="*/ 6 h 69"/>
                <a:gd name="T4" fmla="*/ 0 w 59"/>
                <a:gd name="T5" fmla="*/ 9 h 69"/>
                <a:gd name="T6" fmla="*/ 50 w 59"/>
                <a:gd name="T7" fmla="*/ 68 h 69"/>
                <a:gd name="T8" fmla="*/ 53 w 59"/>
                <a:gd name="T9" fmla="*/ 69 h 69"/>
                <a:gd name="T10" fmla="*/ 59 w 59"/>
                <a:gd name="T11" fmla="*/ 63 h 69"/>
                <a:gd name="T12" fmla="*/ 56 w 59"/>
                <a:gd name="T13" fmla="*/ 58 h 69"/>
                <a:gd name="T14" fmla="*/ 10 w 59"/>
                <a:gd name="T15" fmla="*/ 3 h 69"/>
                <a:gd name="T16" fmla="*/ 10 w 59"/>
                <a:gd name="T17" fmla="*/ 2 h 69"/>
                <a:gd name="T18" fmla="*/ 6 w 59"/>
                <a:gd name="T1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69">
                  <a:moveTo>
                    <a:pt x="6" y="0"/>
                  </a:moveTo>
                  <a:cubicBezTo>
                    <a:pt x="3" y="0"/>
                    <a:pt x="0" y="2"/>
                    <a:pt x="0" y="6"/>
                  </a:cubicBezTo>
                  <a:cubicBezTo>
                    <a:pt x="0" y="7"/>
                    <a:pt x="0" y="8"/>
                    <a:pt x="0" y="9"/>
                  </a:cubicBezTo>
                  <a:cubicBezTo>
                    <a:pt x="11" y="33"/>
                    <a:pt x="28" y="53"/>
                    <a:pt x="50" y="68"/>
                  </a:cubicBezTo>
                  <a:cubicBezTo>
                    <a:pt x="51" y="69"/>
                    <a:pt x="53" y="69"/>
                    <a:pt x="53" y="69"/>
                  </a:cubicBezTo>
                  <a:cubicBezTo>
                    <a:pt x="57" y="69"/>
                    <a:pt x="59" y="66"/>
                    <a:pt x="59" y="63"/>
                  </a:cubicBezTo>
                  <a:cubicBezTo>
                    <a:pt x="59" y="61"/>
                    <a:pt x="58" y="59"/>
                    <a:pt x="56" y="58"/>
                  </a:cubicBezTo>
                  <a:cubicBezTo>
                    <a:pt x="36" y="44"/>
                    <a:pt x="20" y="25"/>
                    <a:pt x="10" y="3"/>
                  </a:cubicBezTo>
                  <a:cubicBezTo>
                    <a:pt x="10" y="3"/>
                    <a:pt x="10" y="2"/>
                    <a:pt x="10" y="2"/>
                  </a:cubicBezTo>
                  <a:cubicBezTo>
                    <a:pt x="9" y="0"/>
                    <a:pt x="8" y="0"/>
                    <a:pt x="6" y="0"/>
                  </a:cubicBezTo>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5">
              <a:extLst>
                <a:ext uri="{FF2B5EF4-FFF2-40B4-BE49-F238E27FC236}">
                  <a16:creationId xmlns:a16="http://schemas.microsoft.com/office/drawing/2014/main" id="{5EDC04CC-766B-4813-B2DA-9F978790FD1F}"/>
                </a:ext>
              </a:extLst>
            </p:cNvPr>
            <p:cNvSpPr>
              <a:spLocks/>
            </p:cNvSpPr>
            <p:nvPr/>
          </p:nvSpPr>
          <p:spPr bwMode="auto">
            <a:xfrm>
              <a:off x="320" y="3771"/>
              <a:ext cx="140" cy="165"/>
            </a:xfrm>
            <a:custGeom>
              <a:avLst/>
              <a:gdLst>
                <a:gd name="T0" fmla="*/ 6 w 59"/>
                <a:gd name="T1" fmla="*/ 0 h 69"/>
                <a:gd name="T2" fmla="*/ 0 w 59"/>
                <a:gd name="T3" fmla="*/ 6 h 69"/>
                <a:gd name="T4" fmla="*/ 0 w 59"/>
                <a:gd name="T5" fmla="*/ 9 h 69"/>
                <a:gd name="T6" fmla="*/ 50 w 59"/>
                <a:gd name="T7" fmla="*/ 68 h 69"/>
                <a:gd name="T8" fmla="*/ 53 w 59"/>
                <a:gd name="T9" fmla="*/ 69 h 69"/>
                <a:gd name="T10" fmla="*/ 59 w 59"/>
                <a:gd name="T11" fmla="*/ 63 h 69"/>
                <a:gd name="T12" fmla="*/ 56 w 59"/>
                <a:gd name="T13" fmla="*/ 58 h 69"/>
                <a:gd name="T14" fmla="*/ 11 w 59"/>
                <a:gd name="T15" fmla="*/ 5 h 69"/>
                <a:gd name="T16" fmla="*/ 10 w 59"/>
                <a:gd name="T17" fmla="*/ 3 h 69"/>
                <a:gd name="T18" fmla="*/ 6 w 59"/>
                <a:gd name="T1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69">
                  <a:moveTo>
                    <a:pt x="6" y="0"/>
                  </a:moveTo>
                  <a:cubicBezTo>
                    <a:pt x="3" y="0"/>
                    <a:pt x="0" y="3"/>
                    <a:pt x="0" y="6"/>
                  </a:cubicBezTo>
                  <a:cubicBezTo>
                    <a:pt x="0" y="7"/>
                    <a:pt x="0" y="8"/>
                    <a:pt x="0" y="9"/>
                  </a:cubicBezTo>
                  <a:cubicBezTo>
                    <a:pt x="11" y="33"/>
                    <a:pt x="28" y="53"/>
                    <a:pt x="50" y="68"/>
                  </a:cubicBezTo>
                  <a:cubicBezTo>
                    <a:pt x="51" y="69"/>
                    <a:pt x="53" y="69"/>
                    <a:pt x="53" y="69"/>
                  </a:cubicBezTo>
                  <a:cubicBezTo>
                    <a:pt x="57" y="69"/>
                    <a:pt x="59" y="66"/>
                    <a:pt x="59" y="63"/>
                  </a:cubicBezTo>
                  <a:cubicBezTo>
                    <a:pt x="59" y="61"/>
                    <a:pt x="58" y="59"/>
                    <a:pt x="56" y="58"/>
                  </a:cubicBezTo>
                  <a:cubicBezTo>
                    <a:pt x="36" y="45"/>
                    <a:pt x="21" y="27"/>
                    <a:pt x="11" y="5"/>
                  </a:cubicBezTo>
                  <a:cubicBezTo>
                    <a:pt x="11" y="4"/>
                    <a:pt x="11" y="4"/>
                    <a:pt x="10" y="3"/>
                  </a:cubicBezTo>
                  <a:cubicBezTo>
                    <a:pt x="9" y="1"/>
                    <a:pt x="8" y="0"/>
                    <a:pt x="6" y="0"/>
                  </a:cubicBezTo>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6">
              <a:extLst>
                <a:ext uri="{FF2B5EF4-FFF2-40B4-BE49-F238E27FC236}">
                  <a16:creationId xmlns:a16="http://schemas.microsoft.com/office/drawing/2014/main" id="{12DAC865-8A69-4E0A-89AC-3E8E90606571}"/>
                </a:ext>
              </a:extLst>
            </p:cNvPr>
            <p:cNvSpPr>
              <a:spLocks/>
            </p:cNvSpPr>
            <p:nvPr/>
          </p:nvSpPr>
          <p:spPr bwMode="auto">
            <a:xfrm>
              <a:off x="434" y="3704"/>
              <a:ext cx="141" cy="167"/>
            </a:xfrm>
            <a:custGeom>
              <a:avLst/>
              <a:gdLst>
                <a:gd name="T0" fmla="*/ 6 w 59"/>
                <a:gd name="T1" fmla="*/ 0 h 70"/>
                <a:gd name="T2" fmla="*/ 0 w 59"/>
                <a:gd name="T3" fmla="*/ 7 h 70"/>
                <a:gd name="T4" fmla="*/ 0 w 59"/>
                <a:gd name="T5" fmla="*/ 9 h 70"/>
                <a:gd name="T6" fmla="*/ 50 w 59"/>
                <a:gd name="T7" fmla="*/ 69 h 70"/>
                <a:gd name="T8" fmla="*/ 53 w 59"/>
                <a:gd name="T9" fmla="*/ 70 h 70"/>
                <a:gd name="T10" fmla="*/ 59 w 59"/>
                <a:gd name="T11" fmla="*/ 63 h 70"/>
                <a:gd name="T12" fmla="*/ 56 w 59"/>
                <a:gd name="T13" fmla="*/ 58 h 70"/>
                <a:gd name="T14" fmla="*/ 11 w 59"/>
                <a:gd name="T15" fmla="*/ 6 h 70"/>
                <a:gd name="T16" fmla="*/ 10 w 59"/>
                <a:gd name="T17" fmla="*/ 3 h 70"/>
                <a:gd name="T18" fmla="*/ 6 w 59"/>
                <a:gd name="T19"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70">
                  <a:moveTo>
                    <a:pt x="6" y="0"/>
                  </a:moveTo>
                  <a:cubicBezTo>
                    <a:pt x="3" y="0"/>
                    <a:pt x="0" y="3"/>
                    <a:pt x="0" y="7"/>
                  </a:cubicBezTo>
                  <a:cubicBezTo>
                    <a:pt x="0" y="8"/>
                    <a:pt x="0" y="8"/>
                    <a:pt x="0" y="9"/>
                  </a:cubicBezTo>
                  <a:cubicBezTo>
                    <a:pt x="11" y="34"/>
                    <a:pt x="28" y="54"/>
                    <a:pt x="50" y="69"/>
                  </a:cubicBezTo>
                  <a:cubicBezTo>
                    <a:pt x="51" y="69"/>
                    <a:pt x="53" y="70"/>
                    <a:pt x="53" y="70"/>
                  </a:cubicBezTo>
                  <a:cubicBezTo>
                    <a:pt x="57" y="70"/>
                    <a:pt x="59" y="66"/>
                    <a:pt x="59" y="63"/>
                  </a:cubicBezTo>
                  <a:cubicBezTo>
                    <a:pt x="59" y="61"/>
                    <a:pt x="58" y="60"/>
                    <a:pt x="56" y="58"/>
                  </a:cubicBezTo>
                  <a:cubicBezTo>
                    <a:pt x="36" y="45"/>
                    <a:pt x="21" y="27"/>
                    <a:pt x="11" y="6"/>
                  </a:cubicBezTo>
                  <a:cubicBezTo>
                    <a:pt x="11" y="5"/>
                    <a:pt x="11" y="4"/>
                    <a:pt x="10" y="3"/>
                  </a:cubicBezTo>
                  <a:cubicBezTo>
                    <a:pt x="9" y="1"/>
                    <a:pt x="8" y="0"/>
                    <a:pt x="6" y="0"/>
                  </a:cubicBezTo>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7">
              <a:extLst>
                <a:ext uri="{FF2B5EF4-FFF2-40B4-BE49-F238E27FC236}">
                  <a16:creationId xmlns:a16="http://schemas.microsoft.com/office/drawing/2014/main" id="{C6E44D82-C206-4129-995D-BA986A4E15BC}"/>
                </a:ext>
              </a:extLst>
            </p:cNvPr>
            <p:cNvSpPr>
              <a:spLocks/>
            </p:cNvSpPr>
            <p:nvPr/>
          </p:nvSpPr>
          <p:spPr bwMode="auto">
            <a:xfrm>
              <a:off x="563" y="3640"/>
              <a:ext cx="142" cy="165"/>
            </a:xfrm>
            <a:custGeom>
              <a:avLst/>
              <a:gdLst>
                <a:gd name="T0" fmla="*/ 7 w 60"/>
                <a:gd name="T1" fmla="*/ 0 h 69"/>
                <a:gd name="T2" fmla="*/ 0 w 60"/>
                <a:gd name="T3" fmla="*/ 6 h 69"/>
                <a:gd name="T4" fmla="*/ 1 w 60"/>
                <a:gd name="T5" fmla="*/ 9 h 69"/>
                <a:gd name="T6" fmla="*/ 51 w 60"/>
                <a:gd name="T7" fmla="*/ 68 h 69"/>
                <a:gd name="T8" fmla="*/ 54 w 60"/>
                <a:gd name="T9" fmla="*/ 69 h 69"/>
                <a:gd name="T10" fmla="*/ 60 w 60"/>
                <a:gd name="T11" fmla="*/ 63 h 69"/>
                <a:gd name="T12" fmla="*/ 57 w 60"/>
                <a:gd name="T13" fmla="*/ 58 h 69"/>
                <a:gd name="T14" fmla="*/ 11 w 60"/>
                <a:gd name="T15" fmla="*/ 3 h 69"/>
                <a:gd name="T16" fmla="*/ 11 w 60"/>
                <a:gd name="T17" fmla="*/ 3 h 69"/>
                <a:gd name="T18" fmla="*/ 7 w 60"/>
                <a:gd name="T1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 h="69">
                  <a:moveTo>
                    <a:pt x="7" y="0"/>
                  </a:moveTo>
                  <a:cubicBezTo>
                    <a:pt x="4" y="0"/>
                    <a:pt x="0" y="3"/>
                    <a:pt x="0" y="6"/>
                  </a:cubicBezTo>
                  <a:cubicBezTo>
                    <a:pt x="0" y="7"/>
                    <a:pt x="1" y="8"/>
                    <a:pt x="1" y="9"/>
                  </a:cubicBezTo>
                  <a:cubicBezTo>
                    <a:pt x="12" y="33"/>
                    <a:pt x="29" y="53"/>
                    <a:pt x="51" y="68"/>
                  </a:cubicBezTo>
                  <a:cubicBezTo>
                    <a:pt x="52" y="69"/>
                    <a:pt x="53" y="69"/>
                    <a:pt x="54" y="69"/>
                  </a:cubicBezTo>
                  <a:cubicBezTo>
                    <a:pt x="57" y="69"/>
                    <a:pt x="60" y="66"/>
                    <a:pt x="60" y="63"/>
                  </a:cubicBezTo>
                  <a:cubicBezTo>
                    <a:pt x="60" y="61"/>
                    <a:pt x="59" y="59"/>
                    <a:pt x="57" y="58"/>
                  </a:cubicBezTo>
                  <a:cubicBezTo>
                    <a:pt x="37" y="44"/>
                    <a:pt x="21" y="26"/>
                    <a:pt x="11" y="3"/>
                  </a:cubicBezTo>
                  <a:cubicBezTo>
                    <a:pt x="11" y="3"/>
                    <a:pt x="11" y="3"/>
                    <a:pt x="11" y="3"/>
                  </a:cubicBezTo>
                  <a:cubicBezTo>
                    <a:pt x="10" y="1"/>
                    <a:pt x="8" y="0"/>
                    <a:pt x="7" y="0"/>
                  </a:cubicBezTo>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8">
              <a:extLst>
                <a:ext uri="{FF2B5EF4-FFF2-40B4-BE49-F238E27FC236}">
                  <a16:creationId xmlns:a16="http://schemas.microsoft.com/office/drawing/2014/main" id="{A7FE0015-9B31-4767-B989-1FEB1159ED32}"/>
                </a:ext>
              </a:extLst>
            </p:cNvPr>
            <p:cNvSpPr>
              <a:spLocks/>
            </p:cNvSpPr>
            <p:nvPr/>
          </p:nvSpPr>
          <p:spPr bwMode="auto">
            <a:xfrm>
              <a:off x="686" y="3566"/>
              <a:ext cx="140" cy="165"/>
            </a:xfrm>
            <a:custGeom>
              <a:avLst/>
              <a:gdLst>
                <a:gd name="T0" fmla="*/ 6 w 59"/>
                <a:gd name="T1" fmla="*/ 0 h 69"/>
                <a:gd name="T2" fmla="*/ 0 w 59"/>
                <a:gd name="T3" fmla="*/ 7 h 69"/>
                <a:gd name="T4" fmla="*/ 0 w 59"/>
                <a:gd name="T5" fmla="*/ 9 h 69"/>
                <a:gd name="T6" fmla="*/ 51 w 59"/>
                <a:gd name="T7" fmla="*/ 68 h 69"/>
                <a:gd name="T8" fmla="*/ 54 w 59"/>
                <a:gd name="T9" fmla="*/ 69 h 69"/>
                <a:gd name="T10" fmla="*/ 59 w 59"/>
                <a:gd name="T11" fmla="*/ 63 h 69"/>
                <a:gd name="T12" fmla="*/ 57 w 59"/>
                <a:gd name="T13" fmla="*/ 58 h 69"/>
                <a:gd name="T14" fmla="*/ 12 w 59"/>
                <a:gd name="T15" fmla="*/ 6 h 69"/>
                <a:gd name="T16" fmla="*/ 11 w 59"/>
                <a:gd name="T17" fmla="*/ 3 h 69"/>
                <a:gd name="T18" fmla="*/ 6 w 59"/>
                <a:gd name="T1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69">
                  <a:moveTo>
                    <a:pt x="6" y="0"/>
                  </a:moveTo>
                  <a:cubicBezTo>
                    <a:pt x="3" y="0"/>
                    <a:pt x="0" y="3"/>
                    <a:pt x="0" y="7"/>
                  </a:cubicBezTo>
                  <a:cubicBezTo>
                    <a:pt x="0" y="7"/>
                    <a:pt x="0" y="8"/>
                    <a:pt x="0" y="9"/>
                  </a:cubicBezTo>
                  <a:cubicBezTo>
                    <a:pt x="11" y="33"/>
                    <a:pt x="28" y="54"/>
                    <a:pt x="51" y="68"/>
                  </a:cubicBezTo>
                  <a:cubicBezTo>
                    <a:pt x="52" y="69"/>
                    <a:pt x="53" y="69"/>
                    <a:pt x="54" y="69"/>
                  </a:cubicBezTo>
                  <a:cubicBezTo>
                    <a:pt x="57" y="69"/>
                    <a:pt x="59" y="66"/>
                    <a:pt x="59" y="63"/>
                  </a:cubicBezTo>
                  <a:cubicBezTo>
                    <a:pt x="59" y="61"/>
                    <a:pt x="59" y="59"/>
                    <a:pt x="57" y="58"/>
                  </a:cubicBezTo>
                  <a:cubicBezTo>
                    <a:pt x="37" y="45"/>
                    <a:pt x="22" y="27"/>
                    <a:pt x="12" y="6"/>
                  </a:cubicBezTo>
                  <a:cubicBezTo>
                    <a:pt x="11" y="5"/>
                    <a:pt x="11" y="4"/>
                    <a:pt x="11" y="3"/>
                  </a:cubicBezTo>
                  <a:cubicBezTo>
                    <a:pt x="10" y="1"/>
                    <a:pt x="8" y="0"/>
                    <a:pt x="6" y="0"/>
                  </a:cubicBezTo>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9">
              <a:extLst>
                <a:ext uri="{FF2B5EF4-FFF2-40B4-BE49-F238E27FC236}">
                  <a16:creationId xmlns:a16="http://schemas.microsoft.com/office/drawing/2014/main" id="{99EEA817-30F3-40EC-BBC6-B108735BA976}"/>
                </a:ext>
              </a:extLst>
            </p:cNvPr>
            <p:cNvSpPr>
              <a:spLocks/>
            </p:cNvSpPr>
            <p:nvPr/>
          </p:nvSpPr>
          <p:spPr bwMode="auto">
            <a:xfrm>
              <a:off x="833" y="3502"/>
              <a:ext cx="141" cy="164"/>
            </a:xfrm>
            <a:custGeom>
              <a:avLst/>
              <a:gdLst>
                <a:gd name="T0" fmla="*/ 6 w 59"/>
                <a:gd name="T1" fmla="*/ 0 h 69"/>
                <a:gd name="T2" fmla="*/ 0 w 59"/>
                <a:gd name="T3" fmla="*/ 6 h 69"/>
                <a:gd name="T4" fmla="*/ 0 w 59"/>
                <a:gd name="T5" fmla="*/ 9 h 69"/>
                <a:gd name="T6" fmla="*/ 50 w 59"/>
                <a:gd name="T7" fmla="*/ 68 h 69"/>
                <a:gd name="T8" fmla="*/ 53 w 59"/>
                <a:gd name="T9" fmla="*/ 69 h 69"/>
                <a:gd name="T10" fmla="*/ 59 w 59"/>
                <a:gd name="T11" fmla="*/ 63 h 69"/>
                <a:gd name="T12" fmla="*/ 56 w 59"/>
                <a:gd name="T13" fmla="*/ 58 h 69"/>
                <a:gd name="T14" fmla="*/ 10 w 59"/>
                <a:gd name="T15" fmla="*/ 3 h 69"/>
                <a:gd name="T16" fmla="*/ 10 w 59"/>
                <a:gd name="T17" fmla="*/ 3 h 69"/>
                <a:gd name="T18" fmla="*/ 6 w 59"/>
                <a:gd name="T1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69">
                  <a:moveTo>
                    <a:pt x="6" y="0"/>
                  </a:moveTo>
                  <a:cubicBezTo>
                    <a:pt x="3" y="0"/>
                    <a:pt x="0" y="2"/>
                    <a:pt x="0" y="6"/>
                  </a:cubicBezTo>
                  <a:cubicBezTo>
                    <a:pt x="0" y="7"/>
                    <a:pt x="0" y="8"/>
                    <a:pt x="0" y="9"/>
                  </a:cubicBezTo>
                  <a:cubicBezTo>
                    <a:pt x="11" y="33"/>
                    <a:pt x="28" y="53"/>
                    <a:pt x="50" y="68"/>
                  </a:cubicBezTo>
                  <a:cubicBezTo>
                    <a:pt x="51" y="69"/>
                    <a:pt x="52" y="69"/>
                    <a:pt x="53" y="69"/>
                  </a:cubicBezTo>
                  <a:cubicBezTo>
                    <a:pt x="57" y="69"/>
                    <a:pt x="59" y="66"/>
                    <a:pt x="59" y="63"/>
                  </a:cubicBezTo>
                  <a:cubicBezTo>
                    <a:pt x="59" y="61"/>
                    <a:pt x="58" y="59"/>
                    <a:pt x="56" y="58"/>
                  </a:cubicBezTo>
                  <a:cubicBezTo>
                    <a:pt x="36" y="44"/>
                    <a:pt x="20" y="25"/>
                    <a:pt x="10" y="3"/>
                  </a:cubicBezTo>
                  <a:cubicBezTo>
                    <a:pt x="10" y="3"/>
                    <a:pt x="10" y="3"/>
                    <a:pt x="10" y="3"/>
                  </a:cubicBezTo>
                  <a:cubicBezTo>
                    <a:pt x="9" y="1"/>
                    <a:pt x="8" y="0"/>
                    <a:pt x="6" y="0"/>
                  </a:cubicBezTo>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0">
              <a:extLst>
                <a:ext uri="{FF2B5EF4-FFF2-40B4-BE49-F238E27FC236}">
                  <a16:creationId xmlns:a16="http://schemas.microsoft.com/office/drawing/2014/main" id="{90F6192A-B947-415D-9EE7-0C7084AFD15C}"/>
                </a:ext>
              </a:extLst>
            </p:cNvPr>
            <p:cNvSpPr>
              <a:spLocks/>
            </p:cNvSpPr>
            <p:nvPr/>
          </p:nvSpPr>
          <p:spPr bwMode="auto">
            <a:xfrm>
              <a:off x="-271" y="3475"/>
              <a:ext cx="2392" cy="962"/>
            </a:xfrm>
            <a:custGeom>
              <a:avLst/>
              <a:gdLst>
                <a:gd name="T0" fmla="*/ 61 w 1007"/>
                <a:gd name="T1" fmla="*/ 265 h 403"/>
                <a:gd name="T2" fmla="*/ 13 w 1007"/>
                <a:gd name="T3" fmla="*/ 344 h 403"/>
                <a:gd name="T4" fmla="*/ 89 w 1007"/>
                <a:gd name="T5" fmla="*/ 392 h 403"/>
                <a:gd name="T6" fmla="*/ 939 w 1007"/>
                <a:gd name="T7" fmla="*/ 392 h 403"/>
                <a:gd name="T8" fmla="*/ 1007 w 1007"/>
                <a:gd name="T9" fmla="*/ 344 h 403"/>
                <a:gd name="T10" fmla="*/ 987 w 1007"/>
                <a:gd name="T11" fmla="*/ 259 h 403"/>
                <a:gd name="T12" fmla="*/ 959 w 1007"/>
                <a:gd name="T13" fmla="*/ 125 h 403"/>
                <a:gd name="T14" fmla="*/ 918 w 1007"/>
                <a:gd name="T15" fmla="*/ 56 h 403"/>
                <a:gd name="T16" fmla="*/ 798 w 1007"/>
                <a:gd name="T17" fmla="*/ 121 h 403"/>
                <a:gd name="T18" fmla="*/ 603 w 1007"/>
                <a:gd name="T19" fmla="*/ 25 h 403"/>
                <a:gd name="T20" fmla="*/ 272 w 1007"/>
                <a:gd name="T21" fmla="*/ 199 h 403"/>
                <a:gd name="T22" fmla="*/ 61 w 1007"/>
                <a:gd name="T23" fmla="*/ 265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07" h="403">
                  <a:moveTo>
                    <a:pt x="61" y="265"/>
                  </a:moveTo>
                  <a:cubicBezTo>
                    <a:pt x="61" y="265"/>
                    <a:pt x="0" y="286"/>
                    <a:pt x="13" y="344"/>
                  </a:cubicBezTo>
                  <a:cubicBezTo>
                    <a:pt x="27" y="403"/>
                    <a:pt x="68" y="392"/>
                    <a:pt x="89" y="392"/>
                  </a:cubicBezTo>
                  <a:cubicBezTo>
                    <a:pt x="109" y="392"/>
                    <a:pt x="939" y="392"/>
                    <a:pt x="939" y="392"/>
                  </a:cubicBezTo>
                  <a:cubicBezTo>
                    <a:pt x="939" y="392"/>
                    <a:pt x="1007" y="385"/>
                    <a:pt x="1007" y="344"/>
                  </a:cubicBezTo>
                  <a:cubicBezTo>
                    <a:pt x="1007" y="303"/>
                    <a:pt x="1001" y="265"/>
                    <a:pt x="987" y="259"/>
                  </a:cubicBezTo>
                  <a:cubicBezTo>
                    <a:pt x="987" y="259"/>
                    <a:pt x="983" y="149"/>
                    <a:pt x="959" y="125"/>
                  </a:cubicBezTo>
                  <a:cubicBezTo>
                    <a:pt x="959" y="125"/>
                    <a:pt x="939" y="49"/>
                    <a:pt x="918" y="56"/>
                  </a:cubicBezTo>
                  <a:cubicBezTo>
                    <a:pt x="898" y="63"/>
                    <a:pt x="908" y="121"/>
                    <a:pt x="798" y="121"/>
                  </a:cubicBezTo>
                  <a:cubicBezTo>
                    <a:pt x="689" y="121"/>
                    <a:pt x="630" y="53"/>
                    <a:pt x="603" y="25"/>
                  </a:cubicBezTo>
                  <a:cubicBezTo>
                    <a:pt x="603" y="25"/>
                    <a:pt x="615" y="0"/>
                    <a:pt x="272" y="199"/>
                  </a:cubicBezTo>
                  <a:cubicBezTo>
                    <a:pt x="272" y="199"/>
                    <a:pt x="186" y="240"/>
                    <a:pt x="61" y="265"/>
                  </a:cubicBezTo>
                  <a:close/>
                </a:path>
              </a:pathLst>
            </a:custGeom>
            <a:solidFill>
              <a:srgbClr val="253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1">
              <a:extLst>
                <a:ext uri="{FF2B5EF4-FFF2-40B4-BE49-F238E27FC236}">
                  <a16:creationId xmlns:a16="http://schemas.microsoft.com/office/drawing/2014/main" id="{C43BECE7-2768-491A-92A7-7811BEF2C667}"/>
                </a:ext>
              </a:extLst>
            </p:cNvPr>
            <p:cNvSpPr>
              <a:spLocks/>
            </p:cNvSpPr>
            <p:nvPr/>
          </p:nvSpPr>
          <p:spPr bwMode="auto">
            <a:xfrm>
              <a:off x="351" y="3482"/>
              <a:ext cx="1034" cy="671"/>
            </a:xfrm>
            <a:custGeom>
              <a:avLst/>
              <a:gdLst>
                <a:gd name="T0" fmla="*/ 0 w 435"/>
                <a:gd name="T1" fmla="*/ 189 h 281"/>
                <a:gd name="T2" fmla="*/ 2 w 435"/>
                <a:gd name="T3" fmla="*/ 193 h 281"/>
                <a:gd name="T4" fmla="*/ 36 w 435"/>
                <a:gd name="T5" fmla="*/ 258 h 281"/>
                <a:gd name="T6" fmla="*/ 411 w 435"/>
                <a:gd name="T7" fmla="*/ 52 h 281"/>
                <a:gd name="T8" fmla="*/ 339 w 435"/>
                <a:gd name="T9" fmla="*/ 10 h 281"/>
              </a:gdLst>
              <a:ahLst/>
              <a:cxnLst>
                <a:cxn ang="0">
                  <a:pos x="T0" y="T1"/>
                </a:cxn>
                <a:cxn ang="0">
                  <a:pos x="T2" y="T3"/>
                </a:cxn>
                <a:cxn ang="0">
                  <a:pos x="T4" y="T5"/>
                </a:cxn>
                <a:cxn ang="0">
                  <a:pos x="T6" y="T7"/>
                </a:cxn>
                <a:cxn ang="0">
                  <a:pos x="T8" y="T9"/>
                </a:cxn>
              </a:cxnLst>
              <a:rect l="0" t="0" r="r" b="b"/>
              <a:pathLst>
                <a:path w="435" h="281">
                  <a:moveTo>
                    <a:pt x="0" y="189"/>
                  </a:moveTo>
                  <a:cubicBezTo>
                    <a:pt x="0" y="189"/>
                    <a:pt x="0" y="190"/>
                    <a:pt x="2" y="193"/>
                  </a:cubicBezTo>
                  <a:cubicBezTo>
                    <a:pt x="7" y="205"/>
                    <a:pt x="23" y="240"/>
                    <a:pt x="36" y="258"/>
                  </a:cubicBezTo>
                  <a:cubicBezTo>
                    <a:pt x="51" y="281"/>
                    <a:pt x="435" y="86"/>
                    <a:pt x="411" y="52"/>
                  </a:cubicBezTo>
                  <a:cubicBezTo>
                    <a:pt x="387" y="17"/>
                    <a:pt x="360" y="0"/>
                    <a:pt x="339" y="10"/>
                  </a:cubicBezTo>
                </a:path>
              </a:pathLst>
            </a:custGeom>
            <a:solidFill>
              <a:srgbClr val="365B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2">
              <a:extLst>
                <a:ext uri="{FF2B5EF4-FFF2-40B4-BE49-F238E27FC236}">
                  <a16:creationId xmlns:a16="http://schemas.microsoft.com/office/drawing/2014/main" id="{034F5917-8721-4D24-9946-496FE4D8EFA9}"/>
                </a:ext>
              </a:extLst>
            </p:cNvPr>
            <p:cNvSpPr>
              <a:spLocks/>
            </p:cNvSpPr>
            <p:nvPr/>
          </p:nvSpPr>
          <p:spPr bwMode="auto">
            <a:xfrm>
              <a:off x="344" y="3929"/>
              <a:ext cx="231" cy="319"/>
            </a:xfrm>
            <a:custGeom>
              <a:avLst/>
              <a:gdLst>
                <a:gd name="T0" fmla="*/ 0 w 97"/>
                <a:gd name="T1" fmla="*/ 0 h 134"/>
                <a:gd name="T2" fmla="*/ 31 w 97"/>
                <a:gd name="T3" fmla="*/ 59 h 134"/>
                <a:gd name="T4" fmla="*/ 97 w 97"/>
                <a:gd name="T5" fmla="*/ 134 h 134"/>
                <a:gd name="T6" fmla="*/ 97 w 97"/>
                <a:gd name="T7" fmla="*/ 133 h 134"/>
                <a:gd name="T8" fmla="*/ 32 w 97"/>
                <a:gd name="T9" fmla="*/ 59 h 134"/>
                <a:gd name="T10" fmla="*/ 10 w 97"/>
                <a:gd name="T11" fmla="*/ 18 h 134"/>
                <a:gd name="T12" fmla="*/ 4 w 97"/>
                <a:gd name="T13" fmla="*/ 5 h 134"/>
                <a:gd name="T14" fmla="*/ 2 w 97"/>
                <a:gd name="T15" fmla="*/ 0 h 134"/>
                <a:gd name="T16" fmla="*/ 0 w 97"/>
                <a:gd name="T17" fmla="*/ 0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7" h="134">
                  <a:moveTo>
                    <a:pt x="0" y="0"/>
                  </a:moveTo>
                  <a:cubicBezTo>
                    <a:pt x="0" y="0"/>
                    <a:pt x="12" y="29"/>
                    <a:pt x="31" y="59"/>
                  </a:cubicBezTo>
                  <a:cubicBezTo>
                    <a:pt x="49" y="90"/>
                    <a:pt x="73" y="124"/>
                    <a:pt x="97" y="134"/>
                  </a:cubicBezTo>
                  <a:cubicBezTo>
                    <a:pt x="97" y="133"/>
                    <a:pt x="97" y="133"/>
                    <a:pt x="97" y="133"/>
                  </a:cubicBezTo>
                  <a:cubicBezTo>
                    <a:pt x="74" y="123"/>
                    <a:pt x="50" y="90"/>
                    <a:pt x="32" y="59"/>
                  </a:cubicBezTo>
                  <a:cubicBezTo>
                    <a:pt x="23" y="43"/>
                    <a:pt x="15" y="29"/>
                    <a:pt x="10" y="18"/>
                  </a:cubicBezTo>
                  <a:cubicBezTo>
                    <a:pt x="7" y="12"/>
                    <a:pt x="5" y="8"/>
                    <a:pt x="4" y="5"/>
                  </a:cubicBezTo>
                  <a:cubicBezTo>
                    <a:pt x="2" y="1"/>
                    <a:pt x="2" y="0"/>
                    <a:pt x="2" y="0"/>
                  </a:cubicBezTo>
                  <a:cubicBezTo>
                    <a:pt x="0" y="0"/>
                    <a:pt x="0" y="0"/>
                    <a:pt x="0" y="0"/>
                  </a:cubicBezTo>
                  <a:close/>
                </a:path>
              </a:pathLst>
            </a:custGeom>
            <a:solidFill>
              <a:srgbClr val="1224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3">
              <a:extLst>
                <a:ext uri="{FF2B5EF4-FFF2-40B4-BE49-F238E27FC236}">
                  <a16:creationId xmlns:a16="http://schemas.microsoft.com/office/drawing/2014/main" id="{852C26D5-528B-4D76-AB60-0720348FCADB}"/>
                </a:ext>
              </a:extLst>
            </p:cNvPr>
            <p:cNvSpPr>
              <a:spLocks/>
            </p:cNvSpPr>
            <p:nvPr/>
          </p:nvSpPr>
          <p:spPr bwMode="auto">
            <a:xfrm>
              <a:off x="1710" y="3759"/>
              <a:ext cx="368" cy="434"/>
            </a:xfrm>
            <a:custGeom>
              <a:avLst/>
              <a:gdLst>
                <a:gd name="T0" fmla="*/ 1 w 155"/>
                <a:gd name="T1" fmla="*/ 182 h 182"/>
                <a:gd name="T2" fmla="*/ 2 w 155"/>
                <a:gd name="T3" fmla="*/ 175 h 182"/>
                <a:gd name="T4" fmla="*/ 37 w 155"/>
                <a:gd name="T5" fmla="*/ 76 h 182"/>
                <a:gd name="T6" fmla="*/ 155 w 155"/>
                <a:gd name="T7" fmla="*/ 1 h 182"/>
                <a:gd name="T8" fmla="*/ 155 w 155"/>
                <a:gd name="T9" fmla="*/ 0 h 182"/>
                <a:gd name="T10" fmla="*/ 27 w 155"/>
                <a:gd name="T11" fmla="*/ 93 h 182"/>
                <a:gd name="T12" fmla="*/ 0 w 155"/>
                <a:gd name="T13" fmla="*/ 182 h 182"/>
                <a:gd name="T14" fmla="*/ 1 w 155"/>
                <a:gd name="T15" fmla="*/ 182 h 1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5" h="182">
                  <a:moveTo>
                    <a:pt x="1" y="182"/>
                  </a:moveTo>
                  <a:cubicBezTo>
                    <a:pt x="1" y="182"/>
                    <a:pt x="1" y="180"/>
                    <a:pt x="2" y="175"/>
                  </a:cubicBezTo>
                  <a:cubicBezTo>
                    <a:pt x="5" y="158"/>
                    <a:pt x="14" y="115"/>
                    <a:pt x="37" y="76"/>
                  </a:cubicBezTo>
                  <a:cubicBezTo>
                    <a:pt x="60" y="38"/>
                    <a:pt x="96" y="3"/>
                    <a:pt x="155" y="1"/>
                  </a:cubicBezTo>
                  <a:cubicBezTo>
                    <a:pt x="155" y="0"/>
                    <a:pt x="155" y="0"/>
                    <a:pt x="155" y="0"/>
                  </a:cubicBezTo>
                  <a:cubicBezTo>
                    <a:pt x="87" y="2"/>
                    <a:pt x="49" y="47"/>
                    <a:pt x="27" y="93"/>
                  </a:cubicBezTo>
                  <a:cubicBezTo>
                    <a:pt x="5" y="138"/>
                    <a:pt x="0" y="182"/>
                    <a:pt x="0" y="182"/>
                  </a:cubicBezTo>
                  <a:cubicBezTo>
                    <a:pt x="1" y="182"/>
                    <a:pt x="1" y="182"/>
                    <a:pt x="1" y="182"/>
                  </a:cubicBezTo>
                  <a:close/>
                </a:path>
              </a:pathLst>
            </a:custGeom>
            <a:solidFill>
              <a:srgbClr val="1224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4">
              <a:extLst>
                <a:ext uri="{FF2B5EF4-FFF2-40B4-BE49-F238E27FC236}">
                  <a16:creationId xmlns:a16="http://schemas.microsoft.com/office/drawing/2014/main" id="{7FBD662F-DB88-4DB0-9B67-05FBC95E8529}"/>
                </a:ext>
              </a:extLst>
            </p:cNvPr>
            <p:cNvSpPr>
              <a:spLocks/>
            </p:cNvSpPr>
            <p:nvPr/>
          </p:nvSpPr>
          <p:spPr bwMode="auto">
            <a:xfrm>
              <a:off x="-328" y="3905"/>
              <a:ext cx="2677" cy="580"/>
            </a:xfrm>
            <a:custGeom>
              <a:avLst/>
              <a:gdLst>
                <a:gd name="T0" fmla="*/ 72 w 1127"/>
                <a:gd name="T1" fmla="*/ 79 h 243"/>
                <a:gd name="T2" fmla="*/ 236 w 1127"/>
                <a:gd name="T3" fmla="*/ 127 h 243"/>
                <a:gd name="T4" fmla="*/ 1031 w 1127"/>
                <a:gd name="T5" fmla="*/ 65 h 243"/>
                <a:gd name="T6" fmla="*/ 1127 w 1127"/>
                <a:gd name="T7" fmla="*/ 137 h 243"/>
                <a:gd name="T8" fmla="*/ 1004 w 1127"/>
                <a:gd name="T9" fmla="*/ 212 h 243"/>
                <a:gd name="T10" fmla="*/ 733 w 1127"/>
                <a:gd name="T11" fmla="*/ 243 h 243"/>
                <a:gd name="T12" fmla="*/ 0 w 1127"/>
                <a:gd name="T13" fmla="*/ 212 h 243"/>
                <a:gd name="T14" fmla="*/ 0 w 1127"/>
                <a:gd name="T15" fmla="*/ 92 h 243"/>
                <a:gd name="T16" fmla="*/ 72 w 1127"/>
                <a:gd name="T17" fmla="*/ 79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7" h="243">
                  <a:moveTo>
                    <a:pt x="72" y="79"/>
                  </a:moveTo>
                  <a:cubicBezTo>
                    <a:pt x="72" y="79"/>
                    <a:pt x="78" y="113"/>
                    <a:pt x="236" y="127"/>
                  </a:cubicBezTo>
                  <a:cubicBezTo>
                    <a:pt x="394" y="140"/>
                    <a:pt x="973" y="130"/>
                    <a:pt x="1031" y="65"/>
                  </a:cubicBezTo>
                  <a:cubicBezTo>
                    <a:pt x="1090" y="0"/>
                    <a:pt x="1127" y="137"/>
                    <a:pt x="1127" y="137"/>
                  </a:cubicBezTo>
                  <a:cubicBezTo>
                    <a:pt x="1004" y="212"/>
                    <a:pt x="1004" y="212"/>
                    <a:pt x="1004" y="212"/>
                  </a:cubicBezTo>
                  <a:cubicBezTo>
                    <a:pt x="733" y="243"/>
                    <a:pt x="733" y="243"/>
                    <a:pt x="733" y="243"/>
                  </a:cubicBezTo>
                  <a:cubicBezTo>
                    <a:pt x="0" y="212"/>
                    <a:pt x="0" y="212"/>
                    <a:pt x="0" y="212"/>
                  </a:cubicBezTo>
                  <a:cubicBezTo>
                    <a:pt x="0" y="92"/>
                    <a:pt x="0" y="92"/>
                    <a:pt x="0" y="92"/>
                  </a:cubicBezTo>
                  <a:lnTo>
                    <a:pt x="72" y="79"/>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5">
              <a:extLst>
                <a:ext uri="{FF2B5EF4-FFF2-40B4-BE49-F238E27FC236}">
                  <a16:creationId xmlns:a16="http://schemas.microsoft.com/office/drawing/2014/main" id="{E52C0F4C-DD34-47FB-8E72-C7AE470AD4CB}"/>
                </a:ext>
              </a:extLst>
            </p:cNvPr>
            <p:cNvSpPr>
              <a:spLocks/>
            </p:cNvSpPr>
            <p:nvPr/>
          </p:nvSpPr>
          <p:spPr bwMode="auto">
            <a:xfrm>
              <a:off x="425" y="3886"/>
              <a:ext cx="157" cy="183"/>
            </a:xfrm>
            <a:custGeom>
              <a:avLst/>
              <a:gdLst>
                <a:gd name="T0" fmla="*/ 3 w 66"/>
                <a:gd name="T1" fmla="*/ 13 h 77"/>
                <a:gd name="T2" fmla="*/ 54 w 66"/>
                <a:gd name="T3" fmla="*/ 72 h 77"/>
                <a:gd name="T4" fmla="*/ 60 w 66"/>
                <a:gd name="T5" fmla="*/ 62 h 77"/>
                <a:gd name="T6" fmla="*/ 13 w 66"/>
                <a:gd name="T7" fmla="*/ 7 h 77"/>
                <a:gd name="T8" fmla="*/ 3 w 66"/>
                <a:gd name="T9" fmla="*/ 13 h 77"/>
              </a:gdLst>
              <a:ahLst/>
              <a:cxnLst>
                <a:cxn ang="0">
                  <a:pos x="T0" y="T1"/>
                </a:cxn>
                <a:cxn ang="0">
                  <a:pos x="T2" y="T3"/>
                </a:cxn>
                <a:cxn ang="0">
                  <a:pos x="T4" y="T5"/>
                </a:cxn>
                <a:cxn ang="0">
                  <a:pos x="T6" y="T7"/>
                </a:cxn>
                <a:cxn ang="0">
                  <a:pos x="T8" y="T9"/>
                </a:cxn>
              </a:cxnLst>
              <a:rect l="0" t="0" r="r" b="b"/>
              <a:pathLst>
                <a:path w="66" h="77">
                  <a:moveTo>
                    <a:pt x="3" y="13"/>
                  </a:moveTo>
                  <a:cubicBezTo>
                    <a:pt x="14" y="38"/>
                    <a:pt x="31" y="58"/>
                    <a:pt x="54" y="72"/>
                  </a:cubicBezTo>
                  <a:cubicBezTo>
                    <a:pt x="60" y="77"/>
                    <a:pt x="66" y="66"/>
                    <a:pt x="60" y="62"/>
                  </a:cubicBezTo>
                  <a:cubicBezTo>
                    <a:pt x="39" y="49"/>
                    <a:pt x="23" y="30"/>
                    <a:pt x="13" y="7"/>
                  </a:cubicBezTo>
                  <a:cubicBezTo>
                    <a:pt x="10" y="0"/>
                    <a:pt x="0" y="6"/>
                    <a:pt x="3" y="13"/>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6">
              <a:extLst>
                <a:ext uri="{FF2B5EF4-FFF2-40B4-BE49-F238E27FC236}">
                  <a16:creationId xmlns:a16="http://schemas.microsoft.com/office/drawing/2014/main" id="{0C454304-65CA-4465-814B-5A4E752F0010}"/>
                </a:ext>
              </a:extLst>
            </p:cNvPr>
            <p:cNvSpPr>
              <a:spLocks/>
            </p:cNvSpPr>
            <p:nvPr/>
          </p:nvSpPr>
          <p:spPr bwMode="auto">
            <a:xfrm>
              <a:off x="539" y="3814"/>
              <a:ext cx="157" cy="181"/>
            </a:xfrm>
            <a:custGeom>
              <a:avLst/>
              <a:gdLst>
                <a:gd name="T0" fmla="*/ 3 w 66"/>
                <a:gd name="T1" fmla="*/ 12 h 76"/>
                <a:gd name="T2" fmla="*/ 54 w 66"/>
                <a:gd name="T3" fmla="*/ 72 h 76"/>
                <a:gd name="T4" fmla="*/ 60 w 66"/>
                <a:gd name="T5" fmla="*/ 61 h 76"/>
                <a:gd name="T6" fmla="*/ 13 w 66"/>
                <a:gd name="T7" fmla="*/ 6 h 76"/>
                <a:gd name="T8" fmla="*/ 3 w 66"/>
                <a:gd name="T9" fmla="*/ 12 h 76"/>
              </a:gdLst>
              <a:ahLst/>
              <a:cxnLst>
                <a:cxn ang="0">
                  <a:pos x="T0" y="T1"/>
                </a:cxn>
                <a:cxn ang="0">
                  <a:pos x="T2" y="T3"/>
                </a:cxn>
                <a:cxn ang="0">
                  <a:pos x="T4" y="T5"/>
                </a:cxn>
                <a:cxn ang="0">
                  <a:pos x="T6" y="T7"/>
                </a:cxn>
                <a:cxn ang="0">
                  <a:pos x="T8" y="T9"/>
                </a:cxn>
              </a:cxnLst>
              <a:rect l="0" t="0" r="r" b="b"/>
              <a:pathLst>
                <a:path w="66" h="76">
                  <a:moveTo>
                    <a:pt x="3" y="12"/>
                  </a:moveTo>
                  <a:cubicBezTo>
                    <a:pt x="14" y="37"/>
                    <a:pt x="31" y="57"/>
                    <a:pt x="54" y="72"/>
                  </a:cubicBezTo>
                  <a:cubicBezTo>
                    <a:pt x="60" y="76"/>
                    <a:pt x="66" y="66"/>
                    <a:pt x="60" y="61"/>
                  </a:cubicBezTo>
                  <a:cubicBezTo>
                    <a:pt x="39" y="48"/>
                    <a:pt x="23" y="29"/>
                    <a:pt x="13" y="6"/>
                  </a:cubicBezTo>
                  <a:cubicBezTo>
                    <a:pt x="10" y="0"/>
                    <a:pt x="0" y="6"/>
                    <a:pt x="3" y="12"/>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7">
              <a:extLst>
                <a:ext uri="{FF2B5EF4-FFF2-40B4-BE49-F238E27FC236}">
                  <a16:creationId xmlns:a16="http://schemas.microsoft.com/office/drawing/2014/main" id="{5E0018A4-D419-4BD1-8CCE-AB0A3F7B7754}"/>
                </a:ext>
              </a:extLst>
            </p:cNvPr>
            <p:cNvSpPr>
              <a:spLocks/>
            </p:cNvSpPr>
            <p:nvPr/>
          </p:nvSpPr>
          <p:spPr bwMode="auto">
            <a:xfrm>
              <a:off x="653" y="3747"/>
              <a:ext cx="157" cy="182"/>
            </a:xfrm>
            <a:custGeom>
              <a:avLst/>
              <a:gdLst>
                <a:gd name="T0" fmla="*/ 3 w 66"/>
                <a:gd name="T1" fmla="*/ 13 h 76"/>
                <a:gd name="T2" fmla="*/ 54 w 66"/>
                <a:gd name="T3" fmla="*/ 72 h 76"/>
                <a:gd name="T4" fmla="*/ 60 w 66"/>
                <a:gd name="T5" fmla="*/ 62 h 76"/>
                <a:gd name="T6" fmla="*/ 13 w 66"/>
                <a:gd name="T7" fmla="*/ 7 h 76"/>
                <a:gd name="T8" fmla="*/ 3 w 66"/>
                <a:gd name="T9" fmla="*/ 13 h 76"/>
              </a:gdLst>
              <a:ahLst/>
              <a:cxnLst>
                <a:cxn ang="0">
                  <a:pos x="T0" y="T1"/>
                </a:cxn>
                <a:cxn ang="0">
                  <a:pos x="T2" y="T3"/>
                </a:cxn>
                <a:cxn ang="0">
                  <a:pos x="T4" y="T5"/>
                </a:cxn>
                <a:cxn ang="0">
                  <a:pos x="T6" y="T7"/>
                </a:cxn>
                <a:cxn ang="0">
                  <a:pos x="T8" y="T9"/>
                </a:cxn>
              </a:cxnLst>
              <a:rect l="0" t="0" r="r" b="b"/>
              <a:pathLst>
                <a:path w="66" h="76">
                  <a:moveTo>
                    <a:pt x="3" y="13"/>
                  </a:moveTo>
                  <a:cubicBezTo>
                    <a:pt x="14" y="37"/>
                    <a:pt x="31" y="58"/>
                    <a:pt x="54" y="72"/>
                  </a:cubicBezTo>
                  <a:cubicBezTo>
                    <a:pt x="60" y="76"/>
                    <a:pt x="66" y="66"/>
                    <a:pt x="60" y="62"/>
                  </a:cubicBezTo>
                  <a:cubicBezTo>
                    <a:pt x="39" y="48"/>
                    <a:pt x="23" y="30"/>
                    <a:pt x="13" y="7"/>
                  </a:cubicBezTo>
                  <a:cubicBezTo>
                    <a:pt x="10" y="0"/>
                    <a:pt x="0" y="6"/>
                    <a:pt x="3" y="13"/>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8">
              <a:extLst>
                <a:ext uri="{FF2B5EF4-FFF2-40B4-BE49-F238E27FC236}">
                  <a16:creationId xmlns:a16="http://schemas.microsoft.com/office/drawing/2014/main" id="{C51002AB-9096-4815-B053-2A558E655E65}"/>
                </a:ext>
              </a:extLst>
            </p:cNvPr>
            <p:cNvSpPr>
              <a:spLocks/>
            </p:cNvSpPr>
            <p:nvPr/>
          </p:nvSpPr>
          <p:spPr bwMode="auto">
            <a:xfrm>
              <a:off x="784" y="3683"/>
              <a:ext cx="156" cy="181"/>
            </a:xfrm>
            <a:custGeom>
              <a:avLst/>
              <a:gdLst>
                <a:gd name="T0" fmla="*/ 3 w 66"/>
                <a:gd name="T1" fmla="*/ 13 h 76"/>
                <a:gd name="T2" fmla="*/ 53 w 66"/>
                <a:gd name="T3" fmla="*/ 72 h 76"/>
                <a:gd name="T4" fmla="*/ 59 w 66"/>
                <a:gd name="T5" fmla="*/ 62 h 76"/>
                <a:gd name="T6" fmla="*/ 13 w 66"/>
                <a:gd name="T7" fmla="*/ 7 h 76"/>
                <a:gd name="T8" fmla="*/ 3 w 66"/>
                <a:gd name="T9" fmla="*/ 13 h 76"/>
              </a:gdLst>
              <a:ahLst/>
              <a:cxnLst>
                <a:cxn ang="0">
                  <a:pos x="T0" y="T1"/>
                </a:cxn>
                <a:cxn ang="0">
                  <a:pos x="T2" y="T3"/>
                </a:cxn>
                <a:cxn ang="0">
                  <a:pos x="T4" y="T5"/>
                </a:cxn>
                <a:cxn ang="0">
                  <a:pos x="T6" y="T7"/>
                </a:cxn>
                <a:cxn ang="0">
                  <a:pos x="T8" y="T9"/>
                </a:cxn>
              </a:cxnLst>
              <a:rect l="0" t="0" r="r" b="b"/>
              <a:pathLst>
                <a:path w="66" h="76">
                  <a:moveTo>
                    <a:pt x="3" y="13"/>
                  </a:moveTo>
                  <a:cubicBezTo>
                    <a:pt x="14" y="37"/>
                    <a:pt x="31" y="57"/>
                    <a:pt x="53" y="72"/>
                  </a:cubicBezTo>
                  <a:cubicBezTo>
                    <a:pt x="60" y="76"/>
                    <a:pt x="66" y="66"/>
                    <a:pt x="59" y="62"/>
                  </a:cubicBezTo>
                  <a:cubicBezTo>
                    <a:pt x="39" y="48"/>
                    <a:pt x="23" y="29"/>
                    <a:pt x="13" y="7"/>
                  </a:cubicBezTo>
                  <a:cubicBezTo>
                    <a:pt x="10" y="0"/>
                    <a:pt x="0" y="6"/>
                    <a:pt x="3" y="13"/>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9">
              <a:extLst>
                <a:ext uri="{FF2B5EF4-FFF2-40B4-BE49-F238E27FC236}">
                  <a16:creationId xmlns:a16="http://schemas.microsoft.com/office/drawing/2014/main" id="{66E40411-10ED-45B1-A6DB-9D27928DFF01}"/>
                </a:ext>
              </a:extLst>
            </p:cNvPr>
            <p:cNvSpPr>
              <a:spLocks/>
            </p:cNvSpPr>
            <p:nvPr/>
          </p:nvSpPr>
          <p:spPr bwMode="auto">
            <a:xfrm>
              <a:off x="907" y="3609"/>
              <a:ext cx="155" cy="181"/>
            </a:xfrm>
            <a:custGeom>
              <a:avLst/>
              <a:gdLst>
                <a:gd name="T0" fmla="*/ 3 w 65"/>
                <a:gd name="T1" fmla="*/ 13 h 76"/>
                <a:gd name="T2" fmla="*/ 53 w 65"/>
                <a:gd name="T3" fmla="*/ 72 h 76"/>
                <a:gd name="T4" fmla="*/ 59 w 65"/>
                <a:gd name="T5" fmla="*/ 62 h 76"/>
                <a:gd name="T6" fmla="*/ 13 w 65"/>
                <a:gd name="T7" fmla="*/ 7 h 76"/>
                <a:gd name="T8" fmla="*/ 3 w 65"/>
                <a:gd name="T9" fmla="*/ 13 h 76"/>
              </a:gdLst>
              <a:ahLst/>
              <a:cxnLst>
                <a:cxn ang="0">
                  <a:pos x="T0" y="T1"/>
                </a:cxn>
                <a:cxn ang="0">
                  <a:pos x="T2" y="T3"/>
                </a:cxn>
                <a:cxn ang="0">
                  <a:pos x="T4" y="T5"/>
                </a:cxn>
                <a:cxn ang="0">
                  <a:pos x="T6" y="T7"/>
                </a:cxn>
                <a:cxn ang="0">
                  <a:pos x="T8" y="T9"/>
                </a:cxn>
              </a:cxnLst>
              <a:rect l="0" t="0" r="r" b="b"/>
              <a:pathLst>
                <a:path w="65" h="76">
                  <a:moveTo>
                    <a:pt x="3" y="13"/>
                  </a:moveTo>
                  <a:cubicBezTo>
                    <a:pt x="13" y="37"/>
                    <a:pt x="31" y="57"/>
                    <a:pt x="53" y="72"/>
                  </a:cubicBezTo>
                  <a:cubicBezTo>
                    <a:pt x="59" y="76"/>
                    <a:pt x="65" y="66"/>
                    <a:pt x="59" y="62"/>
                  </a:cubicBezTo>
                  <a:cubicBezTo>
                    <a:pt x="38" y="48"/>
                    <a:pt x="23" y="29"/>
                    <a:pt x="13" y="7"/>
                  </a:cubicBezTo>
                  <a:cubicBezTo>
                    <a:pt x="10" y="0"/>
                    <a:pt x="0" y="6"/>
                    <a:pt x="3" y="13"/>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0">
              <a:extLst>
                <a:ext uri="{FF2B5EF4-FFF2-40B4-BE49-F238E27FC236}">
                  <a16:creationId xmlns:a16="http://schemas.microsoft.com/office/drawing/2014/main" id="{71E6586D-2F9E-4F85-8670-F79DAC3E5000}"/>
                </a:ext>
              </a:extLst>
            </p:cNvPr>
            <p:cNvSpPr>
              <a:spLocks/>
            </p:cNvSpPr>
            <p:nvPr/>
          </p:nvSpPr>
          <p:spPr bwMode="auto">
            <a:xfrm>
              <a:off x="1052" y="3542"/>
              <a:ext cx="157" cy="184"/>
            </a:xfrm>
            <a:custGeom>
              <a:avLst/>
              <a:gdLst>
                <a:gd name="T0" fmla="*/ 3 w 66"/>
                <a:gd name="T1" fmla="*/ 13 h 77"/>
                <a:gd name="T2" fmla="*/ 54 w 66"/>
                <a:gd name="T3" fmla="*/ 72 h 77"/>
                <a:gd name="T4" fmla="*/ 60 w 66"/>
                <a:gd name="T5" fmla="*/ 62 h 77"/>
                <a:gd name="T6" fmla="*/ 13 w 66"/>
                <a:gd name="T7" fmla="*/ 7 h 77"/>
                <a:gd name="T8" fmla="*/ 3 w 66"/>
                <a:gd name="T9" fmla="*/ 13 h 77"/>
              </a:gdLst>
              <a:ahLst/>
              <a:cxnLst>
                <a:cxn ang="0">
                  <a:pos x="T0" y="T1"/>
                </a:cxn>
                <a:cxn ang="0">
                  <a:pos x="T2" y="T3"/>
                </a:cxn>
                <a:cxn ang="0">
                  <a:pos x="T4" y="T5"/>
                </a:cxn>
                <a:cxn ang="0">
                  <a:pos x="T6" y="T7"/>
                </a:cxn>
                <a:cxn ang="0">
                  <a:pos x="T8" y="T9"/>
                </a:cxn>
              </a:cxnLst>
              <a:rect l="0" t="0" r="r" b="b"/>
              <a:pathLst>
                <a:path w="66" h="77">
                  <a:moveTo>
                    <a:pt x="3" y="13"/>
                  </a:moveTo>
                  <a:cubicBezTo>
                    <a:pt x="14" y="38"/>
                    <a:pt x="31" y="58"/>
                    <a:pt x="54" y="72"/>
                  </a:cubicBezTo>
                  <a:cubicBezTo>
                    <a:pt x="60" y="77"/>
                    <a:pt x="66" y="66"/>
                    <a:pt x="60" y="62"/>
                  </a:cubicBezTo>
                  <a:cubicBezTo>
                    <a:pt x="39" y="49"/>
                    <a:pt x="23" y="30"/>
                    <a:pt x="13" y="7"/>
                  </a:cubicBezTo>
                  <a:cubicBezTo>
                    <a:pt x="10" y="0"/>
                    <a:pt x="0" y="6"/>
                    <a:pt x="3" y="13"/>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5" name="Group 43">
            <a:extLst>
              <a:ext uri="{FF2B5EF4-FFF2-40B4-BE49-F238E27FC236}">
                <a16:creationId xmlns:a16="http://schemas.microsoft.com/office/drawing/2014/main" id="{173026E1-2381-4415-B2DF-3F804E7BC8A4}"/>
              </a:ext>
            </a:extLst>
          </p:cNvPr>
          <p:cNvGrpSpPr>
            <a:grpSpLocks noChangeAspect="1"/>
          </p:cNvGrpSpPr>
          <p:nvPr/>
        </p:nvGrpSpPr>
        <p:grpSpPr bwMode="auto">
          <a:xfrm>
            <a:off x="486342" y="1585838"/>
            <a:ext cx="2174875" cy="2714625"/>
            <a:chOff x="272" y="1073"/>
            <a:chExt cx="1370" cy="1710"/>
          </a:xfrm>
        </p:grpSpPr>
        <p:sp>
          <p:nvSpPr>
            <p:cNvPr id="47" name="Freeform 44">
              <a:extLst>
                <a:ext uri="{FF2B5EF4-FFF2-40B4-BE49-F238E27FC236}">
                  <a16:creationId xmlns:a16="http://schemas.microsoft.com/office/drawing/2014/main" id="{13D28361-FA9A-4CD6-B9C0-EAFE95CB8D19}"/>
                </a:ext>
              </a:extLst>
            </p:cNvPr>
            <p:cNvSpPr>
              <a:spLocks/>
            </p:cNvSpPr>
            <p:nvPr/>
          </p:nvSpPr>
          <p:spPr bwMode="auto">
            <a:xfrm>
              <a:off x="671" y="2037"/>
              <a:ext cx="824" cy="746"/>
            </a:xfrm>
            <a:custGeom>
              <a:avLst/>
              <a:gdLst>
                <a:gd name="T0" fmla="*/ 0 w 151"/>
                <a:gd name="T1" fmla="*/ 52 h 137"/>
                <a:gd name="T2" fmla="*/ 85 w 151"/>
                <a:gd name="T3" fmla="*/ 25 h 137"/>
                <a:gd name="T4" fmla="*/ 151 w 151"/>
                <a:gd name="T5" fmla="*/ 68 h 137"/>
                <a:gd name="T6" fmla="*/ 136 w 151"/>
                <a:gd name="T7" fmla="*/ 136 h 137"/>
                <a:gd name="T8" fmla="*/ 75 w 151"/>
                <a:gd name="T9" fmla="*/ 126 h 137"/>
                <a:gd name="T10" fmla="*/ 0 w 151"/>
                <a:gd name="T11" fmla="*/ 57 h 137"/>
              </a:gdLst>
              <a:ahLst/>
              <a:cxnLst>
                <a:cxn ang="0">
                  <a:pos x="T0" y="T1"/>
                </a:cxn>
                <a:cxn ang="0">
                  <a:pos x="T2" y="T3"/>
                </a:cxn>
                <a:cxn ang="0">
                  <a:pos x="T4" y="T5"/>
                </a:cxn>
                <a:cxn ang="0">
                  <a:pos x="T6" y="T7"/>
                </a:cxn>
                <a:cxn ang="0">
                  <a:pos x="T8" y="T9"/>
                </a:cxn>
                <a:cxn ang="0">
                  <a:pos x="T10" y="T11"/>
                </a:cxn>
              </a:cxnLst>
              <a:rect l="0" t="0" r="r" b="b"/>
              <a:pathLst>
                <a:path w="151" h="137">
                  <a:moveTo>
                    <a:pt x="0" y="52"/>
                  </a:moveTo>
                  <a:cubicBezTo>
                    <a:pt x="0" y="52"/>
                    <a:pt x="56" y="0"/>
                    <a:pt x="85" y="25"/>
                  </a:cubicBezTo>
                  <a:cubicBezTo>
                    <a:pt x="114" y="49"/>
                    <a:pt x="151" y="45"/>
                    <a:pt x="151" y="68"/>
                  </a:cubicBezTo>
                  <a:cubicBezTo>
                    <a:pt x="151" y="90"/>
                    <a:pt x="146" y="135"/>
                    <a:pt x="136" y="136"/>
                  </a:cubicBezTo>
                  <a:cubicBezTo>
                    <a:pt x="125" y="137"/>
                    <a:pt x="75" y="126"/>
                    <a:pt x="75" y="126"/>
                  </a:cubicBezTo>
                  <a:cubicBezTo>
                    <a:pt x="75" y="126"/>
                    <a:pt x="5" y="72"/>
                    <a:pt x="0" y="57"/>
                  </a:cubicBezTo>
                </a:path>
              </a:pathLst>
            </a:custGeom>
            <a:solidFill>
              <a:srgbClr val="006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5">
              <a:extLst>
                <a:ext uri="{FF2B5EF4-FFF2-40B4-BE49-F238E27FC236}">
                  <a16:creationId xmlns:a16="http://schemas.microsoft.com/office/drawing/2014/main" id="{5660D441-735F-4766-8435-1C34ED509631}"/>
                </a:ext>
              </a:extLst>
            </p:cNvPr>
            <p:cNvSpPr>
              <a:spLocks/>
            </p:cNvSpPr>
            <p:nvPr/>
          </p:nvSpPr>
          <p:spPr bwMode="auto">
            <a:xfrm>
              <a:off x="431" y="2141"/>
              <a:ext cx="927" cy="642"/>
            </a:xfrm>
            <a:custGeom>
              <a:avLst/>
              <a:gdLst>
                <a:gd name="T0" fmla="*/ 0 w 170"/>
                <a:gd name="T1" fmla="*/ 37 h 118"/>
                <a:gd name="T2" fmla="*/ 41 w 170"/>
                <a:gd name="T3" fmla="*/ 7 h 118"/>
                <a:gd name="T4" fmla="*/ 80 w 170"/>
                <a:gd name="T5" fmla="*/ 64 h 118"/>
                <a:gd name="T6" fmla="*/ 135 w 170"/>
                <a:gd name="T7" fmla="*/ 86 h 118"/>
                <a:gd name="T8" fmla="*/ 170 w 170"/>
                <a:gd name="T9" fmla="*/ 118 h 118"/>
                <a:gd name="T10" fmla="*/ 11 w 170"/>
                <a:gd name="T11" fmla="*/ 117 h 118"/>
                <a:gd name="T12" fmla="*/ 0 w 170"/>
                <a:gd name="T13" fmla="*/ 37 h 118"/>
              </a:gdLst>
              <a:ahLst/>
              <a:cxnLst>
                <a:cxn ang="0">
                  <a:pos x="T0" y="T1"/>
                </a:cxn>
                <a:cxn ang="0">
                  <a:pos x="T2" y="T3"/>
                </a:cxn>
                <a:cxn ang="0">
                  <a:pos x="T4" y="T5"/>
                </a:cxn>
                <a:cxn ang="0">
                  <a:pos x="T6" y="T7"/>
                </a:cxn>
                <a:cxn ang="0">
                  <a:pos x="T8" y="T9"/>
                </a:cxn>
                <a:cxn ang="0">
                  <a:pos x="T10" y="T11"/>
                </a:cxn>
                <a:cxn ang="0">
                  <a:pos x="T12" y="T13"/>
                </a:cxn>
              </a:cxnLst>
              <a:rect l="0" t="0" r="r" b="b"/>
              <a:pathLst>
                <a:path w="170" h="118">
                  <a:moveTo>
                    <a:pt x="0" y="37"/>
                  </a:moveTo>
                  <a:cubicBezTo>
                    <a:pt x="0" y="37"/>
                    <a:pt x="10" y="0"/>
                    <a:pt x="41" y="7"/>
                  </a:cubicBezTo>
                  <a:cubicBezTo>
                    <a:pt x="73" y="14"/>
                    <a:pt x="45" y="65"/>
                    <a:pt x="80" y="64"/>
                  </a:cubicBezTo>
                  <a:cubicBezTo>
                    <a:pt x="114" y="63"/>
                    <a:pt x="113" y="76"/>
                    <a:pt x="135" y="86"/>
                  </a:cubicBezTo>
                  <a:cubicBezTo>
                    <a:pt x="156" y="96"/>
                    <a:pt x="170" y="118"/>
                    <a:pt x="170" y="118"/>
                  </a:cubicBezTo>
                  <a:cubicBezTo>
                    <a:pt x="11" y="117"/>
                    <a:pt x="11" y="117"/>
                    <a:pt x="11" y="117"/>
                  </a:cubicBezTo>
                  <a:lnTo>
                    <a:pt x="0" y="37"/>
                  </a:lnTo>
                  <a:close/>
                </a:path>
              </a:pathLst>
            </a:custGeom>
            <a:solidFill>
              <a:srgbClr val="253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6">
              <a:extLst>
                <a:ext uri="{FF2B5EF4-FFF2-40B4-BE49-F238E27FC236}">
                  <a16:creationId xmlns:a16="http://schemas.microsoft.com/office/drawing/2014/main" id="{D6FACF29-C3FB-43BD-891A-3EAE6EC952A5}"/>
                </a:ext>
              </a:extLst>
            </p:cNvPr>
            <p:cNvSpPr>
              <a:spLocks/>
            </p:cNvSpPr>
            <p:nvPr/>
          </p:nvSpPr>
          <p:spPr bwMode="auto">
            <a:xfrm>
              <a:off x="632" y="2288"/>
              <a:ext cx="677" cy="348"/>
            </a:xfrm>
            <a:custGeom>
              <a:avLst/>
              <a:gdLst>
                <a:gd name="T0" fmla="*/ 0 w 124"/>
                <a:gd name="T1" fmla="*/ 31 h 64"/>
                <a:gd name="T2" fmla="*/ 61 w 124"/>
                <a:gd name="T3" fmla="*/ 16 h 64"/>
                <a:gd name="T4" fmla="*/ 81 w 124"/>
                <a:gd name="T5" fmla="*/ 61 h 64"/>
                <a:gd name="T6" fmla="*/ 0 w 124"/>
                <a:gd name="T7" fmla="*/ 31 h 64"/>
              </a:gdLst>
              <a:ahLst/>
              <a:cxnLst>
                <a:cxn ang="0">
                  <a:pos x="T0" y="T1"/>
                </a:cxn>
                <a:cxn ang="0">
                  <a:pos x="T2" y="T3"/>
                </a:cxn>
                <a:cxn ang="0">
                  <a:pos x="T4" y="T5"/>
                </a:cxn>
                <a:cxn ang="0">
                  <a:pos x="T6" y="T7"/>
                </a:cxn>
              </a:cxnLst>
              <a:rect l="0" t="0" r="r" b="b"/>
              <a:pathLst>
                <a:path w="124" h="64">
                  <a:moveTo>
                    <a:pt x="0" y="31"/>
                  </a:moveTo>
                  <a:cubicBezTo>
                    <a:pt x="0" y="31"/>
                    <a:pt x="15" y="0"/>
                    <a:pt x="61" y="16"/>
                  </a:cubicBezTo>
                  <a:cubicBezTo>
                    <a:pt x="107" y="31"/>
                    <a:pt x="124" y="64"/>
                    <a:pt x="81" y="61"/>
                  </a:cubicBezTo>
                  <a:cubicBezTo>
                    <a:pt x="39" y="58"/>
                    <a:pt x="28" y="24"/>
                    <a:pt x="0" y="31"/>
                  </a:cubicBezTo>
                  <a:close/>
                </a:path>
              </a:pathLst>
            </a:custGeom>
            <a:solidFill>
              <a:srgbClr val="FF50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7">
              <a:extLst>
                <a:ext uri="{FF2B5EF4-FFF2-40B4-BE49-F238E27FC236}">
                  <a16:creationId xmlns:a16="http://schemas.microsoft.com/office/drawing/2014/main" id="{01BC9FE5-9189-476D-BF8C-C719776F3FDF}"/>
                </a:ext>
              </a:extLst>
            </p:cNvPr>
            <p:cNvSpPr>
              <a:spLocks/>
            </p:cNvSpPr>
            <p:nvPr/>
          </p:nvSpPr>
          <p:spPr bwMode="auto">
            <a:xfrm>
              <a:off x="671" y="1117"/>
              <a:ext cx="665" cy="1100"/>
            </a:xfrm>
            <a:custGeom>
              <a:avLst/>
              <a:gdLst>
                <a:gd name="T0" fmla="*/ 57 w 122"/>
                <a:gd name="T1" fmla="*/ 20 h 202"/>
                <a:gd name="T2" fmla="*/ 7 w 122"/>
                <a:gd name="T3" fmla="*/ 52 h 202"/>
                <a:gd name="T4" fmla="*/ 39 w 122"/>
                <a:gd name="T5" fmla="*/ 171 h 202"/>
                <a:gd name="T6" fmla="*/ 46 w 122"/>
                <a:gd name="T7" fmla="*/ 188 h 202"/>
                <a:gd name="T8" fmla="*/ 93 w 122"/>
                <a:gd name="T9" fmla="*/ 98 h 202"/>
                <a:gd name="T10" fmla="*/ 57 w 122"/>
                <a:gd name="T11" fmla="*/ 20 h 202"/>
              </a:gdLst>
              <a:ahLst/>
              <a:cxnLst>
                <a:cxn ang="0">
                  <a:pos x="T0" y="T1"/>
                </a:cxn>
                <a:cxn ang="0">
                  <a:pos x="T2" y="T3"/>
                </a:cxn>
                <a:cxn ang="0">
                  <a:pos x="T4" y="T5"/>
                </a:cxn>
                <a:cxn ang="0">
                  <a:pos x="T6" y="T7"/>
                </a:cxn>
                <a:cxn ang="0">
                  <a:pos x="T8" y="T9"/>
                </a:cxn>
                <a:cxn ang="0">
                  <a:pos x="T10" y="T11"/>
                </a:cxn>
              </a:cxnLst>
              <a:rect l="0" t="0" r="r" b="b"/>
              <a:pathLst>
                <a:path w="122" h="202">
                  <a:moveTo>
                    <a:pt x="57" y="20"/>
                  </a:moveTo>
                  <a:cubicBezTo>
                    <a:pt x="52" y="20"/>
                    <a:pt x="13" y="21"/>
                    <a:pt x="7" y="52"/>
                  </a:cubicBezTo>
                  <a:cubicBezTo>
                    <a:pt x="0" y="84"/>
                    <a:pt x="35" y="139"/>
                    <a:pt x="39" y="171"/>
                  </a:cubicBezTo>
                  <a:cubicBezTo>
                    <a:pt x="43" y="202"/>
                    <a:pt x="46" y="188"/>
                    <a:pt x="46" y="188"/>
                  </a:cubicBezTo>
                  <a:cubicBezTo>
                    <a:pt x="46" y="188"/>
                    <a:pt x="122" y="195"/>
                    <a:pt x="93" y="98"/>
                  </a:cubicBezTo>
                  <a:cubicBezTo>
                    <a:pt x="63" y="0"/>
                    <a:pt x="57" y="20"/>
                    <a:pt x="57" y="20"/>
                  </a:cubicBezTo>
                  <a:close/>
                </a:path>
              </a:pathLst>
            </a:custGeom>
            <a:solidFill>
              <a:srgbClr val="006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8">
              <a:extLst>
                <a:ext uri="{FF2B5EF4-FFF2-40B4-BE49-F238E27FC236}">
                  <a16:creationId xmlns:a16="http://schemas.microsoft.com/office/drawing/2014/main" id="{ABA683EB-3868-445E-A378-84F399C39AAC}"/>
                </a:ext>
              </a:extLst>
            </p:cNvPr>
            <p:cNvSpPr>
              <a:spLocks/>
            </p:cNvSpPr>
            <p:nvPr/>
          </p:nvSpPr>
          <p:spPr bwMode="auto">
            <a:xfrm>
              <a:off x="272" y="1226"/>
              <a:ext cx="1370" cy="119"/>
            </a:xfrm>
            <a:custGeom>
              <a:avLst/>
              <a:gdLst>
                <a:gd name="T0" fmla="*/ 241 w 251"/>
                <a:gd name="T1" fmla="*/ 22 h 22"/>
                <a:gd name="T2" fmla="*/ 11 w 251"/>
                <a:gd name="T3" fmla="*/ 22 h 22"/>
                <a:gd name="T4" fmla="*/ 0 w 251"/>
                <a:gd name="T5" fmla="*/ 11 h 22"/>
                <a:gd name="T6" fmla="*/ 0 w 251"/>
                <a:gd name="T7" fmla="*/ 11 h 22"/>
                <a:gd name="T8" fmla="*/ 11 w 251"/>
                <a:gd name="T9" fmla="*/ 0 h 22"/>
                <a:gd name="T10" fmla="*/ 241 w 251"/>
                <a:gd name="T11" fmla="*/ 0 h 22"/>
                <a:gd name="T12" fmla="*/ 251 w 251"/>
                <a:gd name="T13" fmla="*/ 11 h 22"/>
                <a:gd name="T14" fmla="*/ 251 w 251"/>
                <a:gd name="T15" fmla="*/ 11 h 22"/>
                <a:gd name="T16" fmla="*/ 241 w 251"/>
                <a:gd name="T17"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1" h="22">
                  <a:moveTo>
                    <a:pt x="241" y="22"/>
                  </a:moveTo>
                  <a:cubicBezTo>
                    <a:pt x="11" y="22"/>
                    <a:pt x="11" y="22"/>
                    <a:pt x="11" y="22"/>
                  </a:cubicBezTo>
                  <a:cubicBezTo>
                    <a:pt x="5" y="22"/>
                    <a:pt x="0" y="17"/>
                    <a:pt x="0" y="11"/>
                  </a:cubicBezTo>
                  <a:cubicBezTo>
                    <a:pt x="0" y="11"/>
                    <a:pt x="0" y="11"/>
                    <a:pt x="0" y="11"/>
                  </a:cubicBezTo>
                  <a:cubicBezTo>
                    <a:pt x="0" y="5"/>
                    <a:pt x="5" y="0"/>
                    <a:pt x="11" y="0"/>
                  </a:cubicBezTo>
                  <a:cubicBezTo>
                    <a:pt x="241" y="0"/>
                    <a:pt x="241" y="0"/>
                    <a:pt x="241" y="0"/>
                  </a:cubicBezTo>
                  <a:cubicBezTo>
                    <a:pt x="247" y="0"/>
                    <a:pt x="251" y="5"/>
                    <a:pt x="251" y="11"/>
                  </a:cubicBezTo>
                  <a:cubicBezTo>
                    <a:pt x="251" y="11"/>
                    <a:pt x="251" y="11"/>
                    <a:pt x="251" y="11"/>
                  </a:cubicBezTo>
                  <a:cubicBezTo>
                    <a:pt x="251" y="17"/>
                    <a:pt x="247" y="22"/>
                    <a:pt x="241" y="22"/>
                  </a:cubicBez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9">
              <a:extLst>
                <a:ext uri="{FF2B5EF4-FFF2-40B4-BE49-F238E27FC236}">
                  <a16:creationId xmlns:a16="http://schemas.microsoft.com/office/drawing/2014/main" id="{4E883C31-C551-43A2-8835-8A8BB5FA5CDE}"/>
                </a:ext>
              </a:extLst>
            </p:cNvPr>
            <p:cNvSpPr>
              <a:spLocks/>
            </p:cNvSpPr>
            <p:nvPr/>
          </p:nvSpPr>
          <p:spPr bwMode="auto">
            <a:xfrm>
              <a:off x="305" y="1280"/>
              <a:ext cx="1310" cy="1503"/>
            </a:xfrm>
            <a:custGeom>
              <a:avLst/>
              <a:gdLst>
                <a:gd name="T0" fmla="*/ 203 w 240"/>
                <a:gd name="T1" fmla="*/ 276 h 276"/>
                <a:gd name="T2" fmla="*/ 36 w 240"/>
                <a:gd name="T3" fmla="*/ 276 h 276"/>
                <a:gd name="T4" fmla="*/ 25 w 240"/>
                <a:gd name="T5" fmla="*/ 266 h 276"/>
                <a:gd name="T6" fmla="*/ 0 w 240"/>
                <a:gd name="T7" fmla="*/ 2 h 276"/>
                <a:gd name="T8" fmla="*/ 11 w 240"/>
                <a:gd name="T9" fmla="*/ 0 h 276"/>
                <a:gd name="T10" fmla="*/ 36 w 240"/>
                <a:gd name="T11" fmla="*/ 265 h 276"/>
                <a:gd name="T12" fmla="*/ 202 w 240"/>
                <a:gd name="T13" fmla="*/ 265 h 276"/>
                <a:gd name="T14" fmla="*/ 228 w 240"/>
                <a:gd name="T15" fmla="*/ 0 h 276"/>
                <a:gd name="T16" fmla="*/ 240 w 240"/>
                <a:gd name="T17" fmla="*/ 2 h 276"/>
                <a:gd name="T18" fmla="*/ 214 w 240"/>
                <a:gd name="T19" fmla="*/ 267 h 276"/>
                <a:gd name="T20" fmla="*/ 203 w 240"/>
                <a:gd name="T21" fmla="*/ 276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0" h="276">
                  <a:moveTo>
                    <a:pt x="203" y="276"/>
                  </a:moveTo>
                  <a:cubicBezTo>
                    <a:pt x="36" y="276"/>
                    <a:pt x="36" y="276"/>
                    <a:pt x="36" y="276"/>
                  </a:cubicBezTo>
                  <a:cubicBezTo>
                    <a:pt x="30" y="276"/>
                    <a:pt x="26" y="272"/>
                    <a:pt x="25" y="266"/>
                  </a:cubicBezTo>
                  <a:cubicBezTo>
                    <a:pt x="0" y="2"/>
                    <a:pt x="0" y="2"/>
                    <a:pt x="0" y="2"/>
                  </a:cubicBezTo>
                  <a:cubicBezTo>
                    <a:pt x="11" y="0"/>
                    <a:pt x="11" y="0"/>
                    <a:pt x="11" y="0"/>
                  </a:cubicBezTo>
                  <a:cubicBezTo>
                    <a:pt x="36" y="265"/>
                    <a:pt x="36" y="265"/>
                    <a:pt x="36" y="265"/>
                  </a:cubicBezTo>
                  <a:cubicBezTo>
                    <a:pt x="202" y="265"/>
                    <a:pt x="202" y="265"/>
                    <a:pt x="202" y="265"/>
                  </a:cubicBezTo>
                  <a:cubicBezTo>
                    <a:pt x="228" y="0"/>
                    <a:pt x="228" y="0"/>
                    <a:pt x="228" y="0"/>
                  </a:cubicBezTo>
                  <a:cubicBezTo>
                    <a:pt x="240" y="2"/>
                    <a:pt x="240" y="2"/>
                    <a:pt x="240" y="2"/>
                  </a:cubicBezTo>
                  <a:cubicBezTo>
                    <a:pt x="214" y="267"/>
                    <a:pt x="214" y="267"/>
                    <a:pt x="214" y="267"/>
                  </a:cubicBezTo>
                  <a:cubicBezTo>
                    <a:pt x="213" y="272"/>
                    <a:pt x="208" y="276"/>
                    <a:pt x="203" y="276"/>
                  </a:cubicBez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0">
              <a:extLst>
                <a:ext uri="{FF2B5EF4-FFF2-40B4-BE49-F238E27FC236}">
                  <a16:creationId xmlns:a16="http://schemas.microsoft.com/office/drawing/2014/main" id="{EDC500AA-57D7-4518-8405-37A90771EF08}"/>
                </a:ext>
              </a:extLst>
            </p:cNvPr>
            <p:cNvSpPr>
              <a:spLocks/>
            </p:cNvSpPr>
            <p:nvPr/>
          </p:nvSpPr>
          <p:spPr bwMode="auto">
            <a:xfrm>
              <a:off x="1042" y="1264"/>
              <a:ext cx="507" cy="632"/>
            </a:xfrm>
            <a:custGeom>
              <a:avLst/>
              <a:gdLst>
                <a:gd name="T0" fmla="*/ 458 w 507"/>
                <a:gd name="T1" fmla="*/ 632 h 632"/>
                <a:gd name="T2" fmla="*/ 0 w 507"/>
                <a:gd name="T3" fmla="*/ 38 h 632"/>
                <a:gd name="T4" fmla="*/ 49 w 507"/>
                <a:gd name="T5" fmla="*/ 0 h 632"/>
                <a:gd name="T6" fmla="*/ 507 w 507"/>
                <a:gd name="T7" fmla="*/ 599 h 632"/>
                <a:gd name="T8" fmla="*/ 458 w 507"/>
                <a:gd name="T9" fmla="*/ 632 h 632"/>
              </a:gdLst>
              <a:ahLst/>
              <a:cxnLst>
                <a:cxn ang="0">
                  <a:pos x="T0" y="T1"/>
                </a:cxn>
                <a:cxn ang="0">
                  <a:pos x="T2" y="T3"/>
                </a:cxn>
                <a:cxn ang="0">
                  <a:pos x="T4" y="T5"/>
                </a:cxn>
                <a:cxn ang="0">
                  <a:pos x="T6" y="T7"/>
                </a:cxn>
                <a:cxn ang="0">
                  <a:pos x="T8" y="T9"/>
                </a:cxn>
              </a:cxnLst>
              <a:rect l="0" t="0" r="r" b="b"/>
              <a:pathLst>
                <a:path w="507" h="632">
                  <a:moveTo>
                    <a:pt x="458" y="632"/>
                  </a:moveTo>
                  <a:lnTo>
                    <a:pt x="0" y="38"/>
                  </a:lnTo>
                  <a:lnTo>
                    <a:pt x="49" y="0"/>
                  </a:lnTo>
                  <a:lnTo>
                    <a:pt x="507" y="599"/>
                  </a:lnTo>
                  <a:lnTo>
                    <a:pt x="458" y="632"/>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1">
              <a:extLst>
                <a:ext uri="{FF2B5EF4-FFF2-40B4-BE49-F238E27FC236}">
                  <a16:creationId xmlns:a16="http://schemas.microsoft.com/office/drawing/2014/main" id="{A1F926AE-2754-4127-BC70-5FFB43257790}"/>
                </a:ext>
              </a:extLst>
            </p:cNvPr>
            <p:cNvSpPr>
              <a:spLocks/>
            </p:cNvSpPr>
            <p:nvPr/>
          </p:nvSpPr>
          <p:spPr bwMode="auto">
            <a:xfrm>
              <a:off x="1293" y="1264"/>
              <a:ext cx="283" cy="332"/>
            </a:xfrm>
            <a:custGeom>
              <a:avLst/>
              <a:gdLst>
                <a:gd name="T0" fmla="*/ 234 w 283"/>
                <a:gd name="T1" fmla="*/ 332 h 332"/>
                <a:gd name="T2" fmla="*/ 0 w 283"/>
                <a:gd name="T3" fmla="*/ 38 h 332"/>
                <a:gd name="T4" fmla="*/ 49 w 283"/>
                <a:gd name="T5" fmla="*/ 0 h 332"/>
                <a:gd name="T6" fmla="*/ 283 w 283"/>
                <a:gd name="T7" fmla="*/ 294 h 332"/>
                <a:gd name="T8" fmla="*/ 234 w 283"/>
                <a:gd name="T9" fmla="*/ 332 h 332"/>
              </a:gdLst>
              <a:ahLst/>
              <a:cxnLst>
                <a:cxn ang="0">
                  <a:pos x="T0" y="T1"/>
                </a:cxn>
                <a:cxn ang="0">
                  <a:pos x="T2" y="T3"/>
                </a:cxn>
                <a:cxn ang="0">
                  <a:pos x="T4" y="T5"/>
                </a:cxn>
                <a:cxn ang="0">
                  <a:pos x="T6" y="T7"/>
                </a:cxn>
                <a:cxn ang="0">
                  <a:pos x="T8" y="T9"/>
                </a:cxn>
              </a:cxnLst>
              <a:rect l="0" t="0" r="r" b="b"/>
              <a:pathLst>
                <a:path w="283" h="332">
                  <a:moveTo>
                    <a:pt x="234" y="332"/>
                  </a:moveTo>
                  <a:lnTo>
                    <a:pt x="0" y="38"/>
                  </a:lnTo>
                  <a:lnTo>
                    <a:pt x="49" y="0"/>
                  </a:lnTo>
                  <a:lnTo>
                    <a:pt x="283" y="294"/>
                  </a:lnTo>
                  <a:lnTo>
                    <a:pt x="234" y="332"/>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2">
              <a:extLst>
                <a:ext uri="{FF2B5EF4-FFF2-40B4-BE49-F238E27FC236}">
                  <a16:creationId xmlns:a16="http://schemas.microsoft.com/office/drawing/2014/main" id="{1D1B3B04-2BB8-4E44-8CB1-84166466D9A3}"/>
                </a:ext>
              </a:extLst>
            </p:cNvPr>
            <p:cNvSpPr>
              <a:spLocks/>
            </p:cNvSpPr>
            <p:nvPr/>
          </p:nvSpPr>
          <p:spPr bwMode="auto">
            <a:xfrm>
              <a:off x="703" y="1264"/>
              <a:ext cx="808" cy="1002"/>
            </a:xfrm>
            <a:custGeom>
              <a:avLst/>
              <a:gdLst>
                <a:gd name="T0" fmla="*/ 759 w 808"/>
                <a:gd name="T1" fmla="*/ 1002 h 1002"/>
                <a:gd name="T2" fmla="*/ 0 w 808"/>
                <a:gd name="T3" fmla="*/ 38 h 1002"/>
                <a:gd name="T4" fmla="*/ 49 w 808"/>
                <a:gd name="T5" fmla="*/ 0 h 1002"/>
                <a:gd name="T6" fmla="*/ 808 w 808"/>
                <a:gd name="T7" fmla="*/ 964 h 1002"/>
                <a:gd name="T8" fmla="*/ 759 w 808"/>
                <a:gd name="T9" fmla="*/ 1002 h 1002"/>
              </a:gdLst>
              <a:ahLst/>
              <a:cxnLst>
                <a:cxn ang="0">
                  <a:pos x="T0" y="T1"/>
                </a:cxn>
                <a:cxn ang="0">
                  <a:pos x="T2" y="T3"/>
                </a:cxn>
                <a:cxn ang="0">
                  <a:pos x="T4" y="T5"/>
                </a:cxn>
                <a:cxn ang="0">
                  <a:pos x="T6" y="T7"/>
                </a:cxn>
                <a:cxn ang="0">
                  <a:pos x="T8" y="T9"/>
                </a:cxn>
              </a:cxnLst>
              <a:rect l="0" t="0" r="r" b="b"/>
              <a:pathLst>
                <a:path w="808" h="1002">
                  <a:moveTo>
                    <a:pt x="759" y="1002"/>
                  </a:moveTo>
                  <a:lnTo>
                    <a:pt x="0" y="38"/>
                  </a:lnTo>
                  <a:lnTo>
                    <a:pt x="49" y="0"/>
                  </a:lnTo>
                  <a:lnTo>
                    <a:pt x="808" y="964"/>
                  </a:lnTo>
                  <a:lnTo>
                    <a:pt x="759" y="1002"/>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3">
              <a:extLst>
                <a:ext uri="{FF2B5EF4-FFF2-40B4-BE49-F238E27FC236}">
                  <a16:creationId xmlns:a16="http://schemas.microsoft.com/office/drawing/2014/main" id="{05323469-FA6A-406C-91C2-2027C35B91D6}"/>
                </a:ext>
              </a:extLst>
            </p:cNvPr>
            <p:cNvSpPr>
              <a:spLocks/>
            </p:cNvSpPr>
            <p:nvPr/>
          </p:nvSpPr>
          <p:spPr bwMode="auto">
            <a:xfrm>
              <a:off x="381" y="1264"/>
              <a:ext cx="1081" cy="1356"/>
            </a:xfrm>
            <a:custGeom>
              <a:avLst/>
              <a:gdLst>
                <a:gd name="T0" fmla="*/ 1032 w 1081"/>
                <a:gd name="T1" fmla="*/ 1356 h 1356"/>
                <a:gd name="T2" fmla="*/ 0 w 1081"/>
                <a:gd name="T3" fmla="*/ 38 h 1356"/>
                <a:gd name="T4" fmla="*/ 50 w 1081"/>
                <a:gd name="T5" fmla="*/ 0 h 1356"/>
                <a:gd name="T6" fmla="*/ 1081 w 1081"/>
                <a:gd name="T7" fmla="*/ 1318 h 1356"/>
                <a:gd name="T8" fmla="*/ 1032 w 1081"/>
                <a:gd name="T9" fmla="*/ 1356 h 1356"/>
              </a:gdLst>
              <a:ahLst/>
              <a:cxnLst>
                <a:cxn ang="0">
                  <a:pos x="T0" y="T1"/>
                </a:cxn>
                <a:cxn ang="0">
                  <a:pos x="T2" y="T3"/>
                </a:cxn>
                <a:cxn ang="0">
                  <a:pos x="T4" y="T5"/>
                </a:cxn>
                <a:cxn ang="0">
                  <a:pos x="T6" y="T7"/>
                </a:cxn>
                <a:cxn ang="0">
                  <a:pos x="T8" y="T9"/>
                </a:cxn>
              </a:cxnLst>
              <a:rect l="0" t="0" r="r" b="b"/>
              <a:pathLst>
                <a:path w="1081" h="1356">
                  <a:moveTo>
                    <a:pt x="1032" y="1356"/>
                  </a:moveTo>
                  <a:lnTo>
                    <a:pt x="0" y="38"/>
                  </a:lnTo>
                  <a:lnTo>
                    <a:pt x="50" y="0"/>
                  </a:lnTo>
                  <a:lnTo>
                    <a:pt x="1081" y="1318"/>
                  </a:lnTo>
                  <a:lnTo>
                    <a:pt x="1032" y="1356"/>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4">
              <a:extLst>
                <a:ext uri="{FF2B5EF4-FFF2-40B4-BE49-F238E27FC236}">
                  <a16:creationId xmlns:a16="http://schemas.microsoft.com/office/drawing/2014/main" id="{E692B85A-B959-4473-96E1-28D9AF7690E4}"/>
                </a:ext>
              </a:extLst>
            </p:cNvPr>
            <p:cNvSpPr>
              <a:spLocks/>
            </p:cNvSpPr>
            <p:nvPr/>
          </p:nvSpPr>
          <p:spPr bwMode="auto">
            <a:xfrm>
              <a:off x="354" y="1721"/>
              <a:ext cx="917" cy="1046"/>
            </a:xfrm>
            <a:custGeom>
              <a:avLst/>
              <a:gdLst>
                <a:gd name="T0" fmla="*/ 868 w 917"/>
                <a:gd name="T1" fmla="*/ 1046 h 1046"/>
                <a:gd name="T2" fmla="*/ 0 w 917"/>
                <a:gd name="T3" fmla="*/ 38 h 1046"/>
                <a:gd name="T4" fmla="*/ 49 w 917"/>
                <a:gd name="T5" fmla="*/ 0 h 1046"/>
                <a:gd name="T6" fmla="*/ 917 w 917"/>
                <a:gd name="T7" fmla="*/ 1008 h 1046"/>
                <a:gd name="T8" fmla="*/ 868 w 917"/>
                <a:gd name="T9" fmla="*/ 1046 h 1046"/>
              </a:gdLst>
              <a:ahLst/>
              <a:cxnLst>
                <a:cxn ang="0">
                  <a:pos x="T0" y="T1"/>
                </a:cxn>
                <a:cxn ang="0">
                  <a:pos x="T2" y="T3"/>
                </a:cxn>
                <a:cxn ang="0">
                  <a:pos x="T4" y="T5"/>
                </a:cxn>
                <a:cxn ang="0">
                  <a:pos x="T6" y="T7"/>
                </a:cxn>
                <a:cxn ang="0">
                  <a:pos x="T8" y="T9"/>
                </a:cxn>
              </a:cxnLst>
              <a:rect l="0" t="0" r="r" b="b"/>
              <a:pathLst>
                <a:path w="917" h="1046">
                  <a:moveTo>
                    <a:pt x="868" y="1046"/>
                  </a:moveTo>
                  <a:lnTo>
                    <a:pt x="0" y="38"/>
                  </a:lnTo>
                  <a:lnTo>
                    <a:pt x="49" y="0"/>
                  </a:lnTo>
                  <a:lnTo>
                    <a:pt x="917" y="1008"/>
                  </a:lnTo>
                  <a:lnTo>
                    <a:pt x="868" y="1046"/>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5">
              <a:extLst>
                <a:ext uri="{FF2B5EF4-FFF2-40B4-BE49-F238E27FC236}">
                  <a16:creationId xmlns:a16="http://schemas.microsoft.com/office/drawing/2014/main" id="{F092EBD3-4BB5-480E-B7BF-44E7706AD490}"/>
                </a:ext>
              </a:extLst>
            </p:cNvPr>
            <p:cNvSpPr>
              <a:spLocks/>
            </p:cNvSpPr>
            <p:nvPr/>
          </p:nvSpPr>
          <p:spPr bwMode="auto">
            <a:xfrm>
              <a:off x="398" y="2141"/>
              <a:ext cx="545" cy="626"/>
            </a:xfrm>
            <a:custGeom>
              <a:avLst/>
              <a:gdLst>
                <a:gd name="T0" fmla="*/ 502 w 545"/>
                <a:gd name="T1" fmla="*/ 626 h 626"/>
                <a:gd name="T2" fmla="*/ 0 w 545"/>
                <a:gd name="T3" fmla="*/ 38 h 626"/>
                <a:gd name="T4" fmla="*/ 43 w 545"/>
                <a:gd name="T5" fmla="*/ 0 h 626"/>
                <a:gd name="T6" fmla="*/ 545 w 545"/>
                <a:gd name="T7" fmla="*/ 588 h 626"/>
                <a:gd name="T8" fmla="*/ 502 w 545"/>
                <a:gd name="T9" fmla="*/ 626 h 626"/>
              </a:gdLst>
              <a:ahLst/>
              <a:cxnLst>
                <a:cxn ang="0">
                  <a:pos x="T0" y="T1"/>
                </a:cxn>
                <a:cxn ang="0">
                  <a:pos x="T2" y="T3"/>
                </a:cxn>
                <a:cxn ang="0">
                  <a:pos x="T4" y="T5"/>
                </a:cxn>
                <a:cxn ang="0">
                  <a:pos x="T6" y="T7"/>
                </a:cxn>
                <a:cxn ang="0">
                  <a:pos x="T8" y="T9"/>
                </a:cxn>
              </a:cxnLst>
              <a:rect l="0" t="0" r="r" b="b"/>
              <a:pathLst>
                <a:path w="545" h="626">
                  <a:moveTo>
                    <a:pt x="502" y="626"/>
                  </a:moveTo>
                  <a:lnTo>
                    <a:pt x="0" y="38"/>
                  </a:lnTo>
                  <a:lnTo>
                    <a:pt x="43" y="0"/>
                  </a:lnTo>
                  <a:lnTo>
                    <a:pt x="545" y="588"/>
                  </a:lnTo>
                  <a:lnTo>
                    <a:pt x="502" y="626"/>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6">
              <a:extLst>
                <a:ext uri="{FF2B5EF4-FFF2-40B4-BE49-F238E27FC236}">
                  <a16:creationId xmlns:a16="http://schemas.microsoft.com/office/drawing/2014/main" id="{7AC71FA7-3563-4256-8B78-37D41FD8CECE}"/>
                </a:ext>
              </a:extLst>
            </p:cNvPr>
            <p:cNvSpPr>
              <a:spLocks/>
            </p:cNvSpPr>
            <p:nvPr/>
          </p:nvSpPr>
          <p:spPr bwMode="auto">
            <a:xfrm>
              <a:off x="431" y="2489"/>
              <a:ext cx="278" cy="283"/>
            </a:xfrm>
            <a:custGeom>
              <a:avLst/>
              <a:gdLst>
                <a:gd name="T0" fmla="*/ 234 w 278"/>
                <a:gd name="T1" fmla="*/ 283 h 283"/>
                <a:gd name="T2" fmla="*/ 0 w 278"/>
                <a:gd name="T3" fmla="*/ 44 h 283"/>
                <a:gd name="T4" fmla="*/ 43 w 278"/>
                <a:gd name="T5" fmla="*/ 0 h 283"/>
                <a:gd name="T6" fmla="*/ 278 w 278"/>
                <a:gd name="T7" fmla="*/ 240 h 283"/>
                <a:gd name="T8" fmla="*/ 234 w 278"/>
                <a:gd name="T9" fmla="*/ 283 h 283"/>
              </a:gdLst>
              <a:ahLst/>
              <a:cxnLst>
                <a:cxn ang="0">
                  <a:pos x="T0" y="T1"/>
                </a:cxn>
                <a:cxn ang="0">
                  <a:pos x="T2" y="T3"/>
                </a:cxn>
                <a:cxn ang="0">
                  <a:pos x="T4" y="T5"/>
                </a:cxn>
                <a:cxn ang="0">
                  <a:pos x="T6" y="T7"/>
                </a:cxn>
                <a:cxn ang="0">
                  <a:pos x="T8" y="T9"/>
                </a:cxn>
              </a:cxnLst>
              <a:rect l="0" t="0" r="r" b="b"/>
              <a:pathLst>
                <a:path w="278" h="283">
                  <a:moveTo>
                    <a:pt x="234" y="283"/>
                  </a:moveTo>
                  <a:lnTo>
                    <a:pt x="0" y="44"/>
                  </a:lnTo>
                  <a:lnTo>
                    <a:pt x="43" y="0"/>
                  </a:lnTo>
                  <a:lnTo>
                    <a:pt x="278" y="240"/>
                  </a:lnTo>
                  <a:lnTo>
                    <a:pt x="234" y="283"/>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7">
              <a:extLst>
                <a:ext uri="{FF2B5EF4-FFF2-40B4-BE49-F238E27FC236}">
                  <a16:creationId xmlns:a16="http://schemas.microsoft.com/office/drawing/2014/main" id="{76C7D300-9676-4746-B881-017231AA0250}"/>
                </a:ext>
              </a:extLst>
            </p:cNvPr>
            <p:cNvSpPr>
              <a:spLocks/>
            </p:cNvSpPr>
            <p:nvPr/>
          </p:nvSpPr>
          <p:spPr bwMode="auto">
            <a:xfrm>
              <a:off x="376" y="1264"/>
              <a:ext cx="507" cy="632"/>
            </a:xfrm>
            <a:custGeom>
              <a:avLst/>
              <a:gdLst>
                <a:gd name="T0" fmla="*/ 49 w 507"/>
                <a:gd name="T1" fmla="*/ 632 h 632"/>
                <a:gd name="T2" fmla="*/ 0 w 507"/>
                <a:gd name="T3" fmla="*/ 599 h 632"/>
                <a:gd name="T4" fmla="*/ 458 w 507"/>
                <a:gd name="T5" fmla="*/ 0 h 632"/>
                <a:gd name="T6" fmla="*/ 507 w 507"/>
                <a:gd name="T7" fmla="*/ 38 h 632"/>
                <a:gd name="T8" fmla="*/ 49 w 507"/>
                <a:gd name="T9" fmla="*/ 632 h 632"/>
              </a:gdLst>
              <a:ahLst/>
              <a:cxnLst>
                <a:cxn ang="0">
                  <a:pos x="T0" y="T1"/>
                </a:cxn>
                <a:cxn ang="0">
                  <a:pos x="T2" y="T3"/>
                </a:cxn>
                <a:cxn ang="0">
                  <a:pos x="T4" y="T5"/>
                </a:cxn>
                <a:cxn ang="0">
                  <a:pos x="T6" y="T7"/>
                </a:cxn>
                <a:cxn ang="0">
                  <a:pos x="T8" y="T9"/>
                </a:cxn>
              </a:cxnLst>
              <a:rect l="0" t="0" r="r" b="b"/>
              <a:pathLst>
                <a:path w="507" h="632">
                  <a:moveTo>
                    <a:pt x="49" y="632"/>
                  </a:moveTo>
                  <a:lnTo>
                    <a:pt x="0" y="599"/>
                  </a:lnTo>
                  <a:lnTo>
                    <a:pt x="458" y="0"/>
                  </a:lnTo>
                  <a:lnTo>
                    <a:pt x="507" y="38"/>
                  </a:lnTo>
                  <a:lnTo>
                    <a:pt x="49" y="632"/>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8">
              <a:extLst>
                <a:ext uri="{FF2B5EF4-FFF2-40B4-BE49-F238E27FC236}">
                  <a16:creationId xmlns:a16="http://schemas.microsoft.com/office/drawing/2014/main" id="{CAE8F23B-C9C0-43E7-B245-C4D17924A40E}"/>
                </a:ext>
              </a:extLst>
            </p:cNvPr>
            <p:cNvSpPr>
              <a:spLocks/>
            </p:cNvSpPr>
            <p:nvPr/>
          </p:nvSpPr>
          <p:spPr bwMode="auto">
            <a:xfrm>
              <a:off x="349" y="1264"/>
              <a:ext cx="283" cy="332"/>
            </a:xfrm>
            <a:custGeom>
              <a:avLst/>
              <a:gdLst>
                <a:gd name="T0" fmla="*/ 49 w 283"/>
                <a:gd name="T1" fmla="*/ 332 h 332"/>
                <a:gd name="T2" fmla="*/ 0 w 283"/>
                <a:gd name="T3" fmla="*/ 294 h 332"/>
                <a:gd name="T4" fmla="*/ 234 w 283"/>
                <a:gd name="T5" fmla="*/ 0 h 332"/>
                <a:gd name="T6" fmla="*/ 283 w 283"/>
                <a:gd name="T7" fmla="*/ 38 h 332"/>
                <a:gd name="T8" fmla="*/ 49 w 283"/>
                <a:gd name="T9" fmla="*/ 332 h 332"/>
              </a:gdLst>
              <a:ahLst/>
              <a:cxnLst>
                <a:cxn ang="0">
                  <a:pos x="T0" y="T1"/>
                </a:cxn>
                <a:cxn ang="0">
                  <a:pos x="T2" y="T3"/>
                </a:cxn>
                <a:cxn ang="0">
                  <a:pos x="T4" y="T5"/>
                </a:cxn>
                <a:cxn ang="0">
                  <a:pos x="T6" y="T7"/>
                </a:cxn>
                <a:cxn ang="0">
                  <a:pos x="T8" y="T9"/>
                </a:cxn>
              </a:cxnLst>
              <a:rect l="0" t="0" r="r" b="b"/>
              <a:pathLst>
                <a:path w="283" h="332">
                  <a:moveTo>
                    <a:pt x="49" y="332"/>
                  </a:moveTo>
                  <a:lnTo>
                    <a:pt x="0" y="294"/>
                  </a:lnTo>
                  <a:lnTo>
                    <a:pt x="234" y="0"/>
                  </a:lnTo>
                  <a:lnTo>
                    <a:pt x="283" y="38"/>
                  </a:lnTo>
                  <a:lnTo>
                    <a:pt x="49" y="332"/>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9">
              <a:extLst>
                <a:ext uri="{FF2B5EF4-FFF2-40B4-BE49-F238E27FC236}">
                  <a16:creationId xmlns:a16="http://schemas.microsoft.com/office/drawing/2014/main" id="{A598544C-9B40-4E7D-B075-B010DAC2D0A9}"/>
                </a:ext>
              </a:extLst>
            </p:cNvPr>
            <p:cNvSpPr>
              <a:spLocks/>
            </p:cNvSpPr>
            <p:nvPr/>
          </p:nvSpPr>
          <p:spPr bwMode="auto">
            <a:xfrm>
              <a:off x="414" y="1264"/>
              <a:ext cx="813" cy="1002"/>
            </a:xfrm>
            <a:custGeom>
              <a:avLst/>
              <a:gdLst>
                <a:gd name="T0" fmla="*/ 49 w 813"/>
                <a:gd name="T1" fmla="*/ 1002 h 1002"/>
                <a:gd name="T2" fmla="*/ 0 w 813"/>
                <a:gd name="T3" fmla="*/ 964 h 1002"/>
                <a:gd name="T4" fmla="*/ 764 w 813"/>
                <a:gd name="T5" fmla="*/ 0 h 1002"/>
                <a:gd name="T6" fmla="*/ 813 w 813"/>
                <a:gd name="T7" fmla="*/ 38 h 1002"/>
                <a:gd name="T8" fmla="*/ 49 w 813"/>
                <a:gd name="T9" fmla="*/ 1002 h 1002"/>
              </a:gdLst>
              <a:ahLst/>
              <a:cxnLst>
                <a:cxn ang="0">
                  <a:pos x="T0" y="T1"/>
                </a:cxn>
                <a:cxn ang="0">
                  <a:pos x="T2" y="T3"/>
                </a:cxn>
                <a:cxn ang="0">
                  <a:pos x="T4" y="T5"/>
                </a:cxn>
                <a:cxn ang="0">
                  <a:pos x="T6" y="T7"/>
                </a:cxn>
                <a:cxn ang="0">
                  <a:pos x="T8" y="T9"/>
                </a:cxn>
              </a:cxnLst>
              <a:rect l="0" t="0" r="r" b="b"/>
              <a:pathLst>
                <a:path w="813" h="1002">
                  <a:moveTo>
                    <a:pt x="49" y="1002"/>
                  </a:moveTo>
                  <a:lnTo>
                    <a:pt x="0" y="964"/>
                  </a:lnTo>
                  <a:lnTo>
                    <a:pt x="764" y="0"/>
                  </a:lnTo>
                  <a:lnTo>
                    <a:pt x="813" y="38"/>
                  </a:lnTo>
                  <a:lnTo>
                    <a:pt x="49" y="1002"/>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60">
              <a:extLst>
                <a:ext uri="{FF2B5EF4-FFF2-40B4-BE49-F238E27FC236}">
                  <a16:creationId xmlns:a16="http://schemas.microsoft.com/office/drawing/2014/main" id="{B24A789B-29CC-46DD-8622-119A89485E13}"/>
                </a:ext>
              </a:extLst>
            </p:cNvPr>
            <p:cNvSpPr>
              <a:spLocks/>
            </p:cNvSpPr>
            <p:nvPr/>
          </p:nvSpPr>
          <p:spPr bwMode="auto">
            <a:xfrm>
              <a:off x="469" y="1264"/>
              <a:ext cx="1075" cy="1356"/>
            </a:xfrm>
            <a:custGeom>
              <a:avLst/>
              <a:gdLst>
                <a:gd name="T0" fmla="*/ 49 w 1075"/>
                <a:gd name="T1" fmla="*/ 1356 h 1356"/>
                <a:gd name="T2" fmla="*/ 0 w 1075"/>
                <a:gd name="T3" fmla="*/ 1318 h 1356"/>
                <a:gd name="T4" fmla="*/ 1026 w 1075"/>
                <a:gd name="T5" fmla="*/ 0 h 1356"/>
                <a:gd name="T6" fmla="*/ 1075 w 1075"/>
                <a:gd name="T7" fmla="*/ 38 h 1356"/>
                <a:gd name="T8" fmla="*/ 49 w 1075"/>
                <a:gd name="T9" fmla="*/ 1356 h 1356"/>
              </a:gdLst>
              <a:ahLst/>
              <a:cxnLst>
                <a:cxn ang="0">
                  <a:pos x="T0" y="T1"/>
                </a:cxn>
                <a:cxn ang="0">
                  <a:pos x="T2" y="T3"/>
                </a:cxn>
                <a:cxn ang="0">
                  <a:pos x="T4" y="T5"/>
                </a:cxn>
                <a:cxn ang="0">
                  <a:pos x="T6" y="T7"/>
                </a:cxn>
                <a:cxn ang="0">
                  <a:pos x="T8" y="T9"/>
                </a:cxn>
              </a:cxnLst>
              <a:rect l="0" t="0" r="r" b="b"/>
              <a:pathLst>
                <a:path w="1075" h="1356">
                  <a:moveTo>
                    <a:pt x="49" y="1356"/>
                  </a:moveTo>
                  <a:lnTo>
                    <a:pt x="0" y="1318"/>
                  </a:lnTo>
                  <a:lnTo>
                    <a:pt x="1026" y="0"/>
                  </a:lnTo>
                  <a:lnTo>
                    <a:pt x="1075" y="38"/>
                  </a:lnTo>
                  <a:lnTo>
                    <a:pt x="49" y="1356"/>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61">
              <a:extLst>
                <a:ext uri="{FF2B5EF4-FFF2-40B4-BE49-F238E27FC236}">
                  <a16:creationId xmlns:a16="http://schemas.microsoft.com/office/drawing/2014/main" id="{936534D7-3385-415D-895C-F8833031655D}"/>
                </a:ext>
              </a:extLst>
            </p:cNvPr>
            <p:cNvSpPr>
              <a:spLocks/>
            </p:cNvSpPr>
            <p:nvPr/>
          </p:nvSpPr>
          <p:spPr bwMode="auto">
            <a:xfrm>
              <a:off x="660" y="1721"/>
              <a:ext cx="911" cy="1046"/>
            </a:xfrm>
            <a:custGeom>
              <a:avLst/>
              <a:gdLst>
                <a:gd name="T0" fmla="*/ 43 w 911"/>
                <a:gd name="T1" fmla="*/ 1046 h 1046"/>
                <a:gd name="T2" fmla="*/ 0 w 911"/>
                <a:gd name="T3" fmla="*/ 1008 h 1046"/>
                <a:gd name="T4" fmla="*/ 862 w 911"/>
                <a:gd name="T5" fmla="*/ 0 h 1046"/>
                <a:gd name="T6" fmla="*/ 911 w 911"/>
                <a:gd name="T7" fmla="*/ 38 h 1046"/>
                <a:gd name="T8" fmla="*/ 43 w 911"/>
                <a:gd name="T9" fmla="*/ 1046 h 1046"/>
              </a:gdLst>
              <a:ahLst/>
              <a:cxnLst>
                <a:cxn ang="0">
                  <a:pos x="T0" y="T1"/>
                </a:cxn>
                <a:cxn ang="0">
                  <a:pos x="T2" y="T3"/>
                </a:cxn>
                <a:cxn ang="0">
                  <a:pos x="T4" y="T5"/>
                </a:cxn>
                <a:cxn ang="0">
                  <a:pos x="T6" y="T7"/>
                </a:cxn>
                <a:cxn ang="0">
                  <a:pos x="T8" y="T9"/>
                </a:cxn>
              </a:cxnLst>
              <a:rect l="0" t="0" r="r" b="b"/>
              <a:pathLst>
                <a:path w="911" h="1046">
                  <a:moveTo>
                    <a:pt x="43" y="1046"/>
                  </a:moveTo>
                  <a:lnTo>
                    <a:pt x="0" y="1008"/>
                  </a:lnTo>
                  <a:lnTo>
                    <a:pt x="862" y="0"/>
                  </a:lnTo>
                  <a:lnTo>
                    <a:pt x="911" y="38"/>
                  </a:lnTo>
                  <a:lnTo>
                    <a:pt x="43" y="1046"/>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62">
              <a:extLst>
                <a:ext uri="{FF2B5EF4-FFF2-40B4-BE49-F238E27FC236}">
                  <a16:creationId xmlns:a16="http://schemas.microsoft.com/office/drawing/2014/main" id="{2695DEE0-0A2E-42AE-B4F8-723FF3DAF6F9}"/>
                </a:ext>
              </a:extLst>
            </p:cNvPr>
            <p:cNvSpPr>
              <a:spLocks/>
            </p:cNvSpPr>
            <p:nvPr/>
          </p:nvSpPr>
          <p:spPr bwMode="auto">
            <a:xfrm>
              <a:off x="982" y="2141"/>
              <a:ext cx="551" cy="626"/>
            </a:xfrm>
            <a:custGeom>
              <a:avLst/>
              <a:gdLst>
                <a:gd name="T0" fmla="*/ 49 w 551"/>
                <a:gd name="T1" fmla="*/ 626 h 626"/>
                <a:gd name="T2" fmla="*/ 0 w 551"/>
                <a:gd name="T3" fmla="*/ 588 h 626"/>
                <a:gd name="T4" fmla="*/ 502 w 551"/>
                <a:gd name="T5" fmla="*/ 0 h 626"/>
                <a:gd name="T6" fmla="*/ 551 w 551"/>
                <a:gd name="T7" fmla="*/ 38 h 626"/>
                <a:gd name="T8" fmla="*/ 49 w 551"/>
                <a:gd name="T9" fmla="*/ 626 h 626"/>
              </a:gdLst>
              <a:ahLst/>
              <a:cxnLst>
                <a:cxn ang="0">
                  <a:pos x="T0" y="T1"/>
                </a:cxn>
                <a:cxn ang="0">
                  <a:pos x="T2" y="T3"/>
                </a:cxn>
                <a:cxn ang="0">
                  <a:pos x="T4" y="T5"/>
                </a:cxn>
                <a:cxn ang="0">
                  <a:pos x="T6" y="T7"/>
                </a:cxn>
                <a:cxn ang="0">
                  <a:pos x="T8" y="T9"/>
                </a:cxn>
              </a:cxnLst>
              <a:rect l="0" t="0" r="r" b="b"/>
              <a:pathLst>
                <a:path w="551" h="626">
                  <a:moveTo>
                    <a:pt x="49" y="626"/>
                  </a:moveTo>
                  <a:lnTo>
                    <a:pt x="0" y="588"/>
                  </a:lnTo>
                  <a:lnTo>
                    <a:pt x="502" y="0"/>
                  </a:lnTo>
                  <a:lnTo>
                    <a:pt x="551" y="38"/>
                  </a:lnTo>
                  <a:lnTo>
                    <a:pt x="49" y="626"/>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63">
              <a:extLst>
                <a:ext uri="{FF2B5EF4-FFF2-40B4-BE49-F238E27FC236}">
                  <a16:creationId xmlns:a16="http://schemas.microsoft.com/office/drawing/2014/main" id="{E347B9CA-82CF-4C98-A6B6-B59ABF022A46}"/>
                </a:ext>
              </a:extLst>
            </p:cNvPr>
            <p:cNvSpPr>
              <a:spLocks/>
            </p:cNvSpPr>
            <p:nvPr/>
          </p:nvSpPr>
          <p:spPr bwMode="auto">
            <a:xfrm>
              <a:off x="1216" y="2489"/>
              <a:ext cx="279" cy="283"/>
            </a:xfrm>
            <a:custGeom>
              <a:avLst/>
              <a:gdLst>
                <a:gd name="T0" fmla="*/ 44 w 279"/>
                <a:gd name="T1" fmla="*/ 283 h 283"/>
                <a:gd name="T2" fmla="*/ 0 w 279"/>
                <a:gd name="T3" fmla="*/ 240 h 283"/>
                <a:gd name="T4" fmla="*/ 235 w 279"/>
                <a:gd name="T5" fmla="*/ 0 h 283"/>
                <a:gd name="T6" fmla="*/ 279 w 279"/>
                <a:gd name="T7" fmla="*/ 44 h 283"/>
                <a:gd name="T8" fmla="*/ 44 w 279"/>
                <a:gd name="T9" fmla="*/ 283 h 283"/>
              </a:gdLst>
              <a:ahLst/>
              <a:cxnLst>
                <a:cxn ang="0">
                  <a:pos x="T0" y="T1"/>
                </a:cxn>
                <a:cxn ang="0">
                  <a:pos x="T2" y="T3"/>
                </a:cxn>
                <a:cxn ang="0">
                  <a:pos x="T4" y="T5"/>
                </a:cxn>
                <a:cxn ang="0">
                  <a:pos x="T6" y="T7"/>
                </a:cxn>
                <a:cxn ang="0">
                  <a:pos x="T8" y="T9"/>
                </a:cxn>
              </a:cxnLst>
              <a:rect l="0" t="0" r="r" b="b"/>
              <a:pathLst>
                <a:path w="279" h="283">
                  <a:moveTo>
                    <a:pt x="44" y="283"/>
                  </a:moveTo>
                  <a:lnTo>
                    <a:pt x="0" y="240"/>
                  </a:lnTo>
                  <a:lnTo>
                    <a:pt x="235" y="0"/>
                  </a:lnTo>
                  <a:lnTo>
                    <a:pt x="279" y="44"/>
                  </a:lnTo>
                  <a:lnTo>
                    <a:pt x="44" y="283"/>
                  </a:lnTo>
                  <a:close/>
                </a:path>
              </a:pathLst>
            </a:custGeom>
            <a:solidFill>
              <a:srgbClr val="D9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64">
              <a:extLst>
                <a:ext uri="{FF2B5EF4-FFF2-40B4-BE49-F238E27FC236}">
                  <a16:creationId xmlns:a16="http://schemas.microsoft.com/office/drawing/2014/main" id="{C6081BDA-F113-46BD-A194-5390CB7D8FE9}"/>
                </a:ext>
              </a:extLst>
            </p:cNvPr>
            <p:cNvSpPr>
              <a:spLocks/>
            </p:cNvSpPr>
            <p:nvPr/>
          </p:nvSpPr>
          <p:spPr bwMode="auto">
            <a:xfrm>
              <a:off x="922" y="1073"/>
              <a:ext cx="398" cy="926"/>
            </a:xfrm>
            <a:custGeom>
              <a:avLst/>
              <a:gdLst>
                <a:gd name="T0" fmla="*/ 0 w 73"/>
                <a:gd name="T1" fmla="*/ 28 h 170"/>
                <a:gd name="T2" fmla="*/ 29 w 73"/>
                <a:gd name="T3" fmla="*/ 104 h 170"/>
                <a:gd name="T4" fmla="*/ 64 w 73"/>
                <a:gd name="T5" fmla="*/ 127 h 170"/>
                <a:gd name="T6" fmla="*/ 61 w 73"/>
                <a:gd name="T7" fmla="*/ 28 h 170"/>
                <a:gd name="T8" fmla="*/ 0 w 73"/>
                <a:gd name="T9" fmla="*/ 28 h 170"/>
              </a:gdLst>
              <a:ahLst/>
              <a:cxnLst>
                <a:cxn ang="0">
                  <a:pos x="T0" y="T1"/>
                </a:cxn>
                <a:cxn ang="0">
                  <a:pos x="T2" y="T3"/>
                </a:cxn>
                <a:cxn ang="0">
                  <a:pos x="T4" y="T5"/>
                </a:cxn>
                <a:cxn ang="0">
                  <a:pos x="T6" y="T7"/>
                </a:cxn>
                <a:cxn ang="0">
                  <a:pos x="T8" y="T9"/>
                </a:cxn>
              </a:cxnLst>
              <a:rect l="0" t="0" r="r" b="b"/>
              <a:pathLst>
                <a:path w="73" h="170">
                  <a:moveTo>
                    <a:pt x="0" y="28"/>
                  </a:moveTo>
                  <a:cubicBezTo>
                    <a:pt x="0" y="28"/>
                    <a:pt x="27" y="37"/>
                    <a:pt x="29" y="104"/>
                  </a:cubicBezTo>
                  <a:cubicBezTo>
                    <a:pt x="31" y="170"/>
                    <a:pt x="56" y="147"/>
                    <a:pt x="64" y="127"/>
                  </a:cubicBezTo>
                  <a:cubicBezTo>
                    <a:pt x="72" y="108"/>
                    <a:pt x="73" y="34"/>
                    <a:pt x="61" y="28"/>
                  </a:cubicBezTo>
                  <a:cubicBezTo>
                    <a:pt x="50" y="23"/>
                    <a:pt x="43" y="0"/>
                    <a:pt x="0" y="28"/>
                  </a:cubicBezTo>
                  <a:close/>
                </a:path>
              </a:pathLst>
            </a:custGeom>
            <a:solidFill>
              <a:srgbClr val="006A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11" name="Title 74913">
            <a:extLst>
              <a:ext uri="{FF2B5EF4-FFF2-40B4-BE49-F238E27FC236}">
                <a16:creationId xmlns:a16="http://schemas.microsoft.com/office/drawing/2014/main" id="{D6C0F943-895A-45E7-98D0-A07B9E77D20F}"/>
              </a:ext>
            </a:extLst>
          </p:cNvPr>
          <p:cNvSpPr txBox="1">
            <a:spLocks/>
          </p:cNvSpPr>
          <p:nvPr/>
        </p:nvSpPr>
        <p:spPr>
          <a:xfrm>
            <a:off x="5239312" y="1585838"/>
            <a:ext cx="6153608" cy="17510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Leave your Shoes </a:t>
            </a:r>
            <a:br>
              <a:rPr lang="en-US" b="1" dirty="0"/>
            </a:br>
            <a:r>
              <a:rPr lang="en-US" b="1" dirty="0">
                <a:solidFill>
                  <a:srgbClr val="A6C23D"/>
                </a:solidFill>
              </a:rPr>
              <a:t>Outside  </a:t>
            </a:r>
          </a:p>
        </p:txBody>
      </p:sp>
      <p:sp>
        <p:nvSpPr>
          <p:cNvPr id="112" name="Text Placeholder 74914">
            <a:extLst>
              <a:ext uri="{FF2B5EF4-FFF2-40B4-BE49-F238E27FC236}">
                <a16:creationId xmlns:a16="http://schemas.microsoft.com/office/drawing/2014/main" id="{F0F8C81E-9F50-4BBD-82A1-0E5A65548036}"/>
              </a:ext>
            </a:extLst>
          </p:cNvPr>
          <p:cNvSpPr txBox="1">
            <a:spLocks/>
          </p:cNvSpPr>
          <p:nvPr/>
        </p:nvSpPr>
        <p:spPr>
          <a:xfrm>
            <a:off x="5291700" y="2853335"/>
            <a:ext cx="5729745" cy="66781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s-CO" altLang="es-MX" sz="3200" dirty="0">
                <a:cs typeface="Calibri Light" panose="020F0302020204030204" pitchFamily="34" charset="0"/>
              </a:rPr>
              <a:t>And </a:t>
            </a:r>
            <a:r>
              <a:rPr lang="en-US" altLang="es-MX" sz="3200" dirty="0">
                <a:cs typeface="Calibri Light" panose="020F0302020204030204" pitchFamily="34" charset="0"/>
              </a:rPr>
              <a:t>Remove</a:t>
            </a:r>
            <a:r>
              <a:rPr lang="es-CO" altLang="es-MX" sz="3200" dirty="0">
                <a:cs typeface="Calibri Light" panose="020F0302020204030204" pitchFamily="34" charset="0"/>
              </a:rPr>
              <a:t> </a:t>
            </a:r>
            <a:r>
              <a:rPr lang="en-US" altLang="es-MX" sz="3200" dirty="0">
                <a:cs typeface="Calibri Light" panose="020F0302020204030204" pitchFamily="34" charset="0"/>
              </a:rPr>
              <a:t>your</a:t>
            </a:r>
            <a:r>
              <a:rPr lang="es-CO" altLang="es-MX" sz="3200" dirty="0">
                <a:cs typeface="Calibri Light" panose="020F0302020204030204" pitchFamily="34" charset="0"/>
              </a:rPr>
              <a:t> </a:t>
            </a:r>
            <a:r>
              <a:rPr lang="en-US" altLang="es-MX" sz="3200" dirty="0">
                <a:cs typeface="Calibri Light" panose="020F0302020204030204" pitchFamily="34" charset="0"/>
              </a:rPr>
              <a:t>clothes</a:t>
            </a:r>
            <a:endParaRPr lang="en-US" sz="3200" dirty="0"/>
          </a:p>
          <a:p>
            <a:endParaRPr lang="en-US" sz="3200" dirty="0"/>
          </a:p>
          <a:p>
            <a:endParaRPr lang="en-US" sz="3200" dirty="0"/>
          </a:p>
        </p:txBody>
      </p:sp>
      <p:sp>
        <p:nvSpPr>
          <p:cNvPr id="113" name="Text Placeholder 22">
            <a:extLst>
              <a:ext uri="{FF2B5EF4-FFF2-40B4-BE49-F238E27FC236}">
                <a16:creationId xmlns:a16="http://schemas.microsoft.com/office/drawing/2014/main" id="{724FF6AE-FFDE-4BF4-817C-7BFF043DC47F}"/>
              </a:ext>
            </a:extLst>
          </p:cNvPr>
          <p:cNvSpPr>
            <a:spLocks noGrp="1"/>
          </p:cNvSpPr>
          <p:nvPr>
            <p:ph type="body" sz="quarter" idx="10"/>
          </p:nvPr>
        </p:nvSpPr>
        <p:spPr>
          <a:xfrm>
            <a:off x="5331555" y="3618144"/>
            <a:ext cx="4960938" cy="1134007"/>
          </a:xfrm>
        </p:spPr>
        <p:txBody>
          <a:bodyPr/>
          <a:lstStyle/>
          <a:p>
            <a:r>
              <a:rPr lang="pt-BR" altLang="es-MX" dirty="0">
                <a:cs typeface="Calibri Light" panose="020F0302020204030204" pitchFamily="34" charset="0"/>
              </a:rPr>
              <a:t>adipiscing elit. Aliquam tincidunt ante nec sem congue convallis. Pellentesque vel mauris quis nisl ornare rutrum in id risus.</a:t>
            </a:r>
            <a:endParaRPr lang="en-US" dirty="0"/>
          </a:p>
        </p:txBody>
      </p:sp>
      <p:sp>
        <p:nvSpPr>
          <p:cNvPr id="114" name="Text Placeholder 23">
            <a:extLst>
              <a:ext uri="{FF2B5EF4-FFF2-40B4-BE49-F238E27FC236}">
                <a16:creationId xmlns:a16="http://schemas.microsoft.com/office/drawing/2014/main" id="{A0D2E176-D2FD-42D6-AD2A-969D6A333C54}"/>
              </a:ext>
            </a:extLst>
          </p:cNvPr>
          <p:cNvSpPr>
            <a:spLocks noGrp="1"/>
          </p:cNvSpPr>
          <p:nvPr>
            <p:ph type="body" sz="quarter" idx="11"/>
          </p:nvPr>
        </p:nvSpPr>
        <p:spPr>
          <a:xfrm>
            <a:off x="5331555" y="4803482"/>
            <a:ext cx="4960938" cy="1134007"/>
          </a:xfrm>
        </p:spPr>
        <p:txBody>
          <a:bodyPr/>
          <a:lstStyle/>
          <a:p>
            <a:r>
              <a:rPr lang="pt-BR" altLang="es-MX" dirty="0">
                <a:cs typeface="Calibri Light" panose="020F0302020204030204" pitchFamily="34" charset="0"/>
              </a:rPr>
              <a:t>adipiscing elit. Aliquam tincidunt ante nec sem congue convallis. Pellentesque vel mauris quis nisl ornare rutrum in id risus.</a:t>
            </a:r>
            <a:endParaRPr lang="en-US" dirty="0"/>
          </a:p>
          <a:p>
            <a:endParaRPr lang="en-US" dirty="0"/>
          </a:p>
        </p:txBody>
      </p:sp>
      <p:grpSp>
        <p:nvGrpSpPr>
          <p:cNvPr id="115" name="Group 18">
            <a:extLst>
              <a:ext uri="{FF2B5EF4-FFF2-40B4-BE49-F238E27FC236}">
                <a16:creationId xmlns:a16="http://schemas.microsoft.com/office/drawing/2014/main" id="{3D19FA0E-292C-43C6-83E9-5E8D64077AA5}"/>
              </a:ext>
            </a:extLst>
          </p:cNvPr>
          <p:cNvGrpSpPr>
            <a:grpSpLocks noChangeAspect="1"/>
          </p:cNvGrpSpPr>
          <p:nvPr/>
        </p:nvGrpSpPr>
        <p:grpSpPr bwMode="auto">
          <a:xfrm>
            <a:off x="3831426" y="1004739"/>
            <a:ext cx="1331686" cy="1331685"/>
            <a:chOff x="240" y="2509"/>
            <a:chExt cx="1207" cy="1207"/>
          </a:xfrm>
        </p:grpSpPr>
        <p:sp>
          <p:nvSpPr>
            <p:cNvPr id="116" name="Freeform 19">
              <a:extLst>
                <a:ext uri="{FF2B5EF4-FFF2-40B4-BE49-F238E27FC236}">
                  <a16:creationId xmlns:a16="http://schemas.microsoft.com/office/drawing/2014/main" id="{B71AD743-1562-4082-B958-2E49D120C1D0}"/>
                </a:ext>
              </a:extLst>
            </p:cNvPr>
            <p:cNvSpPr>
              <a:spLocks/>
            </p:cNvSpPr>
            <p:nvPr/>
          </p:nvSpPr>
          <p:spPr bwMode="auto">
            <a:xfrm>
              <a:off x="587" y="2635"/>
              <a:ext cx="216" cy="309"/>
            </a:xfrm>
            <a:custGeom>
              <a:avLst/>
              <a:gdLst>
                <a:gd name="T0" fmla="*/ 118 w 125"/>
                <a:gd name="T1" fmla="*/ 137 h 178"/>
                <a:gd name="T2" fmla="*/ 70 w 125"/>
                <a:gd name="T3" fmla="*/ 45 h 178"/>
                <a:gd name="T4" fmla="*/ 91 w 125"/>
                <a:gd name="T5" fmla="*/ 13 h 178"/>
                <a:gd name="T6" fmla="*/ 39 w 125"/>
                <a:gd name="T7" fmla="*/ 10 h 178"/>
                <a:gd name="T8" fmla="*/ 4 w 125"/>
                <a:gd name="T9" fmla="*/ 49 h 178"/>
                <a:gd name="T10" fmla="*/ 42 w 125"/>
                <a:gd name="T11" fmla="*/ 56 h 178"/>
                <a:gd name="T12" fmla="*/ 72 w 125"/>
                <a:gd name="T13" fmla="*/ 156 h 178"/>
                <a:gd name="T14" fmla="*/ 106 w 125"/>
                <a:gd name="T15" fmla="*/ 172 h 178"/>
                <a:gd name="T16" fmla="*/ 118 w 125"/>
                <a:gd name="T17" fmla="*/ 13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18" y="137"/>
                  </a:moveTo>
                  <a:cubicBezTo>
                    <a:pt x="70" y="45"/>
                    <a:pt x="70" y="45"/>
                    <a:pt x="70" y="45"/>
                  </a:cubicBezTo>
                  <a:cubicBezTo>
                    <a:pt x="86" y="35"/>
                    <a:pt x="95" y="22"/>
                    <a:pt x="91" y="13"/>
                  </a:cubicBezTo>
                  <a:cubicBezTo>
                    <a:pt x="87" y="2"/>
                    <a:pt x="63" y="0"/>
                    <a:pt x="39" y="10"/>
                  </a:cubicBezTo>
                  <a:cubicBezTo>
                    <a:pt x="15" y="20"/>
                    <a:pt x="0" y="37"/>
                    <a:pt x="4" y="49"/>
                  </a:cubicBezTo>
                  <a:cubicBezTo>
                    <a:pt x="8" y="58"/>
                    <a:pt x="24" y="61"/>
                    <a:pt x="42" y="56"/>
                  </a:cubicBezTo>
                  <a:cubicBezTo>
                    <a:pt x="72" y="156"/>
                    <a:pt x="72" y="156"/>
                    <a:pt x="72" y="156"/>
                  </a:cubicBezTo>
                  <a:cubicBezTo>
                    <a:pt x="76" y="170"/>
                    <a:pt x="92" y="178"/>
                    <a:pt x="106" y="172"/>
                  </a:cubicBezTo>
                  <a:cubicBezTo>
                    <a:pt x="120" y="167"/>
                    <a:pt x="125" y="150"/>
                    <a:pt x="118" y="1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20">
              <a:extLst>
                <a:ext uri="{FF2B5EF4-FFF2-40B4-BE49-F238E27FC236}">
                  <a16:creationId xmlns:a16="http://schemas.microsoft.com/office/drawing/2014/main" id="{06B58C2B-F5FF-40B6-89CE-2D098703A9D5}"/>
                </a:ext>
              </a:extLst>
            </p:cNvPr>
            <p:cNvSpPr>
              <a:spLocks/>
            </p:cNvSpPr>
            <p:nvPr/>
          </p:nvSpPr>
          <p:spPr bwMode="auto">
            <a:xfrm>
              <a:off x="883" y="3281"/>
              <a:ext cx="217" cy="308"/>
            </a:xfrm>
            <a:custGeom>
              <a:avLst/>
              <a:gdLst>
                <a:gd name="T0" fmla="*/ 121 w 125"/>
                <a:gd name="T1" fmla="*/ 129 h 178"/>
                <a:gd name="T2" fmla="*/ 83 w 125"/>
                <a:gd name="T3" fmla="*/ 122 h 178"/>
                <a:gd name="T4" fmla="*/ 53 w 125"/>
                <a:gd name="T5" fmla="*/ 22 h 178"/>
                <a:gd name="T6" fmla="*/ 19 w 125"/>
                <a:gd name="T7" fmla="*/ 6 h 178"/>
                <a:gd name="T8" fmla="*/ 7 w 125"/>
                <a:gd name="T9" fmla="*/ 41 h 178"/>
                <a:gd name="T10" fmla="*/ 55 w 125"/>
                <a:gd name="T11" fmla="*/ 133 h 178"/>
                <a:gd name="T12" fmla="*/ 34 w 125"/>
                <a:gd name="T13" fmla="*/ 165 h 178"/>
                <a:gd name="T14" fmla="*/ 86 w 125"/>
                <a:gd name="T15" fmla="*/ 168 h 178"/>
                <a:gd name="T16" fmla="*/ 121 w 125"/>
                <a:gd name="T17" fmla="*/ 129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21" y="129"/>
                  </a:moveTo>
                  <a:cubicBezTo>
                    <a:pt x="117" y="120"/>
                    <a:pt x="102" y="118"/>
                    <a:pt x="83" y="122"/>
                  </a:cubicBezTo>
                  <a:cubicBezTo>
                    <a:pt x="53" y="22"/>
                    <a:pt x="53" y="22"/>
                    <a:pt x="53" y="22"/>
                  </a:cubicBezTo>
                  <a:cubicBezTo>
                    <a:pt x="49" y="8"/>
                    <a:pt x="33" y="0"/>
                    <a:pt x="19" y="6"/>
                  </a:cubicBezTo>
                  <a:cubicBezTo>
                    <a:pt x="6" y="12"/>
                    <a:pt x="0" y="28"/>
                    <a:pt x="7" y="41"/>
                  </a:cubicBezTo>
                  <a:cubicBezTo>
                    <a:pt x="55" y="133"/>
                    <a:pt x="55" y="133"/>
                    <a:pt x="55" y="133"/>
                  </a:cubicBezTo>
                  <a:cubicBezTo>
                    <a:pt x="39" y="143"/>
                    <a:pt x="30" y="156"/>
                    <a:pt x="34" y="165"/>
                  </a:cubicBezTo>
                  <a:cubicBezTo>
                    <a:pt x="39" y="177"/>
                    <a:pt x="62" y="178"/>
                    <a:pt x="86" y="168"/>
                  </a:cubicBezTo>
                  <a:cubicBezTo>
                    <a:pt x="110" y="158"/>
                    <a:pt x="125" y="141"/>
                    <a:pt x="121" y="12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21">
              <a:extLst>
                <a:ext uri="{FF2B5EF4-FFF2-40B4-BE49-F238E27FC236}">
                  <a16:creationId xmlns:a16="http://schemas.microsoft.com/office/drawing/2014/main" id="{18735686-F6D8-423A-9CD6-8713C9AE241B}"/>
                </a:ext>
              </a:extLst>
            </p:cNvPr>
            <p:cNvSpPr>
              <a:spLocks/>
            </p:cNvSpPr>
            <p:nvPr/>
          </p:nvSpPr>
          <p:spPr bwMode="auto">
            <a:xfrm>
              <a:off x="368" y="2852"/>
              <a:ext cx="307" cy="220"/>
            </a:xfrm>
            <a:custGeom>
              <a:avLst/>
              <a:gdLst>
                <a:gd name="T0" fmla="*/ 155 w 177"/>
                <a:gd name="T1" fmla="*/ 74 h 127"/>
                <a:gd name="T2" fmla="*/ 56 w 177"/>
                <a:gd name="T3" fmla="*/ 43 h 127"/>
                <a:gd name="T4" fmla="*/ 49 w 177"/>
                <a:gd name="T5" fmla="*/ 5 h 127"/>
                <a:gd name="T6" fmla="*/ 10 w 177"/>
                <a:gd name="T7" fmla="*/ 40 h 127"/>
                <a:gd name="T8" fmla="*/ 13 w 177"/>
                <a:gd name="T9" fmla="*/ 92 h 127"/>
                <a:gd name="T10" fmla="*/ 44 w 177"/>
                <a:gd name="T11" fmla="*/ 71 h 127"/>
                <a:gd name="T12" fmla="*/ 136 w 177"/>
                <a:gd name="T13" fmla="*/ 119 h 127"/>
                <a:gd name="T14" fmla="*/ 171 w 177"/>
                <a:gd name="T15" fmla="*/ 107 h 127"/>
                <a:gd name="T16" fmla="*/ 171 w 177"/>
                <a:gd name="T17" fmla="*/ 107 h 127"/>
                <a:gd name="T18" fmla="*/ 155 w 177"/>
                <a:gd name="T19" fmla="*/ 7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7">
                  <a:moveTo>
                    <a:pt x="155" y="74"/>
                  </a:moveTo>
                  <a:cubicBezTo>
                    <a:pt x="56" y="43"/>
                    <a:pt x="56" y="43"/>
                    <a:pt x="56" y="43"/>
                  </a:cubicBezTo>
                  <a:cubicBezTo>
                    <a:pt x="60" y="24"/>
                    <a:pt x="58" y="9"/>
                    <a:pt x="49" y="5"/>
                  </a:cubicBezTo>
                  <a:cubicBezTo>
                    <a:pt x="37" y="0"/>
                    <a:pt x="20" y="16"/>
                    <a:pt x="10" y="40"/>
                  </a:cubicBezTo>
                  <a:cubicBezTo>
                    <a:pt x="0" y="64"/>
                    <a:pt x="1" y="87"/>
                    <a:pt x="13" y="92"/>
                  </a:cubicBezTo>
                  <a:cubicBezTo>
                    <a:pt x="22" y="96"/>
                    <a:pt x="35" y="86"/>
                    <a:pt x="44" y="71"/>
                  </a:cubicBezTo>
                  <a:cubicBezTo>
                    <a:pt x="136" y="119"/>
                    <a:pt x="136" y="119"/>
                    <a:pt x="136" y="119"/>
                  </a:cubicBezTo>
                  <a:cubicBezTo>
                    <a:pt x="149" y="127"/>
                    <a:pt x="166" y="121"/>
                    <a:pt x="171" y="107"/>
                  </a:cubicBezTo>
                  <a:cubicBezTo>
                    <a:pt x="171" y="107"/>
                    <a:pt x="171" y="107"/>
                    <a:pt x="171" y="107"/>
                  </a:cubicBezTo>
                  <a:cubicBezTo>
                    <a:pt x="177" y="94"/>
                    <a:pt x="170" y="78"/>
                    <a:pt x="155" y="74"/>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22">
              <a:extLst>
                <a:ext uri="{FF2B5EF4-FFF2-40B4-BE49-F238E27FC236}">
                  <a16:creationId xmlns:a16="http://schemas.microsoft.com/office/drawing/2014/main" id="{28A44277-1F66-4274-9A81-046D70B8F68B}"/>
                </a:ext>
              </a:extLst>
            </p:cNvPr>
            <p:cNvSpPr>
              <a:spLocks/>
            </p:cNvSpPr>
            <p:nvPr/>
          </p:nvSpPr>
          <p:spPr bwMode="auto">
            <a:xfrm>
              <a:off x="1011" y="3154"/>
              <a:ext cx="307" cy="218"/>
            </a:xfrm>
            <a:custGeom>
              <a:avLst/>
              <a:gdLst>
                <a:gd name="T0" fmla="*/ 165 w 177"/>
                <a:gd name="T1" fmla="*/ 35 h 126"/>
                <a:gd name="T2" fmla="*/ 133 w 177"/>
                <a:gd name="T3" fmla="*/ 56 h 126"/>
                <a:gd name="T4" fmla="*/ 41 w 177"/>
                <a:gd name="T5" fmla="*/ 7 h 126"/>
                <a:gd name="T6" fmla="*/ 6 w 177"/>
                <a:gd name="T7" fmla="*/ 19 h 126"/>
                <a:gd name="T8" fmla="*/ 22 w 177"/>
                <a:gd name="T9" fmla="*/ 53 h 126"/>
                <a:gd name="T10" fmla="*/ 121 w 177"/>
                <a:gd name="T11" fmla="*/ 84 h 126"/>
                <a:gd name="T12" fmla="*/ 128 w 177"/>
                <a:gd name="T13" fmla="*/ 121 h 126"/>
                <a:gd name="T14" fmla="*/ 167 w 177"/>
                <a:gd name="T15" fmla="*/ 87 h 126"/>
                <a:gd name="T16" fmla="*/ 165 w 177"/>
                <a:gd name="T17" fmla="*/ 3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126">
                  <a:moveTo>
                    <a:pt x="165" y="35"/>
                  </a:moveTo>
                  <a:cubicBezTo>
                    <a:pt x="156" y="31"/>
                    <a:pt x="143" y="40"/>
                    <a:pt x="133" y="56"/>
                  </a:cubicBezTo>
                  <a:cubicBezTo>
                    <a:pt x="41" y="7"/>
                    <a:pt x="41" y="7"/>
                    <a:pt x="41" y="7"/>
                  </a:cubicBezTo>
                  <a:cubicBezTo>
                    <a:pt x="28" y="0"/>
                    <a:pt x="12" y="5"/>
                    <a:pt x="6" y="19"/>
                  </a:cubicBezTo>
                  <a:cubicBezTo>
                    <a:pt x="0" y="33"/>
                    <a:pt x="8" y="48"/>
                    <a:pt x="22" y="53"/>
                  </a:cubicBezTo>
                  <a:cubicBezTo>
                    <a:pt x="121" y="84"/>
                    <a:pt x="121" y="84"/>
                    <a:pt x="121" y="84"/>
                  </a:cubicBezTo>
                  <a:cubicBezTo>
                    <a:pt x="117" y="102"/>
                    <a:pt x="119" y="117"/>
                    <a:pt x="128" y="121"/>
                  </a:cubicBezTo>
                  <a:cubicBezTo>
                    <a:pt x="140" y="126"/>
                    <a:pt x="157" y="110"/>
                    <a:pt x="167" y="87"/>
                  </a:cubicBezTo>
                  <a:cubicBezTo>
                    <a:pt x="177" y="63"/>
                    <a:pt x="176" y="39"/>
                    <a:pt x="165" y="35"/>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23">
              <a:extLst>
                <a:ext uri="{FF2B5EF4-FFF2-40B4-BE49-F238E27FC236}">
                  <a16:creationId xmlns:a16="http://schemas.microsoft.com/office/drawing/2014/main" id="{4B170EFE-7EFA-4C98-86CC-267B5344F622}"/>
                </a:ext>
              </a:extLst>
            </p:cNvPr>
            <p:cNvSpPr>
              <a:spLocks/>
            </p:cNvSpPr>
            <p:nvPr/>
          </p:nvSpPr>
          <p:spPr bwMode="auto">
            <a:xfrm>
              <a:off x="366" y="3152"/>
              <a:ext cx="309" cy="219"/>
            </a:xfrm>
            <a:custGeom>
              <a:avLst/>
              <a:gdLst>
                <a:gd name="T0" fmla="*/ 172 w 178"/>
                <a:gd name="T1" fmla="*/ 19 h 126"/>
                <a:gd name="T2" fmla="*/ 137 w 178"/>
                <a:gd name="T3" fmla="*/ 7 h 126"/>
                <a:gd name="T4" fmla="*/ 45 w 178"/>
                <a:gd name="T5" fmla="*/ 55 h 126"/>
                <a:gd name="T6" fmla="*/ 13 w 178"/>
                <a:gd name="T7" fmla="*/ 34 h 126"/>
                <a:gd name="T8" fmla="*/ 10 w 178"/>
                <a:gd name="T9" fmla="*/ 86 h 126"/>
                <a:gd name="T10" fmla="*/ 49 w 178"/>
                <a:gd name="T11" fmla="*/ 121 h 126"/>
                <a:gd name="T12" fmla="*/ 56 w 178"/>
                <a:gd name="T13" fmla="*/ 83 h 126"/>
                <a:gd name="T14" fmla="*/ 156 w 178"/>
                <a:gd name="T15" fmla="*/ 53 h 126"/>
                <a:gd name="T16" fmla="*/ 172 w 178"/>
                <a:gd name="T17" fmla="*/ 1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6">
                  <a:moveTo>
                    <a:pt x="172" y="19"/>
                  </a:moveTo>
                  <a:cubicBezTo>
                    <a:pt x="167" y="6"/>
                    <a:pt x="150" y="0"/>
                    <a:pt x="137" y="7"/>
                  </a:cubicBezTo>
                  <a:cubicBezTo>
                    <a:pt x="45" y="55"/>
                    <a:pt x="45" y="55"/>
                    <a:pt x="45" y="55"/>
                  </a:cubicBezTo>
                  <a:cubicBezTo>
                    <a:pt x="35" y="39"/>
                    <a:pt x="22" y="30"/>
                    <a:pt x="13" y="34"/>
                  </a:cubicBezTo>
                  <a:cubicBezTo>
                    <a:pt x="2" y="39"/>
                    <a:pt x="0" y="62"/>
                    <a:pt x="10" y="86"/>
                  </a:cubicBezTo>
                  <a:cubicBezTo>
                    <a:pt x="20" y="110"/>
                    <a:pt x="37" y="126"/>
                    <a:pt x="49" y="121"/>
                  </a:cubicBezTo>
                  <a:cubicBezTo>
                    <a:pt x="58" y="117"/>
                    <a:pt x="61" y="102"/>
                    <a:pt x="56" y="83"/>
                  </a:cubicBezTo>
                  <a:cubicBezTo>
                    <a:pt x="156" y="53"/>
                    <a:pt x="156" y="53"/>
                    <a:pt x="156" y="53"/>
                  </a:cubicBezTo>
                  <a:cubicBezTo>
                    <a:pt x="170" y="49"/>
                    <a:pt x="178" y="33"/>
                    <a:pt x="172"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24">
              <a:extLst>
                <a:ext uri="{FF2B5EF4-FFF2-40B4-BE49-F238E27FC236}">
                  <a16:creationId xmlns:a16="http://schemas.microsoft.com/office/drawing/2014/main" id="{51E0A98A-B475-49B9-AFD3-45761E9ABCB6}"/>
                </a:ext>
              </a:extLst>
            </p:cNvPr>
            <p:cNvSpPr>
              <a:spLocks/>
            </p:cNvSpPr>
            <p:nvPr/>
          </p:nvSpPr>
          <p:spPr bwMode="auto">
            <a:xfrm>
              <a:off x="1011" y="2856"/>
              <a:ext cx="309" cy="216"/>
            </a:xfrm>
            <a:custGeom>
              <a:avLst/>
              <a:gdLst>
                <a:gd name="T0" fmla="*/ 168 w 178"/>
                <a:gd name="T1" fmla="*/ 39 h 125"/>
                <a:gd name="T2" fmla="*/ 129 w 178"/>
                <a:gd name="T3" fmla="*/ 5 h 125"/>
                <a:gd name="T4" fmla="*/ 122 w 178"/>
                <a:gd name="T5" fmla="*/ 42 h 125"/>
                <a:gd name="T6" fmla="*/ 22 w 178"/>
                <a:gd name="T7" fmla="*/ 72 h 125"/>
                <a:gd name="T8" fmla="*/ 6 w 178"/>
                <a:gd name="T9" fmla="*/ 106 h 125"/>
                <a:gd name="T10" fmla="*/ 41 w 178"/>
                <a:gd name="T11" fmla="*/ 118 h 125"/>
                <a:gd name="T12" fmla="*/ 133 w 178"/>
                <a:gd name="T13" fmla="*/ 70 h 125"/>
                <a:gd name="T14" fmla="*/ 165 w 178"/>
                <a:gd name="T15" fmla="*/ 91 h 125"/>
                <a:gd name="T16" fmla="*/ 168 w 178"/>
                <a:gd name="T17" fmla="*/ 3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5">
                  <a:moveTo>
                    <a:pt x="168" y="39"/>
                  </a:moveTo>
                  <a:cubicBezTo>
                    <a:pt x="158" y="15"/>
                    <a:pt x="141" y="0"/>
                    <a:pt x="129" y="5"/>
                  </a:cubicBezTo>
                  <a:cubicBezTo>
                    <a:pt x="120" y="8"/>
                    <a:pt x="118" y="24"/>
                    <a:pt x="122" y="42"/>
                  </a:cubicBezTo>
                  <a:cubicBezTo>
                    <a:pt x="22" y="72"/>
                    <a:pt x="22" y="72"/>
                    <a:pt x="22" y="72"/>
                  </a:cubicBezTo>
                  <a:cubicBezTo>
                    <a:pt x="8" y="76"/>
                    <a:pt x="0" y="92"/>
                    <a:pt x="6" y="106"/>
                  </a:cubicBezTo>
                  <a:cubicBezTo>
                    <a:pt x="12" y="120"/>
                    <a:pt x="28" y="125"/>
                    <a:pt x="41" y="118"/>
                  </a:cubicBezTo>
                  <a:cubicBezTo>
                    <a:pt x="133" y="70"/>
                    <a:pt x="133" y="70"/>
                    <a:pt x="133" y="70"/>
                  </a:cubicBezTo>
                  <a:cubicBezTo>
                    <a:pt x="143" y="86"/>
                    <a:pt x="156" y="95"/>
                    <a:pt x="165" y="91"/>
                  </a:cubicBezTo>
                  <a:cubicBezTo>
                    <a:pt x="177" y="87"/>
                    <a:pt x="178" y="63"/>
                    <a:pt x="168" y="3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25">
              <a:extLst>
                <a:ext uri="{FF2B5EF4-FFF2-40B4-BE49-F238E27FC236}">
                  <a16:creationId xmlns:a16="http://schemas.microsoft.com/office/drawing/2014/main" id="{DB40A123-8AAA-458C-9F02-472E435CF9A3}"/>
                </a:ext>
              </a:extLst>
            </p:cNvPr>
            <p:cNvSpPr>
              <a:spLocks/>
            </p:cNvSpPr>
            <p:nvPr/>
          </p:nvSpPr>
          <p:spPr bwMode="auto">
            <a:xfrm>
              <a:off x="583" y="3281"/>
              <a:ext cx="220" cy="306"/>
            </a:xfrm>
            <a:custGeom>
              <a:avLst/>
              <a:gdLst>
                <a:gd name="T0" fmla="*/ 107 w 127"/>
                <a:gd name="T1" fmla="*/ 6 h 177"/>
                <a:gd name="T2" fmla="*/ 107 w 127"/>
                <a:gd name="T3" fmla="*/ 6 h 177"/>
                <a:gd name="T4" fmla="*/ 74 w 127"/>
                <a:gd name="T5" fmla="*/ 22 h 177"/>
                <a:gd name="T6" fmla="*/ 43 w 127"/>
                <a:gd name="T7" fmla="*/ 121 h 177"/>
                <a:gd name="T8" fmla="*/ 5 w 127"/>
                <a:gd name="T9" fmla="*/ 129 h 177"/>
                <a:gd name="T10" fmla="*/ 40 w 127"/>
                <a:gd name="T11" fmla="*/ 167 h 177"/>
                <a:gd name="T12" fmla="*/ 92 w 127"/>
                <a:gd name="T13" fmla="*/ 165 h 177"/>
                <a:gd name="T14" fmla="*/ 71 w 127"/>
                <a:gd name="T15" fmla="*/ 133 h 177"/>
                <a:gd name="T16" fmla="*/ 119 w 127"/>
                <a:gd name="T17" fmla="*/ 41 h 177"/>
                <a:gd name="T18" fmla="*/ 107 w 127"/>
                <a:gd name="T19" fmla="*/ 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77">
                  <a:moveTo>
                    <a:pt x="107" y="6"/>
                  </a:moveTo>
                  <a:cubicBezTo>
                    <a:pt x="107" y="6"/>
                    <a:pt x="107" y="6"/>
                    <a:pt x="107" y="6"/>
                  </a:cubicBezTo>
                  <a:cubicBezTo>
                    <a:pt x="93" y="0"/>
                    <a:pt x="78" y="8"/>
                    <a:pt x="74" y="22"/>
                  </a:cubicBezTo>
                  <a:cubicBezTo>
                    <a:pt x="43" y="121"/>
                    <a:pt x="43" y="121"/>
                    <a:pt x="43" y="121"/>
                  </a:cubicBezTo>
                  <a:cubicBezTo>
                    <a:pt x="24" y="117"/>
                    <a:pt x="9" y="119"/>
                    <a:pt x="5" y="129"/>
                  </a:cubicBezTo>
                  <a:cubicBezTo>
                    <a:pt x="0" y="140"/>
                    <a:pt x="16" y="157"/>
                    <a:pt x="40" y="167"/>
                  </a:cubicBezTo>
                  <a:cubicBezTo>
                    <a:pt x="64" y="177"/>
                    <a:pt x="87" y="176"/>
                    <a:pt x="92" y="165"/>
                  </a:cubicBezTo>
                  <a:cubicBezTo>
                    <a:pt x="96" y="156"/>
                    <a:pt x="86" y="143"/>
                    <a:pt x="71" y="133"/>
                  </a:cubicBezTo>
                  <a:cubicBezTo>
                    <a:pt x="119" y="41"/>
                    <a:pt x="119" y="41"/>
                    <a:pt x="119" y="41"/>
                  </a:cubicBezTo>
                  <a:cubicBezTo>
                    <a:pt x="127" y="28"/>
                    <a:pt x="121" y="12"/>
                    <a:pt x="107" y="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26">
              <a:extLst>
                <a:ext uri="{FF2B5EF4-FFF2-40B4-BE49-F238E27FC236}">
                  <a16:creationId xmlns:a16="http://schemas.microsoft.com/office/drawing/2014/main" id="{160C61F0-06C9-4DBA-B4D4-5AB0445BD583}"/>
                </a:ext>
              </a:extLst>
            </p:cNvPr>
            <p:cNvSpPr>
              <a:spLocks/>
            </p:cNvSpPr>
            <p:nvPr/>
          </p:nvSpPr>
          <p:spPr bwMode="auto">
            <a:xfrm>
              <a:off x="885" y="2637"/>
              <a:ext cx="218" cy="307"/>
            </a:xfrm>
            <a:custGeom>
              <a:avLst/>
              <a:gdLst>
                <a:gd name="T0" fmla="*/ 87 w 126"/>
                <a:gd name="T1" fmla="*/ 10 h 177"/>
                <a:gd name="T2" fmla="*/ 35 w 126"/>
                <a:gd name="T3" fmla="*/ 13 h 177"/>
                <a:gd name="T4" fmla="*/ 56 w 126"/>
                <a:gd name="T5" fmla="*/ 44 h 177"/>
                <a:gd name="T6" fmla="*/ 7 w 126"/>
                <a:gd name="T7" fmla="*/ 136 h 177"/>
                <a:gd name="T8" fmla="*/ 19 w 126"/>
                <a:gd name="T9" fmla="*/ 172 h 177"/>
                <a:gd name="T10" fmla="*/ 53 w 126"/>
                <a:gd name="T11" fmla="*/ 155 h 177"/>
                <a:gd name="T12" fmla="*/ 84 w 126"/>
                <a:gd name="T13" fmla="*/ 56 h 177"/>
                <a:gd name="T14" fmla="*/ 121 w 126"/>
                <a:gd name="T15" fmla="*/ 49 h 177"/>
                <a:gd name="T16" fmla="*/ 87 w 126"/>
                <a:gd name="T17" fmla="*/ 1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 h="177">
                  <a:moveTo>
                    <a:pt x="87" y="10"/>
                  </a:moveTo>
                  <a:cubicBezTo>
                    <a:pt x="63" y="0"/>
                    <a:pt x="39" y="1"/>
                    <a:pt x="35" y="13"/>
                  </a:cubicBezTo>
                  <a:cubicBezTo>
                    <a:pt x="31" y="22"/>
                    <a:pt x="40" y="35"/>
                    <a:pt x="56" y="44"/>
                  </a:cubicBezTo>
                  <a:cubicBezTo>
                    <a:pt x="7" y="136"/>
                    <a:pt x="7" y="136"/>
                    <a:pt x="7" y="136"/>
                  </a:cubicBezTo>
                  <a:cubicBezTo>
                    <a:pt x="0" y="149"/>
                    <a:pt x="5" y="166"/>
                    <a:pt x="19" y="172"/>
                  </a:cubicBezTo>
                  <a:cubicBezTo>
                    <a:pt x="33" y="177"/>
                    <a:pt x="48" y="170"/>
                    <a:pt x="53" y="155"/>
                  </a:cubicBezTo>
                  <a:cubicBezTo>
                    <a:pt x="84" y="56"/>
                    <a:pt x="84" y="56"/>
                    <a:pt x="84" y="56"/>
                  </a:cubicBezTo>
                  <a:cubicBezTo>
                    <a:pt x="102" y="60"/>
                    <a:pt x="117" y="58"/>
                    <a:pt x="121" y="49"/>
                  </a:cubicBezTo>
                  <a:cubicBezTo>
                    <a:pt x="126" y="37"/>
                    <a:pt x="110" y="20"/>
                    <a:pt x="87"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Oval 27">
              <a:extLst>
                <a:ext uri="{FF2B5EF4-FFF2-40B4-BE49-F238E27FC236}">
                  <a16:creationId xmlns:a16="http://schemas.microsoft.com/office/drawing/2014/main" id="{79813A4F-1EC1-4F7E-9C46-7E6D3F9D6DC4}"/>
                </a:ext>
              </a:extLst>
            </p:cNvPr>
            <p:cNvSpPr>
              <a:spLocks noChangeArrowheads="1"/>
            </p:cNvSpPr>
            <p:nvPr/>
          </p:nvSpPr>
          <p:spPr bwMode="auto">
            <a:xfrm>
              <a:off x="535" y="2804"/>
              <a:ext cx="619" cy="617"/>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28">
              <a:extLst>
                <a:ext uri="{FF2B5EF4-FFF2-40B4-BE49-F238E27FC236}">
                  <a16:creationId xmlns:a16="http://schemas.microsoft.com/office/drawing/2014/main" id="{F7521B6F-D857-4E50-A32F-E467E5E17362}"/>
                </a:ext>
              </a:extLst>
            </p:cNvPr>
            <p:cNvSpPr>
              <a:spLocks/>
            </p:cNvSpPr>
            <p:nvPr/>
          </p:nvSpPr>
          <p:spPr bwMode="auto">
            <a:xfrm>
              <a:off x="535" y="2850"/>
              <a:ext cx="572" cy="571"/>
            </a:xfrm>
            <a:custGeom>
              <a:avLst/>
              <a:gdLst>
                <a:gd name="T0" fmla="*/ 235 w 330"/>
                <a:gd name="T1" fmla="*/ 273 h 329"/>
                <a:gd name="T2" fmla="*/ 56 w 330"/>
                <a:gd name="T3" fmla="*/ 95 h 329"/>
                <a:gd name="T4" fmla="*/ 84 w 330"/>
                <a:gd name="T5" fmla="*/ 0 h 329"/>
                <a:gd name="T6" fmla="*/ 0 w 330"/>
                <a:gd name="T7" fmla="*/ 151 h 329"/>
                <a:gd name="T8" fmla="*/ 179 w 330"/>
                <a:gd name="T9" fmla="*/ 329 h 329"/>
                <a:gd name="T10" fmla="*/ 330 w 330"/>
                <a:gd name="T11" fmla="*/ 246 h 329"/>
                <a:gd name="T12" fmla="*/ 235 w 330"/>
                <a:gd name="T13" fmla="*/ 273 h 329"/>
              </a:gdLst>
              <a:ahLst/>
              <a:cxnLst>
                <a:cxn ang="0">
                  <a:pos x="T0" y="T1"/>
                </a:cxn>
                <a:cxn ang="0">
                  <a:pos x="T2" y="T3"/>
                </a:cxn>
                <a:cxn ang="0">
                  <a:pos x="T4" y="T5"/>
                </a:cxn>
                <a:cxn ang="0">
                  <a:pos x="T6" y="T7"/>
                </a:cxn>
                <a:cxn ang="0">
                  <a:pos x="T8" y="T9"/>
                </a:cxn>
                <a:cxn ang="0">
                  <a:pos x="T10" y="T11"/>
                </a:cxn>
                <a:cxn ang="0">
                  <a:pos x="T12" y="T13"/>
                </a:cxn>
              </a:cxnLst>
              <a:rect l="0" t="0" r="r" b="b"/>
              <a:pathLst>
                <a:path w="330" h="329">
                  <a:moveTo>
                    <a:pt x="235" y="273"/>
                  </a:moveTo>
                  <a:cubicBezTo>
                    <a:pt x="136" y="273"/>
                    <a:pt x="56" y="194"/>
                    <a:pt x="56" y="95"/>
                  </a:cubicBezTo>
                  <a:cubicBezTo>
                    <a:pt x="56" y="60"/>
                    <a:pt x="66" y="28"/>
                    <a:pt x="84" y="0"/>
                  </a:cubicBezTo>
                  <a:cubicBezTo>
                    <a:pt x="34" y="32"/>
                    <a:pt x="0" y="88"/>
                    <a:pt x="0" y="151"/>
                  </a:cubicBezTo>
                  <a:cubicBezTo>
                    <a:pt x="0" y="250"/>
                    <a:pt x="80" y="329"/>
                    <a:pt x="179" y="329"/>
                  </a:cubicBezTo>
                  <a:cubicBezTo>
                    <a:pt x="242" y="329"/>
                    <a:pt x="298" y="296"/>
                    <a:pt x="330" y="246"/>
                  </a:cubicBezTo>
                  <a:cubicBezTo>
                    <a:pt x="302" y="263"/>
                    <a:pt x="269" y="273"/>
                    <a:pt x="235" y="27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Oval 29">
              <a:extLst>
                <a:ext uri="{FF2B5EF4-FFF2-40B4-BE49-F238E27FC236}">
                  <a16:creationId xmlns:a16="http://schemas.microsoft.com/office/drawing/2014/main" id="{646A07E4-EBF6-4580-B33B-E92163F2B3B1}"/>
                </a:ext>
              </a:extLst>
            </p:cNvPr>
            <p:cNvSpPr>
              <a:spLocks noChangeArrowheads="1"/>
            </p:cNvSpPr>
            <p:nvPr/>
          </p:nvSpPr>
          <p:spPr bwMode="auto">
            <a:xfrm>
              <a:off x="829" y="2902"/>
              <a:ext cx="124" cy="124"/>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Oval 30">
              <a:extLst>
                <a:ext uri="{FF2B5EF4-FFF2-40B4-BE49-F238E27FC236}">
                  <a16:creationId xmlns:a16="http://schemas.microsoft.com/office/drawing/2014/main" id="{95825FF7-5EE7-4732-8E46-89E90AA44FA6}"/>
                </a:ext>
              </a:extLst>
            </p:cNvPr>
            <p:cNvSpPr>
              <a:spLocks noChangeArrowheads="1"/>
            </p:cNvSpPr>
            <p:nvPr/>
          </p:nvSpPr>
          <p:spPr bwMode="auto">
            <a:xfrm>
              <a:off x="881" y="3066"/>
              <a:ext cx="177" cy="176"/>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Oval 31">
              <a:extLst>
                <a:ext uri="{FF2B5EF4-FFF2-40B4-BE49-F238E27FC236}">
                  <a16:creationId xmlns:a16="http://schemas.microsoft.com/office/drawing/2014/main" id="{EEBBF806-D22C-4C5D-8247-FF5F88A21A39}"/>
                </a:ext>
              </a:extLst>
            </p:cNvPr>
            <p:cNvSpPr>
              <a:spLocks noChangeArrowheads="1"/>
            </p:cNvSpPr>
            <p:nvPr/>
          </p:nvSpPr>
          <p:spPr bwMode="auto">
            <a:xfrm>
              <a:off x="786" y="3048"/>
              <a:ext cx="88" cy="89"/>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32">
              <a:extLst>
                <a:ext uri="{FF2B5EF4-FFF2-40B4-BE49-F238E27FC236}">
                  <a16:creationId xmlns:a16="http://schemas.microsoft.com/office/drawing/2014/main" id="{6271C9C0-B768-4A35-AE8C-38455F303593}"/>
                </a:ext>
              </a:extLst>
            </p:cNvPr>
            <p:cNvSpPr>
              <a:spLocks/>
            </p:cNvSpPr>
            <p:nvPr/>
          </p:nvSpPr>
          <p:spPr bwMode="auto">
            <a:xfrm>
              <a:off x="788" y="2557"/>
              <a:ext cx="111" cy="321"/>
            </a:xfrm>
            <a:custGeom>
              <a:avLst/>
              <a:gdLst>
                <a:gd name="T0" fmla="*/ 32 w 64"/>
                <a:gd name="T1" fmla="*/ 185 h 185"/>
                <a:gd name="T2" fmla="*/ 32 w 64"/>
                <a:gd name="T3" fmla="*/ 185 h 185"/>
                <a:gd name="T4" fmla="*/ 2 w 64"/>
                <a:gd name="T5" fmla="*/ 151 h 185"/>
                <a:gd name="T6" fmla="*/ 16 w 64"/>
                <a:gd name="T7" fmla="*/ 0 h 185"/>
                <a:gd name="T8" fmla="*/ 48 w 64"/>
                <a:gd name="T9" fmla="*/ 0 h 185"/>
                <a:gd name="T10" fmla="*/ 62 w 64"/>
                <a:gd name="T11" fmla="*/ 151 h 185"/>
                <a:gd name="T12" fmla="*/ 32 w 64"/>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64" h="185">
                  <a:moveTo>
                    <a:pt x="32" y="185"/>
                  </a:moveTo>
                  <a:cubicBezTo>
                    <a:pt x="32" y="185"/>
                    <a:pt x="32" y="185"/>
                    <a:pt x="32" y="185"/>
                  </a:cubicBezTo>
                  <a:cubicBezTo>
                    <a:pt x="14" y="185"/>
                    <a:pt x="0" y="169"/>
                    <a:pt x="2" y="151"/>
                  </a:cubicBezTo>
                  <a:cubicBezTo>
                    <a:pt x="16" y="0"/>
                    <a:pt x="16" y="0"/>
                    <a:pt x="16" y="0"/>
                  </a:cubicBezTo>
                  <a:cubicBezTo>
                    <a:pt x="48" y="0"/>
                    <a:pt x="48" y="0"/>
                    <a:pt x="48" y="0"/>
                  </a:cubicBezTo>
                  <a:cubicBezTo>
                    <a:pt x="62" y="151"/>
                    <a:pt x="62" y="151"/>
                    <a:pt x="62" y="151"/>
                  </a:cubicBezTo>
                  <a:cubicBezTo>
                    <a:pt x="64" y="169"/>
                    <a:pt x="50" y="185"/>
                    <a:pt x="32" y="185"/>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33">
              <a:extLst>
                <a:ext uri="{FF2B5EF4-FFF2-40B4-BE49-F238E27FC236}">
                  <a16:creationId xmlns:a16="http://schemas.microsoft.com/office/drawing/2014/main" id="{3F65988C-2E9C-4A8F-956A-0939D3B92179}"/>
                </a:ext>
              </a:extLst>
            </p:cNvPr>
            <p:cNvSpPr>
              <a:spLocks/>
            </p:cNvSpPr>
            <p:nvPr/>
          </p:nvSpPr>
          <p:spPr bwMode="auto">
            <a:xfrm>
              <a:off x="788" y="2557"/>
              <a:ext cx="106" cy="321"/>
            </a:xfrm>
            <a:custGeom>
              <a:avLst/>
              <a:gdLst>
                <a:gd name="T0" fmla="*/ 50 w 61"/>
                <a:gd name="T1" fmla="*/ 167 h 185"/>
                <a:gd name="T2" fmla="*/ 20 w 61"/>
                <a:gd name="T3" fmla="*/ 133 h 185"/>
                <a:gd name="T4" fmla="*/ 33 w 61"/>
                <a:gd name="T5" fmla="*/ 0 h 185"/>
                <a:gd name="T6" fmla="*/ 16 w 61"/>
                <a:gd name="T7" fmla="*/ 0 h 185"/>
                <a:gd name="T8" fmla="*/ 2 w 61"/>
                <a:gd name="T9" fmla="*/ 151 h 185"/>
                <a:gd name="T10" fmla="*/ 32 w 61"/>
                <a:gd name="T11" fmla="*/ 185 h 185"/>
                <a:gd name="T12" fmla="*/ 61 w 61"/>
                <a:gd name="T13" fmla="*/ 165 h 185"/>
                <a:gd name="T14" fmla="*/ 50 w 61"/>
                <a:gd name="T15" fmla="*/ 167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5">
                  <a:moveTo>
                    <a:pt x="50" y="167"/>
                  </a:moveTo>
                  <a:cubicBezTo>
                    <a:pt x="32" y="167"/>
                    <a:pt x="18" y="151"/>
                    <a:pt x="20" y="133"/>
                  </a:cubicBezTo>
                  <a:cubicBezTo>
                    <a:pt x="33" y="0"/>
                    <a:pt x="33" y="0"/>
                    <a:pt x="33" y="0"/>
                  </a:cubicBezTo>
                  <a:cubicBezTo>
                    <a:pt x="16" y="0"/>
                    <a:pt x="16" y="0"/>
                    <a:pt x="16" y="0"/>
                  </a:cubicBezTo>
                  <a:cubicBezTo>
                    <a:pt x="2" y="151"/>
                    <a:pt x="2" y="151"/>
                    <a:pt x="2" y="151"/>
                  </a:cubicBezTo>
                  <a:cubicBezTo>
                    <a:pt x="0" y="169"/>
                    <a:pt x="14" y="185"/>
                    <a:pt x="32" y="185"/>
                  </a:cubicBezTo>
                  <a:cubicBezTo>
                    <a:pt x="45" y="185"/>
                    <a:pt x="56" y="176"/>
                    <a:pt x="61" y="165"/>
                  </a:cubicBezTo>
                  <a:cubicBezTo>
                    <a:pt x="57" y="166"/>
                    <a:pt x="54" y="167"/>
                    <a:pt x="50" y="16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Oval 34">
              <a:extLst>
                <a:ext uri="{FF2B5EF4-FFF2-40B4-BE49-F238E27FC236}">
                  <a16:creationId xmlns:a16="http://schemas.microsoft.com/office/drawing/2014/main" id="{9CE7B8E3-224C-4C4B-9DDE-56C66F8DF477}"/>
                </a:ext>
              </a:extLst>
            </p:cNvPr>
            <p:cNvSpPr>
              <a:spLocks noChangeArrowheads="1"/>
            </p:cNvSpPr>
            <p:nvPr/>
          </p:nvSpPr>
          <p:spPr bwMode="auto">
            <a:xfrm>
              <a:off x="744" y="2509"/>
              <a:ext cx="198" cy="95"/>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35">
              <a:extLst>
                <a:ext uri="{FF2B5EF4-FFF2-40B4-BE49-F238E27FC236}">
                  <a16:creationId xmlns:a16="http://schemas.microsoft.com/office/drawing/2014/main" id="{79F424DC-D438-409E-B146-FEBB32E835A1}"/>
                </a:ext>
              </a:extLst>
            </p:cNvPr>
            <p:cNvSpPr>
              <a:spLocks/>
            </p:cNvSpPr>
            <p:nvPr/>
          </p:nvSpPr>
          <p:spPr bwMode="auto">
            <a:xfrm>
              <a:off x="744" y="2526"/>
              <a:ext cx="196" cy="78"/>
            </a:xfrm>
            <a:custGeom>
              <a:avLst/>
              <a:gdLst>
                <a:gd name="T0" fmla="*/ 70 w 113"/>
                <a:gd name="T1" fmla="*/ 31 h 45"/>
                <a:gd name="T2" fmla="*/ 13 w 113"/>
                <a:gd name="T3" fmla="*/ 4 h 45"/>
                <a:gd name="T4" fmla="*/ 14 w 113"/>
                <a:gd name="T5" fmla="*/ 0 h 45"/>
                <a:gd name="T6" fmla="*/ 0 w 113"/>
                <a:gd name="T7" fmla="*/ 18 h 45"/>
                <a:gd name="T8" fmla="*/ 57 w 113"/>
                <a:gd name="T9" fmla="*/ 45 h 45"/>
                <a:gd name="T10" fmla="*/ 113 w 113"/>
                <a:gd name="T11" fmla="*/ 22 h 45"/>
                <a:gd name="T12" fmla="*/ 70 w 113"/>
                <a:gd name="T13" fmla="*/ 31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31"/>
                  </a:moveTo>
                  <a:cubicBezTo>
                    <a:pt x="39" y="31"/>
                    <a:pt x="13" y="19"/>
                    <a:pt x="13" y="4"/>
                  </a:cubicBezTo>
                  <a:cubicBezTo>
                    <a:pt x="13" y="3"/>
                    <a:pt x="14" y="1"/>
                    <a:pt x="14" y="0"/>
                  </a:cubicBezTo>
                  <a:cubicBezTo>
                    <a:pt x="5" y="4"/>
                    <a:pt x="0" y="11"/>
                    <a:pt x="0" y="18"/>
                  </a:cubicBezTo>
                  <a:cubicBezTo>
                    <a:pt x="0" y="33"/>
                    <a:pt x="26" y="45"/>
                    <a:pt x="57" y="45"/>
                  </a:cubicBezTo>
                  <a:cubicBezTo>
                    <a:pt x="85" y="45"/>
                    <a:pt x="109" y="35"/>
                    <a:pt x="113" y="22"/>
                  </a:cubicBezTo>
                  <a:cubicBezTo>
                    <a:pt x="103" y="28"/>
                    <a:pt x="88" y="31"/>
                    <a:pt x="70" y="3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36">
              <a:extLst>
                <a:ext uri="{FF2B5EF4-FFF2-40B4-BE49-F238E27FC236}">
                  <a16:creationId xmlns:a16="http://schemas.microsoft.com/office/drawing/2014/main" id="{E000013B-CC93-4E89-8214-9FE3C8D3F1F9}"/>
                </a:ext>
              </a:extLst>
            </p:cNvPr>
            <p:cNvSpPr>
              <a:spLocks/>
            </p:cNvSpPr>
            <p:nvPr/>
          </p:nvSpPr>
          <p:spPr bwMode="auto">
            <a:xfrm>
              <a:off x="788" y="3346"/>
              <a:ext cx="111" cy="323"/>
            </a:xfrm>
            <a:custGeom>
              <a:avLst/>
              <a:gdLst>
                <a:gd name="T0" fmla="*/ 32 w 64"/>
                <a:gd name="T1" fmla="*/ 0 h 186"/>
                <a:gd name="T2" fmla="*/ 32 w 64"/>
                <a:gd name="T3" fmla="*/ 0 h 186"/>
                <a:gd name="T4" fmla="*/ 2 w 64"/>
                <a:gd name="T5" fmla="*/ 34 h 186"/>
                <a:gd name="T6" fmla="*/ 16 w 64"/>
                <a:gd name="T7" fmla="*/ 186 h 186"/>
                <a:gd name="T8" fmla="*/ 48 w 64"/>
                <a:gd name="T9" fmla="*/ 186 h 186"/>
                <a:gd name="T10" fmla="*/ 62 w 64"/>
                <a:gd name="T11" fmla="*/ 34 h 186"/>
                <a:gd name="T12" fmla="*/ 32 w 64"/>
                <a:gd name="T13" fmla="*/ 0 h 186"/>
              </a:gdLst>
              <a:ahLst/>
              <a:cxnLst>
                <a:cxn ang="0">
                  <a:pos x="T0" y="T1"/>
                </a:cxn>
                <a:cxn ang="0">
                  <a:pos x="T2" y="T3"/>
                </a:cxn>
                <a:cxn ang="0">
                  <a:pos x="T4" y="T5"/>
                </a:cxn>
                <a:cxn ang="0">
                  <a:pos x="T6" y="T7"/>
                </a:cxn>
                <a:cxn ang="0">
                  <a:pos x="T8" y="T9"/>
                </a:cxn>
                <a:cxn ang="0">
                  <a:pos x="T10" y="T11"/>
                </a:cxn>
                <a:cxn ang="0">
                  <a:pos x="T12" y="T13"/>
                </a:cxn>
              </a:cxnLst>
              <a:rect l="0" t="0" r="r" b="b"/>
              <a:pathLst>
                <a:path w="64" h="186">
                  <a:moveTo>
                    <a:pt x="32" y="0"/>
                  </a:moveTo>
                  <a:cubicBezTo>
                    <a:pt x="32" y="0"/>
                    <a:pt x="32" y="0"/>
                    <a:pt x="32" y="0"/>
                  </a:cubicBezTo>
                  <a:cubicBezTo>
                    <a:pt x="14" y="0"/>
                    <a:pt x="0" y="16"/>
                    <a:pt x="2" y="34"/>
                  </a:cubicBezTo>
                  <a:cubicBezTo>
                    <a:pt x="16" y="186"/>
                    <a:pt x="16" y="186"/>
                    <a:pt x="16" y="186"/>
                  </a:cubicBezTo>
                  <a:cubicBezTo>
                    <a:pt x="48" y="186"/>
                    <a:pt x="48" y="186"/>
                    <a:pt x="48" y="186"/>
                  </a:cubicBezTo>
                  <a:cubicBezTo>
                    <a:pt x="62" y="34"/>
                    <a:pt x="62" y="34"/>
                    <a:pt x="62" y="34"/>
                  </a:cubicBezTo>
                  <a:cubicBezTo>
                    <a:pt x="64" y="16"/>
                    <a:pt x="50" y="0"/>
                    <a:pt x="32" y="0"/>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37">
              <a:extLst>
                <a:ext uri="{FF2B5EF4-FFF2-40B4-BE49-F238E27FC236}">
                  <a16:creationId xmlns:a16="http://schemas.microsoft.com/office/drawing/2014/main" id="{504F659A-FEFD-455F-84AF-B57EE72C41DB}"/>
                </a:ext>
              </a:extLst>
            </p:cNvPr>
            <p:cNvSpPr>
              <a:spLocks/>
            </p:cNvSpPr>
            <p:nvPr/>
          </p:nvSpPr>
          <p:spPr bwMode="auto">
            <a:xfrm>
              <a:off x="788" y="3346"/>
              <a:ext cx="106" cy="323"/>
            </a:xfrm>
            <a:custGeom>
              <a:avLst/>
              <a:gdLst>
                <a:gd name="T0" fmla="*/ 50 w 61"/>
                <a:gd name="T1" fmla="*/ 19 h 186"/>
                <a:gd name="T2" fmla="*/ 20 w 61"/>
                <a:gd name="T3" fmla="*/ 52 h 186"/>
                <a:gd name="T4" fmla="*/ 33 w 61"/>
                <a:gd name="T5" fmla="*/ 186 h 186"/>
                <a:gd name="T6" fmla="*/ 16 w 61"/>
                <a:gd name="T7" fmla="*/ 186 h 186"/>
                <a:gd name="T8" fmla="*/ 2 w 61"/>
                <a:gd name="T9" fmla="*/ 34 h 186"/>
                <a:gd name="T10" fmla="*/ 32 w 61"/>
                <a:gd name="T11" fmla="*/ 0 h 186"/>
                <a:gd name="T12" fmla="*/ 61 w 61"/>
                <a:gd name="T13" fmla="*/ 21 h 186"/>
                <a:gd name="T14" fmla="*/ 50 w 61"/>
                <a:gd name="T15" fmla="*/ 19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6">
                  <a:moveTo>
                    <a:pt x="50" y="19"/>
                  </a:moveTo>
                  <a:cubicBezTo>
                    <a:pt x="32" y="19"/>
                    <a:pt x="18" y="34"/>
                    <a:pt x="20" y="52"/>
                  </a:cubicBezTo>
                  <a:cubicBezTo>
                    <a:pt x="33" y="186"/>
                    <a:pt x="33" y="186"/>
                    <a:pt x="33" y="186"/>
                  </a:cubicBezTo>
                  <a:cubicBezTo>
                    <a:pt x="16" y="186"/>
                    <a:pt x="16" y="186"/>
                    <a:pt x="16" y="186"/>
                  </a:cubicBezTo>
                  <a:cubicBezTo>
                    <a:pt x="2" y="34"/>
                    <a:pt x="2" y="34"/>
                    <a:pt x="2" y="34"/>
                  </a:cubicBezTo>
                  <a:cubicBezTo>
                    <a:pt x="0" y="16"/>
                    <a:pt x="14" y="0"/>
                    <a:pt x="32" y="0"/>
                  </a:cubicBezTo>
                  <a:cubicBezTo>
                    <a:pt x="45" y="0"/>
                    <a:pt x="56" y="9"/>
                    <a:pt x="61" y="21"/>
                  </a:cubicBezTo>
                  <a:cubicBezTo>
                    <a:pt x="57" y="19"/>
                    <a:pt x="54" y="19"/>
                    <a:pt x="50"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Oval 38">
              <a:extLst>
                <a:ext uri="{FF2B5EF4-FFF2-40B4-BE49-F238E27FC236}">
                  <a16:creationId xmlns:a16="http://schemas.microsoft.com/office/drawing/2014/main" id="{F1DC8144-70D4-4D58-87E8-9CBC842C1D13}"/>
                </a:ext>
              </a:extLst>
            </p:cNvPr>
            <p:cNvSpPr>
              <a:spLocks noChangeArrowheads="1"/>
            </p:cNvSpPr>
            <p:nvPr/>
          </p:nvSpPr>
          <p:spPr bwMode="auto">
            <a:xfrm>
              <a:off x="744" y="3622"/>
              <a:ext cx="198" cy="94"/>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39">
              <a:extLst>
                <a:ext uri="{FF2B5EF4-FFF2-40B4-BE49-F238E27FC236}">
                  <a16:creationId xmlns:a16="http://schemas.microsoft.com/office/drawing/2014/main" id="{B53FA792-69EB-41B3-854C-FFCDE04379F8}"/>
                </a:ext>
              </a:extLst>
            </p:cNvPr>
            <p:cNvSpPr>
              <a:spLocks/>
            </p:cNvSpPr>
            <p:nvPr/>
          </p:nvSpPr>
          <p:spPr bwMode="auto">
            <a:xfrm>
              <a:off x="744" y="3622"/>
              <a:ext cx="196" cy="78"/>
            </a:xfrm>
            <a:custGeom>
              <a:avLst/>
              <a:gdLst>
                <a:gd name="T0" fmla="*/ 70 w 113"/>
                <a:gd name="T1" fmla="*/ 13 h 45"/>
                <a:gd name="T2" fmla="*/ 13 w 113"/>
                <a:gd name="T3" fmla="*/ 40 h 45"/>
                <a:gd name="T4" fmla="*/ 14 w 113"/>
                <a:gd name="T5" fmla="*/ 45 h 45"/>
                <a:gd name="T6" fmla="*/ 0 w 113"/>
                <a:gd name="T7" fmla="*/ 27 h 45"/>
                <a:gd name="T8" fmla="*/ 57 w 113"/>
                <a:gd name="T9" fmla="*/ 0 h 45"/>
                <a:gd name="T10" fmla="*/ 113 w 113"/>
                <a:gd name="T11" fmla="*/ 22 h 45"/>
                <a:gd name="T12" fmla="*/ 70 w 113"/>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13"/>
                  </a:moveTo>
                  <a:cubicBezTo>
                    <a:pt x="39" y="13"/>
                    <a:pt x="13" y="25"/>
                    <a:pt x="13" y="40"/>
                  </a:cubicBezTo>
                  <a:cubicBezTo>
                    <a:pt x="13" y="42"/>
                    <a:pt x="14" y="43"/>
                    <a:pt x="14" y="45"/>
                  </a:cubicBezTo>
                  <a:cubicBezTo>
                    <a:pt x="5" y="40"/>
                    <a:pt x="0" y="34"/>
                    <a:pt x="0" y="27"/>
                  </a:cubicBezTo>
                  <a:cubicBezTo>
                    <a:pt x="0" y="12"/>
                    <a:pt x="26" y="0"/>
                    <a:pt x="57" y="0"/>
                  </a:cubicBezTo>
                  <a:cubicBezTo>
                    <a:pt x="85" y="0"/>
                    <a:pt x="109" y="9"/>
                    <a:pt x="113" y="22"/>
                  </a:cubicBezTo>
                  <a:cubicBezTo>
                    <a:pt x="103" y="16"/>
                    <a:pt x="88" y="13"/>
                    <a:pt x="70" y="1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40">
              <a:extLst>
                <a:ext uri="{FF2B5EF4-FFF2-40B4-BE49-F238E27FC236}">
                  <a16:creationId xmlns:a16="http://schemas.microsoft.com/office/drawing/2014/main" id="{BB2993D2-7191-4C2D-B41E-5988A61F89FA}"/>
                </a:ext>
              </a:extLst>
            </p:cNvPr>
            <p:cNvSpPr>
              <a:spLocks/>
            </p:cNvSpPr>
            <p:nvPr/>
          </p:nvSpPr>
          <p:spPr bwMode="auto">
            <a:xfrm>
              <a:off x="431" y="2700"/>
              <a:ext cx="268" cy="268"/>
            </a:xfrm>
            <a:custGeom>
              <a:avLst/>
              <a:gdLst>
                <a:gd name="T0" fmla="*/ 143 w 155"/>
                <a:gd name="T1" fmla="*/ 143 h 155"/>
                <a:gd name="T2" fmla="*/ 143 w 155"/>
                <a:gd name="T3" fmla="*/ 143 h 155"/>
                <a:gd name="T4" fmla="*/ 97 w 155"/>
                <a:gd name="T5" fmla="*/ 140 h 155"/>
                <a:gd name="T6" fmla="*/ 0 w 155"/>
                <a:gd name="T7" fmla="*/ 23 h 155"/>
                <a:gd name="T8" fmla="*/ 23 w 155"/>
                <a:gd name="T9" fmla="*/ 0 h 155"/>
                <a:gd name="T10" fmla="*/ 140 w 155"/>
                <a:gd name="T11" fmla="*/ 97 h 155"/>
                <a:gd name="T12" fmla="*/ 14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43"/>
                  </a:moveTo>
                  <a:cubicBezTo>
                    <a:pt x="143" y="143"/>
                    <a:pt x="143" y="143"/>
                    <a:pt x="143" y="143"/>
                  </a:cubicBezTo>
                  <a:cubicBezTo>
                    <a:pt x="130" y="155"/>
                    <a:pt x="109" y="154"/>
                    <a:pt x="97" y="140"/>
                  </a:cubicBezTo>
                  <a:cubicBezTo>
                    <a:pt x="0" y="23"/>
                    <a:pt x="0" y="23"/>
                    <a:pt x="0" y="23"/>
                  </a:cubicBezTo>
                  <a:cubicBezTo>
                    <a:pt x="23" y="0"/>
                    <a:pt x="23" y="0"/>
                    <a:pt x="23" y="0"/>
                  </a:cubicBezTo>
                  <a:cubicBezTo>
                    <a:pt x="140" y="97"/>
                    <a:pt x="140" y="97"/>
                    <a:pt x="140" y="97"/>
                  </a:cubicBezTo>
                  <a:cubicBezTo>
                    <a:pt x="154" y="109"/>
                    <a:pt x="155" y="130"/>
                    <a:pt x="14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41">
              <a:extLst>
                <a:ext uri="{FF2B5EF4-FFF2-40B4-BE49-F238E27FC236}">
                  <a16:creationId xmlns:a16="http://schemas.microsoft.com/office/drawing/2014/main" id="{858FD088-D008-49D9-8FD1-EBC136569453}"/>
                </a:ext>
              </a:extLst>
            </p:cNvPr>
            <p:cNvSpPr>
              <a:spLocks/>
            </p:cNvSpPr>
            <p:nvPr/>
          </p:nvSpPr>
          <p:spPr bwMode="auto">
            <a:xfrm>
              <a:off x="431" y="2719"/>
              <a:ext cx="267" cy="249"/>
            </a:xfrm>
            <a:custGeom>
              <a:avLst/>
              <a:gdLst>
                <a:gd name="T0" fmla="*/ 143 w 154"/>
                <a:gd name="T1" fmla="*/ 106 h 144"/>
                <a:gd name="T2" fmla="*/ 97 w 154"/>
                <a:gd name="T3" fmla="*/ 103 h 144"/>
                <a:gd name="T4" fmla="*/ 12 w 154"/>
                <a:gd name="T5" fmla="*/ 0 h 144"/>
                <a:gd name="T6" fmla="*/ 0 w 154"/>
                <a:gd name="T7" fmla="*/ 12 h 144"/>
                <a:gd name="T8" fmla="*/ 97 w 154"/>
                <a:gd name="T9" fmla="*/ 129 h 144"/>
                <a:gd name="T10" fmla="*/ 143 w 154"/>
                <a:gd name="T11" fmla="*/ 132 h 144"/>
                <a:gd name="T12" fmla="*/ 148 w 154"/>
                <a:gd name="T13" fmla="*/ 97 h 144"/>
                <a:gd name="T14" fmla="*/ 143 w 154"/>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44">
                  <a:moveTo>
                    <a:pt x="143" y="106"/>
                  </a:moveTo>
                  <a:cubicBezTo>
                    <a:pt x="130" y="119"/>
                    <a:pt x="109" y="117"/>
                    <a:pt x="97" y="103"/>
                  </a:cubicBezTo>
                  <a:cubicBezTo>
                    <a:pt x="12" y="0"/>
                    <a:pt x="12" y="0"/>
                    <a:pt x="12" y="0"/>
                  </a:cubicBezTo>
                  <a:cubicBezTo>
                    <a:pt x="0" y="12"/>
                    <a:pt x="0" y="12"/>
                    <a:pt x="0" y="12"/>
                  </a:cubicBezTo>
                  <a:cubicBezTo>
                    <a:pt x="97" y="129"/>
                    <a:pt x="97" y="129"/>
                    <a:pt x="97" y="129"/>
                  </a:cubicBezTo>
                  <a:cubicBezTo>
                    <a:pt x="109" y="143"/>
                    <a:pt x="130" y="144"/>
                    <a:pt x="143" y="132"/>
                  </a:cubicBezTo>
                  <a:cubicBezTo>
                    <a:pt x="152" y="122"/>
                    <a:pt x="154" y="108"/>
                    <a:pt x="148" y="97"/>
                  </a:cubicBezTo>
                  <a:cubicBezTo>
                    <a:pt x="147" y="100"/>
                    <a:pt x="145" y="103"/>
                    <a:pt x="143"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42">
              <a:extLst>
                <a:ext uri="{FF2B5EF4-FFF2-40B4-BE49-F238E27FC236}">
                  <a16:creationId xmlns:a16="http://schemas.microsoft.com/office/drawing/2014/main" id="{6719C32B-1DE4-461C-9723-058F3DFE8BE0}"/>
                </a:ext>
              </a:extLst>
            </p:cNvPr>
            <p:cNvSpPr>
              <a:spLocks/>
            </p:cNvSpPr>
            <p:nvPr/>
          </p:nvSpPr>
          <p:spPr bwMode="auto">
            <a:xfrm>
              <a:off x="361" y="2630"/>
              <a:ext cx="177" cy="177"/>
            </a:xfrm>
            <a:custGeom>
              <a:avLst/>
              <a:gdLst>
                <a:gd name="T0" fmla="*/ 92 w 102"/>
                <a:gd name="T1" fmla="*/ 11 h 102"/>
                <a:gd name="T2" fmla="*/ 71 w 102"/>
                <a:gd name="T3" fmla="*/ 71 h 102"/>
                <a:gd name="T4" fmla="*/ 11 w 102"/>
                <a:gd name="T5" fmla="*/ 92 h 102"/>
                <a:gd name="T6" fmla="*/ 32 w 102"/>
                <a:gd name="T7" fmla="*/ 32 h 102"/>
                <a:gd name="T8" fmla="*/ 92 w 102"/>
                <a:gd name="T9" fmla="*/ 11 h 102"/>
              </a:gdLst>
              <a:ahLst/>
              <a:cxnLst>
                <a:cxn ang="0">
                  <a:pos x="T0" y="T1"/>
                </a:cxn>
                <a:cxn ang="0">
                  <a:pos x="T2" y="T3"/>
                </a:cxn>
                <a:cxn ang="0">
                  <a:pos x="T4" y="T5"/>
                </a:cxn>
                <a:cxn ang="0">
                  <a:pos x="T6" y="T7"/>
                </a:cxn>
                <a:cxn ang="0">
                  <a:pos x="T8" y="T9"/>
                </a:cxn>
              </a:cxnLst>
              <a:rect l="0" t="0" r="r" b="b"/>
              <a:pathLst>
                <a:path w="102" h="102">
                  <a:moveTo>
                    <a:pt x="92" y="11"/>
                  </a:moveTo>
                  <a:cubicBezTo>
                    <a:pt x="102" y="22"/>
                    <a:pt x="93" y="48"/>
                    <a:pt x="71" y="71"/>
                  </a:cubicBezTo>
                  <a:cubicBezTo>
                    <a:pt x="48" y="93"/>
                    <a:pt x="22" y="102"/>
                    <a:pt x="11" y="92"/>
                  </a:cubicBezTo>
                  <a:cubicBezTo>
                    <a:pt x="0" y="81"/>
                    <a:pt x="10" y="54"/>
                    <a:pt x="32" y="32"/>
                  </a:cubicBezTo>
                  <a:cubicBezTo>
                    <a:pt x="54" y="10"/>
                    <a:pt x="81" y="0"/>
                    <a:pt x="92"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43">
              <a:extLst>
                <a:ext uri="{FF2B5EF4-FFF2-40B4-BE49-F238E27FC236}">
                  <a16:creationId xmlns:a16="http://schemas.microsoft.com/office/drawing/2014/main" id="{3512FA51-D5FA-42B9-92EB-BAAB382F0AF4}"/>
                </a:ext>
              </a:extLst>
            </p:cNvPr>
            <p:cNvSpPr>
              <a:spLocks/>
            </p:cNvSpPr>
            <p:nvPr/>
          </p:nvSpPr>
          <p:spPr bwMode="auto">
            <a:xfrm>
              <a:off x="372" y="2656"/>
              <a:ext cx="163" cy="151"/>
            </a:xfrm>
            <a:custGeom>
              <a:avLst/>
              <a:gdLst>
                <a:gd name="T0" fmla="*/ 65 w 94"/>
                <a:gd name="T1" fmla="*/ 37 h 87"/>
                <a:gd name="T2" fmla="*/ 5 w 94"/>
                <a:gd name="T3" fmla="*/ 58 h 87"/>
                <a:gd name="T4" fmla="*/ 2 w 94"/>
                <a:gd name="T5" fmla="*/ 54 h 87"/>
                <a:gd name="T6" fmla="*/ 5 w 94"/>
                <a:gd name="T7" fmla="*/ 77 h 87"/>
                <a:gd name="T8" fmla="*/ 65 w 94"/>
                <a:gd name="T9" fmla="*/ 56 h 87"/>
                <a:gd name="T10" fmla="*/ 88 w 94"/>
                <a:gd name="T11" fmla="*/ 0 h 87"/>
                <a:gd name="T12" fmla="*/ 65 w 94"/>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4" h="87">
                  <a:moveTo>
                    <a:pt x="65" y="37"/>
                  </a:moveTo>
                  <a:cubicBezTo>
                    <a:pt x="42" y="59"/>
                    <a:pt x="16" y="69"/>
                    <a:pt x="5" y="58"/>
                  </a:cubicBezTo>
                  <a:cubicBezTo>
                    <a:pt x="4" y="57"/>
                    <a:pt x="3" y="55"/>
                    <a:pt x="2" y="54"/>
                  </a:cubicBezTo>
                  <a:cubicBezTo>
                    <a:pt x="0" y="64"/>
                    <a:pt x="0" y="72"/>
                    <a:pt x="5" y="77"/>
                  </a:cubicBezTo>
                  <a:cubicBezTo>
                    <a:pt x="16" y="87"/>
                    <a:pt x="42" y="78"/>
                    <a:pt x="65" y="56"/>
                  </a:cubicBezTo>
                  <a:cubicBezTo>
                    <a:pt x="85" y="36"/>
                    <a:pt x="94" y="12"/>
                    <a:pt x="88" y="0"/>
                  </a:cubicBezTo>
                  <a:cubicBezTo>
                    <a:pt x="85" y="11"/>
                    <a:pt x="77" y="25"/>
                    <a:pt x="65"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44">
              <a:extLst>
                <a:ext uri="{FF2B5EF4-FFF2-40B4-BE49-F238E27FC236}">
                  <a16:creationId xmlns:a16="http://schemas.microsoft.com/office/drawing/2014/main" id="{28EC3B66-7F20-42B8-A842-75F9E469FC44}"/>
                </a:ext>
              </a:extLst>
            </p:cNvPr>
            <p:cNvSpPr>
              <a:spLocks/>
            </p:cNvSpPr>
            <p:nvPr/>
          </p:nvSpPr>
          <p:spPr bwMode="auto">
            <a:xfrm>
              <a:off x="987" y="3256"/>
              <a:ext cx="269" cy="269"/>
            </a:xfrm>
            <a:custGeom>
              <a:avLst/>
              <a:gdLst>
                <a:gd name="T0" fmla="*/ 13 w 155"/>
                <a:gd name="T1" fmla="*/ 13 h 155"/>
                <a:gd name="T2" fmla="*/ 13 w 155"/>
                <a:gd name="T3" fmla="*/ 13 h 155"/>
                <a:gd name="T4" fmla="*/ 15 w 155"/>
                <a:gd name="T5" fmla="*/ 58 h 155"/>
                <a:gd name="T6" fmla="*/ 133 w 155"/>
                <a:gd name="T7" fmla="*/ 155 h 155"/>
                <a:gd name="T8" fmla="*/ 155 w 155"/>
                <a:gd name="T9" fmla="*/ 133 h 155"/>
                <a:gd name="T10" fmla="*/ 58 w 155"/>
                <a:gd name="T11" fmla="*/ 15 h 155"/>
                <a:gd name="T12" fmla="*/ 1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3"/>
                  </a:moveTo>
                  <a:cubicBezTo>
                    <a:pt x="13" y="13"/>
                    <a:pt x="13" y="13"/>
                    <a:pt x="13" y="13"/>
                  </a:cubicBezTo>
                  <a:cubicBezTo>
                    <a:pt x="0" y="26"/>
                    <a:pt x="1" y="47"/>
                    <a:pt x="15" y="58"/>
                  </a:cubicBezTo>
                  <a:cubicBezTo>
                    <a:pt x="133" y="155"/>
                    <a:pt x="133" y="155"/>
                    <a:pt x="133" y="155"/>
                  </a:cubicBezTo>
                  <a:cubicBezTo>
                    <a:pt x="155" y="133"/>
                    <a:pt x="155" y="133"/>
                    <a:pt x="155" y="133"/>
                  </a:cubicBezTo>
                  <a:cubicBezTo>
                    <a:pt x="58" y="15"/>
                    <a:pt x="58" y="15"/>
                    <a:pt x="58" y="15"/>
                  </a:cubicBezTo>
                  <a:cubicBezTo>
                    <a:pt x="47" y="1"/>
                    <a:pt x="26" y="0"/>
                    <a:pt x="1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45">
              <a:extLst>
                <a:ext uri="{FF2B5EF4-FFF2-40B4-BE49-F238E27FC236}">
                  <a16:creationId xmlns:a16="http://schemas.microsoft.com/office/drawing/2014/main" id="{DD8F6D56-E0F4-4B3D-A054-F47EB5EB74CD}"/>
                </a:ext>
              </a:extLst>
            </p:cNvPr>
            <p:cNvSpPr>
              <a:spLocks/>
            </p:cNvSpPr>
            <p:nvPr/>
          </p:nvSpPr>
          <p:spPr bwMode="auto">
            <a:xfrm>
              <a:off x="987" y="3260"/>
              <a:ext cx="250" cy="265"/>
            </a:xfrm>
            <a:custGeom>
              <a:avLst/>
              <a:gdLst>
                <a:gd name="T0" fmla="*/ 39 w 144"/>
                <a:gd name="T1" fmla="*/ 11 h 153"/>
                <a:gd name="T2" fmla="*/ 41 w 144"/>
                <a:gd name="T3" fmla="*/ 56 h 153"/>
                <a:gd name="T4" fmla="*/ 144 w 144"/>
                <a:gd name="T5" fmla="*/ 142 h 153"/>
                <a:gd name="T6" fmla="*/ 133 w 144"/>
                <a:gd name="T7" fmla="*/ 153 h 153"/>
                <a:gd name="T8" fmla="*/ 15 w 144"/>
                <a:gd name="T9" fmla="*/ 56 h 153"/>
                <a:gd name="T10" fmla="*/ 13 w 144"/>
                <a:gd name="T11" fmla="*/ 11 h 153"/>
                <a:gd name="T12" fmla="*/ 47 w 144"/>
                <a:gd name="T13" fmla="*/ 5 h 153"/>
                <a:gd name="T14" fmla="*/ 39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39" y="11"/>
                  </a:moveTo>
                  <a:cubicBezTo>
                    <a:pt x="26" y="24"/>
                    <a:pt x="27" y="45"/>
                    <a:pt x="41" y="56"/>
                  </a:cubicBezTo>
                  <a:cubicBezTo>
                    <a:pt x="144" y="142"/>
                    <a:pt x="144" y="142"/>
                    <a:pt x="144" y="142"/>
                  </a:cubicBezTo>
                  <a:cubicBezTo>
                    <a:pt x="133" y="153"/>
                    <a:pt x="133" y="153"/>
                    <a:pt x="133" y="153"/>
                  </a:cubicBezTo>
                  <a:cubicBezTo>
                    <a:pt x="15" y="56"/>
                    <a:pt x="15" y="56"/>
                    <a:pt x="15" y="56"/>
                  </a:cubicBezTo>
                  <a:cubicBezTo>
                    <a:pt x="1" y="45"/>
                    <a:pt x="0" y="24"/>
                    <a:pt x="13" y="11"/>
                  </a:cubicBezTo>
                  <a:cubicBezTo>
                    <a:pt x="22" y="1"/>
                    <a:pt x="36" y="0"/>
                    <a:pt x="47" y="5"/>
                  </a:cubicBezTo>
                  <a:cubicBezTo>
                    <a:pt x="44" y="6"/>
                    <a:pt x="41" y="8"/>
                    <a:pt x="39"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46">
              <a:extLst>
                <a:ext uri="{FF2B5EF4-FFF2-40B4-BE49-F238E27FC236}">
                  <a16:creationId xmlns:a16="http://schemas.microsoft.com/office/drawing/2014/main" id="{EEFB7D98-0AAA-43AB-BEDA-160351D09D8F}"/>
                </a:ext>
              </a:extLst>
            </p:cNvPr>
            <p:cNvSpPr>
              <a:spLocks/>
            </p:cNvSpPr>
            <p:nvPr/>
          </p:nvSpPr>
          <p:spPr bwMode="auto">
            <a:xfrm>
              <a:off x="1148" y="3418"/>
              <a:ext cx="177" cy="176"/>
            </a:xfrm>
            <a:custGeom>
              <a:avLst/>
              <a:gdLst>
                <a:gd name="T0" fmla="*/ 91 w 102"/>
                <a:gd name="T1" fmla="*/ 11 h 102"/>
                <a:gd name="T2" fmla="*/ 32 w 102"/>
                <a:gd name="T3" fmla="*/ 32 h 102"/>
                <a:gd name="T4" fmla="*/ 11 w 102"/>
                <a:gd name="T5" fmla="*/ 91 h 102"/>
                <a:gd name="T6" fmla="*/ 70 w 102"/>
                <a:gd name="T7" fmla="*/ 70 h 102"/>
                <a:gd name="T8" fmla="*/ 91 w 102"/>
                <a:gd name="T9" fmla="*/ 11 h 102"/>
              </a:gdLst>
              <a:ahLst/>
              <a:cxnLst>
                <a:cxn ang="0">
                  <a:pos x="T0" y="T1"/>
                </a:cxn>
                <a:cxn ang="0">
                  <a:pos x="T2" y="T3"/>
                </a:cxn>
                <a:cxn ang="0">
                  <a:pos x="T4" y="T5"/>
                </a:cxn>
                <a:cxn ang="0">
                  <a:pos x="T6" y="T7"/>
                </a:cxn>
                <a:cxn ang="0">
                  <a:pos x="T8" y="T9"/>
                </a:cxn>
              </a:cxnLst>
              <a:rect l="0" t="0" r="r" b="b"/>
              <a:pathLst>
                <a:path w="102" h="102">
                  <a:moveTo>
                    <a:pt x="91" y="11"/>
                  </a:moveTo>
                  <a:cubicBezTo>
                    <a:pt x="81" y="0"/>
                    <a:pt x="54" y="9"/>
                    <a:pt x="32" y="32"/>
                  </a:cubicBezTo>
                  <a:cubicBezTo>
                    <a:pt x="9" y="54"/>
                    <a:pt x="0" y="81"/>
                    <a:pt x="11" y="91"/>
                  </a:cubicBezTo>
                  <a:cubicBezTo>
                    <a:pt x="21" y="102"/>
                    <a:pt x="48" y="92"/>
                    <a:pt x="70" y="70"/>
                  </a:cubicBezTo>
                  <a:cubicBezTo>
                    <a:pt x="92" y="48"/>
                    <a:pt x="102" y="21"/>
                    <a:pt x="9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47">
              <a:extLst>
                <a:ext uri="{FF2B5EF4-FFF2-40B4-BE49-F238E27FC236}">
                  <a16:creationId xmlns:a16="http://schemas.microsoft.com/office/drawing/2014/main" id="{807DAC05-873B-4375-802B-0FF67588E876}"/>
                </a:ext>
              </a:extLst>
            </p:cNvPr>
            <p:cNvSpPr>
              <a:spLocks/>
            </p:cNvSpPr>
            <p:nvPr/>
          </p:nvSpPr>
          <p:spPr bwMode="auto">
            <a:xfrm>
              <a:off x="1148" y="3421"/>
              <a:ext cx="151" cy="165"/>
            </a:xfrm>
            <a:custGeom>
              <a:avLst/>
              <a:gdLst>
                <a:gd name="T0" fmla="*/ 50 w 87"/>
                <a:gd name="T1" fmla="*/ 30 h 95"/>
                <a:gd name="T2" fmla="*/ 29 w 87"/>
                <a:gd name="T3" fmla="*/ 89 h 95"/>
                <a:gd name="T4" fmla="*/ 33 w 87"/>
                <a:gd name="T5" fmla="*/ 92 h 95"/>
                <a:gd name="T6" fmla="*/ 11 w 87"/>
                <a:gd name="T7" fmla="*/ 89 h 95"/>
                <a:gd name="T8" fmla="*/ 32 w 87"/>
                <a:gd name="T9" fmla="*/ 30 h 95"/>
                <a:gd name="T10" fmla="*/ 87 w 87"/>
                <a:gd name="T11" fmla="*/ 6 h 95"/>
                <a:gd name="T12" fmla="*/ 50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50" y="30"/>
                  </a:moveTo>
                  <a:cubicBezTo>
                    <a:pt x="28" y="52"/>
                    <a:pt x="19" y="79"/>
                    <a:pt x="29" y="89"/>
                  </a:cubicBezTo>
                  <a:cubicBezTo>
                    <a:pt x="31" y="90"/>
                    <a:pt x="32" y="91"/>
                    <a:pt x="33" y="92"/>
                  </a:cubicBezTo>
                  <a:cubicBezTo>
                    <a:pt x="24" y="95"/>
                    <a:pt x="15" y="94"/>
                    <a:pt x="11" y="89"/>
                  </a:cubicBezTo>
                  <a:cubicBezTo>
                    <a:pt x="0" y="79"/>
                    <a:pt x="9" y="52"/>
                    <a:pt x="32" y="30"/>
                  </a:cubicBezTo>
                  <a:cubicBezTo>
                    <a:pt x="52" y="10"/>
                    <a:pt x="75" y="0"/>
                    <a:pt x="87" y="6"/>
                  </a:cubicBezTo>
                  <a:cubicBezTo>
                    <a:pt x="76" y="9"/>
                    <a:pt x="63" y="18"/>
                    <a:pt x="50"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48">
              <a:extLst>
                <a:ext uri="{FF2B5EF4-FFF2-40B4-BE49-F238E27FC236}">
                  <a16:creationId xmlns:a16="http://schemas.microsoft.com/office/drawing/2014/main" id="{80F727C8-6A87-4C16-8535-F335CADBECF1}"/>
                </a:ext>
              </a:extLst>
            </p:cNvPr>
            <p:cNvSpPr>
              <a:spLocks/>
            </p:cNvSpPr>
            <p:nvPr/>
          </p:nvSpPr>
          <p:spPr bwMode="auto">
            <a:xfrm>
              <a:off x="287" y="3057"/>
              <a:ext cx="322" cy="111"/>
            </a:xfrm>
            <a:custGeom>
              <a:avLst/>
              <a:gdLst>
                <a:gd name="T0" fmla="*/ 186 w 186"/>
                <a:gd name="T1" fmla="*/ 32 h 64"/>
                <a:gd name="T2" fmla="*/ 186 w 186"/>
                <a:gd name="T3" fmla="*/ 32 h 64"/>
                <a:gd name="T4" fmla="*/ 152 w 186"/>
                <a:gd name="T5" fmla="*/ 62 h 64"/>
                <a:gd name="T6" fmla="*/ 0 w 186"/>
                <a:gd name="T7" fmla="*/ 48 h 64"/>
                <a:gd name="T8" fmla="*/ 0 w 186"/>
                <a:gd name="T9" fmla="*/ 16 h 64"/>
                <a:gd name="T10" fmla="*/ 152 w 186"/>
                <a:gd name="T11" fmla="*/ 2 h 64"/>
                <a:gd name="T12" fmla="*/ 186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186" y="32"/>
                  </a:moveTo>
                  <a:cubicBezTo>
                    <a:pt x="186" y="32"/>
                    <a:pt x="186" y="32"/>
                    <a:pt x="186" y="32"/>
                  </a:cubicBezTo>
                  <a:cubicBezTo>
                    <a:pt x="186" y="50"/>
                    <a:pt x="170" y="64"/>
                    <a:pt x="152" y="62"/>
                  </a:cubicBezTo>
                  <a:cubicBezTo>
                    <a:pt x="0" y="48"/>
                    <a:pt x="0" y="48"/>
                    <a:pt x="0" y="48"/>
                  </a:cubicBezTo>
                  <a:cubicBezTo>
                    <a:pt x="0" y="16"/>
                    <a:pt x="0" y="16"/>
                    <a:pt x="0" y="16"/>
                  </a:cubicBezTo>
                  <a:cubicBezTo>
                    <a:pt x="152" y="2"/>
                    <a:pt x="152" y="2"/>
                    <a:pt x="152" y="2"/>
                  </a:cubicBezTo>
                  <a:cubicBezTo>
                    <a:pt x="170" y="0"/>
                    <a:pt x="186" y="14"/>
                    <a:pt x="186"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49">
              <a:extLst>
                <a:ext uri="{FF2B5EF4-FFF2-40B4-BE49-F238E27FC236}">
                  <a16:creationId xmlns:a16="http://schemas.microsoft.com/office/drawing/2014/main" id="{9106D4F4-DE1C-4359-8951-D76020BFD7F3}"/>
                </a:ext>
              </a:extLst>
            </p:cNvPr>
            <p:cNvSpPr>
              <a:spLocks/>
            </p:cNvSpPr>
            <p:nvPr/>
          </p:nvSpPr>
          <p:spPr bwMode="auto">
            <a:xfrm>
              <a:off x="287" y="3064"/>
              <a:ext cx="322" cy="104"/>
            </a:xfrm>
            <a:custGeom>
              <a:avLst/>
              <a:gdLst>
                <a:gd name="T0" fmla="*/ 168 w 186"/>
                <a:gd name="T1" fmla="*/ 10 h 60"/>
                <a:gd name="T2" fmla="*/ 134 w 186"/>
                <a:gd name="T3" fmla="*/ 40 h 60"/>
                <a:gd name="T4" fmla="*/ 0 w 186"/>
                <a:gd name="T5" fmla="*/ 28 h 60"/>
                <a:gd name="T6" fmla="*/ 0 w 186"/>
                <a:gd name="T7" fmla="*/ 44 h 60"/>
                <a:gd name="T8" fmla="*/ 152 w 186"/>
                <a:gd name="T9" fmla="*/ 58 h 60"/>
                <a:gd name="T10" fmla="*/ 186 w 186"/>
                <a:gd name="T11" fmla="*/ 28 h 60"/>
                <a:gd name="T12" fmla="*/ 166 w 186"/>
                <a:gd name="T13" fmla="*/ 0 h 60"/>
                <a:gd name="T14" fmla="*/ 168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68" y="10"/>
                  </a:moveTo>
                  <a:cubicBezTo>
                    <a:pt x="168" y="28"/>
                    <a:pt x="152" y="42"/>
                    <a:pt x="134" y="40"/>
                  </a:cubicBezTo>
                  <a:cubicBezTo>
                    <a:pt x="0" y="28"/>
                    <a:pt x="0" y="28"/>
                    <a:pt x="0" y="28"/>
                  </a:cubicBezTo>
                  <a:cubicBezTo>
                    <a:pt x="0" y="44"/>
                    <a:pt x="0" y="44"/>
                    <a:pt x="0" y="44"/>
                  </a:cubicBezTo>
                  <a:cubicBezTo>
                    <a:pt x="152" y="58"/>
                    <a:pt x="152" y="58"/>
                    <a:pt x="152" y="58"/>
                  </a:cubicBezTo>
                  <a:cubicBezTo>
                    <a:pt x="170" y="60"/>
                    <a:pt x="186" y="46"/>
                    <a:pt x="186" y="28"/>
                  </a:cubicBezTo>
                  <a:cubicBezTo>
                    <a:pt x="186" y="15"/>
                    <a:pt x="177" y="4"/>
                    <a:pt x="166" y="0"/>
                  </a:cubicBezTo>
                  <a:cubicBezTo>
                    <a:pt x="167" y="3"/>
                    <a:pt x="168" y="6"/>
                    <a:pt x="168"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Oval 50">
              <a:extLst>
                <a:ext uri="{FF2B5EF4-FFF2-40B4-BE49-F238E27FC236}">
                  <a16:creationId xmlns:a16="http://schemas.microsoft.com/office/drawing/2014/main" id="{AB9A33F2-ED5E-408A-9B8B-B00D779C5DF5}"/>
                </a:ext>
              </a:extLst>
            </p:cNvPr>
            <p:cNvSpPr>
              <a:spLocks noChangeArrowheads="1"/>
            </p:cNvSpPr>
            <p:nvPr/>
          </p:nvSpPr>
          <p:spPr bwMode="auto">
            <a:xfrm>
              <a:off x="240" y="3013"/>
              <a:ext cx="95"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51">
              <a:extLst>
                <a:ext uri="{FF2B5EF4-FFF2-40B4-BE49-F238E27FC236}">
                  <a16:creationId xmlns:a16="http://schemas.microsoft.com/office/drawing/2014/main" id="{D9E89208-3B87-4A3A-8316-0580026E797A}"/>
                </a:ext>
              </a:extLst>
            </p:cNvPr>
            <p:cNvSpPr>
              <a:spLocks/>
            </p:cNvSpPr>
            <p:nvPr/>
          </p:nvSpPr>
          <p:spPr bwMode="auto">
            <a:xfrm>
              <a:off x="255" y="3015"/>
              <a:ext cx="80" cy="196"/>
            </a:xfrm>
            <a:custGeom>
              <a:avLst/>
              <a:gdLst>
                <a:gd name="T0" fmla="*/ 32 w 46"/>
                <a:gd name="T1" fmla="*/ 43 h 113"/>
                <a:gd name="T2" fmla="*/ 5 w 46"/>
                <a:gd name="T3" fmla="*/ 100 h 113"/>
                <a:gd name="T4" fmla="*/ 0 w 46"/>
                <a:gd name="T5" fmla="*/ 99 h 113"/>
                <a:gd name="T6" fmla="*/ 18 w 46"/>
                <a:gd name="T7" fmla="*/ 113 h 113"/>
                <a:gd name="T8" fmla="*/ 46 w 46"/>
                <a:gd name="T9" fmla="*/ 56 h 113"/>
                <a:gd name="T10" fmla="*/ 23 w 46"/>
                <a:gd name="T11" fmla="*/ 0 h 113"/>
                <a:gd name="T12" fmla="*/ 32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32" y="43"/>
                  </a:moveTo>
                  <a:cubicBezTo>
                    <a:pt x="32" y="74"/>
                    <a:pt x="20" y="100"/>
                    <a:pt x="5" y="100"/>
                  </a:cubicBezTo>
                  <a:cubicBezTo>
                    <a:pt x="4" y="100"/>
                    <a:pt x="2" y="100"/>
                    <a:pt x="0" y="99"/>
                  </a:cubicBezTo>
                  <a:cubicBezTo>
                    <a:pt x="5" y="108"/>
                    <a:pt x="12" y="113"/>
                    <a:pt x="18" y="113"/>
                  </a:cubicBezTo>
                  <a:cubicBezTo>
                    <a:pt x="34" y="113"/>
                    <a:pt x="46" y="88"/>
                    <a:pt x="46" y="56"/>
                  </a:cubicBezTo>
                  <a:cubicBezTo>
                    <a:pt x="46" y="28"/>
                    <a:pt x="36" y="5"/>
                    <a:pt x="23" y="0"/>
                  </a:cubicBezTo>
                  <a:cubicBezTo>
                    <a:pt x="29" y="10"/>
                    <a:pt x="32" y="26"/>
                    <a:pt x="32"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52">
              <a:extLst>
                <a:ext uri="{FF2B5EF4-FFF2-40B4-BE49-F238E27FC236}">
                  <a16:creationId xmlns:a16="http://schemas.microsoft.com/office/drawing/2014/main" id="{7CC17828-052B-4237-9366-244F7CD192DA}"/>
                </a:ext>
              </a:extLst>
            </p:cNvPr>
            <p:cNvSpPr>
              <a:spLocks/>
            </p:cNvSpPr>
            <p:nvPr/>
          </p:nvSpPr>
          <p:spPr bwMode="auto">
            <a:xfrm>
              <a:off x="1077" y="3057"/>
              <a:ext cx="323" cy="111"/>
            </a:xfrm>
            <a:custGeom>
              <a:avLst/>
              <a:gdLst>
                <a:gd name="T0" fmla="*/ 0 w 186"/>
                <a:gd name="T1" fmla="*/ 32 h 64"/>
                <a:gd name="T2" fmla="*/ 0 w 186"/>
                <a:gd name="T3" fmla="*/ 32 h 64"/>
                <a:gd name="T4" fmla="*/ 34 w 186"/>
                <a:gd name="T5" fmla="*/ 62 h 64"/>
                <a:gd name="T6" fmla="*/ 186 w 186"/>
                <a:gd name="T7" fmla="*/ 48 h 64"/>
                <a:gd name="T8" fmla="*/ 186 w 186"/>
                <a:gd name="T9" fmla="*/ 16 h 64"/>
                <a:gd name="T10" fmla="*/ 34 w 186"/>
                <a:gd name="T11" fmla="*/ 2 h 64"/>
                <a:gd name="T12" fmla="*/ 0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0" y="32"/>
                  </a:moveTo>
                  <a:cubicBezTo>
                    <a:pt x="0" y="32"/>
                    <a:pt x="0" y="32"/>
                    <a:pt x="0" y="32"/>
                  </a:cubicBezTo>
                  <a:cubicBezTo>
                    <a:pt x="0" y="50"/>
                    <a:pt x="16" y="64"/>
                    <a:pt x="34" y="62"/>
                  </a:cubicBezTo>
                  <a:cubicBezTo>
                    <a:pt x="186" y="48"/>
                    <a:pt x="186" y="48"/>
                    <a:pt x="186" y="48"/>
                  </a:cubicBezTo>
                  <a:cubicBezTo>
                    <a:pt x="186" y="16"/>
                    <a:pt x="186" y="16"/>
                    <a:pt x="186" y="16"/>
                  </a:cubicBezTo>
                  <a:cubicBezTo>
                    <a:pt x="34" y="2"/>
                    <a:pt x="34" y="2"/>
                    <a:pt x="34" y="2"/>
                  </a:cubicBezTo>
                  <a:cubicBezTo>
                    <a:pt x="16" y="0"/>
                    <a:pt x="0" y="14"/>
                    <a:pt x="0"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53">
              <a:extLst>
                <a:ext uri="{FF2B5EF4-FFF2-40B4-BE49-F238E27FC236}">
                  <a16:creationId xmlns:a16="http://schemas.microsoft.com/office/drawing/2014/main" id="{ADC8F532-CE3F-40FC-A989-E636A119D5EE}"/>
                </a:ext>
              </a:extLst>
            </p:cNvPr>
            <p:cNvSpPr>
              <a:spLocks/>
            </p:cNvSpPr>
            <p:nvPr/>
          </p:nvSpPr>
          <p:spPr bwMode="auto">
            <a:xfrm>
              <a:off x="1077" y="3064"/>
              <a:ext cx="323" cy="104"/>
            </a:xfrm>
            <a:custGeom>
              <a:avLst/>
              <a:gdLst>
                <a:gd name="T0" fmla="*/ 19 w 186"/>
                <a:gd name="T1" fmla="*/ 10 h 60"/>
                <a:gd name="T2" fmla="*/ 52 w 186"/>
                <a:gd name="T3" fmla="*/ 40 h 60"/>
                <a:gd name="T4" fmla="*/ 186 w 186"/>
                <a:gd name="T5" fmla="*/ 28 h 60"/>
                <a:gd name="T6" fmla="*/ 186 w 186"/>
                <a:gd name="T7" fmla="*/ 44 h 60"/>
                <a:gd name="T8" fmla="*/ 34 w 186"/>
                <a:gd name="T9" fmla="*/ 58 h 60"/>
                <a:gd name="T10" fmla="*/ 0 w 186"/>
                <a:gd name="T11" fmla="*/ 28 h 60"/>
                <a:gd name="T12" fmla="*/ 21 w 186"/>
                <a:gd name="T13" fmla="*/ 0 h 60"/>
                <a:gd name="T14" fmla="*/ 19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9" y="10"/>
                  </a:moveTo>
                  <a:cubicBezTo>
                    <a:pt x="19" y="28"/>
                    <a:pt x="34" y="42"/>
                    <a:pt x="52" y="40"/>
                  </a:cubicBezTo>
                  <a:cubicBezTo>
                    <a:pt x="186" y="28"/>
                    <a:pt x="186" y="28"/>
                    <a:pt x="186" y="28"/>
                  </a:cubicBezTo>
                  <a:cubicBezTo>
                    <a:pt x="186" y="44"/>
                    <a:pt x="186" y="44"/>
                    <a:pt x="186" y="44"/>
                  </a:cubicBezTo>
                  <a:cubicBezTo>
                    <a:pt x="34" y="58"/>
                    <a:pt x="34" y="58"/>
                    <a:pt x="34" y="58"/>
                  </a:cubicBezTo>
                  <a:cubicBezTo>
                    <a:pt x="16" y="60"/>
                    <a:pt x="0" y="46"/>
                    <a:pt x="0" y="28"/>
                  </a:cubicBezTo>
                  <a:cubicBezTo>
                    <a:pt x="0" y="15"/>
                    <a:pt x="9" y="4"/>
                    <a:pt x="21" y="0"/>
                  </a:cubicBezTo>
                  <a:cubicBezTo>
                    <a:pt x="19" y="3"/>
                    <a:pt x="19" y="6"/>
                    <a:pt x="19"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Oval 54">
              <a:extLst>
                <a:ext uri="{FF2B5EF4-FFF2-40B4-BE49-F238E27FC236}">
                  <a16:creationId xmlns:a16="http://schemas.microsoft.com/office/drawing/2014/main" id="{BDA5D1C7-916E-4671-9AE5-0512CF01A1E3}"/>
                </a:ext>
              </a:extLst>
            </p:cNvPr>
            <p:cNvSpPr>
              <a:spLocks noChangeArrowheads="1"/>
            </p:cNvSpPr>
            <p:nvPr/>
          </p:nvSpPr>
          <p:spPr bwMode="auto">
            <a:xfrm>
              <a:off x="1351" y="3013"/>
              <a:ext cx="96"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55">
              <a:extLst>
                <a:ext uri="{FF2B5EF4-FFF2-40B4-BE49-F238E27FC236}">
                  <a16:creationId xmlns:a16="http://schemas.microsoft.com/office/drawing/2014/main" id="{7D8466C0-8F8A-4762-9E3F-86D94C54ABDE}"/>
                </a:ext>
              </a:extLst>
            </p:cNvPr>
            <p:cNvSpPr>
              <a:spLocks/>
            </p:cNvSpPr>
            <p:nvPr/>
          </p:nvSpPr>
          <p:spPr bwMode="auto">
            <a:xfrm>
              <a:off x="1351" y="3015"/>
              <a:ext cx="80" cy="196"/>
            </a:xfrm>
            <a:custGeom>
              <a:avLst/>
              <a:gdLst>
                <a:gd name="T0" fmla="*/ 14 w 46"/>
                <a:gd name="T1" fmla="*/ 43 h 113"/>
                <a:gd name="T2" fmla="*/ 41 w 46"/>
                <a:gd name="T3" fmla="*/ 100 h 113"/>
                <a:gd name="T4" fmla="*/ 46 w 46"/>
                <a:gd name="T5" fmla="*/ 99 h 113"/>
                <a:gd name="T6" fmla="*/ 28 w 46"/>
                <a:gd name="T7" fmla="*/ 113 h 113"/>
                <a:gd name="T8" fmla="*/ 0 w 46"/>
                <a:gd name="T9" fmla="*/ 56 h 113"/>
                <a:gd name="T10" fmla="*/ 23 w 46"/>
                <a:gd name="T11" fmla="*/ 0 h 113"/>
                <a:gd name="T12" fmla="*/ 14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14" y="43"/>
                  </a:moveTo>
                  <a:cubicBezTo>
                    <a:pt x="14" y="74"/>
                    <a:pt x="26" y="100"/>
                    <a:pt x="41" y="100"/>
                  </a:cubicBezTo>
                  <a:cubicBezTo>
                    <a:pt x="43" y="100"/>
                    <a:pt x="44" y="100"/>
                    <a:pt x="46" y="99"/>
                  </a:cubicBezTo>
                  <a:cubicBezTo>
                    <a:pt x="41" y="108"/>
                    <a:pt x="35" y="113"/>
                    <a:pt x="28" y="113"/>
                  </a:cubicBezTo>
                  <a:cubicBezTo>
                    <a:pt x="13" y="113"/>
                    <a:pt x="0" y="88"/>
                    <a:pt x="0" y="56"/>
                  </a:cubicBezTo>
                  <a:cubicBezTo>
                    <a:pt x="0" y="28"/>
                    <a:pt x="10" y="5"/>
                    <a:pt x="23" y="0"/>
                  </a:cubicBezTo>
                  <a:cubicBezTo>
                    <a:pt x="17" y="10"/>
                    <a:pt x="14" y="26"/>
                    <a:pt x="14"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56">
              <a:extLst>
                <a:ext uri="{FF2B5EF4-FFF2-40B4-BE49-F238E27FC236}">
                  <a16:creationId xmlns:a16="http://schemas.microsoft.com/office/drawing/2014/main" id="{AC174ED4-1F6A-4DCA-9453-D0B0FB76D463}"/>
                </a:ext>
              </a:extLst>
            </p:cNvPr>
            <p:cNvSpPr>
              <a:spLocks/>
            </p:cNvSpPr>
            <p:nvPr/>
          </p:nvSpPr>
          <p:spPr bwMode="auto">
            <a:xfrm>
              <a:off x="431" y="3256"/>
              <a:ext cx="268" cy="269"/>
            </a:xfrm>
            <a:custGeom>
              <a:avLst/>
              <a:gdLst>
                <a:gd name="T0" fmla="*/ 143 w 155"/>
                <a:gd name="T1" fmla="*/ 13 h 155"/>
                <a:gd name="T2" fmla="*/ 143 w 155"/>
                <a:gd name="T3" fmla="*/ 13 h 155"/>
                <a:gd name="T4" fmla="*/ 140 w 155"/>
                <a:gd name="T5" fmla="*/ 58 h 155"/>
                <a:gd name="T6" fmla="*/ 23 w 155"/>
                <a:gd name="T7" fmla="*/ 155 h 155"/>
                <a:gd name="T8" fmla="*/ 0 w 155"/>
                <a:gd name="T9" fmla="*/ 133 h 155"/>
                <a:gd name="T10" fmla="*/ 97 w 155"/>
                <a:gd name="T11" fmla="*/ 15 h 155"/>
                <a:gd name="T12" fmla="*/ 14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3"/>
                  </a:moveTo>
                  <a:cubicBezTo>
                    <a:pt x="143" y="13"/>
                    <a:pt x="143" y="13"/>
                    <a:pt x="143" y="13"/>
                  </a:cubicBezTo>
                  <a:cubicBezTo>
                    <a:pt x="155" y="26"/>
                    <a:pt x="154" y="47"/>
                    <a:pt x="140" y="58"/>
                  </a:cubicBezTo>
                  <a:cubicBezTo>
                    <a:pt x="23" y="155"/>
                    <a:pt x="23" y="155"/>
                    <a:pt x="23" y="155"/>
                  </a:cubicBezTo>
                  <a:cubicBezTo>
                    <a:pt x="0" y="133"/>
                    <a:pt x="0" y="133"/>
                    <a:pt x="0" y="133"/>
                  </a:cubicBezTo>
                  <a:cubicBezTo>
                    <a:pt x="97" y="15"/>
                    <a:pt x="97" y="15"/>
                    <a:pt x="97" y="15"/>
                  </a:cubicBezTo>
                  <a:cubicBezTo>
                    <a:pt x="109" y="1"/>
                    <a:pt x="130" y="0"/>
                    <a:pt x="14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57">
              <a:extLst>
                <a:ext uri="{FF2B5EF4-FFF2-40B4-BE49-F238E27FC236}">
                  <a16:creationId xmlns:a16="http://schemas.microsoft.com/office/drawing/2014/main" id="{C8406619-949B-47E1-B09B-2B03CAD4D133}"/>
                </a:ext>
              </a:extLst>
            </p:cNvPr>
            <p:cNvSpPr>
              <a:spLocks/>
            </p:cNvSpPr>
            <p:nvPr/>
          </p:nvSpPr>
          <p:spPr bwMode="auto">
            <a:xfrm>
              <a:off x="450" y="3260"/>
              <a:ext cx="249" cy="265"/>
            </a:xfrm>
            <a:custGeom>
              <a:avLst/>
              <a:gdLst>
                <a:gd name="T0" fmla="*/ 106 w 144"/>
                <a:gd name="T1" fmla="*/ 11 h 153"/>
                <a:gd name="T2" fmla="*/ 103 w 144"/>
                <a:gd name="T3" fmla="*/ 56 h 153"/>
                <a:gd name="T4" fmla="*/ 0 w 144"/>
                <a:gd name="T5" fmla="*/ 142 h 153"/>
                <a:gd name="T6" fmla="*/ 12 w 144"/>
                <a:gd name="T7" fmla="*/ 153 h 153"/>
                <a:gd name="T8" fmla="*/ 129 w 144"/>
                <a:gd name="T9" fmla="*/ 56 h 153"/>
                <a:gd name="T10" fmla="*/ 132 w 144"/>
                <a:gd name="T11" fmla="*/ 11 h 153"/>
                <a:gd name="T12" fmla="*/ 97 w 144"/>
                <a:gd name="T13" fmla="*/ 5 h 153"/>
                <a:gd name="T14" fmla="*/ 106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106" y="11"/>
                  </a:moveTo>
                  <a:cubicBezTo>
                    <a:pt x="119" y="24"/>
                    <a:pt x="117" y="45"/>
                    <a:pt x="103" y="56"/>
                  </a:cubicBezTo>
                  <a:cubicBezTo>
                    <a:pt x="0" y="142"/>
                    <a:pt x="0" y="142"/>
                    <a:pt x="0" y="142"/>
                  </a:cubicBezTo>
                  <a:cubicBezTo>
                    <a:pt x="12" y="153"/>
                    <a:pt x="12" y="153"/>
                    <a:pt x="12" y="153"/>
                  </a:cubicBezTo>
                  <a:cubicBezTo>
                    <a:pt x="129" y="56"/>
                    <a:pt x="129" y="56"/>
                    <a:pt x="129" y="56"/>
                  </a:cubicBezTo>
                  <a:cubicBezTo>
                    <a:pt x="143" y="45"/>
                    <a:pt x="144" y="24"/>
                    <a:pt x="132" y="11"/>
                  </a:cubicBezTo>
                  <a:cubicBezTo>
                    <a:pt x="122" y="1"/>
                    <a:pt x="108" y="0"/>
                    <a:pt x="97" y="5"/>
                  </a:cubicBezTo>
                  <a:cubicBezTo>
                    <a:pt x="100" y="6"/>
                    <a:pt x="103" y="8"/>
                    <a:pt x="106"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58">
              <a:extLst>
                <a:ext uri="{FF2B5EF4-FFF2-40B4-BE49-F238E27FC236}">
                  <a16:creationId xmlns:a16="http://schemas.microsoft.com/office/drawing/2014/main" id="{603CDA8A-32E6-444D-B84B-0E12671B7A8C}"/>
                </a:ext>
              </a:extLst>
            </p:cNvPr>
            <p:cNvSpPr>
              <a:spLocks/>
            </p:cNvSpPr>
            <p:nvPr/>
          </p:nvSpPr>
          <p:spPr bwMode="auto">
            <a:xfrm>
              <a:off x="361" y="3418"/>
              <a:ext cx="177" cy="176"/>
            </a:xfrm>
            <a:custGeom>
              <a:avLst/>
              <a:gdLst>
                <a:gd name="T0" fmla="*/ 11 w 102"/>
                <a:gd name="T1" fmla="*/ 11 h 102"/>
                <a:gd name="T2" fmla="*/ 71 w 102"/>
                <a:gd name="T3" fmla="*/ 32 h 102"/>
                <a:gd name="T4" fmla="*/ 92 w 102"/>
                <a:gd name="T5" fmla="*/ 91 h 102"/>
                <a:gd name="T6" fmla="*/ 32 w 102"/>
                <a:gd name="T7" fmla="*/ 70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22" y="0"/>
                    <a:pt x="48" y="9"/>
                    <a:pt x="71" y="32"/>
                  </a:cubicBezTo>
                  <a:cubicBezTo>
                    <a:pt x="93" y="54"/>
                    <a:pt x="102" y="81"/>
                    <a:pt x="92" y="91"/>
                  </a:cubicBezTo>
                  <a:cubicBezTo>
                    <a:pt x="81" y="102"/>
                    <a:pt x="54" y="92"/>
                    <a:pt x="32" y="70"/>
                  </a:cubicBezTo>
                  <a:cubicBezTo>
                    <a:pt x="10" y="48"/>
                    <a:pt x="0" y="21"/>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9">
              <a:extLst>
                <a:ext uri="{FF2B5EF4-FFF2-40B4-BE49-F238E27FC236}">
                  <a16:creationId xmlns:a16="http://schemas.microsoft.com/office/drawing/2014/main" id="{CA2DC140-265E-4FFB-BD8B-568F94085AFA}"/>
                </a:ext>
              </a:extLst>
            </p:cNvPr>
            <p:cNvSpPr>
              <a:spLocks/>
            </p:cNvSpPr>
            <p:nvPr/>
          </p:nvSpPr>
          <p:spPr bwMode="auto">
            <a:xfrm>
              <a:off x="387" y="3421"/>
              <a:ext cx="151" cy="165"/>
            </a:xfrm>
            <a:custGeom>
              <a:avLst/>
              <a:gdLst>
                <a:gd name="T0" fmla="*/ 37 w 87"/>
                <a:gd name="T1" fmla="*/ 30 h 95"/>
                <a:gd name="T2" fmla="*/ 58 w 87"/>
                <a:gd name="T3" fmla="*/ 89 h 95"/>
                <a:gd name="T4" fmla="*/ 54 w 87"/>
                <a:gd name="T5" fmla="*/ 92 h 95"/>
                <a:gd name="T6" fmla="*/ 77 w 87"/>
                <a:gd name="T7" fmla="*/ 89 h 95"/>
                <a:gd name="T8" fmla="*/ 56 w 87"/>
                <a:gd name="T9" fmla="*/ 30 h 95"/>
                <a:gd name="T10" fmla="*/ 0 w 87"/>
                <a:gd name="T11" fmla="*/ 6 h 95"/>
                <a:gd name="T12" fmla="*/ 37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37" y="30"/>
                  </a:moveTo>
                  <a:cubicBezTo>
                    <a:pt x="59" y="52"/>
                    <a:pt x="69" y="79"/>
                    <a:pt x="58" y="89"/>
                  </a:cubicBezTo>
                  <a:cubicBezTo>
                    <a:pt x="57" y="90"/>
                    <a:pt x="55" y="91"/>
                    <a:pt x="54" y="92"/>
                  </a:cubicBezTo>
                  <a:cubicBezTo>
                    <a:pt x="64" y="95"/>
                    <a:pt x="72" y="94"/>
                    <a:pt x="77" y="89"/>
                  </a:cubicBezTo>
                  <a:cubicBezTo>
                    <a:pt x="87" y="79"/>
                    <a:pt x="78" y="52"/>
                    <a:pt x="56" y="30"/>
                  </a:cubicBezTo>
                  <a:cubicBezTo>
                    <a:pt x="36" y="10"/>
                    <a:pt x="12" y="0"/>
                    <a:pt x="0" y="6"/>
                  </a:cubicBezTo>
                  <a:cubicBezTo>
                    <a:pt x="11" y="9"/>
                    <a:pt x="25" y="18"/>
                    <a:pt x="37"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60">
              <a:extLst>
                <a:ext uri="{FF2B5EF4-FFF2-40B4-BE49-F238E27FC236}">
                  <a16:creationId xmlns:a16="http://schemas.microsoft.com/office/drawing/2014/main" id="{8A689D5C-CD89-42F9-A49D-12157CC98565}"/>
                </a:ext>
              </a:extLst>
            </p:cNvPr>
            <p:cNvSpPr>
              <a:spLocks/>
            </p:cNvSpPr>
            <p:nvPr/>
          </p:nvSpPr>
          <p:spPr bwMode="auto">
            <a:xfrm>
              <a:off x="987" y="2700"/>
              <a:ext cx="269" cy="268"/>
            </a:xfrm>
            <a:custGeom>
              <a:avLst/>
              <a:gdLst>
                <a:gd name="T0" fmla="*/ 13 w 155"/>
                <a:gd name="T1" fmla="*/ 143 h 155"/>
                <a:gd name="T2" fmla="*/ 13 w 155"/>
                <a:gd name="T3" fmla="*/ 143 h 155"/>
                <a:gd name="T4" fmla="*/ 58 w 155"/>
                <a:gd name="T5" fmla="*/ 140 h 155"/>
                <a:gd name="T6" fmla="*/ 155 w 155"/>
                <a:gd name="T7" fmla="*/ 23 h 155"/>
                <a:gd name="T8" fmla="*/ 133 w 155"/>
                <a:gd name="T9" fmla="*/ 0 h 155"/>
                <a:gd name="T10" fmla="*/ 15 w 155"/>
                <a:gd name="T11" fmla="*/ 97 h 155"/>
                <a:gd name="T12" fmla="*/ 1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43"/>
                  </a:moveTo>
                  <a:cubicBezTo>
                    <a:pt x="13" y="143"/>
                    <a:pt x="13" y="143"/>
                    <a:pt x="13" y="143"/>
                  </a:cubicBezTo>
                  <a:cubicBezTo>
                    <a:pt x="26" y="155"/>
                    <a:pt x="47" y="154"/>
                    <a:pt x="58" y="140"/>
                  </a:cubicBezTo>
                  <a:cubicBezTo>
                    <a:pt x="155" y="23"/>
                    <a:pt x="155" y="23"/>
                    <a:pt x="155" y="23"/>
                  </a:cubicBezTo>
                  <a:cubicBezTo>
                    <a:pt x="133" y="0"/>
                    <a:pt x="133" y="0"/>
                    <a:pt x="133" y="0"/>
                  </a:cubicBezTo>
                  <a:cubicBezTo>
                    <a:pt x="15" y="97"/>
                    <a:pt x="15" y="97"/>
                    <a:pt x="15" y="97"/>
                  </a:cubicBezTo>
                  <a:cubicBezTo>
                    <a:pt x="1" y="109"/>
                    <a:pt x="0" y="130"/>
                    <a:pt x="1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61">
              <a:extLst>
                <a:ext uri="{FF2B5EF4-FFF2-40B4-BE49-F238E27FC236}">
                  <a16:creationId xmlns:a16="http://schemas.microsoft.com/office/drawing/2014/main" id="{939E82D5-81D2-49FE-8DA1-2FF8D1A84226}"/>
                </a:ext>
              </a:extLst>
            </p:cNvPr>
            <p:cNvSpPr>
              <a:spLocks/>
            </p:cNvSpPr>
            <p:nvPr/>
          </p:nvSpPr>
          <p:spPr bwMode="auto">
            <a:xfrm>
              <a:off x="991" y="2719"/>
              <a:ext cx="265" cy="249"/>
            </a:xfrm>
            <a:custGeom>
              <a:avLst/>
              <a:gdLst>
                <a:gd name="T0" fmla="*/ 11 w 153"/>
                <a:gd name="T1" fmla="*/ 106 h 144"/>
                <a:gd name="T2" fmla="*/ 56 w 153"/>
                <a:gd name="T3" fmla="*/ 103 h 144"/>
                <a:gd name="T4" fmla="*/ 141 w 153"/>
                <a:gd name="T5" fmla="*/ 0 h 144"/>
                <a:gd name="T6" fmla="*/ 153 w 153"/>
                <a:gd name="T7" fmla="*/ 12 h 144"/>
                <a:gd name="T8" fmla="*/ 56 w 153"/>
                <a:gd name="T9" fmla="*/ 129 h 144"/>
                <a:gd name="T10" fmla="*/ 11 w 153"/>
                <a:gd name="T11" fmla="*/ 132 h 144"/>
                <a:gd name="T12" fmla="*/ 5 w 153"/>
                <a:gd name="T13" fmla="*/ 97 h 144"/>
                <a:gd name="T14" fmla="*/ 11 w 153"/>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4">
                  <a:moveTo>
                    <a:pt x="11" y="106"/>
                  </a:moveTo>
                  <a:cubicBezTo>
                    <a:pt x="24" y="119"/>
                    <a:pt x="45" y="117"/>
                    <a:pt x="56" y="103"/>
                  </a:cubicBezTo>
                  <a:cubicBezTo>
                    <a:pt x="141" y="0"/>
                    <a:pt x="141" y="0"/>
                    <a:pt x="141" y="0"/>
                  </a:cubicBezTo>
                  <a:cubicBezTo>
                    <a:pt x="153" y="12"/>
                    <a:pt x="153" y="12"/>
                    <a:pt x="153" y="12"/>
                  </a:cubicBezTo>
                  <a:cubicBezTo>
                    <a:pt x="56" y="129"/>
                    <a:pt x="56" y="129"/>
                    <a:pt x="56" y="129"/>
                  </a:cubicBezTo>
                  <a:cubicBezTo>
                    <a:pt x="45" y="143"/>
                    <a:pt x="24" y="144"/>
                    <a:pt x="11" y="132"/>
                  </a:cubicBezTo>
                  <a:cubicBezTo>
                    <a:pt x="1" y="122"/>
                    <a:pt x="0" y="108"/>
                    <a:pt x="5" y="97"/>
                  </a:cubicBezTo>
                  <a:cubicBezTo>
                    <a:pt x="6" y="100"/>
                    <a:pt x="8" y="103"/>
                    <a:pt x="11"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62">
              <a:extLst>
                <a:ext uri="{FF2B5EF4-FFF2-40B4-BE49-F238E27FC236}">
                  <a16:creationId xmlns:a16="http://schemas.microsoft.com/office/drawing/2014/main" id="{24DAFFF0-DE0D-4E0B-9DB0-C803F074E85B}"/>
                </a:ext>
              </a:extLst>
            </p:cNvPr>
            <p:cNvSpPr>
              <a:spLocks/>
            </p:cNvSpPr>
            <p:nvPr/>
          </p:nvSpPr>
          <p:spPr bwMode="auto">
            <a:xfrm>
              <a:off x="1148" y="2630"/>
              <a:ext cx="177" cy="177"/>
            </a:xfrm>
            <a:custGeom>
              <a:avLst/>
              <a:gdLst>
                <a:gd name="T0" fmla="*/ 11 w 102"/>
                <a:gd name="T1" fmla="*/ 11 h 102"/>
                <a:gd name="T2" fmla="*/ 32 w 102"/>
                <a:gd name="T3" fmla="*/ 71 h 102"/>
                <a:gd name="T4" fmla="*/ 91 w 102"/>
                <a:gd name="T5" fmla="*/ 92 h 102"/>
                <a:gd name="T6" fmla="*/ 70 w 102"/>
                <a:gd name="T7" fmla="*/ 32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0" y="22"/>
                    <a:pt x="9" y="48"/>
                    <a:pt x="32" y="71"/>
                  </a:cubicBezTo>
                  <a:cubicBezTo>
                    <a:pt x="54" y="93"/>
                    <a:pt x="81" y="102"/>
                    <a:pt x="91" y="92"/>
                  </a:cubicBezTo>
                  <a:cubicBezTo>
                    <a:pt x="102" y="81"/>
                    <a:pt x="92" y="54"/>
                    <a:pt x="70" y="32"/>
                  </a:cubicBezTo>
                  <a:cubicBezTo>
                    <a:pt x="48" y="10"/>
                    <a:pt x="21" y="0"/>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63">
              <a:extLst>
                <a:ext uri="{FF2B5EF4-FFF2-40B4-BE49-F238E27FC236}">
                  <a16:creationId xmlns:a16="http://schemas.microsoft.com/office/drawing/2014/main" id="{D5D3CC8C-3947-49E4-AC00-9D298FCF0AFF}"/>
                </a:ext>
              </a:extLst>
            </p:cNvPr>
            <p:cNvSpPr>
              <a:spLocks/>
            </p:cNvSpPr>
            <p:nvPr/>
          </p:nvSpPr>
          <p:spPr bwMode="auto">
            <a:xfrm>
              <a:off x="1152" y="2656"/>
              <a:ext cx="165" cy="151"/>
            </a:xfrm>
            <a:custGeom>
              <a:avLst/>
              <a:gdLst>
                <a:gd name="T0" fmla="*/ 30 w 95"/>
                <a:gd name="T1" fmla="*/ 37 h 87"/>
                <a:gd name="T2" fmla="*/ 89 w 95"/>
                <a:gd name="T3" fmla="*/ 58 h 87"/>
                <a:gd name="T4" fmla="*/ 92 w 95"/>
                <a:gd name="T5" fmla="*/ 54 h 87"/>
                <a:gd name="T6" fmla="*/ 89 w 95"/>
                <a:gd name="T7" fmla="*/ 77 h 87"/>
                <a:gd name="T8" fmla="*/ 30 w 95"/>
                <a:gd name="T9" fmla="*/ 56 h 87"/>
                <a:gd name="T10" fmla="*/ 6 w 95"/>
                <a:gd name="T11" fmla="*/ 0 h 87"/>
                <a:gd name="T12" fmla="*/ 30 w 95"/>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5" h="87">
                  <a:moveTo>
                    <a:pt x="30" y="37"/>
                  </a:moveTo>
                  <a:cubicBezTo>
                    <a:pt x="52" y="59"/>
                    <a:pt x="79" y="69"/>
                    <a:pt x="89" y="58"/>
                  </a:cubicBezTo>
                  <a:cubicBezTo>
                    <a:pt x="90" y="57"/>
                    <a:pt x="91" y="55"/>
                    <a:pt x="92" y="54"/>
                  </a:cubicBezTo>
                  <a:cubicBezTo>
                    <a:pt x="95" y="64"/>
                    <a:pt x="94" y="72"/>
                    <a:pt x="89" y="77"/>
                  </a:cubicBezTo>
                  <a:cubicBezTo>
                    <a:pt x="79" y="87"/>
                    <a:pt x="52" y="78"/>
                    <a:pt x="30" y="56"/>
                  </a:cubicBezTo>
                  <a:cubicBezTo>
                    <a:pt x="10" y="36"/>
                    <a:pt x="0" y="12"/>
                    <a:pt x="6" y="0"/>
                  </a:cubicBezTo>
                  <a:cubicBezTo>
                    <a:pt x="9" y="11"/>
                    <a:pt x="17" y="25"/>
                    <a:pt x="30"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61" name="Freeform 5">
            <a:extLst>
              <a:ext uri="{FF2B5EF4-FFF2-40B4-BE49-F238E27FC236}">
                <a16:creationId xmlns:a16="http://schemas.microsoft.com/office/drawing/2014/main" id="{07A3E443-CBAD-49EA-AD69-B594249ADD87}"/>
              </a:ext>
            </a:extLst>
          </p:cNvPr>
          <p:cNvSpPr>
            <a:spLocks/>
          </p:cNvSpPr>
          <p:nvPr/>
        </p:nvSpPr>
        <p:spPr bwMode="auto">
          <a:xfrm rot="10800000">
            <a:off x="10174288" y="-40481"/>
            <a:ext cx="2035176" cy="1325562"/>
          </a:xfrm>
          <a:custGeom>
            <a:avLst/>
            <a:gdLst>
              <a:gd name="T0" fmla="*/ 10 w 1809"/>
              <a:gd name="T1" fmla="*/ 236 h 1176"/>
              <a:gd name="T2" fmla="*/ 385 w 1809"/>
              <a:gd name="T3" fmla="*/ 500 h 1176"/>
              <a:gd name="T4" fmla="*/ 997 w 1809"/>
              <a:gd name="T5" fmla="*/ 772 h 1176"/>
              <a:gd name="T6" fmla="*/ 1593 w 1809"/>
              <a:gd name="T7" fmla="*/ 1176 h 1176"/>
              <a:gd name="T8" fmla="*/ 0 w 1809"/>
              <a:gd name="T9" fmla="*/ 1176 h 1176"/>
              <a:gd name="T10" fmla="*/ 10 w 1809"/>
              <a:gd name="T11" fmla="*/ 236 h 1176"/>
            </a:gdLst>
            <a:ahLst/>
            <a:cxnLst>
              <a:cxn ang="0">
                <a:pos x="T0" y="T1"/>
              </a:cxn>
              <a:cxn ang="0">
                <a:pos x="T2" y="T3"/>
              </a:cxn>
              <a:cxn ang="0">
                <a:pos x="T4" y="T5"/>
              </a:cxn>
              <a:cxn ang="0">
                <a:pos x="T6" y="T7"/>
              </a:cxn>
              <a:cxn ang="0">
                <a:pos x="T8" y="T9"/>
              </a:cxn>
              <a:cxn ang="0">
                <a:pos x="T10" y="T11"/>
              </a:cxn>
            </a:cxnLst>
            <a:rect l="0" t="0" r="r" b="b"/>
            <a:pathLst>
              <a:path w="1809" h="1176">
                <a:moveTo>
                  <a:pt x="10" y="236"/>
                </a:moveTo>
                <a:cubicBezTo>
                  <a:pt x="10" y="236"/>
                  <a:pt x="329" y="0"/>
                  <a:pt x="385" y="500"/>
                </a:cubicBezTo>
                <a:cubicBezTo>
                  <a:pt x="385" y="572"/>
                  <a:pt x="517" y="932"/>
                  <a:pt x="997" y="772"/>
                </a:cubicBezTo>
                <a:cubicBezTo>
                  <a:pt x="1133" y="700"/>
                  <a:pt x="1809" y="448"/>
                  <a:pt x="1593" y="1176"/>
                </a:cubicBezTo>
                <a:cubicBezTo>
                  <a:pt x="1329" y="1176"/>
                  <a:pt x="0" y="1176"/>
                  <a:pt x="0" y="1176"/>
                </a:cubicBezTo>
                <a:lnTo>
                  <a:pt x="10" y="236"/>
                </a:lnTo>
                <a:close/>
              </a:path>
            </a:pathLst>
          </a:custGeom>
          <a:solidFill>
            <a:srgbClr val="BF3C5C"/>
          </a:solidFill>
          <a:ln>
            <a:noFill/>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reeform 5">
            <a:extLst>
              <a:ext uri="{FF2B5EF4-FFF2-40B4-BE49-F238E27FC236}">
                <a16:creationId xmlns:a16="http://schemas.microsoft.com/office/drawing/2014/main" id="{36E11829-E1DE-42D1-B070-80C49D1977FE}"/>
              </a:ext>
            </a:extLst>
          </p:cNvPr>
          <p:cNvSpPr>
            <a:spLocks/>
          </p:cNvSpPr>
          <p:nvPr/>
        </p:nvSpPr>
        <p:spPr bwMode="auto">
          <a:xfrm flipH="1">
            <a:off x="8451586" y="4033566"/>
            <a:ext cx="3740414" cy="2824434"/>
          </a:xfrm>
          <a:custGeom>
            <a:avLst/>
            <a:gdLst>
              <a:gd name="T0" fmla="*/ 10 w 1809"/>
              <a:gd name="T1" fmla="*/ 236 h 1176"/>
              <a:gd name="T2" fmla="*/ 385 w 1809"/>
              <a:gd name="T3" fmla="*/ 500 h 1176"/>
              <a:gd name="T4" fmla="*/ 997 w 1809"/>
              <a:gd name="T5" fmla="*/ 772 h 1176"/>
              <a:gd name="T6" fmla="*/ 1593 w 1809"/>
              <a:gd name="T7" fmla="*/ 1176 h 1176"/>
              <a:gd name="T8" fmla="*/ 0 w 1809"/>
              <a:gd name="T9" fmla="*/ 1176 h 1176"/>
              <a:gd name="T10" fmla="*/ 10 w 1809"/>
              <a:gd name="T11" fmla="*/ 236 h 1176"/>
            </a:gdLst>
            <a:ahLst/>
            <a:cxnLst>
              <a:cxn ang="0">
                <a:pos x="T0" y="T1"/>
              </a:cxn>
              <a:cxn ang="0">
                <a:pos x="T2" y="T3"/>
              </a:cxn>
              <a:cxn ang="0">
                <a:pos x="T4" y="T5"/>
              </a:cxn>
              <a:cxn ang="0">
                <a:pos x="T6" y="T7"/>
              </a:cxn>
              <a:cxn ang="0">
                <a:pos x="T8" y="T9"/>
              </a:cxn>
              <a:cxn ang="0">
                <a:pos x="T10" y="T11"/>
              </a:cxn>
            </a:cxnLst>
            <a:rect l="0" t="0" r="r" b="b"/>
            <a:pathLst>
              <a:path w="1809" h="1176">
                <a:moveTo>
                  <a:pt x="10" y="236"/>
                </a:moveTo>
                <a:cubicBezTo>
                  <a:pt x="10" y="236"/>
                  <a:pt x="329" y="0"/>
                  <a:pt x="385" y="500"/>
                </a:cubicBezTo>
                <a:cubicBezTo>
                  <a:pt x="385" y="572"/>
                  <a:pt x="517" y="932"/>
                  <a:pt x="997" y="772"/>
                </a:cubicBezTo>
                <a:cubicBezTo>
                  <a:pt x="1133" y="700"/>
                  <a:pt x="1809" y="448"/>
                  <a:pt x="1593" y="1176"/>
                </a:cubicBezTo>
                <a:cubicBezTo>
                  <a:pt x="1329" y="1176"/>
                  <a:pt x="0" y="1176"/>
                  <a:pt x="0" y="1176"/>
                </a:cubicBezTo>
                <a:lnTo>
                  <a:pt x="10" y="236"/>
                </a:lnTo>
                <a:close/>
              </a:path>
            </a:pathLst>
          </a:custGeom>
          <a:solidFill>
            <a:srgbClr val="BF3C5C"/>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Freeform 6">
            <a:extLst>
              <a:ext uri="{FF2B5EF4-FFF2-40B4-BE49-F238E27FC236}">
                <a16:creationId xmlns:a16="http://schemas.microsoft.com/office/drawing/2014/main" id="{1922B64D-3147-4FC6-B848-CFC4D8FA57B5}"/>
              </a:ext>
            </a:extLst>
          </p:cNvPr>
          <p:cNvSpPr>
            <a:spLocks/>
          </p:cNvSpPr>
          <p:nvPr/>
        </p:nvSpPr>
        <p:spPr bwMode="auto">
          <a:xfrm rot="5400000">
            <a:off x="977900" y="-1037013"/>
            <a:ext cx="4902200" cy="6858000"/>
          </a:xfrm>
          <a:custGeom>
            <a:avLst/>
            <a:gdLst>
              <a:gd name="T0" fmla="*/ 0 w 1829"/>
              <a:gd name="T1" fmla="*/ 2460 h 2460"/>
              <a:gd name="T2" fmla="*/ 0 w 1829"/>
              <a:gd name="T3" fmla="*/ 0 h 2460"/>
              <a:gd name="T4" fmla="*/ 568 w 1829"/>
              <a:gd name="T5" fmla="*/ 817 h 2460"/>
              <a:gd name="T6" fmla="*/ 569 w 1829"/>
              <a:gd name="T7" fmla="*/ 860 h 2460"/>
              <a:gd name="T8" fmla="*/ 569 w 1829"/>
              <a:gd name="T9" fmla="*/ 860 h 2460"/>
              <a:gd name="T10" fmla="*/ 569 w 1829"/>
              <a:gd name="T11" fmla="*/ 861 h 2460"/>
              <a:gd name="T12" fmla="*/ 566 w 1829"/>
              <a:gd name="T13" fmla="*/ 934 h 2460"/>
              <a:gd name="T14" fmla="*/ 1145 w 1829"/>
              <a:gd name="T15" fmla="*/ 1516 h 2460"/>
              <a:gd name="T16" fmla="*/ 1169 w 1829"/>
              <a:gd name="T17" fmla="*/ 1516 h 2460"/>
              <a:gd name="T18" fmla="*/ 1171 w 1829"/>
              <a:gd name="T19" fmla="*/ 1516 h 2460"/>
              <a:gd name="T20" fmla="*/ 1171 w 1829"/>
              <a:gd name="T21" fmla="*/ 1516 h 2460"/>
              <a:gd name="T22" fmla="*/ 1824 w 1829"/>
              <a:gd name="T23" fmla="*/ 2158 h 2460"/>
              <a:gd name="T24" fmla="*/ 1767 w 1829"/>
              <a:gd name="T25" fmla="*/ 2460 h 2460"/>
              <a:gd name="T26" fmla="*/ 0 w 1829"/>
              <a:gd name="T27" fmla="*/ 2460 h 2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29" h="2460">
                <a:moveTo>
                  <a:pt x="0" y="2460"/>
                </a:moveTo>
                <a:cubicBezTo>
                  <a:pt x="0" y="0"/>
                  <a:pt x="0" y="0"/>
                  <a:pt x="0" y="0"/>
                </a:cubicBezTo>
                <a:cubicBezTo>
                  <a:pt x="321" y="136"/>
                  <a:pt x="552" y="446"/>
                  <a:pt x="568" y="817"/>
                </a:cubicBezTo>
                <a:cubicBezTo>
                  <a:pt x="569" y="831"/>
                  <a:pt x="569" y="846"/>
                  <a:pt x="569" y="860"/>
                </a:cubicBezTo>
                <a:cubicBezTo>
                  <a:pt x="569" y="860"/>
                  <a:pt x="569" y="860"/>
                  <a:pt x="569" y="860"/>
                </a:cubicBezTo>
                <a:cubicBezTo>
                  <a:pt x="569" y="861"/>
                  <a:pt x="569" y="861"/>
                  <a:pt x="569" y="861"/>
                </a:cubicBezTo>
                <a:cubicBezTo>
                  <a:pt x="569" y="885"/>
                  <a:pt x="568" y="910"/>
                  <a:pt x="566" y="934"/>
                </a:cubicBezTo>
                <a:cubicBezTo>
                  <a:pt x="560" y="1318"/>
                  <a:pt x="740" y="1510"/>
                  <a:pt x="1145" y="1516"/>
                </a:cubicBezTo>
                <a:cubicBezTo>
                  <a:pt x="1153" y="1516"/>
                  <a:pt x="1161" y="1516"/>
                  <a:pt x="1169" y="1516"/>
                </a:cubicBezTo>
                <a:cubicBezTo>
                  <a:pt x="1171" y="1516"/>
                  <a:pt x="1171" y="1516"/>
                  <a:pt x="1171" y="1516"/>
                </a:cubicBezTo>
                <a:cubicBezTo>
                  <a:pt x="1171" y="1516"/>
                  <a:pt x="1171" y="1516"/>
                  <a:pt x="1171" y="1516"/>
                </a:cubicBezTo>
                <a:cubicBezTo>
                  <a:pt x="1521" y="1525"/>
                  <a:pt x="1808" y="1804"/>
                  <a:pt x="1824" y="2158"/>
                </a:cubicBezTo>
                <a:cubicBezTo>
                  <a:pt x="1829" y="2266"/>
                  <a:pt x="1808" y="2368"/>
                  <a:pt x="1767" y="2460"/>
                </a:cubicBezTo>
                <a:lnTo>
                  <a:pt x="0" y="2460"/>
                </a:lnTo>
                <a:close/>
              </a:path>
            </a:pathLst>
          </a:custGeom>
          <a:solidFill>
            <a:srgbClr val="A6C2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Title 74913">
            <a:extLst>
              <a:ext uri="{FF2B5EF4-FFF2-40B4-BE49-F238E27FC236}">
                <a16:creationId xmlns:a16="http://schemas.microsoft.com/office/drawing/2014/main" id="{F432F11F-78B1-49C0-AF67-CB4CBE4951E4}"/>
              </a:ext>
            </a:extLst>
          </p:cNvPr>
          <p:cNvSpPr txBox="1">
            <a:spLocks/>
          </p:cNvSpPr>
          <p:nvPr/>
        </p:nvSpPr>
        <p:spPr>
          <a:xfrm>
            <a:off x="3176242" y="3897091"/>
            <a:ext cx="4902200" cy="175154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Stay at </a:t>
            </a:r>
            <a:br>
              <a:rPr lang="en-US" b="1" dirty="0"/>
            </a:br>
            <a:r>
              <a:rPr lang="en-US" b="1" dirty="0">
                <a:solidFill>
                  <a:srgbClr val="A6C23D"/>
                </a:solidFill>
              </a:rPr>
              <a:t>Home  </a:t>
            </a:r>
          </a:p>
        </p:txBody>
      </p:sp>
      <p:sp>
        <p:nvSpPr>
          <p:cNvPr id="20" name="Text Placeholder 74914">
            <a:extLst>
              <a:ext uri="{FF2B5EF4-FFF2-40B4-BE49-F238E27FC236}">
                <a16:creationId xmlns:a16="http://schemas.microsoft.com/office/drawing/2014/main" id="{C079D3C8-FAE5-4F50-9892-1E3A210B3E33}"/>
              </a:ext>
            </a:extLst>
          </p:cNvPr>
          <p:cNvSpPr txBox="1">
            <a:spLocks/>
          </p:cNvSpPr>
          <p:nvPr/>
        </p:nvSpPr>
        <p:spPr>
          <a:xfrm>
            <a:off x="801478" y="5235587"/>
            <a:ext cx="10580023" cy="122728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BR" altLang="es-MX" sz="1800" dirty="0">
                <a:cs typeface="Calibri Light" panose="020F0302020204030204" pitchFamily="34" charset="0"/>
              </a:rPr>
              <a:t>Adipiscing elit. Aliquam tincidunt ante nec sem congue convallis. Pellentesque vel mauris quis nisl ornare rutrum in id risus.</a:t>
            </a:r>
            <a:endParaRPr lang="en-US" sz="1800" dirty="0">
              <a:cs typeface="Calibri Light" panose="020F0302020204030204" pitchFamily="34" charset="0"/>
            </a:endParaRPr>
          </a:p>
          <a:p>
            <a:pPr marL="0" indent="0">
              <a:buNone/>
            </a:pPr>
            <a:endParaRPr lang="en-US" dirty="0"/>
          </a:p>
        </p:txBody>
      </p:sp>
      <p:grpSp>
        <p:nvGrpSpPr>
          <p:cNvPr id="4" name="Group 4">
            <a:extLst>
              <a:ext uri="{FF2B5EF4-FFF2-40B4-BE49-F238E27FC236}">
                <a16:creationId xmlns:a16="http://schemas.microsoft.com/office/drawing/2014/main" id="{164D67C6-EB62-4E3C-A5E0-3D46BB9F8211}"/>
              </a:ext>
            </a:extLst>
          </p:cNvPr>
          <p:cNvGrpSpPr>
            <a:grpSpLocks noChangeAspect="1"/>
          </p:cNvGrpSpPr>
          <p:nvPr/>
        </p:nvGrpSpPr>
        <p:grpSpPr bwMode="auto">
          <a:xfrm>
            <a:off x="3382963" y="401638"/>
            <a:ext cx="5413375" cy="3348038"/>
            <a:chOff x="2131" y="253"/>
            <a:chExt cx="3410" cy="2109"/>
          </a:xfrm>
        </p:grpSpPr>
        <p:sp>
          <p:nvSpPr>
            <p:cNvPr id="6" name="Oval 5">
              <a:extLst>
                <a:ext uri="{FF2B5EF4-FFF2-40B4-BE49-F238E27FC236}">
                  <a16:creationId xmlns:a16="http://schemas.microsoft.com/office/drawing/2014/main" id="{9381CD07-7985-43AC-8807-DD17C75947E6}"/>
                </a:ext>
              </a:extLst>
            </p:cNvPr>
            <p:cNvSpPr>
              <a:spLocks noChangeArrowheads="1"/>
            </p:cNvSpPr>
            <p:nvPr/>
          </p:nvSpPr>
          <p:spPr bwMode="auto">
            <a:xfrm>
              <a:off x="4674" y="1982"/>
              <a:ext cx="867" cy="167"/>
            </a:xfrm>
            <a:prstGeom prst="ellipse">
              <a:avLst/>
            </a:prstGeom>
            <a:solidFill>
              <a:srgbClr val="E2D2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6">
              <a:extLst>
                <a:ext uri="{FF2B5EF4-FFF2-40B4-BE49-F238E27FC236}">
                  <a16:creationId xmlns:a16="http://schemas.microsoft.com/office/drawing/2014/main" id="{F48A63BA-C990-4983-BA13-833B98CA77D3}"/>
                </a:ext>
              </a:extLst>
            </p:cNvPr>
            <p:cNvSpPr>
              <a:spLocks noChangeArrowheads="1"/>
            </p:cNvSpPr>
            <p:nvPr/>
          </p:nvSpPr>
          <p:spPr bwMode="auto">
            <a:xfrm>
              <a:off x="5354" y="1681"/>
              <a:ext cx="57" cy="427"/>
            </a:xfrm>
            <a:prstGeom prst="rect">
              <a:avLst/>
            </a:prstGeom>
            <a:solidFill>
              <a:srgbClr val="923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7">
              <a:extLst>
                <a:ext uri="{FF2B5EF4-FFF2-40B4-BE49-F238E27FC236}">
                  <a16:creationId xmlns:a16="http://schemas.microsoft.com/office/drawing/2014/main" id="{6C548D1C-FFC9-445A-A783-5EAF75FF7260}"/>
                </a:ext>
              </a:extLst>
            </p:cNvPr>
            <p:cNvSpPr>
              <a:spLocks noChangeArrowheads="1"/>
            </p:cNvSpPr>
            <p:nvPr/>
          </p:nvSpPr>
          <p:spPr bwMode="auto">
            <a:xfrm>
              <a:off x="4821" y="1681"/>
              <a:ext cx="57" cy="427"/>
            </a:xfrm>
            <a:prstGeom prst="rect">
              <a:avLst/>
            </a:prstGeom>
            <a:solidFill>
              <a:srgbClr val="923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8">
              <a:extLst>
                <a:ext uri="{FF2B5EF4-FFF2-40B4-BE49-F238E27FC236}">
                  <a16:creationId xmlns:a16="http://schemas.microsoft.com/office/drawing/2014/main" id="{DEC78055-54EF-4A58-BE37-F0C8778B2A06}"/>
                </a:ext>
              </a:extLst>
            </p:cNvPr>
            <p:cNvSpPr>
              <a:spLocks noChangeArrowheads="1"/>
            </p:cNvSpPr>
            <p:nvPr/>
          </p:nvSpPr>
          <p:spPr bwMode="auto">
            <a:xfrm>
              <a:off x="5279" y="1681"/>
              <a:ext cx="52" cy="385"/>
            </a:xfrm>
            <a:prstGeom prst="rect">
              <a:avLst/>
            </a:prstGeom>
            <a:solidFill>
              <a:srgbClr val="7222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9">
              <a:extLst>
                <a:ext uri="{FF2B5EF4-FFF2-40B4-BE49-F238E27FC236}">
                  <a16:creationId xmlns:a16="http://schemas.microsoft.com/office/drawing/2014/main" id="{44BDF534-EFC3-40F6-B5FB-8EB07714495E}"/>
                </a:ext>
              </a:extLst>
            </p:cNvPr>
            <p:cNvSpPr>
              <a:spLocks noChangeArrowheads="1"/>
            </p:cNvSpPr>
            <p:nvPr/>
          </p:nvSpPr>
          <p:spPr bwMode="auto">
            <a:xfrm>
              <a:off x="4900" y="1681"/>
              <a:ext cx="53" cy="385"/>
            </a:xfrm>
            <a:prstGeom prst="rect">
              <a:avLst/>
            </a:prstGeom>
            <a:solidFill>
              <a:srgbClr val="7222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Rectangle 10">
              <a:extLst>
                <a:ext uri="{FF2B5EF4-FFF2-40B4-BE49-F238E27FC236}">
                  <a16:creationId xmlns:a16="http://schemas.microsoft.com/office/drawing/2014/main" id="{53170ED8-0B3A-459D-B68C-C3CC04213F29}"/>
                </a:ext>
              </a:extLst>
            </p:cNvPr>
            <p:cNvSpPr>
              <a:spLocks noChangeArrowheads="1"/>
            </p:cNvSpPr>
            <p:nvPr/>
          </p:nvSpPr>
          <p:spPr bwMode="auto">
            <a:xfrm>
              <a:off x="4795" y="1454"/>
              <a:ext cx="692" cy="259"/>
            </a:xfrm>
            <a:prstGeom prst="rect">
              <a:avLst/>
            </a:prstGeom>
            <a:solidFill>
              <a:srgbClr val="C35D6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1">
              <a:extLst>
                <a:ext uri="{FF2B5EF4-FFF2-40B4-BE49-F238E27FC236}">
                  <a16:creationId xmlns:a16="http://schemas.microsoft.com/office/drawing/2014/main" id="{590CB8D5-F52D-45C7-A6C0-B23EC2299646}"/>
                </a:ext>
              </a:extLst>
            </p:cNvPr>
            <p:cNvSpPr>
              <a:spLocks/>
            </p:cNvSpPr>
            <p:nvPr/>
          </p:nvSpPr>
          <p:spPr bwMode="auto">
            <a:xfrm>
              <a:off x="4762" y="1360"/>
              <a:ext cx="719" cy="95"/>
            </a:xfrm>
            <a:custGeom>
              <a:avLst/>
              <a:gdLst>
                <a:gd name="T0" fmla="*/ 27 w 719"/>
                <a:gd name="T1" fmla="*/ 95 h 95"/>
                <a:gd name="T2" fmla="*/ 719 w 719"/>
                <a:gd name="T3" fmla="*/ 95 h 95"/>
                <a:gd name="T4" fmla="*/ 573 w 719"/>
                <a:gd name="T5" fmla="*/ 0 h 95"/>
                <a:gd name="T6" fmla="*/ 0 w 719"/>
                <a:gd name="T7" fmla="*/ 0 h 95"/>
                <a:gd name="T8" fmla="*/ 27 w 719"/>
                <a:gd name="T9" fmla="*/ 95 h 95"/>
              </a:gdLst>
              <a:ahLst/>
              <a:cxnLst>
                <a:cxn ang="0">
                  <a:pos x="T0" y="T1"/>
                </a:cxn>
                <a:cxn ang="0">
                  <a:pos x="T2" y="T3"/>
                </a:cxn>
                <a:cxn ang="0">
                  <a:pos x="T4" y="T5"/>
                </a:cxn>
                <a:cxn ang="0">
                  <a:pos x="T6" y="T7"/>
                </a:cxn>
                <a:cxn ang="0">
                  <a:pos x="T8" y="T9"/>
                </a:cxn>
              </a:cxnLst>
              <a:rect l="0" t="0" r="r" b="b"/>
              <a:pathLst>
                <a:path w="719" h="95">
                  <a:moveTo>
                    <a:pt x="27" y="95"/>
                  </a:moveTo>
                  <a:lnTo>
                    <a:pt x="719" y="95"/>
                  </a:lnTo>
                  <a:lnTo>
                    <a:pt x="573" y="0"/>
                  </a:lnTo>
                  <a:lnTo>
                    <a:pt x="0" y="0"/>
                  </a:lnTo>
                  <a:lnTo>
                    <a:pt x="27" y="95"/>
                  </a:lnTo>
                  <a:close/>
                </a:path>
              </a:pathLst>
            </a:custGeom>
            <a:solidFill>
              <a:srgbClr val="D672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12">
              <a:extLst>
                <a:ext uri="{FF2B5EF4-FFF2-40B4-BE49-F238E27FC236}">
                  <a16:creationId xmlns:a16="http://schemas.microsoft.com/office/drawing/2014/main" id="{3F1B0BD0-161A-4554-8F35-91A5BF82F71C}"/>
                </a:ext>
              </a:extLst>
            </p:cNvPr>
            <p:cNvSpPr>
              <a:spLocks noChangeArrowheads="1"/>
            </p:cNvSpPr>
            <p:nvPr/>
          </p:nvSpPr>
          <p:spPr bwMode="auto">
            <a:xfrm>
              <a:off x="4857" y="1487"/>
              <a:ext cx="567" cy="188"/>
            </a:xfrm>
            <a:prstGeom prst="rect">
              <a:avLst/>
            </a:prstGeom>
            <a:solidFill>
              <a:srgbClr val="923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Oval 13">
              <a:extLst>
                <a:ext uri="{FF2B5EF4-FFF2-40B4-BE49-F238E27FC236}">
                  <a16:creationId xmlns:a16="http://schemas.microsoft.com/office/drawing/2014/main" id="{EF9316AB-2A61-4ADC-B6F0-9B1C722517CC}"/>
                </a:ext>
              </a:extLst>
            </p:cNvPr>
            <p:cNvSpPr>
              <a:spLocks noChangeArrowheads="1"/>
            </p:cNvSpPr>
            <p:nvPr/>
          </p:nvSpPr>
          <p:spPr bwMode="auto">
            <a:xfrm>
              <a:off x="5086" y="1541"/>
              <a:ext cx="64" cy="64"/>
            </a:xfrm>
            <a:prstGeom prst="ellipse">
              <a:avLst/>
            </a:prstGeom>
            <a:solidFill>
              <a:srgbClr val="FFC1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Oval 14">
              <a:extLst>
                <a:ext uri="{FF2B5EF4-FFF2-40B4-BE49-F238E27FC236}">
                  <a16:creationId xmlns:a16="http://schemas.microsoft.com/office/drawing/2014/main" id="{1316E6EA-737D-459B-AD42-5C8277C0BA30}"/>
                </a:ext>
              </a:extLst>
            </p:cNvPr>
            <p:cNvSpPr>
              <a:spLocks noChangeArrowheads="1"/>
            </p:cNvSpPr>
            <p:nvPr/>
          </p:nvSpPr>
          <p:spPr bwMode="auto">
            <a:xfrm>
              <a:off x="2131" y="2168"/>
              <a:ext cx="2920" cy="194"/>
            </a:xfrm>
            <a:prstGeom prst="ellipse">
              <a:avLst/>
            </a:prstGeom>
            <a:solidFill>
              <a:srgbClr val="E2D2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5">
              <a:extLst>
                <a:ext uri="{FF2B5EF4-FFF2-40B4-BE49-F238E27FC236}">
                  <a16:creationId xmlns:a16="http://schemas.microsoft.com/office/drawing/2014/main" id="{920AF6D5-738A-4986-A40E-28C2BAFE4212}"/>
                </a:ext>
              </a:extLst>
            </p:cNvPr>
            <p:cNvSpPr>
              <a:spLocks/>
            </p:cNvSpPr>
            <p:nvPr/>
          </p:nvSpPr>
          <p:spPr bwMode="auto">
            <a:xfrm>
              <a:off x="2419" y="2020"/>
              <a:ext cx="173" cy="276"/>
            </a:xfrm>
            <a:custGeom>
              <a:avLst/>
              <a:gdLst>
                <a:gd name="T0" fmla="*/ 40 w 109"/>
                <a:gd name="T1" fmla="*/ 0 h 173"/>
                <a:gd name="T2" fmla="*/ 0 w 109"/>
                <a:gd name="T3" fmla="*/ 157 h 173"/>
                <a:gd name="T4" fmla="*/ 51 w 109"/>
                <a:gd name="T5" fmla="*/ 146 h 173"/>
                <a:gd name="T6" fmla="*/ 109 w 109"/>
                <a:gd name="T7" fmla="*/ 16 h 173"/>
                <a:gd name="T8" fmla="*/ 40 w 109"/>
                <a:gd name="T9" fmla="*/ 0 h 173"/>
              </a:gdLst>
              <a:ahLst/>
              <a:cxnLst>
                <a:cxn ang="0">
                  <a:pos x="T0" y="T1"/>
                </a:cxn>
                <a:cxn ang="0">
                  <a:pos x="T2" y="T3"/>
                </a:cxn>
                <a:cxn ang="0">
                  <a:pos x="T4" y="T5"/>
                </a:cxn>
                <a:cxn ang="0">
                  <a:pos x="T6" y="T7"/>
                </a:cxn>
                <a:cxn ang="0">
                  <a:pos x="T8" y="T9"/>
                </a:cxn>
              </a:cxnLst>
              <a:rect l="0" t="0" r="r" b="b"/>
              <a:pathLst>
                <a:path w="109" h="173">
                  <a:moveTo>
                    <a:pt x="40" y="0"/>
                  </a:moveTo>
                  <a:cubicBezTo>
                    <a:pt x="40" y="0"/>
                    <a:pt x="0" y="141"/>
                    <a:pt x="0" y="157"/>
                  </a:cubicBezTo>
                  <a:cubicBezTo>
                    <a:pt x="0" y="173"/>
                    <a:pt x="37" y="170"/>
                    <a:pt x="51" y="146"/>
                  </a:cubicBezTo>
                  <a:cubicBezTo>
                    <a:pt x="64" y="122"/>
                    <a:pt x="109" y="16"/>
                    <a:pt x="109" y="16"/>
                  </a:cubicBezTo>
                  <a:lnTo>
                    <a:pt x="40" y="0"/>
                  </a:lnTo>
                  <a:close/>
                </a:path>
              </a:pathLst>
            </a:custGeom>
            <a:solidFill>
              <a:srgbClr val="9436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6">
              <a:extLst>
                <a:ext uri="{FF2B5EF4-FFF2-40B4-BE49-F238E27FC236}">
                  <a16:creationId xmlns:a16="http://schemas.microsoft.com/office/drawing/2014/main" id="{9D6481E0-A571-4ACD-BCAE-DD753E79CDBB}"/>
                </a:ext>
              </a:extLst>
            </p:cNvPr>
            <p:cNvSpPr>
              <a:spLocks/>
            </p:cNvSpPr>
            <p:nvPr/>
          </p:nvSpPr>
          <p:spPr bwMode="auto">
            <a:xfrm>
              <a:off x="4547" y="2020"/>
              <a:ext cx="174" cy="276"/>
            </a:xfrm>
            <a:custGeom>
              <a:avLst/>
              <a:gdLst>
                <a:gd name="T0" fmla="*/ 69 w 109"/>
                <a:gd name="T1" fmla="*/ 0 h 173"/>
                <a:gd name="T2" fmla="*/ 109 w 109"/>
                <a:gd name="T3" fmla="*/ 157 h 173"/>
                <a:gd name="T4" fmla="*/ 59 w 109"/>
                <a:gd name="T5" fmla="*/ 146 h 173"/>
                <a:gd name="T6" fmla="*/ 0 w 109"/>
                <a:gd name="T7" fmla="*/ 16 h 173"/>
                <a:gd name="T8" fmla="*/ 69 w 109"/>
                <a:gd name="T9" fmla="*/ 0 h 173"/>
              </a:gdLst>
              <a:ahLst/>
              <a:cxnLst>
                <a:cxn ang="0">
                  <a:pos x="T0" y="T1"/>
                </a:cxn>
                <a:cxn ang="0">
                  <a:pos x="T2" y="T3"/>
                </a:cxn>
                <a:cxn ang="0">
                  <a:pos x="T4" y="T5"/>
                </a:cxn>
                <a:cxn ang="0">
                  <a:pos x="T6" y="T7"/>
                </a:cxn>
                <a:cxn ang="0">
                  <a:pos x="T8" y="T9"/>
                </a:cxn>
              </a:cxnLst>
              <a:rect l="0" t="0" r="r" b="b"/>
              <a:pathLst>
                <a:path w="109" h="173">
                  <a:moveTo>
                    <a:pt x="69" y="0"/>
                  </a:moveTo>
                  <a:cubicBezTo>
                    <a:pt x="69" y="0"/>
                    <a:pt x="109" y="141"/>
                    <a:pt x="109" y="157"/>
                  </a:cubicBezTo>
                  <a:cubicBezTo>
                    <a:pt x="109" y="173"/>
                    <a:pt x="72" y="170"/>
                    <a:pt x="59" y="146"/>
                  </a:cubicBezTo>
                  <a:cubicBezTo>
                    <a:pt x="45" y="122"/>
                    <a:pt x="0" y="16"/>
                    <a:pt x="0" y="16"/>
                  </a:cubicBezTo>
                  <a:lnTo>
                    <a:pt x="69" y="0"/>
                  </a:lnTo>
                  <a:close/>
                </a:path>
              </a:pathLst>
            </a:custGeom>
            <a:solidFill>
              <a:srgbClr val="9436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7">
              <a:extLst>
                <a:ext uri="{FF2B5EF4-FFF2-40B4-BE49-F238E27FC236}">
                  <a16:creationId xmlns:a16="http://schemas.microsoft.com/office/drawing/2014/main" id="{0D5BF7CF-CBDF-4AC4-A1FA-941C9B4E9AFE}"/>
                </a:ext>
              </a:extLst>
            </p:cNvPr>
            <p:cNvSpPr>
              <a:spLocks/>
            </p:cNvSpPr>
            <p:nvPr/>
          </p:nvSpPr>
          <p:spPr bwMode="auto">
            <a:xfrm>
              <a:off x="2491" y="1525"/>
              <a:ext cx="2214" cy="326"/>
            </a:xfrm>
            <a:custGeom>
              <a:avLst/>
              <a:gdLst>
                <a:gd name="T0" fmla="*/ 0 w 1392"/>
                <a:gd name="T1" fmla="*/ 202 h 205"/>
                <a:gd name="T2" fmla="*/ 3 w 1392"/>
                <a:gd name="T3" fmla="*/ 42 h 205"/>
                <a:gd name="T4" fmla="*/ 809 w 1392"/>
                <a:gd name="T5" fmla="*/ 2 h 205"/>
                <a:gd name="T6" fmla="*/ 1389 w 1392"/>
                <a:gd name="T7" fmla="*/ 34 h 205"/>
                <a:gd name="T8" fmla="*/ 1392 w 1392"/>
                <a:gd name="T9" fmla="*/ 205 h 205"/>
                <a:gd name="T10" fmla="*/ 0 w 1392"/>
                <a:gd name="T11" fmla="*/ 202 h 205"/>
              </a:gdLst>
              <a:ahLst/>
              <a:cxnLst>
                <a:cxn ang="0">
                  <a:pos x="T0" y="T1"/>
                </a:cxn>
                <a:cxn ang="0">
                  <a:pos x="T2" y="T3"/>
                </a:cxn>
                <a:cxn ang="0">
                  <a:pos x="T4" y="T5"/>
                </a:cxn>
                <a:cxn ang="0">
                  <a:pos x="T6" y="T7"/>
                </a:cxn>
                <a:cxn ang="0">
                  <a:pos x="T8" y="T9"/>
                </a:cxn>
                <a:cxn ang="0">
                  <a:pos x="T10" y="T11"/>
                </a:cxn>
              </a:cxnLst>
              <a:rect l="0" t="0" r="r" b="b"/>
              <a:pathLst>
                <a:path w="1392" h="205">
                  <a:moveTo>
                    <a:pt x="0" y="202"/>
                  </a:moveTo>
                  <a:cubicBezTo>
                    <a:pt x="3" y="42"/>
                    <a:pt x="3" y="42"/>
                    <a:pt x="3" y="42"/>
                  </a:cubicBezTo>
                  <a:cubicBezTo>
                    <a:pt x="3" y="42"/>
                    <a:pt x="437" y="5"/>
                    <a:pt x="809" y="2"/>
                  </a:cubicBezTo>
                  <a:cubicBezTo>
                    <a:pt x="1181" y="0"/>
                    <a:pt x="1389" y="34"/>
                    <a:pt x="1389" y="34"/>
                  </a:cubicBezTo>
                  <a:cubicBezTo>
                    <a:pt x="1392" y="205"/>
                    <a:pt x="1392" y="205"/>
                    <a:pt x="1392" y="205"/>
                  </a:cubicBezTo>
                  <a:lnTo>
                    <a:pt x="0" y="202"/>
                  </a:lnTo>
                  <a:close/>
                </a:path>
              </a:pathLst>
            </a:custGeom>
            <a:solidFill>
              <a:srgbClr val="A053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8">
              <a:extLst>
                <a:ext uri="{FF2B5EF4-FFF2-40B4-BE49-F238E27FC236}">
                  <a16:creationId xmlns:a16="http://schemas.microsoft.com/office/drawing/2014/main" id="{FC80CC3C-B086-4AAF-9DF3-78FA6C6E4625}"/>
                </a:ext>
              </a:extLst>
            </p:cNvPr>
            <p:cNvSpPr>
              <a:spLocks/>
            </p:cNvSpPr>
            <p:nvPr/>
          </p:nvSpPr>
          <p:spPr bwMode="auto">
            <a:xfrm>
              <a:off x="2607" y="492"/>
              <a:ext cx="1875" cy="969"/>
            </a:xfrm>
            <a:custGeom>
              <a:avLst/>
              <a:gdLst>
                <a:gd name="T0" fmla="*/ 7 w 1179"/>
                <a:gd name="T1" fmla="*/ 439 h 609"/>
                <a:gd name="T2" fmla="*/ 58 w 1179"/>
                <a:gd name="T3" fmla="*/ 111 h 609"/>
                <a:gd name="T4" fmla="*/ 1111 w 1179"/>
                <a:gd name="T5" fmla="*/ 133 h 609"/>
                <a:gd name="T6" fmla="*/ 1175 w 1179"/>
                <a:gd name="T7" fmla="*/ 609 h 609"/>
                <a:gd name="T8" fmla="*/ 82 w 1179"/>
                <a:gd name="T9" fmla="*/ 588 h 609"/>
                <a:gd name="T10" fmla="*/ 7 w 1179"/>
                <a:gd name="T11" fmla="*/ 439 h 609"/>
              </a:gdLst>
              <a:ahLst/>
              <a:cxnLst>
                <a:cxn ang="0">
                  <a:pos x="T0" y="T1"/>
                </a:cxn>
                <a:cxn ang="0">
                  <a:pos x="T2" y="T3"/>
                </a:cxn>
                <a:cxn ang="0">
                  <a:pos x="T4" y="T5"/>
                </a:cxn>
                <a:cxn ang="0">
                  <a:pos x="T6" y="T7"/>
                </a:cxn>
                <a:cxn ang="0">
                  <a:pos x="T8" y="T9"/>
                </a:cxn>
                <a:cxn ang="0">
                  <a:pos x="T10" y="T11"/>
                </a:cxn>
              </a:cxnLst>
              <a:rect l="0" t="0" r="r" b="b"/>
              <a:pathLst>
                <a:path w="1179" h="609">
                  <a:moveTo>
                    <a:pt x="7" y="439"/>
                  </a:moveTo>
                  <a:cubicBezTo>
                    <a:pt x="7" y="439"/>
                    <a:pt x="0" y="177"/>
                    <a:pt x="58" y="111"/>
                  </a:cubicBezTo>
                  <a:cubicBezTo>
                    <a:pt x="156" y="0"/>
                    <a:pt x="1013" y="10"/>
                    <a:pt x="1111" y="133"/>
                  </a:cubicBezTo>
                  <a:cubicBezTo>
                    <a:pt x="1179" y="217"/>
                    <a:pt x="1175" y="609"/>
                    <a:pt x="1175" y="609"/>
                  </a:cubicBezTo>
                  <a:cubicBezTo>
                    <a:pt x="82" y="588"/>
                    <a:pt x="82" y="588"/>
                    <a:pt x="82" y="588"/>
                  </a:cubicBezTo>
                  <a:lnTo>
                    <a:pt x="7" y="439"/>
                  </a:lnTo>
                  <a:close/>
                </a:path>
              </a:pathLst>
            </a:custGeom>
            <a:solidFill>
              <a:srgbClr val="C289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9">
              <a:extLst>
                <a:ext uri="{FF2B5EF4-FFF2-40B4-BE49-F238E27FC236}">
                  <a16:creationId xmlns:a16="http://schemas.microsoft.com/office/drawing/2014/main" id="{879BCD02-4DC2-47F7-8278-D0DEFBDD756C}"/>
                </a:ext>
              </a:extLst>
            </p:cNvPr>
            <p:cNvSpPr>
              <a:spLocks/>
            </p:cNvSpPr>
            <p:nvPr/>
          </p:nvSpPr>
          <p:spPr bwMode="auto">
            <a:xfrm>
              <a:off x="2320" y="1064"/>
              <a:ext cx="2523" cy="584"/>
            </a:xfrm>
            <a:custGeom>
              <a:avLst/>
              <a:gdLst>
                <a:gd name="T0" fmla="*/ 0 w 1586"/>
                <a:gd name="T1" fmla="*/ 190 h 367"/>
                <a:gd name="T2" fmla="*/ 190 w 1586"/>
                <a:gd name="T3" fmla="*/ 61 h 367"/>
                <a:gd name="T4" fmla="*/ 309 w 1586"/>
                <a:gd name="T5" fmla="*/ 189 h 367"/>
                <a:gd name="T6" fmla="*/ 1272 w 1586"/>
                <a:gd name="T7" fmla="*/ 207 h 367"/>
                <a:gd name="T8" fmla="*/ 1342 w 1586"/>
                <a:gd name="T9" fmla="*/ 34 h 367"/>
                <a:gd name="T10" fmla="*/ 1586 w 1586"/>
                <a:gd name="T11" fmla="*/ 197 h 367"/>
                <a:gd name="T12" fmla="*/ 1488 w 1586"/>
                <a:gd name="T13" fmla="*/ 346 h 367"/>
                <a:gd name="T14" fmla="*/ 121 w 1586"/>
                <a:gd name="T15" fmla="*/ 367 h 367"/>
                <a:gd name="T16" fmla="*/ 0 w 1586"/>
                <a:gd name="T17" fmla="*/ 190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6" h="367">
                  <a:moveTo>
                    <a:pt x="0" y="190"/>
                  </a:moveTo>
                  <a:cubicBezTo>
                    <a:pt x="190" y="61"/>
                    <a:pt x="190" y="61"/>
                    <a:pt x="190" y="61"/>
                  </a:cubicBezTo>
                  <a:cubicBezTo>
                    <a:pt x="190" y="61"/>
                    <a:pt x="320" y="0"/>
                    <a:pt x="309" y="189"/>
                  </a:cubicBezTo>
                  <a:cubicBezTo>
                    <a:pt x="443" y="121"/>
                    <a:pt x="1096" y="146"/>
                    <a:pt x="1272" y="207"/>
                  </a:cubicBezTo>
                  <a:cubicBezTo>
                    <a:pt x="1280" y="199"/>
                    <a:pt x="1259" y="42"/>
                    <a:pt x="1342" y="34"/>
                  </a:cubicBezTo>
                  <a:cubicBezTo>
                    <a:pt x="1424" y="26"/>
                    <a:pt x="1586" y="197"/>
                    <a:pt x="1586" y="197"/>
                  </a:cubicBezTo>
                  <a:cubicBezTo>
                    <a:pt x="1488" y="346"/>
                    <a:pt x="1488" y="346"/>
                    <a:pt x="1488" y="346"/>
                  </a:cubicBezTo>
                  <a:cubicBezTo>
                    <a:pt x="1488" y="346"/>
                    <a:pt x="365" y="282"/>
                    <a:pt x="121" y="367"/>
                  </a:cubicBezTo>
                  <a:cubicBezTo>
                    <a:pt x="121" y="348"/>
                    <a:pt x="0" y="190"/>
                    <a:pt x="0" y="190"/>
                  </a:cubicBezTo>
                  <a:close/>
                </a:path>
              </a:pathLst>
            </a:custGeom>
            <a:solidFill>
              <a:srgbClr val="B570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0">
              <a:extLst>
                <a:ext uri="{FF2B5EF4-FFF2-40B4-BE49-F238E27FC236}">
                  <a16:creationId xmlns:a16="http://schemas.microsoft.com/office/drawing/2014/main" id="{E03B1A2A-F6CD-47DA-B89C-0ED802609D35}"/>
                </a:ext>
              </a:extLst>
            </p:cNvPr>
            <p:cNvSpPr>
              <a:spLocks/>
            </p:cNvSpPr>
            <p:nvPr/>
          </p:nvSpPr>
          <p:spPr bwMode="auto">
            <a:xfrm>
              <a:off x="2250" y="1291"/>
              <a:ext cx="2704" cy="806"/>
            </a:xfrm>
            <a:custGeom>
              <a:avLst/>
              <a:gdLst>
                <a:gd name="T0" fmla="*/ 173 w 1700"/>
                <a:gd name="T1" fmla="*/ 325 h 506"/>
                <a:gd name="T2" fmla="*/ 149 w 1700"/>
                <a:gd name="T3" fmla="*/ 75 h 506"/>
                <a:gd name="T4" fmla="*/ 2 w 1700"/>
                <a:gd name="T5" fmla="*/ 141 h 506"/>
                <a:gd name="T6" fmla="*/ 111 w 1700"/>
                <a:gd name="T7" fmla="*/ 482 h 506"/>
                <a:gd name="T8" fmla="*/ 1463 w 1700"/>
                <a:gd name="T9" fmla="*/ 487 h 506"/>
                <a:gd name="T10" fmla="*/ 1638 w 1700"/>
                <a:gd name="T11" fmla="*/ 357 h 506"/>
                <a:gd name="T12" fmla="*/ 1630 w 1700"/>
                <a:gd name="T13" fmla="*/ 54 h 506"/>
                <a:gd name="T14" fmla="*/ 1503 w 1700"/>
                <a:gd name="T15" fmla="*/ 120 h 506"/>
                <a:gd name="T16" fmla="*/ 1495 w 1700"/>
                <a:gd name="T17" fmla="*/ 338 h 506"/>
                <a:gd name="T18" fmla="*/ 173 w 1700"/>
                <a:gd name="T19" fmla="*/ 325 h 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00" h="506">
                  <a:moveTo>
                    <a:pt x="173" y="325"/>
                  </a:moveTo>
                  <a:cubicBezTo>
                    <a:pt x="173" y="325"/>
                    <a:pt x="210" y="149"/>
                    <a:pt x="149" y="75"/>
                  </a:cubicBezTo>
                  <a:cubicBezTo>
                    <a:pt x="87" y="0"/>
                    <a:pt x="0" y="38"/>
                    <a:pt x="2" y="141"/>
                  </a:cubicBezTo>
                  <a:cubicBezTo>
                    <a:pt x="5" y="245"/>
                    <a:pt x="58" y="458"/>
                    <a:pt x="111" y="482"/>
                  </a:cubicBezTo>
                  <a:cubicBezTo>
                    <a:pt x="165" y="506"/>
                    <a:pt x="1351" y="493"/>
                    <a:pt x="1463" y="487"/>
                  </a:cubicBezTo>
                  <a:cubicBezTo>
                    <a:pt x="1574" y="482"/>
                    <a:pt x="1617" y="474"/>
                    <a:pt x="1638" y="357"/>
                  </a:cubicBezTo>
                  <a:cubicBezTo>
                    <a:pt x="1660" y="240"/>
                    <a:pt x="1700" y="104"/>
                    <a:pt x="1630" y="54"/>
                  </a:cubicBezTo>
                  <a:cubicBezTo>
                    <a:pt x="1561" y="3"/>
                    <a:pt x="1513" y="43"/>
                    <a:pt x="1503" y="120"/>
                  </a:cubicBezTo>
                  <a:cubicBezTo>
                    <a:pt x="1492" y="197"/>
                    <a:pt x="1495" y="338"/>
                    <a:pt x="1495" y="338"/>
                  </a:cubicBezTo>
                  <a:lnTo>
                    <a:pt x="173" y="325"/>
                  </a:lnTo>
                  <a:close/>
                </a:path>
              </a:pathLst>
            </a:custGeom>
            <a:solidFill>
              <a:srgbClr val="C289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1">
              <a:extLst>
                <a:ext uri="{FF2B5EF4-FFF2-40B4-BE49-F238E27FC236}">
                  <a16:creationId xmlns:a16="http://schemas.microsoft.com/office/drawing/2014/main" id="{F8B0EDA1-2066-4BDD-8108-B7F8B103E5BF}"/>
                </a:ext>
              </a:extLst>
            </p:cNvPr>
            <p:cNvSpPr>
              <a:spLocks/>
            </p:cNvSpPr>
            <p:nvPr/>
          </p:nvSpPr>
          <p:spPr bwMode="auto">
            <a:xfrm>
              <a:off x="2489" y="930"/>
              <a:ext cx="515" cy="608"/>
            </a:xfrm>
            <a:custGeom>
              <a:avLst/>
              <a:gdLst>
                <a:gd name="T0" fmla="*/ 247 w 324"/>
                <a:gd name="T1" fmla="*/ 0 h 382"/>
                <a:gd name="T2" fmla="*/ 62 w 324"/>
                <a:gd name="T3" fmla="*/ 84 h 382"/>
                <a:gd name="T4" fmla="*/ 8 w 324"/>
                <a:gd name="T5" fmla="*/ 101 h 382"/>
                <a:gd name="T6" fmla="*/ 53 w 324"/>
                <a:gd name="T7" fmla="*/ 129 h 382"/>
                <a:gd name="T8" fmla="*/ 134 w 324"/>
                <a:gd name="T9" fmla="*/ 302 h 382"/>
                <a:gd name="T10" fmla="*/ 113 w 324"/>
                <a:gd name="T11" fmla="*/ 363 h 382"/>
                <a:gd name="T12" fmla="*/ 324 w 324"/>
                <a:gd name="T13" fmla="*/ 302 h 382"/>
                <a:gd name="T14" fmla="*/ 247 w 324"/>
                <a:gd name="T15" fmla="*/ 0 h 3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4" h="382">
                  <a:moveTo>
                    <a:pt x="247" y="0"/>
                  </a:moveTo>
                  <a:cubicBezTo>
                    <a:pt x="247" y="0"/>
                    <a:pt x="101" y="20"/>
                    <a:pt x="62" y="84"/>
                  </a:cubicBezTo>
                  <a:cubicBezTo>
                    <a:pt x="58" y="88"/>
                    <a:pt x="16" y="76"/>
                    <a:pt x="8" y="101"/>
                  </a:cubicBezTo>
                  <a:cubicBezTo>
                    <a:pt x="0" y="126"/>
                    <a:pt x="53" y="129"/>
                    <a:pt x="53" y="129"/>
                  </a:cubicBezTo>
                  <a:cubicBezTo>
                    <a:pt x="53" y="129"/>
                    <a:pt x="97" y="263"/>
                    <a:pt x="134" y="302"/>
                  </a:cubicBezTo>
                  <a:cubicBezTo>
                    <a:pt x="134" y="303"/>
                    <a:pt x="93" y="344"/>
                    <a:pt x="113" y="363"/>
                  </a:cubicBezTo>
                  <a:cubicBezTo>
                    <a:pt x="133" y="382"/>
                    <a:pt x="324" y="302"/>
                    <a:pt x="324" y="302"/>
                  </a:cubicBezTo>
                  <a:lnTo>
                    <a:pt x="247" y="0"/>
                  </a:lnTo>
                  <a:close/>
                </a:path>
              </a:pathLst>
            </a:custGeom>
            <a:solidFill>
              <a:srgbClr val="4816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2">
              <a:extLst>
                <a:ext uri="{FF2B5EF4-FFF2-40B4-BE49-F238E27FC236}">
                  <a16:creationId xmlns:a16="http://schemas.microsoft.com/office/drawing/2014/main" id="{0109B25D-3B2C-4E95-BA6A-DA35A22627BE}"/>
                </a:ext>
              </a:extLst>
            </p:cNvPr>
            <p:cNvSpPr>
              <a:spLocks/>
            </p:cNvSpPr>
            <p:nvPr/>
          </p:nvSpPr>
          <p:spPr bwMode="auto">
            <a:xfrm>
              <a:off x="3292" y="915"/>
              <a:ext cx="671" cy="548"/>
            </a:xfrm>
            <a:custGeom>
              <a:avLst/>
              <a:gdLst>
                <a:gd name="T0" fmla="*/ 324 w 422"/>
                <a:gd name="T1" fmla="*/ 45 h 344"/>
                <a:gd name="T2" fmla="*/ 378 w 422"/>
                <a:gd name="T3" fmla="*/ 29 h 344"/>
                <a:gd name="T4" fmla="*/ 359 w 422"/>
                <a:gd name="T5" fmla="*/ 90 h 344"/>
                <a:gd name="T6" fmla="*/ 364 w 422"/>
                <a:gd name="T7" fmla="*/ 271 h 344"/>
                <a:gd name="T8" fmla="*/ 391 w 422"/>
                <a:gd name="T9" fmla="*/ 332 h 344"/>
                <a:gd name="T10" fmla="*/ 324 w 422"/>
                <a:gd name="T11" fmla="*/ 308 h 344"/>
                <a:gd name="T12" fmla="*/ 82 w 422"/>
                <a:gd name="T13" fmla="*/ 308 h 344"/>
                <a:gd name="T14" fmla="*/ 24 w 422"/>
                <a:gd name="T15" fmla="*/ 324 h 344"/>
                <a:gd name="T16" fmla="*/ 56 w 422"/>
                <a:gd name="T17" fmla="*/ 268 h 344"/>
                <a:gd name="T18" fmla="*/ 57 w 422"/>
                <a:gd name="T19" fmla="*/ 68 h 344"/>
                <a:gd name="T20" fmla="*/ 40 w 422"/>
                <a:gd name="T21" fmla="*/ 16 h 344"/>
                <a:gd name="T22" fmla="*/ 105 w 422"/>
                <a:gd name="T23" fmla="*/ 48 h 344"/>
                <a:gd name="T24" fmla="*/ 324 w 422"/>
                <a:gd name="T25" fmla="*/ 45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2" h="344">
                  <a:moveTo>
                    <a:pt x="324" y="45"/>
                  </a:moveTo>
                  <a:cubicBezTo>
                    <a:pt x="335" y="45"/>
                    <a:pt x="348" y="18"/>
                    <a:pt x="378" y="29"/>
                  </a:cubicBezTo>
                  <a:cubicBezTo>
                    <a:pt x="407" y="40"/>
                    <a:pt x="359" y="90"/>
                    <a:pt x="359" y="90"/>
                  </a:cubicBezTo>
                  <a:cubicBezTo>
                    <a:pt x="359" y="90"/>
                    <a:pt x="378" y="220"/>
                    <a:pt x="364" y="271"/>
                  </a:cubicBezTo>
                  <a:cubicBezTo>
                    <a:pt x="372" y="271"/>
                    <a:pt x="422" y="320"/>
                    <a:pt x="391" y="332"/>
                  </a:cubicBezTo>
                  <a:cubicBezTo>
                    <a:pt x="360" y="344"/>
                    <a:pt x="324" y="308"/>
                    <a:pt x="324" y="308"/>
                  </a:cubicBezTo>
                  <a:cubicBezTo>
                    <a:pt x="324" y="308"/>
                    <a:pt x="130" y="324"/>
                    <a:pt x="82" y="308"/>
                  </a:cubicBezTo>
                  <a:cubicBezTo>
                    <a:pt x="61" y="324"/>
                    <a:pt x="48" y="338"/>
                    <a:pt x="24" y="324"/>
                  </a:cubicBezTo>
                  <a:cubicBezTo>
                    <a:pt x="0" y="311"/>
                    <a:pt x="56" y="268"/>
                    <a:pt x="56" y="268"/>
                  </a:cubicBezTo>
                  <a:cubicBezTo>
                    <a:pt x="56" y="268"/>
                    <a:pt x="45" y="128"/>
                    <a:pt x="57" y="68"/>
                  </a:cubicBezTo>
                  <a:cubicBezTo>
                    <a:pt x="56" y="66"/>
                    <a:pt x="13" y="32"/>
                    <a:pt x="40" y="16"/>
                  </a:cubicBezTo>
                  <a:cubicBezTo>
                    <a:pt x="66" y="0"/>
                    <a:pt x="105" y="48"/>
                    <a:pt x="105" y="48"/>
                  </a:cubicBezTo>
                  <a:cubicBezTo>
                    <a:pt x="105" y="48"/>
                    <a:pt x="231" y="16"/>
                    <a:pt x="324" y="45"/>
                  </a:cubicBezTo>
                  <a:close/>
                </a:path>
              </a:pathLst>
            </a:custGeom>
            <a:solidFill>
              <a:srgbClr val="4937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3">
              <a:extLst>
                <a:ext uri="{FF2B5EF4-FFF2-40B4-BE49-F238E27FC236}">
                  <a16:creationId xmlns:a16="http://schemas.microsoft.com/office/drawing/2014/main" id="{012EA8B5-B367-4788-BBDD-DBD56674E838}"/>
                </a:ext>
              </a:extLst>
            </p:cNvPr>
            <p:cNvSpPr>
              <a:spLocks/>
            </p:cNvSpPr>
            <p:nvPr/>
          </p:nvSpPr>
          <p:spPr bwMode="auto">
            <a:xfrm>
              <a:off x="3439" y="575"/>
              <a:ext cx="154" cy="118"/>
            </a:xfrm>
            <a:custGeom>
              <a:avLst/>
              <a:gdLst>
                <a:gd name="T0" fmla="*/ 95 w 97"/>
                <a:gd name="T1" fmla="*/ 7 h 74"/>
                <a:gd name="T2" fmla="*/ 82 w 97"/>
                <a:gd name="T3" fmla="*/ 1 h 74"/>
                <a:gd name="T4" fmla="*/ 58 w 97"/>
                <a:gd name="T5" fmla="*/ 23 h 74"/>
                <a:gd name="T6" fmla="*/ 52 w 97"/>
                <a:gd name="T7" fmla="*/ 31 h 74"/>
                <a:gd name="T8" fmla="*/ 43 w 97"/>
                <a:gd name="T9" fmla="*/ 31 h 74"/>
                <a:gd name="T10" fmla="*/ 26 w 97"/>
                <a:gd name="T11" fmla="*/ 35 h 74"/>
                <a:gd name="T12" fmla="*/ 0 w 97"/>
                <a:gd name="T13" fmla="*/ 56 h 74"/>
                <a:gd name="T14" fmla="*/ 1 w 97"/>
                <a:gd name="T15" fmla="*/ 58 h 74"/>
                <a:gd name="T16" fmla="*/ 2 w 97"/>
                <a:gd name="T17" fmla="*/ 62 h 74"/>
                <a:gd name="T18" fmla="*/ 30 w 97"/>
                <a:gd name="T19" fmla="*/ 58 h 74"/>
                <a:gd name="T20" fmla="*/ 47 w 97"/>
                <a:gd name="T21" fmla="*/ 49 h 74"/>
                <a:gd name="T22" fmla="*/ 66 w 97"/>
                <a:gd name="T23" fmla="*/ 44 h 74"/>
                <a:gd name="T24" fmla="*/ 90 w 97"/>
                <a:gd name="T25" fmla="*/ 23 h 74"/>
                <a:gd name="T26" fmla="*/ 95 w 97"/>
                <a:gd name="T27" fmla="*/ 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7" h="74">
                  <a:moveTo>
                    <a:pt x="95" y="7"/>
                  </a:moveTo>
                  <a:cubicBezTo>
                    <a:pt x="93" y="2"/>
                    <a:pt x="87" y="0"/>
                    <a:pt x="82" y="1"/>
                  </a:cubicBezTo>
                  <a:cubicBezTo>
                    <a:pt x="72" y="4"/>
                    <a:pt x="63" y="15"/>
                    <a:pt x="58" y="23"/>
                  </a:cubicBezTo>
                  <a:cubicBezTo>
                    <a:pt x="56" y="25"/>
                    <a:pt x="55" y="30"/>
                    <a:pt x="52" y="31"/>
                  </a:cubicBezTo>
                  <a:cubicBezTo>
                    <a:pt x="50" y="32"/>
                    <a:pt x="46" y="31"/>
                    <a:pt x="43" y="31"/>
                  </a:cubicBezTo>
                  <a:cubicBezTo>
                    <a:pt x="37" y="32"/>
                    <a:pt x="31" y="33"/>
                    <a:pt x="26" y="35"/>
                  </a:cubicBezTo>
                  <a:cubicBezTo>
                    <a:pt x="15" y="39"/>
                    <a:pt x="5" y="45"/>
                    <a:pt x="0" y="56"/>
                  </a:cubicBezTo>
                  <a:cubicBezTo>
                    <a:pt x="0" y="57"/>
                    <a:pt x="1" y="58"/>
                    <a:pt x="1" y="58"/>
                  </a:cubicBezTo>
                  <a:cubicBezTo>
                    <a:pt x="1" y="59"/>
                    <a:pt x="1" y="60"/>
                    <a:pt x="2" y="62"/>
                  </a:cubicBezTo>
                  <a:cubicBezTo>
                    <a:pt x="6" y="74"/>
                    <a:pt x="24" y="61"/>
                    <a:pt x="30" y="58"/>
                  </a:cubicBezTo>
                  <a:cubicBezTo>
                    <a:pt x="35" y="54"/>
                    <a:pt x="41" y="51"/>
                    <a:pt x="47" y="49"/>
                  </a:cubicBezTo>
                  <a:cubicBezTo>
                    <a:pt x="53" y="47"/>
                    <a:pt x="60" y="46"/>
                    <a:pt x="66" y="44"/>
                  </a:cubicBezTo>
                  <a:cubicBezTo>
                    <a:pt x="76" y="40"/>
                    <a:pt x="83" y="31"/>
                    <a:pt x="90" y="23"/>
                  </a:cubicBezTo>
                  <a:cubicBezTo>
                    <a:pt x="93" y="18"/>
                    <a:pt x="97" y="13"/>
                    <a:pt x="95" y="7"/>
                  </a:cubicBezTo>
                  <a:close/>
                </a:path>
              </a:pathLst>
            </a:custGeom>
            <a:solidFill>
              <a:srgbClr val="DD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4">
              <a:extLst>
                <a:ext uri="{FF2B5EF4-FFF2-40B4-BE49-F238E27FC236}">
                  <a16:creationId xmlns:a16="http://schemas.microsoft.com/office/drawing/2014/main" id="{925F010F-55A9-46F4-ABF3-C3C75DF2F11B}"/>
                </a:ext>
              </a:extLst>
            </p:cNvPr>
            <p:cNvSpPr>
              <a:spLocks/>
            </p:cNvSpPr>
            <p:nvPr/>
          </p:nvSpPr>
          <p:spPr bwMode="auto">
            <a:xfrm>
              <a:off x="2904" y="1869"/>
              <a:ext cx="137" cy="318"/>
            </a:xfrm>
            <a:custGeom>
              <a:avLst/>
              <a:gdLst>
                <a:gd name="T0" fmla="*/ 68 w 86"/>
                <a:gd name="T1" fmla="*/ 7 h 200"/>
                <a:gd name="T2" fmla="*/ 14 w 86"/>
                <a:gd name="T3" fmla="*/ 18 h 200"/>
                <a:gd name="T4" fmla="*/ 22 w 86"/>
                <a:gd name="T5" fmla="*/ 108 h 200"/>
                <a:gd name="T6" fmla="*/ 44 w 86"/>
                <a:gd name="T7" fmla="*/ 197 h 200"/>
                <a:gd name="T8" fmla="*/ 86 w 86"/>
                <a:gd name="T9" fmla="*/ 55 h 200"/>
                <a:gd name="T10" fmla="*/ 68 w 86"/>
                <a:gd name="T11" fmla="*/ 7 h 200"/>
              </a:gdLst>
              <a:ahLst/>
              <a:cxnLst>
                <a:cxn ang="0">
                  <a:pos x="T0" y="T1"/>
                </a:cxn>
                <a:cxn ang="0">
                  <a:pos x="T2" y="T3"/>
                </a:cxn>
                <a:cxn ang="0">
                  <a:pos x="T4" y="T5"/>
                </a:cxn>
                <a:cxn ang="0">
                  <a:pos x="T6" y="T7"/>
                </a:cxn>
                <a:cxn ang="0">
                  <a:pos x="T8" y="T9"/>
                </a:cxn>
                <a:cxn ang="0">
                  <a:pos x="T10" y="T11"/>
                </a:cxn>
              </a:cxnLst>
              <a:rect l="0" t="0" r="r" b="b"/>
              <a:pathLst>
                <a:path w="86" h="200">
                  <a:moveTo>
                    <a:pt x="68" y="7"/>
                  </a:moveTo>
                  <a:cubicBezTo>
                    <a:pt x="68" y="7"/>
                    <a:pt x="28" y="0"/>
                    <a:pt x="14" y="18"/>
                  </a:cubicBezTo>
                  <a:cubicBezTo>
                    <a:pt x="0" y="36"/>
                    <a:pt x="22" y="108"/>
                    <a:pt x="22" y="108"/>
                  </a:cubicBezTo>
                  <a:cubicBezTo>
                    <a:pt x="22" y="108"/>
                    <a:pt x="14" y="200"/>
                    <a:pt x="44" y="197"/>
                  </a:cubicBezTo>
                  <a:cubicBezTo>
                    <a:pt x="74" y="194"/>
                    <a:pt x="86" y="55"/>
                    <a:pt x="86" y="55"/>
                  </a:cubicBezTo>
                  <a:lnTo>
                    <a:pt x="68" y="7"/>
                  </a:lnTo>
                  <a:close/>
                </a:path>
              </a:pathLst>
            </a:custGeom>
            <a:solidFill>
              <a:srgbClr val="E494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5">
              <a:extLst>
                <a:ext uri="{FF2B5EF4-FFF2-40B4-BE49-F238E27FC236}">
                  <a16:creationId xmlns:a16="http://schemas.microsoft.com/office/drawing/2014/main" id="{0679B4D9-155E-428D-A9D9-30A9F45C963F}"/>
                </a:ext>
              </a:extLst>
            </p:cNvPr>
            <p:cNvSpPr>
              <a:spLocks/>
            </p:cNvSpPr>
            <p:nvPr/>
          </p:nvSpPr>
          <p:spPr bwMode="auto">
            <a:xfrm>
              <a:off x="3426" y="2155"/>
              <a:ext cx="347" cy="160"/>
            </a:xfrm>
            <a:custGeom>
              <a:avLst/>
              <a:gdLst>
                <a:gd name="T0" fmla="*/ 7 w 218"/>
                <a:gd name="T1" fmla="*/ 15 h 100"/>
                <a:gd name="T2" fmla="*/ 20 w 218"/>
                <a:gd name="T3" fmla="*/ 78 h 100"/>
                <a:gd name="T4" fmla="*/ 100 w 218"/>
                <a:gd name="T5" fmla="*/ 87 h 100"/>
                <a:gd name="T6" fmla="*/ 204 w 218"/>
                <a:gd name="T7" fmla="*/ 90 h 100"/>
                <a:gd name="T8" fmla="*/ 115 w 218"/>
                <a:gd name="T9" fmla="*/ 29 h 100"/>
                <a:gd name="T10" fmla="*/ 55 w 218"/>
                <a:gd name="T11" fmla="*/ 0 h 100"/>
                <a:gd name="T12" fmla="*/ 7 w 218"/>
                <a:gd name="T13" fmla="*/ 15 h 100"/>
              </a:gdLst>
              <a:ahLst/>
              <a:cxnLst>
                <a:cxn ang="0">
                  <a:pos x="T0" y="T1"/>
                </a:cxn>
                <a:cxn ang="0">
                  <a:pos x="T2" y="T3"/>
                </a:cxn>
                <a:cxn ang="0">
                  <a:pos x="T4" y="T5"/>
                </a:cxn>
                <a:cxn ang="0">
                  <a:pos x="T6" y="T7"/>
                </a:cxn>
                <a:cxn ang="0">
                  <a:pos x="T8" y="T9"/>
                </a:cxn>
                <a:cxn ang="0">
                  <a:pos x="T10" y="T11"/>
                </a:cxn>
                <a:cxn ang="0">
                  <a:pos x="T12" y="T13"/>
                </a:cxn>
              </a:cxnLst>
              <a:rect l="0" t="0" r="r" b="b"/>
              <a:pathLst>
                <a:path w="218" h="100">
                  <a:moveTo>
                    <a:pt x="7" y="15"/>
                  </a:moveTo>
                  <a:cubicBezTo>
                    <a:pt x="7" y="15"/>
                    <a:pt x="0" y="62"/>
                    <a:pt x="20" y="78"/>
                  </a:cubicBezTo>
                  <a:cubicBezTo>
                    <a:pt x="39" y="94"/>
                    <a:pt x="80" y="83"/>
                    <a:pt x="100" y="87"/>
                  </a:cubicBezTo>
                  <a:cubicBezTo>
                    <a:pt x="121" y="91"/>
                    <a:pt x="190" y="100"/>
                    <a:pt x="204" y="90"/>
                  </a:cubicBezTo>
                  <a:cubicBezTo>
                    <a:pt x="218" y="79"/>
                    <a:pt x="163" y="51"/>
                    <a:pt x="115" y="29"/>
                  </a:cubicBezTo>
                  <a:cubicBezTo>
                    <a:pt x="80" y="14"/>
                    <a:pt x="55" y="0"/>
                    <a:pt x="55" y="0"/>
                  </a:cubicBezTo>
                  <a:lnTo>
                    <a:pt x="7" y="15"/>
                  </a:lnTo>
                  <a:close/>
                </a:path>
              </a:pathLst>
            </a:custGeom>
            <a:solidFill>
              <a:srgbClr val="E494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6">
              <a:extLst>
                <a:ext uri="{FF2B5EF4-FFF2-40B4-BE49-F238E27FC236}">
                  <a16:creationId xmlns:a16="http://schemas.microsoft.com/office/drawing/2014/main" id="{3494556E-43A9-43CD-802A-C35718DD42D4}"/>
                </a:ext>
              </a:extLst>
            </p:cNvPr>
            <p:cNvSpPr>
              <a:spLocks/>
            </p:cNvSpPr>
            <p:nvPr/>
          </p:nvSpPr>
          <p:spPr bwMode="auto">
            <a:xfrm>
              <a:off x="2756" y="253"/>
              <a:ext cx="264" cy="306"/>
            </a:xfrm>
            <a:custGeom>
              <a:avLst/>
              <a:gdLst>
                <a:gd name="T0" fmla="*/ 166 w 166"/>
                <a:gd name="T1" fmla="*/ 75 h 192"/>
                <a:gd name="T2" fmla="*/ 141 w 166"/>
                <a:gd name="T3" fmla="*/ 2 h 192"/>
                <a:gd name="T4" fmla="*/ 123 w 166"/>
                <a:gd name="T5" fmla="*/ 25 h 192"/>
                <a:gd name="T6" fmla="*/ 105 w 166"/>
                <a:gd name="T7" fmla="*/ 12 h 192"/>
                <a:gd name="T8" fmla="*/ 87 w 166"/>
                <a:gd name="T9" fmla="*/ 35 h 192"/>
                <a:gd name="T10" fmla="*/ 68 w 166"/>
                <a:gd name="T11" fmla="*/ 29 h 192"/>
                <a:gd name="T12" fmla="*/ 61 w 166"/>
                <a:gd name="T13" fmla="*/ 59 h 192"/>
                <a:gd name="T14" fmla="*/ 11 w 166"/>
                <a:gd name="T15" fmla="*/ 94 h 192"/>
                <a:gd name="T16" fmla="*/ 70 w 166"/>
                <a:gd name="T17" fmla="*/ 192 h 192"/>
                <a:gd name="T18" fmla="*/ 94 w 166"/>
                <a:gd name="T19" fmla="*/ 119 h 192"/>
                <a:gd name="T20" fmla="*/ 166 w 166"/>
                <a:gd name="T21" fmla="*/ 75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6" h="192">
                  <a:moveTo>
                    <a:pt x="166" y="75"/>
                  </a:moveTo>
                  <a:cubicBezTo>
                    <a:pt x="166" y="75"/>
                    <a:pt x="161" y="3"/>
                    <a:pt x="141" y="2"/>
                  </a:cubicBezTo>
                  <a:cubicBezTo>
                    <a:pt x="121" y="0"/>
                    <a:pt x="123" y="25"/>
                    <a:pt x="123" y="25"/>
                  </a:cubicBezTo>
                  <a:cubicBezTo>
                    <a:pt x="123" y="25"/>
                    <a:pt x="123" y="5"/>
                    <a:pt x="105" y="12"/>
                  </a:cubicBezTo>
                  <a:cubicBezTo>
                    <a:pt x="87" y="20"/>
                    <a:pt x="87" y="35"/>
                    <a:pt x="87" y="35"/>
                  </a:cubicBezTo>
                  <a:cubicBezTo>
                    <a:pt x="87" y="35"/>
                    <a:pt x="83" y="21"/>
                    <a:pt x="68" y="29"/>
                  </a:cubicBezTo>
                  <a:cubicBezTo>
                    <a:pt x="54" y="37"/>
                    <a:pt x="61" y="59"/>
                    <a:pt x="61" y="59"/>
                  </a:cubicBezTo>
                  <a:cubicBezTo>
                    <a:pt x="61" y="59"/>
                    <a:pt x="22" y="72"/>
                    <a:pt x="11" y="94"/>
                  </a:cubicBezTo>
                  <a:cubicBezTo>
                    <a:pt x="0" y="116"/>
                    <a:pt x="38" y="185"/>
                    <a:pt x="70" y="192"/>
                  </a:cubicBezTo>
                  <a:cubicBezTo>
                    <a:pt x="108" y="179"/>
                    <a:pt x="94" y="119"/>
                    <a:pt x="94" y="119"/>
                  </a:cubicBezTo>
                  <a:lnTo>
                    <a:pt x="166" y="75"/>
                  </a:lnTo>
                  <a:close/>
                </a:path>
              </a:pathLst>
            </a:custGeom>
            <a:solidFill>
              <a:srgbClr val="8E4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7">
              <a:extLst>
                <a:ext uri="{FF2B5EF4-FFF2-40B4-BE49-F238E27FC236}">
                  <a16:creationId xmlns:a16="http://schemas.microsoft.com/office/drawing/2014/main" id="{EB618BB6-14C2-4205-859A-E40D63BF5FD5}"/>
                </a:ext>
              </a:extLst>
            </p:cNvPr>
            <p:cNvSpPr>
              <a:spLocks/>
            </p:cNvSpPr>
            <p:nvPr/>
          </p:nvSpPr>
          <p:spPr bwMode="auto">
            <a:xfrm>
              <a:off x="2984" y="1340"/>
              <a:ext cx="639" cy="632"/>
            </a:xfrm>
            <a:custGeom>
              <a:avLst/>
              <a:gdLst>
                <a:gd name="T0" fmla="*/ 0 w 402"/>
                <a:gd name="T1" fmla="*/ 1 h 397"/>
                <a:gd name="T2" fmla="*/ 374 w 402"/>
                <a:gd name="T3" fmla="*/ 71 h 397"/>
                <a:gd name="T4" fmla="*/ 350 w 402"/>
                <a:gd name="T5" fmla="*/ 190 h 397"/>
                <a:gd name="T6" fmla="*/ 36 w 402"/>
                <a:gd name="T7" fmla="*/ 395 h 397"/>
                <a:gd name="T8" fmla="*/ 15 w 402"/>
                <a:gd name="T9" fmla="*/ 341 h 397"/>
                <a:gd name="T10" fmla="*/ 206 w 402"/>
                <a:gd name="T11" fmla="*/ 176 h 397"/>
                <a:gd name="T12" fmla="*/ 87 w 402"/>
                <a:gd name="T13" fmla="*/ 148 h 397"/>
                <a:gd name="T14" fmla="*/ 42 w 402"/>
                <a:gd name="T15" fmla="*/ 93 h 397"/>
                <a:gd name="T16" fmla="*/ 0 w 402"/>
                <a:gd name="T17" fmla="*/ 1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2" h="397">
                  <a:moveTo>
                    <a:pt x="0" y="1"/>
                  </a:moveTo>
                  <a:cubicBezTo>
                    <a:pt x="4" y="0"/>
                    <a:pt x="345" y="29"/>
                    <a:pt x="374" y="71"/>
                  </a:cubicBezTo>
                  <a:cubicBezTo>
                    <a:pt x="402" y="113"/>
                    <a:pt x="392" y="151"/>
                    <a:pt x="350" y="190"/>
                  </a:cubicBezTo>
                  <a:cubicBezTo>
                    <a:pt x="309" y="228"/>
                    <a:pt x="103" y="387"/>
                    <a:pt x="36" y="395"/>
                  </a:cubicBezTo>
                  <a:cubicBezTo>
                    <a:pt x="26" y="397"/>
                    <a:pt x="15" y="341"/>
                    <a:pt x="15" y="341"/>
                  </a:cubicBezTo>
                  <a:cubicBezTo>
                    <a:pt x="15" y="341"/>
                    <a:pt x="197" y="193"/>
                    <a:pt x="206" y="176"/>
                  </a:cubicBezTo>
                  <a:cubicBezTo>
                    <a:pt x="213" y="144"/>
                    <a:pt x="87" y="148"/>
                    <a:pt x="87" y="148"/>
                  </a:cubicBezTo>
                  <a:cubicBezTo>
                    <a:pt x="42" y="93"/>
                    <a:pt x="42" y="93"/>
                    <a:pt x="42" y="93"/>
                  </a:cubicBezTo>
                  <a:lnTo>
                    <a:pt x="0" y="1"/>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8">
              <a:extLst>
                <a:ext uri="{FF2B5EF4-FFF2-40B4-BE49-F238E27FC236}">
                  <a16:creationId xmlns:a16="http://schemas.microsoft.com/office/drawing/2014/main" id="{977BB0B7-FB97-4F89-972B-1711A452FF73}"/>
                </a:ext>
              </a:extLst>
            </p:cNvPr>
            <p:cNvSpPr>
              <a:spLocks/>
            </p:cNvSpPr>
            <p:nvPr/>
          </p:nvSpPr>
          <p:spPr bwMode="auto">
            <a:xfrm>
              <a:off x="3392" y="573"/>
              <a:ext cx="247" cy="150"/>
            </a:xfrm>
            <a:custGeom>
              <a:avLst/>
              <a:gdLst>
                <a:gd name="T0" fmla="*/ 16 w 155"/>
                <a:gd name="T1" fmla="*/ 94 h 94"/>
                <a:gd name="T2" fmla="*/ 15 w 155"/>
                <a:gd name="T3" fmla="*/ 36 h 94"/>
                <a:gd name="T4" fmla="*/ 38 w 155"/>
                <a:gd name="T5" fmla="*/ 65 h 94"/>
                <a:gd name="T6" fmla="*/ 98 w 155"/>
                <a:gd name="T7" fmla="*/ 40 h 94"/>
                <a:gd name="T8" fmla="*/ 140 w 155"/>
                <a:gd name="T9" fmla="*/ 8 h 94"/>
                <a:gd name="T10" fmla="*/ 116 w 155"/>
                <a:gd name="T11" fmla="*/ 62 h 94"/>
                <a:gd name="T12" fmla="*/ 68 w 155"/>
                <a:gd name="T13" fmla="*/ 79 h 94"/>
                <a:gd name="T14" fmla="*/ 65 w 155"/>
                <a:gd name="T15" fmla="*/ 92 h 94"/>
                <a:gd name="T16" fmla="*/ 16 w 155"/>
                <a:gd name="T17" fmla="*/ 94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5" h="94">
                  <a:moveTo>
                    <a:pt x="16" y="94"/>
                  </a:moveTo>
                  <a:cubicBezTo>
                    <a:pt x="16" y="94"/>
                    <a:pt x="0" y="41"/>
                    <a:pt x="15" y="36"/>
                  </a:cubicBezTo>
                  <a:cubicBezTo>
                    <a:pt x="29" y="32"/>
                    <a:pt x="34" y="53"/>
                    <a:pt x="38" y="65"/>
                  </a:cubicBezTo>
                  <a:cubicBezTo>
                    <a:pt x="46" y="48"/>
                    <a:pt x="85" y="51"/>
                    <a:pt x="98" y="40"/>
                  </a:cubicBezTo>
                  <a:cubicBezTo>
                    <a:pt x="112" y="30"/>
                    <a:pt x="125" y="0"/>
                    <a:pt x="140" y="8"/>
                  </a:cubicBezTo>
                  <a:cubicBezTo>
                    <a:pt x="155" y="16"/>
                    <a:pt x="116" y="62"/>
                    <a:pt x="116" y="62"/>
                  </a:cubicBezTo>
                  <a:cubicBezTo>
                    <a:pt x="68" y="79"/>
                    <a:pt x="68" y="79"/>
                    <a:pt x="68" y="79"/>
                  </a:cubicBezTo>
                  <a:cubicBezTo>
                    <a:pt x="65" y="92"/>
                    <a:pt x="65" y="92"/>
                    <a:pt x="65" y="92"/>
                  </a:cubicBezTo>
                  <a:lnTo>
                    <a:pt x="16" y="94"/>
                  </a:lnTo>
                  <a:close/>
                </a:path>
              </a:pathLst>
            </a:custGeom>
            <a:solidFill>
              <a:srgbClr val="F6C3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9">
              <a:extLst>
                <a:ext uri="{FF2B5EF4-FFF2-40B4-BE49-F238E27FC236}">
                  <a16:creationId xmlns:a16="http://schemas.microsoft.com/office/drawing/2014/main" id="{1B8D4022-35B5-4DC2-9670-BFDB44EB8653}"/>
                </a:ext>
              </a:extLst>
            </p:cNvPr>
            <p:cNvSpPr>
              <a:spLocks/>
            </p:cNvSpPr>
            <p:nvPr/>
          </p:nvSpPr>
          <p:spPr bwMode="auto">
            <a:xfrm>
              <a:off x="2778" y="1350"/>
              <a:ext cx="762" cy="844"/>
            </a:xfrm>
            <a:custGeom>
              <a:avLst/>
              <a:gdLst>
                <a:gd name="T0" fmla="*/ 202 w 479"/>
                <a:gd name="T1" fmla="*/ 26 h 530"/>
                <a:gd name="T2" fmla="*/ 230 w 479"/>
                <a:gd name="T3" fmla="*/ 100 h 530"/>
                <a:gd name="T4" fmla="*/ 319 w 479"/>
                <a:gd name="T5" fmla="*/ 229 h 530"/>
                <a:gd name="T6" fmla="*/ 479 w 479"/>
                <a:gd name="T7" fmla="*/ 513 h 530"/>
                <a:gd name="T8" fmla="*/ 403 w 479"/>
                <a:gd name="T9" fmla="*/ 527 h 530"/>
                <a:gd name="T10" fmla="*/ 212 w 479"/>
                <a:gd name="T11" fmla="*/ 273 h 530"/>
                <a:gd name="T12" fmla="*/ 51 w 479"/>
                <a:gd name="T13" fmla="*/ 155 h 530"/>
                <a:gd name="T14" fmla="*/ 11 w 479"/>
                <a:gd name="T15" fmla="*/ 1 h 530"/>
                <a:gd name="T16" fmla="*/ 202 w 479"/>
                <a:gd name="T17" fmla="*/ 26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9" h="530">
                  <a:moveTo>
                    <a:pt x="202" y="26"/>
                  </a:moveTo>
                  <a:cubicBezTo>
                    <a:pt x="202" y="26"/>
                    <a:pt x="231" y="60"/>
                    <a:pt x="230" y="100"/>
                  </a:cubicBezTo>
                  <a:cubicBezTo>
                    <a:pt x="272" y="149"/>
                    <a:pt x="302" y="210"/>
                    <a:pt x="319" y="229"/>
                  </a:cubicBezTo>
                  <a:cubicBezTo>
                    <a:pt x="351" y="262"/>
                    <a:pt x="479" y="513"/>
                    <a:pt x="479" y="513"/>
                  </a:cubicBezTo>
                  <a:cubicBezTo>
                    <a:pt x="479" y="513"/>
                    <a:pt x="428" y="530"/>
                    <a:pt x="403" y="527"/>
                  </a:cubicBezTo>
                  <a:cubicBezTo>
                    <a:pt x="401" y="527"/>
                    <a:pt x="212" y="273"/>
                    <a:pt x="212" y="273"/>
                  </a:cubicBezTo>
                  <a:cubicBezTo>
                    <a:pt x="212" y="273"/>
                    <a:pt x="101" y="198"/>
                    <a:pt x="51" y="155"/>
                  </a:cubicBezTo>
                  <a:cubicBezTo>
                    <a:pt x="0" y="112"/>
                    <a:pt x="13" y="2"/>
                    <a:pt x="11" y="1"/>
                  </a:cubicBezTo>
                  <a:cubicBezTo>
                    <a:pt x="8" y="0"/>
                    <a:pt x="202" y="26"/>
                    <a:pt x="202" y="26"/>
                  </a:cubicBezTo>
                  <a:close/>
                </a:path>
              </a:pathLst>
            </a:custGeom>
            <a:solidFill>
              <a:srgbClr val="303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0">
              <a:extLst>
                <a:ext uri="{FF2B5EF4-FFF2-40B4-BE49-F238E27FC236}">
                  <a16:creationId xmlns:a16="http://schemas.microsoft.com/office/drawing/2014/main" id="{301139DF-4FFD-451A-8D34-0CC324C09141}"/>
                </a:ext>
              </a:extLst>
            </p:cNvPr>
            <p:cNvSpPr>
              <a:spLocks/>
            </p:cNvSpPr>
            <p:nvPr/>
          </p:nvSpPr>
          <p:spPr bwMode="auto">
            <a:xfrm>
              <a:off x="2901" y="583"/>
              <a:ext cx="156" cy="204"/>
            </a:xfrm>
            <a:custGeom>
              <a:avLst/>
              <a:gdLst>
                <a:gd name="T0" fmla="*/ 0 w 98"/>
                <a:gd name="T1" fmla="*/ 0 h 128"/>
                <a:gd name="T2" fmla="*/ 8 w 98"/>
                <a:gd name="T3" fmla="*/ 83 h 128"/>
                <a:gd name="T4" fmla="*/ 75 w 98"/>
                <a:gd name="T5" fmla="*/ 121 h 128"/>
                <a:gd name="T6" fmla="*/ 98 w 98"/>
                <a:gd name="T7" fmla="*/ 92 h 128"/>
                <a:gd name="T8" fmla="*/ 94 w 98"/>
                <a:gd name="T9" fmla="*/ 40 h 128"/>
                <a:gd name="T10" fmla="*/ 0 w 98"/>
                <a:gd name="T11" fmla="*/ 0 h 128"/>
              </a:gdLst>
              <a:ahLst/>
              <a:cxnLst>
                <a:cxn ang="0">
                  <a:pos x="T0" y="T1"/>
                </a:cxn>
                <a:cxn ang="0">
                  <a:pos x="T2" y="T3"/>
                </a:cxn>
                <a:cxn ang="0">
                  <a:pos x="T4" y="T5"/>
                </a:cxn>
                <a:cxn ang="0">
                  <a:pos x="T6" y="T7"/>
                </a:cxn>
                <a:cxn ang="0">
                  <a:pos x="T8" y="T9"/>
                </a:cxn>
                <a:cxn ang="0">
                  <a:pos x="T10" y="T11"/>
                </a:cxn>
              </a:cxnLst>
              <a:rect l="0" t="0" r="r" b="b"/>
              <a:pathLst>
                <a:path w="98" h="128">
                  <a:moveTo>
                    <a:pt x="0" y="0"/>
                  </a:moveTo>
                  <a:cubicBezTo>
                    <a:pt x="0" y="0"/>
                    <a:pt x="15" y="64"/>
                    <a:pt x="8" y="83"/>
                  </a:cubicBezTo>
                  <a:cubicBezTo>
                    <a:pt x="23" y="125"/>
                    <a:pt x="57" y="128"/>
                    <a:pt x="75" y="121"/>
                  </a:cubicBezTo>
                  <a:cubicBezTo>
                    <a:pt x="94" y="114"/>
                    <a:pt x="98" y="92"/>
                    <a:pt x="98" y="92"/>
                  </a:cubicBezTo>
                  <a:cubicBezTo>
                    <a:pt x="94" y="40"/>
                    <a:pt x="94" y="40"/>
                    <a:pt x="94" y="40"/>
                  </a:cubicBezTo>
                  <a:lnTo>
                    <a:pt x="0" y="0"/>
                  </a:lnTo>
                  <a:close/>
                </a:path>
              </a:pathLst>
            </a:custGeom>
            <a:solidFill>
              <a:srgbClr val="DD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1">
              <a:extLst>
                <a:ext uri="{FF2B5EF4-FFF2-40B4-BE49-F238E27FC236}">
                  <a16:creationId xmlns:a16="http://schemas.microsoft.com/office/drawing/2014/main" id="{61FF298C-23DC-49B5-8459-CB4B201801D9}"/>
                </a:ext>
              </a:extLst>
            </p:cNvPr>
            <p:cNvSpPr>
              <a:spLocks/>
            </p:cNvSpPr>
            <p:nvPr/>
          </p:nvSpPr>
          <p:spPr bwMode="auto">
            <a:xfrm>
              <a:off x="2901" y="583"/>
              <a:ext cx="153" cy="111"/>
            </a:xfrm>
            <a:custGeom>
              <a:avLst/>
              <a:gdLst>
                <a:gd name="T0" fmla="*/ 96 w 96"/>
                <a:gd name="T1" fmla="*/ 64 h 70"/>
                <a:gd name="T2" fmla="*/ 94 w 96"/>
                <a:gd name="T3" fmla="*/ 40 h 70"/>
                <a:gd name="T4" fmla="*/ 0 w 96"/>
                <a:gd name="T5" fmla="*/ 0 h 70"/>
                <a:gd name="T6" fmla="*/ 9 w 96"/>
                <a:gd name="T7" fmla="*/ 53 h 70"/>
                <a:gd name="T8" fmla="*/ 62 w 96"/>
                <a:gd name="T9" fmla="*/ 70 h 70"/>
                <a:gd name="T10" fmla="*/ 96 w 96"/>
                <a:gd name="T11" fmla="*/ 64 h 70"/>
              </a:gdLst>
              <a:ahLst/>
              <a:cxnLst>
                <a:cxn ang="0">
                  <a:pos x="T0" y="T1"/>
                </a:cxn>
                <a:cxn ang="0">
                  <a:pos x="T2" y="T3"/>
                </a:cxn>
                <a:cxn ang="0">
                  <a:pos x="T4" y="T5"/>
                </a:cxn>
                <a:cxn ang="0">
                  <a:pos x="T6" y="T7"/>
                </a:cxn>
                <a:cxn ang="0">
                  <a:pos x="T8" y="T9"/>
                </a:cxn>
                <a:cxn ang="0">
                  <a:pos x="T10" y="T11"/>
                </a:cxn>
              </a:cxnLst>
              <a:rect l="0" t="0" r="r" b="b"/>
              <a:pathLst>
                <a:path w="96" h="70">
                  <a:moveTo>
                    <a:pt x="96" y="64"/>
                  </a:moveTo>
                  <a:cubicBezTo>
                    <a:pt x="94" y="40"/>
                    <a:pt x="94" y="40"/>
                    <a:pt x="94" y="40"/>
                  </a:cubicBezTo>
                  <a:cubicBezTo>
                    <a:pt x="0" y="0"/>
                    <a:pt x="0" y="0"/>
                    <a:pt x="0" y="0"/>
                  </a:cubicBezTo>
                  <a:cubicBezTo>
                    <a:pt x="0" y="0"/>
                    <a:pt x="7" y="28"/>
                    <a:pt x="9" y="53"/>
                  </a:cubicBezTo>
                  <a:cubicBezTo>
                    <a:pt x="24" y="64"/>
                    <a:pt x="42" y="70"/>
                    <a:pt x="62" y="70"/>
                  </a:cubicBezTo>
                  <a:cubicBezTo>
                    <a:pt x="74" y="70"/>
                    <a:pt x="86" y="68"/>
                    <a:pt x="96" y="64"/>
                  </a:cubicBezTo>
                  <a:close/>
                </a:path>
              </a:pathLst>
            </a:custGeom>
            <a:solidFill>
              <a:srgbClr val="C47B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2">
              <a:extLst>
                <a:ext uri="{FF2B5EF4-FFF2-40B4-BE49-F238E27FC236}">
                  <a16:creationId xmlns:a16="http://schemas.microsoft.com/office/drawing/2014/main" id="{FB814059-B47D-45B9-8293-CDB4D305DC2B}"/>
                </a:ext>
              </a:extLst>
            </p:cNvPr>
            <p:cNvSpPr>
              <a:spLocks/>
            </p:cNvSpPr>
            <p:nvPr/>
          </p:nvSpPr>
          <p:spPr bwMode="auto">
            <a:xfrm>
              <a:off x="2836" y="365"/>
              <a:ext cx="297" cy="307"/>
            </a:xfrm>
            <a:custGeom>
              <a:avLst/>
              <a:gdLst>
                <a:gd name="T0" fmla="*/ 33 w 187"/>
                <a:gd name="T1" fmla="*/ 106 h 193"/>
                <a:gd name="T2" fmla="*/ 2 w 187"/>
                <a:gd name="T3" fmla="*/ 116 h 193"/>
                <a:gd name="T4" fmla="*/ 43 w 187"/>
                <a:gd name="T5" fmla="*/ 143 h 193"/>
                <a:gd name="T6" fmla="*/ 127 w 187"/>
                <a:gd name="T7" fmla="*/ 193 h 193"/>
                <a:gd name="T8" fmla="*/ 181 w 187"/>
                <a:gd name="T9" fmla="*/ 127 h 193"/>
                <a:gd name="T10" fmla="*/ 149 w 187"/>
                <a:gd name="T11" fmla="*/ 62 h 193"/>
                <a:gd name="T12" fmla="*/ 115 w 187"/>
                <a:gd name="T13" fmla="*/ 0 h 193"/>
                <a:gd name="T14" fmla="*/ 17 w 187"/>
                <a:gd name="T15" fmla="*/ 44 h 193"/>
                <a:gd name="T16" fmla="*/ 33 w 187"/>
                <a:gd name="T17" fmla="*/ 106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7" h="193">
                  <a:moveTo>
                    <a:pt x="33" y="106"/>
                  </a:moveTo>
                  <a:cubicBezTo>
                    <a:pt x="33" y="106"/>
                    <a:pt x="3" y="95"/>
                    <a:pt x="2" y="116"/>
                  </a:cubicBezTo>
                  <a:cubicBezTo>
                    <a:pt x="0" y="137"/>
                    <a:pt x="28" y="148"/>
                    <a:pt x="43" y="143"/>
                  </a:cubicBezTo>
                  <a:cubicBezTo>
                    <a:pt x="47" y="144"/>
                    <a:pt x="89" y="193"/>
                    <a:pt x="127" y="193"/>
                  </a:cubicBezTo>
                  <a:cubicBezTo>
                    <a:pt x="165" y="193"/>
                    <a:pt x="187" y="148"/>
                    <a:pt x="181" y="127"/>
                  </a:cubicBezTo>
                  <a:cubicBezTo>
                    <a:pt x="174" y="106"/>
                    <a:pt x="151" y="78"/>
                    <a:pt x="149" y="62"/>
                  </a:cubicBezTo>
                  <a:cubicBezTo>
                    <a:pt x="146" y="46"/>
                    <a:pt x="145" y="16"/>
                    <a:pt x="115" y="0"/>
                  </a:cubicBezTo>
                  <a:cubicBezTo>
                    <a:pt x="105" y="8"/>
                    <a:pt x="51" y="44"/>
                    <a:pt x="17" y="44"/>
                  </a:cubicBezTo>
                  <a:cubicBezTo>
                    <a:pt x="28" y="41"/>
                    <a:pt x="44" y="87"/>
                    <a:pt x="33" y="106"/>
                  </a:cubicBezTo>
                  <a:close/>
                </a:path>
              </a:pathLst>
            </a:custGeom>
            <a:solidFill>
              <a:srgbClr val="F6C3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3">
              <a:extLst>
                <a:ext uri="{FF2B5EF4-FFF2-40B4-BE49-F238E27FC236}">
                  <a16:creationId xmlns:a16="http://schemas.microsoft.com/office/drawing/2014/main" id="{E987BEF7-FF04-46C4-88B0-CD94D06FACFF}"/>
                </a:ext>
              </a:extLst>
            </p:cNvPr>
            <p:cNvSpPr>
              <a:spLocks/>
            </p:cNvSpPr>
            <p:nvPr/>
          </p:nvSpPr>
          <p:spPr bwMode="auto">
            <a:xfrm>
              <a:off x="2899" y="516"/>
              <a:ext cx="253" cy="180"/>
            </a:xfrm>
            <a:custGeom>
              <a:avLst/>
              <a:gdLst>
                <a:gd name="T0" fmla="*/ 4 w 159"/>
                <a:gd name="T1" fmla="*/ 49 h 113"/>
                <a:gd name="T2" fmla="*/ 17 w 159"/>
                <a:gd name="T3" fmla="*/ 33 h 113"/>
                <a:gd name="T4" fmla="*/ 49 w 159"/>
                <a:gd name="T5" fmla="*/ 48 h 113"/>
                <a:gd name="T6" fmla="*/ 92 w 159"/>
                <a:gd name="T7" fmla="*/ 21 h 113"/>
                <a:gd name="T8" fmla="*/ 125 w 159"/>
                <a:gd name="T9" fmla="*/ 0 h 113"/>
                <a:gd name="T10" fmla="*/ 139 w 159"/>
                <a:gd name="T11" fmla="*/ 77 h 113"/>
                <a:gd name="T12" fmla="*/ 71 w 159"/>
                <a:gd name="T13" fmla="*/ 102 h 113"/>
                <a:gd name="T14" fmla="*/ 4 w 159"/>
                <a:gd name="T15" fmla="*/ 49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9" h="113">
                  <a:moveTo>
                    <a:pt x="4" y="49"/>
                  </a:moveTo>
                  <a:cubicBezTo>
                    <a:pt x="4" y="49"/>
                    <a:pt x="0" y="35"/>
                    <a:pt x="17" y="33"/>
                  </a:cubicBezTo>
                  <a:cubicBezTo>
                    <a:pt x="33" y="31"/>
                    <a:pt x="34" y="53"/>
                    <a:pt x="49" y="48"/>
                  </a:cubicBezTo>
                  <a:cubicBezTo>
                    <a:pt x="58" y="45"/>
                    <a:pt x="61" y="27"/>
                    <a:pt x="92" y="21"/>
                  </a:cubicBezTo>
                  <a:cubicBezTo>
                    <a:pt x="113" y="17"/>
                    <a:pt x="123" y="29"/>
                    <a:pt x="125" y="0"/>
                  </a:cubicBezTo>
                  <a:cubicBezTo>
                    <a:pt x="143" y="11"/>
                    <a:pt x="159" y="54"/>
                    <a:pt x="139" y="77"/>
                  </a:cubicBezTo>
                  <a:cubicBezTo>
                    <a:pt x="118" y="101"/>
                    <a:pt x="98" y="113"/>
                    <a:pt x="71" y="102"/>
                  </a:cubicBezTo>
                  <a:cubicBezTo>
                    <a:pt x="43" y="90"/>
                    <a:pt x="4" y="49"/>
                    <a:pt x="4" y="49"/>
                  </a:cubicBezTo>
                  <a:close/>
                </a:path>
              </a:pathLst>
            </a:custGeom>
            <a:solidFill>
              <a:srgbClr val="8E4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4">
              <a:extLst>
                <a:ext uri="{FF2B5EF4-FFF2-40B4-BE49-F238E27FC236}">
                  <a16:creationId xmlns:a16="http://schemas.microsoft.com/office/drawing/2014/main" id="{FBA5D323-B693-4541-A617-CEB29916B82C}"/>
                </a:ext>
              </a:extLst>
            </p:cNvPr>
            <p:cNvSpPr>
              <a:spLocks/>
            </p:cNvSpPr>
            <p:nvPr/>
          </p:nvSpPr>
          <p:spPr bwMode="auto">
            <a:xfrm>
              <a:off x="2947" y="497"/>
              <a:ext cx="51" cy="27"/>
            </a:xfrm>
            <a:custGeom>
              <a:avLst/>
              <a:gdLst>
                <a:gd name="T0" fmla="*/ 29 w 32"/>
                <a:gd name="T1" fmla="*/ 2 h 17"/>
                <a:gd name="T2" fmla="*/ 20 w 32"/>
                <a:gd name="T3" fmla="*/ 1 h 17"/>
                <a:gd name="T4" fmla="*/ 13 w 32"/>
                <a:gd name="T5" fmla="*/ 3 h 17"/>
                <a:gd name="T6" fmla="*/ 6 w 32"/>
                <a:gd name="T7" fmla="*/ 7 h 17"/>
                <a:gd name="T8" fmla="*/ 4 w 32"/>
                <a:gd name="T9" fmla="*/ 10 h 17"/>
                <a:gd name="T10" fmla="*/ 1 w 32"/>
                <a:gd name="T11" fmla="*/ 13 h 17"/>
                <a:gd name="T12" fmla="*/ 4 w 32"/>
                <a:gd name="T13" fmla="*/ 16 h 17"/>
                <a:gd name="T14" fmla="*/ 7 w 32"/>
                <a:gd name="T15" fmla="*/ 14 h 17"/>
                <a:gd name="T16" fmla="*/ 10 w 32"/>
                <a:gd name="T17" fmla="*/ 13 h 17"/>
                <a:gd name="T18" fmla="*/ 12 w 32"/>
                <a:gd name="T19" fmla="*/ 12 h 17"/>
                <a:gd name="T20" fmla="*/ 18 w 32"/>
                <a:gd name="T21" fmla="*/ 17 h 17"/>
                <a:gd name="T22" fmla="*/ 23 w 32"/>
                <a:gd name="T23" fmla="*/ 9 h 17"/>
                <a:gd name="T24" fmla="*/ 29 w 32"/>
                <a:gd name="T25" fmla="*/ 8 h 17"/>
                <a:gd name="T26" fmla="*/ 29 w 32"/>
                <a:gd name="T27"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 h="17">
                  <a:moveTo>
                    <a:pt x="29" y="2"/>
                  </a:moveTo>
                  <a:cubicBezTo>
                    <a:pt x="27" y="0"/>
                    <a:pt x="23" y="1"/>
                    <a:pt x="20" y="1"/>
                  </a:cubicBezTo>
                  <a:cubicBezTo>
                    <a:pt x="18" y="2"/>
                    <a:pt x="15" y="2"/>
                    <a:pt x="13" y="3"/>
                  </a:cubicBezTo>
                  <a:cubicBezTo>
                    <a:pt x="10" y="4"/>
                    <a:pt x="8" y="6"/>
                    <a:pt x="6" y="7"/>
                  </a:cubicBezTo>
                  <a:cubicBezTo>
                    <a:pt x="5" y="8"/>
                    <a:pt x="4" y="9"/>
                    <a:pt x="4" y="10"/>
                  </a:cubicBezTo>
                  <a:cubicBezTo>
                    <a:pt x="3" y="11"/>
                    <a:pt x="2" y="12"/>
                    <a:pt x="1" y="13"/>
                  </a:cubicBezTo>
                  <a:cubicBezTo>
                    <a:pt x="0" y="15"/>
                    <a:pt x="2" y="17"/>
                    <a:pt x="4" y="16"/>
                  </a:cubicBezTo>
                  <a:cubicBezTo>
                    <a:pt x="5" y="15"/>
                    <a:pt x="6" y="15"/>
                    <a:pt x="7" y="14"/>
                  </a:cubicBezTo>
                  <a:cubicBezTo>
                    <a:pt x="8" y="14"/>
                    <a:pt x="9" y="13"/>
                    <a:pt x="10" y="13"/>
                  </a:cubicBezTo>
                  <a:cubicBezTo>
                    <a:pt x="11" y="12"/>
                    <a:pt x="11" y="12"/>
                    <a:pt x="12" y="12"/>
                  </a:cubicBezTo>
                  <a:cubicBezTo>
                    <a:pt x="12" y="15"/>
                    <a:pt x="14" y="17"/>
                    <a:pt x="18" y="17"/>
                  </a:cubicBezTo>
                  <a:cubicBezTo>
                    <a:pt x="23" y="17"/>
                    <a:pt x="24" y="13"/>
                    <a:pt x="23" y="9"/>
                  </a:cubicBezTo>
                  <a:cubicBezTo>
                    <a:pt x="25" y="9"/>
                    <a:pt x="27" y="9"/>
                    <a:pt x="29" y="8"/>
                  </a:cubicBezTo>
                  <a:cubicBezTo>
                    <a:pt x="32" y="7"/>
                    <a:pt x="31" y="3"/>
                    <a:pt x="29" y="2"/>
                  </a:cubicBezTo>
                  <a:close/>
                </a:path>
              </a:pathLst>
            </a:custGeom>
            <a:solidFill>
              <a:srgbClr val="601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5">
              <a:extLst>
                <a:ext uri="{FF2B5EF4-FFF2-40B4-BE49-F238E27FC236}">
                  <a16:creationId xmlns:a16="http://schemas.microsoft.com/office/drawing/2014/main" id="{2E0F36A8-F623-4EC9-8F8C-81CAFCEA093C}"/>
                </a:ext>
              </a:extLst>
            </p:cNvPr>
            <p:cNvSpPr>
              <a:spLocks/>
            </p:cNvSpPr>
            <p:nvPr/>
          </p:nvSpPr>
          <p:spPr bwMode="auto">
            <a:xfrm>
              <a:off x="3033" y="462"/>
              <a:ext cx="44" cy="30"/>
            </a:xfrm>
            <a:custGeom>
              <a:avLst/>
              <a:gdLst>
                <a:gd name="T0" fmla="*/ 26 w 28"/>
                <a:gd name="T1" fmla="*/ 2 h 19"/>
                <a:gd name="T2" fmla="*/ 17 w 28"/>
                <a:gd name="T3" fmla="*/ 1 h 19"/>
                <a:gd name="T4" fmla="*/ 10 w 28"/>
                <a:gd name="T5" fmla="*/ 4 h 19"/>
                <a:gd name="T6" fmla="*/ 4 w 28"/>
                <a:gd name="T7" fmla="*/ 8 h 19"/>
                <a:gd name="T8" fmla="*/ 0 w 28"/>
                <a:gd name="T9" fmla="*/ 15 h 19"/>
                <a:gd name="T10" fmla="*/ 4 w 28"/>
                <a:gd name="T11" fmla="*/ 17 h 19"/>
                <a:gd name="T12" fmla="*/ 6 w 28"/>
                <a:gd name="T13" fmla="*/ 15 h 19"/>
                <a:gd name="T14" fmla="*/ 7 w 28"/>
                <a:gd name="T15" fmla="*/ 15 h 19"/>
                <a:gd name="T16" fmla="*/ 7 w 28"/>
                <a:gd name="T17" fmla="*/ 15 h 19"/>
                <a:gd name="T18" fmla="*/ 8 w 28"/>
                <a:gd name="T19" fmla="*/ 14 h 19"/>
                <a:gd name="T20" fmla="*/ 9 w 28"/>
                <a:gd name="T21" fmla="*/ 14 h 19"/>
                <a:gd name="T22" fmla="*/ 13 w 28"/>
                <a:gd name="T23" fmla="*/ 11 h 19"/>
                <a:gd name="T24" fmla="*/ 18 w 28"/>
                <a:gd name="T25" fmla="*/ 18 h 19"/>
                <a:gd name="T26" fmla="*/ 22 w 28"/>
                <a:gd name="T27" fmla="*/ 9 h 19"/>
                <a:gd name="T28" fmla="*/ 25 w 28"/>
                <a:gd name="T29" fmla="*/ 9 h 19"/>
                <a:gd name="T30" fmla="*/ 28 w 28"/>
                <a:gd name="T31" fmla="*/ 5 h 19"/>
                <a:gd name="T32" fmla="*/ 26 w 28"/>
                <a:gd name="T33" fmla="*/ 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 h="19">
                  <a:moveTo>
                    <a:pt x="26" y="2"/>
                  </a:moveTo>
                  <a:cubicBezTo>
                    <a:pt x="24" y="0"/>
                    <a:pt x="20" y="1"/>
                    <a:pt x="17" y="1"/>
                  </a:cubicBezTo>
                  <a:cubicBezTo>
                    <a:pt x="15" y="2"/>
                    <a:pt x="12" y="3"/>
                    <a:pt x="10" y="4"/>
                  </a:cubicBezTo>
                  <a:cubicBezTo>
                    <a:pt x="8" y="5"/>
                    <a:pt x="6" y="7"/>
                    <a:pt x="4" y="8"/>
                  </a:cubicBezTo>
                  <a:cubicBezTo>
                    <a:pt x="2" y="10"/>
                    <a:pt x="1" y="13"/>
                    <a:pt x="0" y="15"/>
                  </a:cubicBezTo>
                  <a:cubicBezTo>
                    <a:pt x="0" y="17"/>
                    <a:pt x="2" y="19"/>
                    <a:pt x="4" y="17"/>
                  </a:cubicBezTo>
                  <a:cubicBezTo>
                    <a:pt x="5" y="17"/>
                    <a:pt x="6" y="16"/>
                    <a:pt x="6" y="15"/>
                  </a:cubicBezTo>
                  <a:cubicBezTo>
                    <a:pt x="7" y="15"/>
                    <a:pt x="7" y="15"/>
                    <a:pt x="7" y="15"/>
                  </a:cubicBezTo>
                  <a:cubicBezTo>
                    <a:pt x="7" y="15"/>
                    <a:pt x="7" y="15"/>
                    <a:pt x="7" y="15"/>
                  </a:cubicBezTo>
                  <a:cubicBezTo>
                    <a:pt x="7" y="15"/>
                    <a:pt x="8" y="14"/>
                    <a:pt x="8" y="14"/>
                  </a:cubicBezTo>
                  <a:cubicBezTo>
                    <a:pt x="8" y="14"/>
                    <a:pt x="8" y="14"/>
                    <a:pt x="9" y="14"/>
                  </a:cubicBezTo>
                  <a:cubicBezTo>
                    <a:pt x="10" y="13"/>
                    <a:pt x="11" y="12"/>
                    <a:pt x="13" y="11"/>
                  </a:cubicBezTo>
                  <a:cubicBezTo>
                    <a:pt x="12" y="14"/>
                    <a:pt x="14" y="18"/>
                    <a:pt x="18" y="18"/>
                  </a:cubicBezTo>
                  <a:cubicBezTo>
                    <a:pt x="23" y="18"/>
                    <a:pt x="24" y="12"/>
                    <a:pt x="22" y="9"/>
                  </a:cubicBezTo>
                  <a:cubicBezTo>
                    <a:pt x="23" y="9"/>
                    <a:pt x="24" y="9"/>
                    <a:pt x="25" y="9"/>
                  </a:cubicBezTo>
                  <a:cubicBezTo>
                    <a:pt x="26" y="8"/>
                    <a:pt x="27" y="7"/>
                    <a:pt x="28" y="5"/>
                  </a:cubicBezTo>
                  <a:cubicBezTo>
                    <a:pt x="28" y="4"/>
                    <a:pt x="27" y="2"/>
                    <a:pt x="26" y="2"/>
                  </a:cubicBezTo>
                  <a:close/>
                </a:path>
              </a:pathLst>
            </a:custGeom>
            <a:solidFill>
              <a:srgbClr val="601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6">
              <a:extLst>
                <a:ext uri="{FF2B5EF4-FFF2-40B4-BE49-F238E27FC236}">
                  <a16:creationId xmlns:a16="http://schemas.microsoft.com/office/drawing/2014/main" id="{2A2D2EA3-1A38-47CB-9A64-F47B65C593DF}"/>
                </a:ext>
              </a:extLst>
            </p:cNvPr>
            <p:cNvSpPr>
              <a:spLocks/>
            </p:cNvSpPr>
            <p:nvPr/>
          </p:nvSpPr>
          <p:spPr bwMode="auto">
            <a:xfrm>
              <a:off x="2923" y="457"/>
              <a:ext cx="56" cy="35"/>
            </a:xfrm>
            <a:custGeom>
              <a:avLst/>
              <a:gdLst>
                <a:gd name="T0" fmla="*/ 31 w 35"/>
                <a:gd name="T1" fmla="*/ 0 h 22"/>
                <a:gd name="T2" fmla="*/ 22 w 35"/>
                <a:gd name="T3" fmla="*/ 2 h 22"/>
                <a:gd name="T4" fmla="*/ 14 w 35"/>
                <a:gd name="T5" fmla="*/ 6 h 22"/>
                <a:gd name="T6" fmla="*/ 8 w 35"/>
                <a:gd name="T7" fmla="*/ 10 h 22"/>
                <a:gd name="T8" fmla="*/ 2 w 35"/>
                <a:gd name="T9" fmla="*/ 17 h 22"/>
                <a:gd name="T10" fmla="*/ 6 w 35"/>
                <a:gd name="T11" fmla="*/ 21 h 22"/>
                <a:gd name="T12" fmla="*/ 12 w 35"/>
                <a:gd name="T13" fmla="*/ 17 h 22"/>
                <a:gd name="T14" fmla="*/ 19 w 35"/>
                <a:gd name="T15" fmla="*/ 13 h 22"/>
                <a:gd name="T16" fmla="*/ 20 w 35"/>
                <a:gd name="T17" fmla="*/ 12 h 22"/>
                <a:gd name="T18" fmla="*/ 21 w 35"/>
                <a:gd name="T19" fmla="*/ 12 h 22"/>
                <a:gd name="T20" fmla="*/ 22 w 35"/>
                <a:gd name="T21" fmla="*/ 12 h 22"/>
                <a:gd name="T22" fmla="*/ 22 w 35"/>
                <a:gd name="T23" fmla="*/ 12 h 22"/>
                <a:gd name="T24" fmla="*/ 23 w 35"/>
                <a:gd name="T25" fmla="*/ 11 h 22"/>
                <a:gd name="T26" fmla="*/ 25 w 35"/>
                <a:gd name="T27" fmla="*/ 11 h 22"/>
                <a:gd name="T28" fmla="*/ 32 w 35"/>
                <a:gd name="T29" fmla="*/ 9 h 22"/>
                <a:gd name="T30" fmla="*/ 35 w 35"/>
                <a:gd name="T31" fmla="*/ 4 h 22"/>
                <a:gd name="T32" fmla="*/ 31 w 35"/>
                <a:gd name="T33" fmla="*/ 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5" h="22">
                  <a:moveTo>
                    <a:pt x="31" y="0"/>
                  </a:moveTo>
                  <a:cubicBezTo>
                    <a:pt x="28" y="0"/>
                    <a:pt x="25" y="1"/>
                    <a:pt x="22" y="2"/>
                  </a:cubicBezTo>
                  <a:cubicBezTo>
                    <a:pt x="20" y="3"/>
                    <a:pt x="17" y="4"/>
                    <a:pt x="14" y="6"/>
                  </a:cubicBezTo>
                  <a:cubicBezTo>
                    <a:pt x="12" y="7"/>
                    <a:pt x="10" y="9"/>
                    <a:pt x="8" y="10"/>
                  </a:cubicBezTo>
                  <a:cubicBezTo>
                    <a:pt x="5" y="12"/>
                    <a:pt x="3" y="14"/>
                    <a:pt x="2" y="17"/>
                  </a:cubicBezTo>
                  <a:cubicBezTo>
                    <a:pt x="0" y="19"/>
                    <a:pt x="3" y="22"/>
                    <a:pt x="6" y="21"/>
                  </a:cubicBezTo>
                  <a:cubicBezTo>
                    <a:pt x="8" y="20"/>
                    <a:pt x="10" y="18"/>
                    <a:pt x="12" y="17"/>
                  </a:cubicBezTo>
                  <a:cubicBezTo>
                    <a:pt x="14" y="16"/>
                    <a:pt x="16" y="14"/>
                    <a:pt x="19" y="13"/>
                  </a:cubicBezTo>
                  <a:cubicBezTo>
                    <a:pt x="19" y="13"/>
                    <a:pt x="20" y="13"/>
                    <a:pt x="20" y="12"/>
                  </a:cubicBezTo>
                  <a:cubicBezTo>
                    <a:pt x="20" y="12"/>
                    <a:pt x="21" y="12"/>
                    <a:pt x="21" y="12"/>
                  </a:cubicBezTo>
                  <a:cubicBezTo>
                    <a:pt x="21" y="12"/>
                    <a:pt x="21" y="12"/>
                    <a:pt x="22" y="12"/>
                  </a:cubicBezTo>
                  <a:cubicBezTo>
                    <a:pt x="22" y="12"/>
                    <a:pt x="22" y="12"/>
                    <a:pt x="22" y="12"/>
                  </a:cubicBezTo>
                  <a:cubicBezTo>
                    <a:pt x="22" y="12"/>
                    <a:pt x="23" y="11"/>
                    <a:pt x="23" y="11"/>
                  </a:cubicBezTo>
                  <a:cubicBezTo>
                    <a:pt x="24" y="11"/>
                    <a:pt x="24" y="11"/>
                    <a:pt x="25" y="11"/>
                  </a:cubicBezTo>
                  <a:cubicBezTo>
                    <a:pt x="27" y="10"/>
                    <a:pt x="30" y="9"/>
                    <a:pt x="32" y="9"/>
                  </a:cubicBezTo>
                  <a:cubicBezTo>
                    <a:pt x="34" y="8"/>
                    <a:pt x="35" y="6"/>
                    <a:pt x="35" y="4"/>
                  </a:cubicBezTo>
                  <a:cubicBezTo>
                    <a:pt x="35" y="2"/>
                    <a:pt x="33" y="0"/>
                    <a:pt x="31" y="0"/>
                  </a:cubicBezTo>
                  <a:close/>
                </a:path>
              </a:pathLst>
            </a:custGeom>
            <a:solidFill>
              <a:srgbClr val="8E4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7">
              <a:extLst>
                <a:ext uri="{FF2B5EF4-FFF2-40B4-BE49-F238E27FC236}">
                  <a16:creationId xmlns:a16="http://schemas.microsoft.com/office/drawing/2014/main" id="{5A88365F-2507-488A-AA7B-DB61D30C2206}"/>
                </a:ext>
              </a:extLst>
            </p:cNvPr>
            <p:cNvSpPr>
              <a:spLocks/>
            </p:cNvSpPr>
            <p:nvPr/>
          </p:nvSpPr>
          <p:spPr bwMode="auto">
            <a:xfrm>
              <a:off x="3025" y="424"/>
              <a:ext cx="48" cy="20"/>
            </a:xfrm>
            <a:custGeom>
              <a:avLst/>
              <a:gdLst>
                <a:gd name="T0" fmla="*/ 29 w 30"/>
                <a:gd name="T1" fmla="*/ 1 h 13"/>
                <a:gd name="T2" fmla="*/ 29 w 30"/>
                <a:gd name="T3" fmla="*/ 1 h 13"/>
                <a:gd name="T4" fmla="*/ 27 w 30"/>
                <a:gd name="T5" fmla="*/ 0 h 13"/>
                <a:gd name="T6" fmla="*/ 23 w 30"/>
                <a:gd name="T7" fmla="*/ 0 h 13"/>
                <a:gd name="T8" fmla="*/ 21 w 30"/>
                <a:gd name="T9" fmla="*/ 1 h 13"/>
                <a:gd name="T10" fmla="*/ 14 w 30"/>
                <a:gd name="T11" fmla="*/ 2 h 13"/>
                <a:gd name="T12" fmla="*/ 7 w 30"/>
                <a:gd name="T13" fmla="*/ 5 h 13"/>
                <a:gd name="T14" fmla="*/ 5 w 30"/>
                <a:gd name="T15" fmla="*/ 7 h 13"/>
                <a:gd name="T16" fmla="*/ 2 w 30"/>
                <a:gd name="T17" fmla="*/ 9 h 13"/>
                <a:gd name="T18" fmla="*/ 3 w 30"/>
                <a:gd name="T19" fmla="*/ 13 h 13"/>
                <a:gd name="T20" fmla="*/ 7 w 30"/>
                <a:gd name="T21" fmla="*/ 12 h 13"/>
                <a:gd name="T22" fmla="*/ 10 w 30"/>
                <a:gd name="T23" fmla="*/ 12 h 13"/>
                <a:gd name="T24" fmla="*/ 16 w 30"/>
                <a:gd name="T25" fmla="*/ 10 h 13"/>
                <a:gd name="T26" fmla="*/ 19 w 30"/>
                <a:gd name="T27" fmla="*/ 10 h 13"/>
                <a:gd name="T28" fmla="*/ 20 w 30"/>
                <a:gd name="T29" fmla="*/ 10 h 13"/>
                <a:gd name="T30" fmla="*/ 21 w 30"/>
                <a:gd name="T31" fmla="*/ 9 h 13"/>
                <a:gd name="T32" fmla="*/ 24 w 30"/>
                <a:gd name="T33" fmla="*/ 9 h 13"/>
                <a:gd name="T34" fmla="*/ 28 w 30"/>
                <a:gd name="T35" fmla="*/ 8 h 13"/>
                <a:gd name="T36" fmla="*/ 28 w 30"/>
                <a:gd name="T37" fmla="*/ 8 h 13"/>
                <a:gd name="T38" fmla="*/ 28 w 30"/>
                <a:gd name="T39" fmla="*/ 8 h 13"/>
                <a:gd name="T40" fmla="*/ 29 w 30"/>
                <a:gd name="T41" fmla="*/ 8 h 13"/>
                <a:gd name="T42" fmla="*/ 29 w 30"/>
                <a:gd name="T43" fmla="*/ 8 h 13"/>
                <a:gd name="T44" fmla="*/ 30 w 30"/>
                <a:gd name="T45" fmla="*/ 4 h 13"/>
                <a:gd name="T46" fmla="*/ 29 w 30"/>
                <a:gd name="T4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13">
                  <a:moveTo>
                    <a:pt x="29" y="1"/>
                  </a:moveTo>
                  <a:cubicBezTo>
                    <a:pt x="28" y="1"/>
                    <a:pt x="28" y="1"/>
                    <a:pt x="29" y="1"/>
                  </a:cubicBezTo>
                  <a:cubicBezTo>
                    <a:pt x="28" y="1"/>
                    <a:pt x="27" y="0"/>
                    <a:pt x="27" y="0"/>
                  </a:cubicBezTo>
                  <a:cubicBezTo>
                    <a:pt x="26" y="0"/>
                    <a:pt x="25" y="0"/>
                    <a:pt x="23" y="0"/>
                  </a:cubicBezTo>
                  <a:cubicBezTo>
                    <a:pt x="22" y="0"/>
                    <a:pt x="22" y="1"/>
                    <a:pt x="21" y="1"/>
                  </a:cubicBezTo>
                  <a:cubicBezTo>
                    <a:pt x="18" y="1"/>
                    <a:pt x="16" y="2"/>
                    <a:pt x="14" y="2"/>
                  </a:cubicBezTo>
                  <a:cubicBezTo>
                    <a:pt x="12" y="3"/>
                    <a:pt x="10" y="4"/>
                    <a:pt x="7" y="5"/>
                  </a:cubicBezTo>
                  <a:cubicBezTo>
                    <a:pt x="6" y="5"/>
                    <a:pt x="6" y="6"/>
                    <a:pt x="5" y="7"/>
                  </a:cubicBezTo>
                  <a:cubicBezTo>
                    <a:pt x="4" y="7"/>
                    <a:pt x="2" y="8"/>
                    <a:pt x="2" y="9"/>
                  </a:cubicBezTo>
                  <a:cubicBezTo>
                    <a:pt x="0" y="10"/>
                    <a:pt x="1" y="13"/>
                    <a:pt x="3" y="13"/>
                  </a:cubicBezTo>
                  <a:cubicBezTo>
                    <a:pt x="5" y="13"/>
                    <a:pt x="6" y="12"/>
                    <a:pt x="7" y="12"/>
                  </a:cubicBezTo>
                  <a:cubicBezTo>
                    <a:pt x="8" y="12"/>
                    <a:pt x="9" y="12"/>
                    <a:pt x="10" y="12"/>
                  </a:cubicBezTo>
                  <a:cubicBezTo>
                    <a:pt x="12" y="11"/>
                    <a:pt x="14" y="11"/>
                    <a:pt x="16" y="10"/>
                  </a:cubicBezTo>
                  <a:cubicBezTo>
                    <a:pt x="17" y="10"/>
                    <a:pt x="18" y="10"/>
                    <a:pt x="19" y="10"/>
                  </a:cubicBezTo>
                  <a:cubicBezTo>
                    <a:pt x="19" y="10"/>
                    <a:pt x="20" y="10"/>
                    <a:pt x="20" y="10"/>
                  </a:cubicBezTo>
                  <a:cubicBezTo>
                    <a:pt x="21" y="9"/>
                    <a:pt x="21" y="9"/>
                    <a:pt x="21" y="9"/>
                  </a:cubicBezTo>
                  <a:cubicBezTo>
                    <a:pt x="22" y="9"/>
                    <a:pt x="23" y="9"/>
                    <a:pt x="24" y="9"/>
                  </a:cubicBezTo>
                  <a:cubicBezTo>
                    <a:pt x="26" y="9"/>
                    <a:pt x="27" y="9"/>
                    <a:pt x="28" y="8"/>
                  </a:cubicBezTo>
                  <a:cubicBezTo>
                    <a:pt x="28" y="8"/>
                    <a:pt x="28" y="8"/>
                    <a:pt x="28" y="8"/>
                  </a:cubicBezTo>
                  <a:cubicBezTo>
                    <a:pt x="28" y="8"/>
                    <a:pt x="28" y="8"/>
                    <a:pt x="28" y="8"/>
                  </a:cubicBezTo>
                  <a:cubicBezTo>
                    <a:pt x="28" y="8"/>
                    <a:pt x="28" y="8"/>
                    <a:pt x="29" y="8"/>
                  </a:cubicBezTo>
                  <a:cubicBezTo>
                    <a:pt x="29" y="8"/>
                    <a:pt x="29" y="8"/>
                    <a:pt x="29" y="8"/>
                  </a:cubicBezTo>
                  <a:cubicBezTo>
                    <a:pt x="30" y="7"/>
                    <a:pt x="30" y="6"/>
                    <a:pt x="30" y="4"/>
                  </a:cubicBezTo>
                  <a:cubicBezTo>
                    <a:pt x="30" y="3"/>
                    <a:pt x="30" y="2"/>
                    <a:pt x="29" y="1"/>
                  </a:cubicBezTo>
                  <a:close/>
                </a:path>
              </a:pathLst>
            </a:custGeom>
            <a:solidFill>
              <a:srgbClr val="8E46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38">
              <a:extLst>
                <a:ext uri="{FF2B5EF4-FFF2-40B4-BE49-F238E27FC236}">
                  <a16:creationId xmlns:a16="http://schemas.microsoft.com/office/drawing/2014/main" id="{39F55F69-4868-442A-8CDA-3589D627696A}"/>
                </a:ext>
              </a:extLst>
            </p:cNvPr>
            <p:cNvSpPr>
              <a:spLocks/>
            </p:cNvSpPr>
            <p:nvPr/>
          </p:nvSpPr>
          <p:spPr bwMode="auto">
            <a:xfrm>
              <a:off x="3020" y="580"/>
              <a:ext cx="61" cy="51"/>
            </a:xfrm>
            <a:custGeom>
              <a:avLst/>
              <a:gdLst>
                <a:gd name="T0" fmla="*/ 0 w 38"/>
                <a:gd name="T1" fmla="*/ 0 h 32"/>
                <a:gd name="T2" fmla="*/ 12 w 38"/>
                <a:gd name="T3" fmla="*/ 27 h 32"/>
                <a:gd name="T4" fmla="*/ 38 w 38"/>
                <a:gd name="T5" fmla="*/ 5 h 32"/>
                <a:gd name="T6" fmla="*/ 0 w 38"/>
                <a:gd name="T7" fmla="*/ 0 h 32"/>
              </a:gdLst>
              <a:ahLst/>
              <a:cxnLst>
                <a:cxn ang="0">
                  <a:pos x="T0" y="T1"/>
                </a:cxn>
                <a:cxn ang="0">
                  <a:pos x="T2" y="T3"/>
                </a:cxn>
                <a:cxn ang="0">
                  <a:pos x="T4" y="T5"/>
                </a:cxn>
                <a:cxn ang="0">
                  <a:pos x="T6" y="T7"/>
                </a:cxn>
              </a:cxnLst>
              <a:rect l="0" t="0" r="r" b="b"/>
              <a:pathLst>
                <a:path w="38" h="32">
                  <a:moveTo>
                    <a:pt x="0" y="0"/>
                  </a:moveTo>
                  <a:cubicBezTo>
                    <a:pt x="0" y="0"/>
                    <a:pt x="0" y="23"/>
                    <a:pt x="12" y="27"/>
                  </a:cubicBezTo>
                  <a:cubicBezTo>
                    <a:pt x="24" y="32"/>
                    <a:pt x="38" y="5"/>
                    <a:pt x="38" y="5"/>
                  </a:cubicBezTo>
                  <a:cubicBezTo>
                    <a:pt x="26" y="13"/>
                    <a:pt x="13" y="10"/>
                    <a:pt x="0" y="0"/>
                  </a:cubicBezTo>
                  <a:close/>
                </a:path>
              </a:pathLst>
            </a:custGeom>
            <a:solidFill>
              <a:srgbClr val="FFF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39">
              <a:extLst>
                <a:ext uri="{FF2B5EF4-FFF2-40B4-BE49-F238E27FC236}">
                  <a16:creationId xmlns:a16="http://schemas.microsoft.com/office/drawing/2014/main" id="{3CABFF1E-F70A-4C93-87EF-72C900EB4C89}"/>
                </a:ext>
              </a:extLst>
            </p:cNvPr>
            <p:cNvSpPr>
              <a:spLocks/>
            </p:cNvSpPr>
            <p:nvPr/>
          </p:nvSpPr>
          <p:spPr bwMode="auto">
            <a:xfrm>
              <a:off x="2661" y="709"/>
              <a:ext cx="881" cy="730"/>
            </a:xfrm>
            <a:custGeom>
              <a:avLst/>
              <a:gdLst>
                <a:gd name="T0" fmla="*/ 455 w 554"/>
                <a:gd name="T1" fmla="*/ 0 h 459"/>
                <a:gd name="T2" fmla="*/ 428 w 554"/>
                <a:gd name="T3" fmla="*/ 139 h 459"/>
                <a:gd name="T4" fmla="*/ 340 w 554"/>
                <a:gd name="T5" fmla="*/ 45 h 459"/>
                <a:gd name="T6" fmla="*/ 250 w 554"/>
                <a:gd name="T7" fmla="*/ 4 h 459"/>
                <a:gd name="T8" fmla="*/ 249 w 554"/>
                <a:gd name="T9" fmla="*/ 13 h 459"/>
                <a:gd name="T10" fmla="*/ 159 w 554"/>
                <a:gd name="T11" fmla="*/ 4 h 459"/>
                <a:gd name="T12" fmla="*/ 3 w 554"/>
                <a:gd name="T13" fmla="*/ 231 h 459"/>
                <a:gd name="T14" fmla="*/ 77 w 554"/>
                <a:gd name="T15" fmla="*/ 382 h 459"/>
                <a:gd name="T16" fmla="*/ 87 w 554"/>
                <a:gd name="T17" fmla="*/ 425 h 459"/>
                <a:gd name="T18" fmla="*/ 352 w 554"/>
                <a:gd name="T19" fmla="*/ 413 h 459"/>
                <a:gd name="T20" fmla="*/ 353 w 554"/>
                <a:gd name="T21" fmla="*/ 212 h 459"/>
                <a:gd name="T22" fmla="*/ 504 w 554"/>
                <a:gd name="T23" fmla="*/ 229 h 459"/>
                <a:gd name="T24" fmla="*/ 546 w 554"/>
                <a:gd name="T25" fmla="*/ 0 h 459"/>
                <a:gd name="T26" fmla="*/ 455 w 554"/>
                <a:gd name="T2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54" h="459">
                  <a:moveTo>
                    <a:pt x="455" y="0"/>
                  </a:moveTo>
                  <a:cubicBezTo>
                    <a:pt x="455" y="0"/>
                    <a:pt x="466" y="139"/>
                    <a:pt x="428" y="139"/>
                  </a:cubicBezTo>
                  <a:cubicBezTo>
                    <a:pt x="389" y="138"/>
                    <a:pt x="381" y="94"/>
                    <a:pt x="340" y="45"/>
                  </a:cubicBezTo>
                  <a:cubicBezTo>
                    <a:pt x="309" y="8"/>
                    <a:pt x="250" y="4"/>
                    <a:pt x="250" y="4"/>
                  </a:cubicBezTo>
                  <a:cubicBezTo>
                    <a:pt x="249" y="13"/>
                    <a:pt x="249" y="13"/>
                    <a:pt x="249" y="13"/>
                  </a:cubicBezTo>
                  <a:cubicBezTo>
                    <a:pt x="239" y="25"/>
                    <a:pt x="190" y="31"/>
                    <a:pt x="159" y="4"/>
                  </a:cubicBezTo>
                  <a:cubicBezTo>
                    <a:pt x="159" y="4"/>
                    <a:pt x="8" y="105"/>
                    <a:pt x="3" y="231"/>
                  </a:cubicBezTo>
                  <a:cubicBezTo>
                    <a:pt x="0" y="301"/>
                    <a:pt x="24" y="358"/>
                    <a:pt x="77" y="382"/>
                  </a:cubicBezTo>
                  <a:cubicBezTo>
                    <a:pt x="81" y="406"/>
                    <a:pt x="84" y="423"/>
                    <a:pt x="87" y="425"/>
                  </a:cubicBezTo>
                  <a:cubicBezTo>
                    <a:pt x="123" y="448"/>
                    <a:pt x="296" y="459"/>
                    <a:pt x="352" y="413"/>
                  </a:cubicBezTo>
                  <a:cubicBezTo>
                    <a:pt x="358" y="369"/>
                    <a:pt x="352" y="214"/>
                    <a:pt x="353" y="212"/>
                  </a:cubicBezTo>
                  <a:cubicBezTo>
                    <a:pt x="392" y="265"/>
                    <a:pt x="460" y="264"/>
                    <a:pt x="504" y="229"/>
                  </a:cubicBezTo>
                  <a:cubicBezTo>
                    <a:pt x="554" y="188"/>
                    <a:pt x="546" y="0"/>
                    <a:pt x="546" y="0"/>
                  </a:cubicBezTo>
                  <a:lnTo>
                    <a:pt x="455" y="0"/>
                  </a:lnTo>
                  <a:close/>
                </a:path>
              </a:pathLst>
            </a:custGeom>
            <a:solidFill>
              <a:srgbClr val="3443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0">
              <a:extLst>
                <a:ext uri="{FF2B5EF4-FFF2-40B4-BE49-F238E27FC236}">
                  <a16:creationId xmlns:a16="http://schemas.microsoft.com/office/drawing/2014/main" id="{BE1415ED-4F3B-4556-9403-5D739DF36A55}"/>
                </a:ext>
              </a:extLst>
            </p:cNvPr>
            <p:cNvSpPr>
              <a:spLocks/>
            </p:cNvSpPr>
            <p:nvPr/>
          </p:nvSpPr>
          <p:spPr bwMode="auto">
            <a:xfrm>
              <a:off x="3160" y="958"/>
              <a:ext cx="131" cy="333"/>
            </a:xfrm>
            <a:custGeom>
              <a:avLst/>
              <a:gdLst>
                <a:gd name="T0" fmla="*/ 100 w 131"/>
                <a:gd name="T1" fmla="*/ 0 h 333"/>
                <a:gd name="T2" fmla="*/ 131 w 131"/>
                <a:gd name="T3" fmla="*/ 106 h 333"/>
                <a:gd name="T4" fmla="*/ 35 w 131"/>
                <a:gd name="T5" fmla="*/ 333 h 333"/>
                <a:gd name="T6" fmla="*/ 0 w 131"/>
                <a:gd name="T7" fmla="*/ 247 h 333"/>
                <a:gd name="T8" fmla="*/ 100 w 131"/>
                <a:gd name="T9" fmla="*/ 0 h 333"/>
              </a:gdLst>
              <a:ahLst/>
              <a:cxnLst>
                <a:cxn ang="0">
                  <a:pos x="T0" y="T1"/>
                </a:cxn>
                <a:cxn ang="0">
                  <a:pos x="T2" y="T3"/>
                </a:cxn>
                <a:cxn ang="0">
                  <a:pos x="T4" y="T5"/>
                </a:cxn>
                <a:cxn ang="0">
                  <a:pos x="T6" y="T7"/>
                </a:cxn>
                <a:cxn ang="0">
                  <a:pos x="T8" y="T9"/>
                </a:cxn>
              </a:cxnLst>
              <a:rect l="0" t="0" r="r" b="b"/>
              <a:pathLst>
                <a:path w="131" h="333">
                  <a:moveTo>
                    <a:pt x="100" y="0"/>
                  </a:moveTo>
                  <a:lnTo>
                    <a:pt x="131" y="106"/>
                  </a:lnTo>
                  <a:lnTo>
                    <a:pt x="35" y="333"/>
                  </a:lnTo>
                  <a:lnTo>
                    <a:pt x="0" y="247"/>
                  </a:lnTo>
                  <a:lnTo>
                    <a:pt x="10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1">
              <a:extLst>
                <a:ext uri="{FF2B5EF4-FFF2-40B4-BE49-F238E27FC236}">
                  <a16:creationId xmlns:a16="http://schemas.microsoft.com/office/drawing/2014/main" id="{1ED8FD52-BE73-4C12-82E4-112C1A490AAC}"/>
                </a:ext>
              </a:extLst>
            </p:cNvPr>
            <p:cNvSpPr>
              <a:spLocks/>
            </p:cNvSpPr>
            <p:nvPr/>
          </p:nvSpPr>
          <p:spPr bwMode="auto">
            <a:xfrm>
              <a:off x="3011" y="1032"/>
              <a:ext cx="259" cy="261"/>
            </a:xfrm>
            <a:custGeom>
              <a:avLst/>
              <a:gdLst>
                <a:gd name="T0" fmla="*/ 56 w 163"/>
                <a:gd name="T1" fmla="*/ 0 h 164"/>
                <a:gd name="T2" fmla="*/ 0 w 163"/>
                <a:gd name="T3" fmla="*/ 154 h 164"/>
                <a:gd name="T4" fmla="*/ 101 w 163"/>
                <a:gd name="T5" fmla="*/ 164 h 164"/>
                <a:gd name="T6" fmla="*/ 163 w 163"/>
                <a:gd name="T7" fmla="*/ 21 h 164"/>
                <a:gd name="T8" fmla="*/ 56 w 163"/>
                <a:gd name="T9" fmla="*/ 0 h 164"/>
              </a:gdLst>
              <a:ahLst/>
              <a:cxnLst>
                <a:cxn ang="0">
                  <a:pos x="T0" y="T1"/>
                </a:cxn>
                <a:cxn ang="0">
                  <a:pos x="T2" y="T3"/>
                </a:cxn>
                <a:cxn ang="0">
                  <a:pos x="T4" y="T5"/>
                </a:cxn>
                <a:cxn ang="0">
                  <a:pos x="T6" y="T7"/>
                </a:cxn>
                <a:cxn ang="0">
                  <a:pos x="T8" y="T9"/>
                </a:cxn>
              </a:cxnLst>
              <a:rect l="0" t="0" r="r" b="b"/>
              <a:pathLst>
                <a:path w="163" h="164">
                  <a:moveTo>
                    <a:pt x="56" y="0"/>
                  </a:moveTo>
                  <a:cubicBezTo>
                    <a:pt x="0" y="154"/>
                    <a:pt x="0" y="154"/>
                    <a:pt x="0" y="154"/>
                  </a:cubicBezTo>
                  <a:cubicBezTo>
                    <a:pt x="0" y="154"/>
                    <a:pt x="80" y="160"/>
                    <a:pt x="101" y="164"/>
                  </a:cubicBezTo>
                  <a:cubicBezTo>
                    <a:pt x="104" y="160"/>
                    <a:pt x="163" y="21"/>
                    <a:pt x="163" y="21"/>
                  </a:cubicBezTo>
                  <a:lnTo>
                    <a:pt x="56" y="0"/>
                  </a:lnTo>
                  <a:close/>
                </a:path>
              </a:pathLst>
            </a:custGeom>
            <a:solidFill>
              <a:srgbClr val="8E26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2">
              <a:extLst>
                <a:ext uri="{FF2B5EF4-FFF2-40B4-BE49-F238E27FC236}">
                  <a16:creationId xmlns:a16="http://schemas.microsoft.com/office/drawing/2014/main" id="{51E4A2F6-E0BB-4C56-86BC-7548EFFABBD4}"/>
                </a:ext>
              </a:extLst>
            </p:cNvPr>
            <p:cNvSpPr>
              <a:spLocks/>
            </p:cNvSpPr>
            <p:nvPr/>
          </p:nvSpPr>
          <p:spPr bwMode="auto">
            <a:xfrm>
              <a:off x="3171" y="1062"/>
              <a:ext cx="131" cy="231"/>
            </a:xfrm>
            <a:custGeom>
              <a:avLst/>
              <a:gdLst>
                <a:gd name="T0" fmla="*/ 82 w 82"/>
                <a:gd name="T1" fmla="*/ 1 h 145"/>
                <a:gd name="T2" fmla="*/ 62 w 82"/>
                <a:gd name="T3" fmla="*/ 2 h 145"/>
                <a:gd name="T4" fmla="*/ 0 w 82"/>
                <a:gd name="T5" fmla="*/ 145 h 145"/>
                <a:gd name="T6" fmla="*/ 22 w 82"/>
                <a:gd name="T7" fmla="*/ 144 h 145"/>
                <a:gd name="T8" fmla="*/ 82 w 82"/>
                <a:gd name="T9" fmla="*/ 1 h 145"/>
              </a:gdLst>
              <a:ahLst/>
              <a:cxnLst>
                <a:cxn ang="0">
                  <a:pos x="T0" y="T1"/>
                </a:cxn>
                <a:cxn ang="0">
                  <a:pos x="T2" y="T3"/>
                </a:cxn>
                <a:cxn ang="0">
                  <a:pos x="T4" y="T5"/>
                </a:cxn>
                <a:cxn ang="0">
                  <a:pos x="T6" y="T7"/>
                </a:cxn>
                <a:cxn ang="0">
                  <a:pos x="T8" y="T9"/>
                </a:cxn>
              </a:cxnLst>
              <a:rect l="0" t="0" r="r" b="b"/>
              <a:pathLst>
                <a:path w="82" h="145">
                  <a:moveTo>
                    <a:pt x="82" y="1"/>
                  </a:moveTo>
                  <a:cubicBezTo>
                    <a:pt x="79" y="0"/>
                    <a:pt x="62" y="2"/>
                    <a:pt x="62" y="2"/>
                  </a:cubicBezTo>
                  <a:cubicBezTo>
                    <a:pt x="0" y="145"/>
                    <a:pt x="0" y="145"/>
                    <a:pt x="0" y="145"/>
                  </a:cubicBezTo>
                  <a:cubicBezTo>
                    <a:pt x="22" y="144"/>
                    <a:pt x="22" y="144"/>
                    <a:pt x="22" y="144"/>
                  </a:cubicBezTo>
                  <a:lnTo>
                    <a:pt x="82" y="1"/>
                  </a:lnTo>
                  <a:close/>
                </a:path>
              </a:pathLst>
            </a:custGeom>
            <a:solidFill>
              <a:srgbClr val="7012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3">
              <a:extLst>
                <a:ext uri="{FF2B5EF4-FFF2-40B4-BE49-F238E27FC236}">
                  <a16:creationId xmlns:a16="http://schemas.microsoft.com/office/drawing/2014/main" id="{F316CEF0-AA68-476F-950C-9EBB6D42F1FE}"/>
                </a:ext>
              </a:extLst>
            </p:cNvPr>
            <p:cNvSpPr>
              <a:spLocks/>
            </p:cNvSpPr>
            <p:nvPr/>
          </p:nvSpPr>
          <p:spPr bwMode="auto">
            <a:xfrm>
              <a:off x="3260" y="958"/>
              <a:ext cx="42" cy="107"/>
            </a:xfrm>
            <a:custGeom>
              <a:avLst/>
              <a:gdLst>
                <a:gd name="T0" fmla="*/ 12 w 42"/>
                <a:gd name="T1" fmla="*/ 4 h 107"/>
                <a:gd name="T2" fmla="*/ 0 w 42"/>
                <a:gd name="T3" fmla="*/ 0 h 107"/>
                <a:gd name="T4" fmla="*/ 31 w 42"/>
                <a:gd name="T5" fmla="*/ 106 h 107"/>
                <a:gd name="T6" fmla="*/ 42 w 42"/>
                <a:gd name="T7" fmla="*/ 107 h 107"/>
                <a:gd name="T8" fmla="*/ 12 w 42"/>
                <a:gd name="T9" fmla="*/ 4 h 107"/>
              </a:gdLst>
              <a:ahLst/>
              <a:cxnLst>
                <a:cxn ang="0">
                  <a:pos x="T0" y="T1"/>
                </a:cxn>
                <a:cxn ang="0">
                  <a:pos x="T2" y="T3"/>
                </a:cxn>
                <a:cxn ang="0">
                  <a:pos x="T4" y="T5"/>
                </a:cxn>
                <a:cxn ang="0">
                  <a:pos x="T6" y="T7"/>
                </a:cxn>
                <a:cxn ang="0">
                  <a:pos x="T8" y="T9"/>
                </a:cxn>
              </a:cxnLst>
              <a:rect l="0" t="0" r="r" b="b"/>
              <a:pathLst>
                <a:path w="42" h="107">
                  <a:moveTo>
                    <a:pt x="12" y="4"/>
                  </a:moveTo>
                  <a:lnTo>
                    <a:pt x="0" y="0"/>
                  </a:lnTo>
                  <a:lnTo>
                    <a:pt x="31" y="106"/>
                  </a:lnTo>
                  <a:lnTo>
                    <a:pt x="42" y="107"/>
                  </a:lnTo>
                  <a:lnTo>
                    <a:pt x="12" y="4"/>
                  </a:lnTo>
                  <a:close/>
                </a:path>
              </a:pathLst>
            </a:custGeom>
            <a:solidFill>
              <a:srgbClr val="7012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4">
              <a:extLst>
                <a:ext uri="{FF2B5EF4-FFF2-40B4-BE49-F238E27FC236}">
                  <a16:creationId xmlns:a16="http://schemas.microsoft.com/office/drawing/2014/main" id="{CB7205EF-F9F1-4C9F-B820-0FB86D72E47A}"/>
                </a:ext>
              </a:extLst>
            </p:cNvPr>
            <p:cNvSpPr>
              <a:spLocks/>
            </p:cNvSpPr>
            <p:nvPr/>
          </p:nvSpPr>
          <p:spPr bwMode="auto">
            <a:xfrm>
              <a:off x="2990" y="1192"/>
              <a:ext cx="153" cy="137"/>
            </a:xfrm>
            <a:custGeom>
              <a:avLst/>
              <a:gdLst>
                <a:gd name="T0" fmla="*/ 2 w 96"/>
                <a:gd name="T1" fmla="*/ 28 h 86"/>
                <a:gd name="T2" fmla="*/ 26 w 96"/>
                <a:gd name="T3" fmla="*/ 0 h 86"/>
                <a:gd name="T4" fmla="*/ 27 w 96"/>
                <a:gd name="T5" fmla="*/ 30 h 86"/>
                <a:gd name="T6" fmla="*/ 93 w 96"/>
                <a:gd name="T7" fmla="*/ 33 h 86"/>
                <a:gd name="T8" fmla="*/ 70 w 96"/>
                <a:gd name="T9" fmla="*/ 51 h 86"/>
                <a:gd name="T10" fmla="*/ 52 w 96"/>
                <a:gd name="T11" fmla="*/ 78 h 86"/>
                <a:gd name="T12" fmla="*/ 0 w 96"/>
                <a:gd name="T13" fmla="*/ 71 h 86"/>
                <a:gd name="T14" fmla="*/ 2 w 96"/>
                <a:gd name="T15" fmla="*/ 28 h 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86">
                  <a:moveTo>
                    <a:pt x="2" y="28"/>
                  </a:moveTo>
                  <a:cubicBezTo>
                    <a:pt x="2" y="28"/>
                    <a:pt x="11" y="0"/>
                    <a:pt x="26" y="0"/>
                  </a:cubicBezTo>
                  <a:cubicBezTo>
                    <a:pt x="40" y="0"/>
                    <a:pt x="27" y="30"/>
                    <a:pt x="27" y="30"/>
                  </a:cubicBezTo>
                  <a:cubicBezTo>
                    <a:pt x="27" y="30"/>
                    <a:pt x="90" y="22"/>
                    <a:pt x="93" y="33"/>
                  </a:cubicBezTo>
                  <a:cubicBezTo>
                    <a:pt x="96" y="44"/>
                    <a:pt x="70" y="51"/>
                    <a:pt x="70" y="51"/>
                  </a:cubicBezTo>
                  <a:cubicBezTo>
                    <a:pt x="70" y="51"/>
                    <a:pt x="70" y="69"/>
                    <a:pt x="52" y="78"/>
                  </a:cubicBezTo>
                  <a:cubicBezTo>
                    <a:pt x="35" y="86"/>
                    <a:pt x="0" y="71"/>
                    <a:pt x="0" y="71"/>
                  </a:cubicBezTo>
                  <a:lnTo>
                    <a:pt x="2" y="28"/>
                  </a:lnTo>
                  <a:close/>
                </a:path>
              </a:pathLst>
            </a:custGeom>
            <a:solidFill>
              <a:srgbClr val="F6C3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5">
              <a:extLst>
                <a:ext uri="{FF2B5EF4-FFF2-40B4-BE49-F238E27FC236}">
                  <a16:creationId xmlns:a16="http://schemas.microsoft.com/office/drawing/2014/main" id="{B77530EC-A3E7-4CD2-B6E4-BBE9FBD9970D}"/>
                </a:ext>
              </a:extLst>
            </p:cNvPr>
            <p:cNvSpPr>
              <a:spLocks/>
            </p:cNvSpPr>
            <p:nvPr/>
          </p:nvSpPr>
          <p:spPr bwMode="auto">
            <a:xfrm>
              <a:off x="3017" y="562"/>
              <a:ext cx="67" cy="38"/>
            </a:xfrm>
            <a:custGeom>
              <a:avLst/>
              <a:gdLst>
                <a:gd name="T0" fmla="*/ 38 w 42"/>
                <a:gd name="T1" fmla="*/ 11 h 24"/>
                <a:gd name="T2" fmla="*/ 29 w 42"/>
                <a:gd name="T3" fmla="*/ 14 h 24"/>
                <a:gd name="T4" fmla="*/ 20 w 42"/>
                <a:gd name="T5" fmla="*/ 13 h 24"/>
                <a:gd name="T6" fmla="*/ 13 w 42"/>
                <a:gd name="T7" fmla="*/ 9 h 24"/>
                <a:gd name="T8" fmla="*/ 7 w 42"/>
                <a:gd name="T9" fmla="*/ 2 h 24"/>
                <a:gd name="T10" fmla="*/ 0 w 42"/>
                <a:gd name="T11" fmla="*/ 6 h 24"/>
                <a:gd name="T12" fmla="*/ 7 w 42"/>
                <a:gd name="T13" fmla="*/ 16 h 24"/>
                <a:gd name="T14" fmla="*/ 18 w 42"/>
                <a:gd name="T15" fmla="*/ 22 h 24"/>
                <a:gd name="T16" fmla="*/ 40 w 42"/>
                <a:gd name="T17" fmla="*/ 16 h 24"/>
                <a:gd name="T18" fmla="*/ 38 w 42"/>
                <a:gd name="T19" fmla="*/ 1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 h="24">
                  <a:moveTo>
                    <a:pt x="38" y="11"/>
                  </a:moveTo>
                  <a:cubicBezTo>
                    <a:pt x="35" y="12"/>
                    <a:pt x="32" y="14"/>
                    <a:pt x="29" y="14"/>
                  </a:cubicBezTo>
                  <a:cubicBezTo>
                    <a:pt x="26" y="14"/>
                    <a:pt x="23" y="14"/>
                    <a:pt x="20" y="13"/>
                  </a:cubicBezTo>
                  <a:cubicBezTo>
                    <a:pt x="18" y="12"/>
                    <a:pt x="15" y="11"/>
                    <a:pt x="13" y="9"/>
                  </a:cubicBezTo>
                  <a:cubicBezTo>
                    <a:pt x="11" y="7"/>
                    <a:pt x="10" y="4"/>
                    <a:pt x="7" y="2"/>
                  </a:cubicBezTo>
                  <a:cubicBezTo>
                    <a:pt x="4" y="0"/>
                    <a:pt x="0" y="3"/>
                    <a:pt x="0" y="6"/>
                  </a:cubicBezTo>
                  <a:cubicBezTo>
                    <a:pt x="1" y="10"/>
                    <a:pt x="4" y="14"/>
                    <a:pt x="7" y="16"/>
                  </a:cubicBezTo>
                  <a:cubicBezTo>
                    <a:pt x="10" y="19"/>
                    <a:pt x="14" y="21"/>
                    <a:pt x="18" y="22"/>
                  </a:cubicBezTo>
                  <a:cubicBezTo>
                    <a:pt x="25" y="24"/>
                    <a:pt x="35" y="22"/>
                    <a:pt x="40" y="16"/>
                  </a:cubicBezTo>
                  <a:cubicBezTo>
                    <a:pt x="42" y="14"/>
                    <a:pt x="41" y="11"/>
                    <a:pt x="38" y="11"/>
                  </a:cubicBezTo>
                  <a:close/>
                </a:path>
              </a:pathLst>
            </a:custGeom>
            <a:solidFill>
              <a:srgbClr val="601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6">
              <a:extLst>
                <a:ext uri="{FF2B5EF4-FFF2-40B4-BE49-F238E27FC236}">
                  <a16:creationId xmlns:a16="http://schemas.microsoft.com/office/drawing/2014/main" id="{0A6A63E2-D5EF-49EC-ABE8-9655D63428B2}"/>
                </a:ext>
              </a:extLst>
            </p:cNvPr>
            <p:cNvSpPr>
              <a:spLocks/>
            </p:cNvSpPr>
            <p:nvPr/>
          </p:nvSpPr>
          <p:spPr bwMode="auto">
            <a:xfrm>
              <a:off x="3012" y="486"/>
              <a:ext cx="58" cy="76"/>
            </a:xfrm>
            <a:custGeom>
              <a:avLst/>
              <a:gdLst>
                <a:gd name="T0" fmla="*/ 15 w 36"/>
                <a:gd name="T1" fmla="*/ 12 h 48"/>
                <a:gd name="T2" fmla="*/ 10 w 36"/>
                <a:gd name="T3" fmla="*/ 7 h 48"/>
                <a:gd name="T4" fmla="*/ 5 w 36"/>
                <a:gd name="T5" fmla="*/ 0 h 48"/>
                <a:gd name="T6" fmla="*/ 3 w 36"/>
                <a:gd name="T7" fmla="*/ 1 h 48"/>
                <a:gd name="T8" fmla="*/ 7 w 36"/>
                <a:gd name="T9" fmla="*/ 16 h 48"/>
                <a:gd name="T10" fmla="*/ 21 w 36"/>
                <a:gd name="T11" fmla="*/ 26 h 48"/>
                <a:gd name="T12" fmla="*/ 26 w 36"/>
                <a:gd name="T13" fmla="*/ 30 h 48"/>
                <a:gd name="T14" fmla="*/ 26 w 36"/>
                <a:gd name="T15" fmla="*/ 33 h 48"/>
                <a:gd name="T16" fmla="*/ 20 w 36"/>
                <a:gd name="T17" fmla="*/ 37 h 48"/>
                <a:gd name="T18" fmla="*/ 12 w 36"/>
                <a:gd name="T19" fmla="*/ 36 h 48"/>
                <a:gd name="T20" fmla="*/ 9 w 36"/>
                <a:gd name="T21" fmla="*/ 43 h 48"/>
                <a:gd name="T22" fmla="*/ 26 w 36"/>
                <a:gd name="T23" fmla="*/ 44 h 48"/>
                <a:gd name="T24" fmla="*/ 36 w 36"/>
                <a:gd name="T25" fmla="*/ 32 h 48"/>
                <a:gd name="T26" fmla="*/ 15 w 36"/>
                <a:gd name="T27" fmla="*/ 1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 h="48">
                  <a:moveTo>
                    <a:pt x="15" y="12"/>
                  </a:moveTo>
                  <a:cubicBezTo>
                    <a:pt x="13" y="11"/>
                    <a:pt x="11" y="9"/>
                    <a:pt x="10" y="7"/>
                  </a:cubicBezTo>
                  <a:cubicBezTo>
                    <a:pt x="8" y="5"/>
                    <a:pt x="7" y="2"/>
                    <a:pt x="5" y="0"/>
                  </a:cubicBezTo>
                  <a:cubicBezTo>
                    <a:pt x="5" y="0"/>
                    <a:pt x="4" y="0"/>
                    <a:pt x="3" y="1"/>
                  </a:cubicBezTo>
                  <a:cubicBezTo>
                    <a:pt x="0" y="5"/>
                    <a:pt x="4" y="12"/>
                    <a:pt x="7" y="16"/>
                  </a:cubicBezTo>
                  <a:cubicBezTo>
                    <a:pt x="11" y="20"/>
                    <a:pt x="16" y="23"/>
                    <a:pt x="21" y="26"/>
                  </a:cubicBezTo>
                  <a:cubicBezTo>
                    <a:pt x="23" y="27"/>
                    <a:pt x="25" y="28"/>
                    <a:pt x="26" y="30"/>
                  </a:cubicBezTo>
                  <a:cubicBezTo>
                    <a:pt x="27" y="31"/>
                    <a:pt x="27" y="32"/>
                    <a:pt x="26" y="33"/>
                  </a:cubicBezTo>
                  <a:cubicBezTo>
                    <a:pt x="25" y="35"/>
                    <a:pt x="22" y="36"/>
                    <a:pt x="20" y="37"/>
                  </a:cubicBezTo>
                  <a:cubicBezTo>
                    <a:pt x="17" y="38"/>
                    <a:pt x="15" y="37"/>
                    <a:pt x="12" y="36"/>
                  </a:cubicBezTo>
                  <a:cubicBezTo>
                    <a:pt x="8" y="36"/>
                    <a:pt x="7" y="41"/>
                    <a:pt x="9" y="43"/>
                  </a:cubicBezTo>
                  <a:cubicBezTo>
                    <a:pt x="13" y="48"/>
                    <a:pt x="21" y="46"/>
                    <a:pt x="26" y="44"/>
                  </a:cubicBezTo>
                  <a:cubicBezTo>
                    <a:pt x="31" y="42"/>
                    <a:pt x="35" y="37"/>
                    <a:pt x="36" y="32"/>
                  </a:cubicBezTo>
                  <a:cubicBezTo>
                    <a:pt x="36" y="20"/>
                    <a:pt x="22" y="18"/>
                    <a:pt x="15" y="12"/>
                  </a:cubicBezTo>
                  <a:close/>
                </a:path>
              </a:pathLst>
            </a:custGeom>
            <a:solidFill>
              <a:srgbClr val="AF5F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47">
              <a:extLst>
                <a:ext uri="{FF2B5EF4-FFF2-40B4-BE49-F238E27FC236}">
                  <a16:creationId xmlns:a16="http://schemas.microsoft.com/office/drawing/2014/main" id="{FF5B311D-C04C-4FF6-B7CC-2018DBB0A430}"/>
                </a:ext>
              </a:extLst>
            </p:cNvPr>
            <p:cNvSpPr>
              <a:spLocks/>
            </p:cNvSpPr>
            <p:nvPr/>
          </p:nvSpPr>
          <p:spPr bwMode="auto">
            <a:xfrm>
              <a:off x="2898" y="742"/>
              <a:ext cx="203" cy="68"/>
            </a:xfrm>
            <a:custGeom>
              <a:avLst/>
              <a:gdLst>
                <a:gd name="T0" fmla="*/ 121 w 128"/>
                <a:gd name="T1" fmla="*/ 3 h 43"/>
                <a:gd name="T2" fmla="*/ 112 w 128"/>
                <a:gd name="T3" fmla="*/ 15 h 43"/>
                <a:gd name="T4" fmla="*/ 100 w 128"/>
                <a:gd name="T5" fmla="*/ 25 h 43"/>
                <a:gd name="T6" fmla="*/ 70 w 128"/>
                <a:gd name="T7" fmla="*/ 34 h 43"/>
                <a:gd name="T8" fmla="*/ 35 w 128"/>
                <a:gd name="T9" fmla="*/ 29 h 43"/>
                <a:gd name="T10" fmla="*/ 4 w 128"/>
                <a:gd name="T11" fmla="*/ 12 h 43"/>
                <a:gd name="T12" fmla="*/ 1 w 128"/>
                <a:gd name="T13" fmla="*/ 13 h 43"/>
                <a:gd name="T14" fmla="*/ 28 w 128"/>
                <a:gd name="T15" fmla="*/ 35 h 43"/>
                <a:gd name="T16" fmla="*/ 70 w 128"/>
                <a:gd name="T17" fmla="*/ 43 h 43"/>
                <a:gd name="T18" fmla="*/ 104 w 128"/>
                <a:gd name="T19" fmla="*/ 33 h 43"/>
                <a:gd name="T20" fmla="*/ 117 w 128"/>
                <a:gd name="T21" fmla="*/ 22 h 43"/>
                <a:gd name="T22" fmla="*/ 127 w 128"/>
                <a:gd name="T23" fmla="*/ 7 h 43"/>
                <a:gd name="T24" fmla="*/ 121 w 128"/>
                <a:gd name="T25" fmla="*/ 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8" h="43">
                  <a:moveTo>
                    <a:pt x="121" y="3"/>
                  </a:moveTo>
                  <a:cubicBezTo>
                    <a:pt x="117" y="7"/>
                    <a:pt x="115" y="11"/>
                    <a:pt x="112" y="15"/>
                  </a:cubicBezTo>
                  <a:cubicBezTo>
                    <a:pt x="108" y="19"/>
                    <a:pt x="104" y="22"/>
                    <a:pt x="100" y="25"/>
                  </a:cubicBezTo>
                  <a:cubicBezTo>
                    <a:pt x="91" y="30"/>
                    <a:pt x="81" y="33"/>
                    <a:pt x="70" y="34"/>
                  </a:cubicBezTo>
                  <a:cubicBezTo>
                    <a:pt x="58" y="35"/>
                    <a:pt x="46" y="33"/>
                    <a:pt x="35" y="29"/>
                  </a:cubicBezTo>
                  <a:cubicBezTo>
                    <a:pt x="23" y="25"/>
                    <a:pt x="12" y="20"/>
                    <a:pt x="4" y="12"/>
                  </a:cubicBezTo>
                  <a:cubicBezTo>
                    <a:pt x="3" y="11"/>
                    <a:pt x="0" y="11"/>
                    <a:pt x="1" y="13"/>
                  </a:cubicBezTo>
                  <a:cubicBezTo>
                    <a:pt x="2" y="25"/>
                    <a:pt x="18" y="31"/>
                    <a:pt x="28" y="35"/>
                  </a:cubicBezTo>
                  <a:cubicBezTo>
                    <a:pt x="41" y="40"/>
                    <a:pt x="55" y="43"/>
                    <a:pt x="70" y="43"/>
                  </a:cubicBezTo>
                  <a:cubicBezTo>
                    <a:pt x="82" y="42"/>
                    <a:pt x="94" y="39"/>
                    <a:pt x="104" y="33"/>
                  </a:cubicBezTo>
                  <a:cubicBezTo>
                    <a:pt x="109" y="30"/>
                    <a:pt x="114" y="26"/>
                    <a:pt x="117" y="22"/>
                  </a:cubicBezTo>
                  <a:cubicBezTo>
                    <a:pt x="121" y="18"/>
                    <a:pt x="126" y="12"/>
                    <a:pt x="127" y="7"/>
                  </a:cubicBezTo>
                  <a:cubicBezTo>
                    <a:pt x="128" y="3"/>
                    <a:pt x="123" y="0"/>
                    <a:pt x="121" y="3"/>
                  </a:cubicBezTo>
                  <a:close/>
                </a:path>
              </a:pathLst>
            </a:custGeom>
            <a:solidFill>
              <a:srgbClr val="BF7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8">
              <a:extLst>
                <a:ext uri="{FF2B5EF4-FFF2-40B4-BE49-F238E27FC236}">
                  <a16:creationId xmlns:a16="http://schemas.microsoft.com/office/drawing/2014/main" id="{D66D3966-1A12-4BDF-881D-E19D89B4DFF1}"/>
                </a:ext>
              </a:extLst>
            </p:cNvPr>
            <p:cNvSpPr>
              <a:spLocks/>
            </p:cNvSpPr>
            <p:nvPr/>
          </p:nvSpPr>
          <p:spPr bwMode="auto">
            <a:xfrm>
              <a:off x="2777" y="941"/>
              <a:ext cx="216" cy="404"/>
            </a:xfrm>
            <a:custGeom>
              <a:avLst/>
              <a:gdLst>
                <a:gd name="T0" fmla="*/ 135 w 136"/>
                <a:gd name="T1" fmla="*/ 229 h 254"/>
                <a:gd name="T2" fmla="*/ 135 w 136"/>
                <a:gd name="T3" fmla="*/ 219 h 254"/>
                <a:gd name="T4" fmla="*/ 134 w 136"/>
                <a:gd name="T5" fmla="*/ 200 h 254"/>
                <a:gd name="T6" fmla="*/ 134 w 136"/>
                <a:gd name="T7" fmla="*/ 181 h 254"/>
                <a:gd name="T8" fmla="*/ 133 w 136"/>
                <a:gd name="T9" fmla="*/ 171 h 254"/>
                <a:gd name="T10" fmla="*/ 131 w 136"/>
                <a:gd name="T11" fmla="*/ 163 h 254"/>
                <a:gd name="T12" fmla="*/ 128 w 136"/>
                <a:gd name="T13" fmla="*/ 163 h 254"/>
                <a:gd name="T14" fmla="*/ 124 w 136"/>
                <a:gd name="T15" fmla="*/ 161 h 254"/>
                <a:gd name="T16" fmla="*/ 50 w 136"/>
                <a:gd name="T17" fmla="*/ 130 h 254"/>
                <a:gd name="T18" fmla="*/ 31 w 136"/>
                <a:gd name="T19" fmla="*/ 94 h 254"/>
                <a:gd name="T20" fmla="*/ 33 w 136"/>
                <a:gd name="T21" fmla="*/ 51 h 254"/>
                <a:gd name="T22" fmla="*/ 42 w 136"/>
                <a:gd name="T23" fmla="*/ 27 h 254"/>
                <a:gd name="T24" fmla="*/ 53 w 136"/>
                <a:gd name="T25" fmla="*/ 3 h 254"/>
                <a:gd name="T26" fmla="*/ 51 w 136"/>
                <a:gd name="T27" fmla="*/ 1 h 254"/>
                <a:gd name="T28" fmla="*/ 36 w 136"/>
                <a:gd name="T29" fmla="*/ 22 h 254"/>
                <a:gd name="T30" fmla="*/ 26 w 136"/>
                <a:gd name="T31" fmla="*/ 45 h 254"/>
                <a:gd name="T32" fmla="*/ 21 w 136"/>
                <a:gd name="T33" fmla="*/ 92 h 254"/>
                <a:gd name="T34" fmla="*/ 74 w 136"/>
                <a:gd name="T35" fmla="*/ 160 h 254"/>
                <a:gd name="T36" fmla="*/ 124 w 136"/>
                <a:gd name="T37" fmla="*/ 171 h 254"/>
                <a:gd name="T38" fmla="*/ 126 w 136"/>
                <a:gd name="T39" fmla="*/ 171 h 254"/>
                <a:gd name="T40" fmla="*/ 126 w 136"/>
                <a:gd name="T41" fmla="*/ 171 h 254"/>
                <a:gd name="T42" fmla="*/ 126 w 136"/>
                <a:gd name="T43" fmla="*/ 181 h 254"/>
                <a:gd name="T44" fmla="*/ 126 w 136"/>
                <a:gd name="T45" fmla="*/ 201 h 254"/>
                <a:gd name="T46" fmla="*/ 126 w 136"/>
                <a:gd name="T47" fmla="*/ 221 h 254"/>
                <a:gd name="T48" fmla="*/ 126 w 136"/>
                <a:gd name="T49" fmla="*/ 231 h 254"/>
                <a:gd name="T50" fmla="*/ 126 w 136"/>
                <a:gd name="T51" fmla="*/ 235 h 254"/>
                <a:gd name="T52" fmla="*/ 114 w 136"/>
                <a:gd name="T53" fmla="*/ 239 h 254"/>
                <a:gd name="T54" fmla="*/ 99 w 136"/>
                <a:gd name="T55" fmla="*/ 243 h 254"/>
                <a:gd name="T56" fmla="*/ 67 w 136"/>
                <a:gd name="T57" fmla="*/ 245 h 254"/>
                <a:gd name="T58" fmla="*/ 1 w 136"/>
                <a:gd name="T59" fmla="*/ 235 h 254"/>
                <a:gd name="T60" fmla="*/ 9 w 136"/>
                <a:gd name="T61" fmla="*/ 242 h 254"/>
                <a:gd name="T62" fmla="*/ 68 w 136"/>
                <a:gd name="T63" fmla="*/ 253 h 254"/>
                <a:gd name="T64" fmla="*/ 100 w 136"/>
                <a:gd name="T65" fmla="*/ 252 h 254"/>
                <a:gd name="T66" fmla="*/ 116 w 136"/>
                <a:gd name="T67" fmla="*/ 248 h 254"/>
                <a:gd name="T68" fmla="*/ 131 w 136"/>
                <a:gd name="T69" fmla="*/ 241 h 254"/>
                <a:gd name="T70" fmla="*/ 131 w 136"/>
                <a:gd name="T71" fmla="*/ 240 h 254"/>
                <a:gd name="T72" fmla="*/ 134 w 136"/>
                <a:gd name="T73" fmla="*/ 238 h 254"/>
                <a:gd name="T74" fmla="*/ 135 w 136"/>
                <a:gd name="T75" fmla="*/ 229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6" h="254">
                  <a:moveTo>
                    <a:pt x="135" y="229"/>
                  </a:moveTo>
                  <a:cubicBezTo>
                    <a:pt x="135" y="226"/>
                    <a:pt x="135" y="223"/>
                    <a:pt x="135" y="219"/>
                  </a:cubicBezTo>
                  <a:cubicBezTo>
                    <a:pt x="135" y="213"/>
                    <a:pt x="135" y="207"/>
                    <a:pt x="134" y="200"/>
                  </a:cubicBezTo>
                  <a:cubicBezTo>
                    <a:pt x="134" y="194"/>
                    <a:pt x="134" y="187"/>
                    <a:pt x="134" y="181"/>
                  </a:cubicBezTo>
                  <a:cubicBezTo>
                    <a:pt x="133" y="178"/>
                    <a:pt x="133" y="174"/>
                    <a:pt x="133" y="171"/>
                  </a:cubicBezTo>
                  <a:cubicBezTo>
                    <a:pt x="133" y="168"/>
                    <a:pt x="133" y="165"/>
                    <a:pt x="131" y="163"/>
                  </a:cubicBezTo>
                  <a:cubicBezTo>
                    <a:pt x="130" y="162"/>
                    <a:pt x="129" y="162"/>
                    <a:pt x="128" y="163"/>
                  </a:cubicBezTo>
                  <a:cubicBezTo>
                    <a:pt x="127" y="162"/>
                    <a:pt x="126" y="161"/>
                    <a:pt x="124" y="161"/>
                  </a:cubicBezTo>
                  <a:cubicBezTo>
                    <a:pt x="96" y="161"/>
                    <a:pt x="69" y="151"/>
                    <a:pt x="50" y="130"/>
                  </a:cubicBezTo>
                  <a:cubicBezTo>
                    <a:pt x="41" y="120"/>
                    <a:pt x="34" y="107"/>
                    <a:pt x="31" y="94"/>
                  </a:cubicBezTo>
                  <a:cubicBezTo>
                    <a:pt x="28" y="80"/>
                    <a:pt x="30" y="65"/>
                    <a:pt x="33" y="51"/>
                  </a:cubicBezTo>
                  <a:cubicBezTo>
                    <a:pt x="36" y="43"/>
                    <a:pt x="38" y="35"/>
                    <a:pt x="42" y="27"/>
                  </a:cubicBezTo>
                  <a:cubicBezTo>
                    <a:pt x="45" y="19"/>
                    <a:pt x="48" y="10"/>
                    <a:pt x="53" y="3"/>
                  </a:cubicBezTo>
                  <a:cubicBezTo>
                    <a:pt x="54" y="1"/>
                    <a:pt x="52" y="0"/>
                    <a:pt x="51" y="1"/>
                  </a:cubicBezTo>
                  <a:cubicBezTo>
                    <a:pt x="46" y="8"/>
                    <a:pt x="40" y="14"/>
                    <a:pt x="36" y="22"/>
                  </a:cubicBezTo>
                  <a:cubicBezTo>
                    <a:pt x="32" y="29"/>
                    <a:pt x="29" y="37"/>
                    <a:pt x="26" y="45"/>
                  </a:cubicBezTo>
                  <a:cubicBezTo>
                    <a:pt x="21" y="60"/>
                    <a:pt x="19" y="76"/>
                    <a:pt x="21" y="92"/>
                  </a:cubicBezTo>
                  <a:cubicBezTo>
                    <a:pt x="26" y="122"/>
                    <a:pt x="47" y="147"/>
                    <a:pt x="74" y="160"/>
                  </a:cubicBezTo>
                  <a:cubicBezTo>
                    <a:pt x="89" y="167"/>
                    <a:pt x="107" y="172"/>
                    <a:pt x="124" y="171"/>
                  </a:cubicBezTo>
                  <a:cubicBezTo>
                    <a:pt x="125" y="171"/>
                    <a:pt x="126" y="171"/>
                    <a:pt x="126" y="171"/>
                  </a:cubicBezTo>
                  <a:cubicBezTo>
                    <a:pt x="126" y="171"/>
                    <a:pt x="126" y="171"/>
                    <a:pt x="126" y="171"/>
                  </a:cubicBezTo>
                  <a:cubicBezTo>
                    <a:pt x="126" y="174"/>
                    <a:pt x="126" y="178"/>
                    <a:pt x="126" y="181"/>
                  </a:cubicBezTo>
                  <a:cubicBezTo>
                    <a:pt x="126" y="188"/>
                    <a:pt x="126" y="194"/>
                    <a:pt x="126" y="201"/>
                  </a:cubicBezTo>
                  <a:cubicBezTo>
                    <a:pt x="126" y="207"/>
                    <a:pt x="126" y="214"/>
                    <a:pt x="126" y="221"/>
                  </a:cubicBezTo>
                  <a:cubicBezTo>
                    <a:pt x="126" y="231"/>
                    <a:pt x="126" y="231"/>
                    <a:pt x="126" y="231"/>
                  </a:cubicBezTo>
                  <a:cubicBezTo>
                    <a:pt x="126" y="232"/>
                    <a:pt x="126" y="234"/>
                    <a:pt x="126" y="235"/>
                  </a:cubicBezTo>
                  <a:cubicBezTo>
                    <a:pt x="122" y="236"/>
                    <a:pt x="118" y="238"/>
                    <a:pt x="114" y="239"/>
                  </a:cubicBezTo>
                  <a:cubicBezTo>
                    <a:pt x="109" y="241"/>
                    <a:pt x="104" y="242"/>
                    <a:pt x="99" y="243"/>
                  </a:cubicBezTo>
                  <a:cubicBezTo>
                    <a:pt x="89" y="245"/>
                    <a:pt x="78" y="245"/>
                    <a:pt x="67" y="245"/>
                  </a:cubicBezTo>
                  <a:cubicBezTo>
                    <a:pt x="45" y="244"/>
                    <a:pt x="24" y="237"/>
                    <a:pt x="1" y="235"/>
                  </a:cubicBezTo>
                  <a:cubicBezTo>
                    <a:pt x="0" y="235"/>
                    <a:pt x="8" y="241"/>
                    <a:pt x="9" y="242"/>
                  </a:cubicBezTo>
                  <a:cubicBezTo>
                    <a:pt x="30" y="251"/>
                    <a:pt x="45" y="252"/>
                    <a:pt x="68" y="253"/>
                  </a:cubicBezTo>
                  <a:cubicBezTo>
                    <a:pt x="79" y="254"/>
                    <a:pt x="89" y="253"/>
                    <a:pt x="100" y="252"/>
                  </a:cubicBezTo>
                  <a:cubicBezTo>
                    <a:pt x="106" y="251"/>
                    <a:pt x="111" y="250"/>
                    <a:pt x="116" y="248"/>
                  </a:cubicBezTo>
                  <a:cubicBezTo>
                    <a:pt x="121" y="246"/>
                    <a:pt x="127" y="245"/>
                    <a:pt x="131" y="241"/>
                  </a:cubicBezTo>
                  <a:cubicBezTo>
                    <a:pt x="131" y="241"/>
                    <a:pt x="131" y="240"/>
                    <a:pt x="131" y="240"/>
                  </a:cubicBezTo>
                  <a:cubicBezTo>
                    <a:pt x="132" y="240"/>
                    <a:pt x="133" y="239"/>
                    <a:pt x="134" y="238"/>
                  </a:cubicBezTo>
                  <a:cubicBezTo>
                    <a:pt x="136" y="236"/>
                    <a:pt x="135" y="232"/>
                    <a:pt x="135" y="229"/>
                  </a:cubicBezTo>
                  <a:close/>
                </a:path>
              </a:pathLst>
            </a:custGeom>
            <a:solidFill>
              <a:srgbClr val="BF7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49">
              <a:extLst>
                <a:ext uri="{FF2B5EF4-FFF2-40B4-BE49-F238E27FC236}">
                  <a16:creationId xmlns:a16="http://schemas.microsoft.com/office/drawing/2014/main" id="{35A04A55-F4E9-4DE8-B881-164EC0D8D332}"/>
                </a:ext>
              </a:extLst>
            </p:cNvPr>
            <p:cNvSpPr>
              <a:spLocks/>
            </p:cNvSpPr>
            <p:nvPr/>
          </p:nvSpPr>
          <p:spPr bwMode="auto">
            <a:xfrm>
              <a:off x="2856" y="549"/>
              <a:ext cx="37" cy="39"/>
            </a:xfrm>
            <a:custGeom>
              <a:avLst/>
              <a:gdLst>
                <a:gd name="T0" fmla="*/ 21 w 23"/>
                <a:gd name="T1" fmla="*/ 6 h 24"/>
                <a:gd name="T2" fmla="*/ 18 w 23"/>
                <a:gd name="T3" fmla="*/ 4 h 24"/>
                <a:gd name="T4" fmla="*/ 17 w 23"/>
                <a:gd name="T5" fmla="*/ 3 h 24"/>
                <a:gd name="T6" fmla="*/ 14 w 23"/>
                <a:gd name="T7" fmla="*/ 1 h 24"/>
                <a:gd name="T8" fmla="*/ 10 w 23"/>
                <a:gd name="T9" fmla="*/ 0 h 24"/>
                <a:gd name="T10" fmla="*/ 6 w 23"/>
                <a:gd name="T11" fmla="*/ 0 h 24"/>
                <a:gd name="T12" fmla="*/ 2 w 23"/>
                <a:gd name="T13" fmla="*/ 2 h 24"/>
                <a:gd name="T14" fmla="*/ 0 w 23"/>
                <a:gd name="T15" fmla="*/ 7 h 24"/>
                <a:gd name="T16" fmla="*/ 4 w 23"/>
                <a:gd name="T17" fmla="*/ 14 h 24"/>
                <a:gd name="T18" fmla="*/ 9 w 23"/>
                <a:gd name="T19" fmla="*/ 15 h 24"/>
                <a:gd name="T20" fmla="*/ 10 w 23"/>
                <a:gd name="T21" fmla="*/ 19 h 24"/>
                <a:gd name="T22" fmla="*/ 19 w 23"/>
                <a:gd name="T23" fmla="*/ 22 h 24"/>
                <a:gd name="T24" fmla="*/ 23 w 23"/>
                <a:gd name="T25" fmla="*/ 14 h 24"/>
                <a:gd name="T26" fmla="*/ 21 w 23"/>
                <a:gd name="T27" fmla="*/ 6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 h="24">
                  <a:moveTo>
                    <a:pt x="21" y="6"/>
                  </a:moveTo>
                  <a:cubicBezTo>
                    <a:pt x="20" y="5"/>
                    <a:pt x="19" y="4"/>
                    <a:pt x="18" y="4"/>
                  </a:cubicBezTo>
                  <a:cubicBezTo>
                    <a:pt x="18" y="4"/>
                    <a:pt x="18" y="4"/>
                    <a:pt x="17" y="3"/>
                  </a:cubicBezTo>
                  <a:cubicBezTo>
                    <a:pt x="16" y="3"/>
                    <a:pt x="15" y="2"/>
                    <a:pt x="14" y="1"/>
                  </a:cubicBezTo>
                  <a:cubicBezTo>
                    <a:pt x="13" y="1"/>
                    <a:pt x="12" y="0"/>
                    <a:pt x="10" y="0"/>
                  </a:cubicBezTo>
                  <a:cubicBezTo>
                    <a:pt x="9" y="0"/>
                    <a:pt x="8" y="0"/>
                    <a:pt x="6" y="0"/>
                  </a:cubicBezTo>
                  <a:cubicBezTo>
                    <a:pt x="4" y="0"/>
                    <a:pt x="3" y="1"/>
                    <a:pt x="2" y="2"/>
                  </a:cubicBezTo>
                  <a:cubicBezTo>
                    <a:pt x="1" y="3"/>
                    <a:pt x="0" y="5"/>
                    <a:pt x="0" y="7"/>
                  </a:cubicBezTo>
                  <a:cubicBezTo>
                    <a:pt x="0" y="10"/>
                    <a:pt x="2" y="12"/>
                    <a:pt x="4" y="14"/>
                  </a:cubicBezTo>
                  <a:cubicBezTo>
                    <a:pt x="6" y="15"/>
                    <a:pt x="7" y="15"/>
                    <a:pt x="9" y="15"/>
                  </a:cubicBezTo>
                  <a:cubicBezTo>
                    <a:pt x="9" y="17"/>
                    <a:pt x="10" y="18"/>
                    <a:pt x="10" y="19"/>
                  </a:cubicBezTo>
                  <a:cubicBezTo>
                    <a:pt x="12" y="22"/>
                    <a:pt x="16" y="24"/>
                    <a:pt x="19" y="22"/>
                  </a:cubicBezTo>
                  <a:cubicBezTo>
                    <a:pt x="22" y="20"/>
                    <a:pt x="23" y="17"/>
                    <a:pt x="23" y="14"/>
                  </a:cubicBezTo>
                  <a:cubicBezTo>
                    <a:pt x="23" y="11"/>
                    <a:pt x="22" y="8"/>
                    <a:pt x="21" y="6"/>
                  </a:cubicBezTo>
                  <a:close/>
                </a:path>
              </a:pathLst>
            </a:custGeom>
            <a:solidFill>
              <a:srgbClr val="DD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60" name="Freeform 50">
              <a:extLst>
                <a:ext uri="{FF2B5EF4-FFF2-40B4-BE49-F238E27FC236}">
                  <a16:creationId xmlns:a16="http://schemas.microsoft.com/office/drawing/2014/main" id="{5B6C6BD9-880D-4A45-8F13-0772400C635A}"/>
                </a:ext>
              </a:extLst>
            </p:cNvPr>
            <p:cNvSpPr>
              <a:spLocks/>
            </p:cNvSpPr>
            <p:nvPr/>
          </p:nvSpPr>
          <p:spPr bwMode="auto">
            <a:xfrm>
              <a:off x="2864" y="360"/>
              <a:ext cx="156" cy="178"/>
            </a:xfrm>
            <a:custGeom>
              <a:avLst/>
              <a:gdLst>
                <a:gd name="T0" fmla="*/ 91 w 98"/>
                <a:gd name="T1" fmla="*/ 2 h 112"/>
                <a:gd name="T2" fmla="*/ 82 w 98"/>
                <a:gd name="T3" fmla="*/ 9 h 112"/>
                <a:gd name="T4" fmla="*/ 73 w 98"/>
                <a:gd name="T5" fmla="*/ 16 h 112"/>
                <a:gd name="T6" fmla="*/ 52 w 98"/>
                <a:gd name="T7" fmla="*/ 29 h 112"/>
                <a:gd name="T8" fmla="*/ 5 w 98"/>
                <a:gd name="T9" fmla="*/ 44 h 112"/>
                <a:gd name="T10" fmla="*/ 3 w 98"/>
                <a:gd name="T11" fmla="*/ 53 h 112"/>
                <a:gd name="T12" fmla="*/ 16 w 98"/>
                <a:gd name="T13" fmla="*/ 79 h 112"/>
                <a:gd name="T14" fmla="*/ 11 w 98"/>
                <a:gd name="T15" fmla="*/ 108 h 112"/>
                <a:gd name="T16" fmla="*/ 15 w 98"/>
                <a:gd name="T17" fmla="*/ 110 h 112"/>
                <a:gd name="T18" fmla="*/ 17 w 98"/>
                <a:gd name="T19" fmla="*/ 52 h 112"/>
                <a:gd name="T20" fmla="*/ 57 w 98"/>
                <a:gd name="T21" fmla="*/ 38 h 112"/>
                <a:gd name="T22" fmla="*/ 79 w 98"/>
                <a:gd name="T23" fmla="*/ 25 h 112"/>
                <a:gd name="T24" fmla="*/ 97 w 98"/>
                <a:gd name="T25" fmla="*/ 7 h 112"/>
                <a:gd name="T26" fmla="*/ 91 w 98"/>
                <a:gd name="T27" fmla="*/ 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112">
                  <a:moveTo>
                    <a:pt x="91" y="2"/>
                  </a:moveTo>
                  <a:cubicBezTo>
                    <a:pt x="87" y="3"/>
                    <a:pt x="85" y="6"/>
                    <a:pt x="82" y="9"/>
                  </a:cubicBezTo>
                  <a:cubicBezTo>
                    <a:pt x="79" y="12"/>
                    <a:pt x="76" y="14"/>
                    <a:pt x="73" y="16"/>
                  </a:cubicBezTo>
                  <a:cubicBezTo>
                    <a:pt x="66" y="21"/>
                    <a:pt x="59" y="25"/>
                    <a:pt x="52" y="29"/>
                  </a:cubicBezTo>
                  <a:cubicBezTo>
                    <a:pt x="37" y="36"/>
                    <a:pt x="22" y="41"/>
                    <a:pt x="5" y="44"/>
                  </a:cubicBezTo>
                  <a:cubicBezTo>
                    <a:pt x="1" y="44"/>
                    <a:pt x="0" y="50"/>
                    <a:pt x="3" y="53"/>
                  </a:cubicBezTo>
                  <a:cubicBezTo>
                    <a:pt x="10" y="59"/>
                    <a:pt x="15" y="69"/>
                    <a:pt x="16" y="79"/>
                  </a:cubicBezTo>
                  <a:cubicBezTo>
                    <a:pt x="17" y="89"/>
                    <a:pt x="14" y="98"/>
                    <a:pt x="11" y="108"/>
                  </a:cubicBezTo>
                  <a:cubicBezTo>
                    <a:pt x="10" y="110"/>
                    <a:pt x="13" y="112"/>
                    <a:pt x="15" y="110"/>
                  </a:cubicBezTo>
                  <a:cubicBezTo>
                    <a:pt x="31" y="95"/>
                    <a:pt x="28" y="70"/>
                    <a:pt x="17" y="52"/>
                  </a:cubicBezTo>
                  <a:cubicBezTo>
                    <a:pt x="31" y="50"/>
                    <a:pt x="45" y="45"/>
                    <a:pt x="57" y="38"/>
                  </a:cubicBezTo>
                  <a:cubicBezTo>
                    <a:pt x="65" y="34"/>
                    <a:pt x="72" y="30"/>
                    <a:pt x="79" y="25"/>
                  </a:cubicBezTo>
                  <a:cubicBezTo>
                    <a:pt x="85" y="20"/>
                    <a:pt x="94" y="15"/>
                    <a:pt x="97" y="7"/>
                  </a:cubicBezTo>
                  <a:cubicBezTo>
                    <a:pt x="98" y="4"/>
                    <a:pt x="94" y="0"/>
                    <a:pt x="91" y="2"/>
                  </a:cubicBezTo>
                  <a:close/>
                </a:path>
              </a:pathLst>
            </a:custGeom>
            <a:solidFill>
              <a:srgbClr val="DD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61" name="Freeform 51">
              <a:extLst>
                <a:ext uri="{FF2B5EF4-FFF2-40B4-BE49-F238E27FC236}">
                  <a16:creationId xmlns:a16="http://schemas.microsoft.com/office/drawing/2014/main" id="{F91EC9AC-9028-4F12-A8F8-9D3C8F04B98C}"/>
                </a:ext>
              </a:extLst>
            </p:cNvPr>
            <p:cNvSpPr>
              <a:spLocks/>
            </p:cNvSpPr>
            <p:nvPr/>
          </p:nvSpPr>
          <p:spPr bwMode="auto">
            <a:xfrm>
              <a:off x="2845" y="1434"/>
              <a:ext cx="326" cy="343"/>
            </a:xfrm>
            <a:custGeom>
              <a:avLst/>
              <a:gdLst>
                <a:gd name="T0" fmla="*/ 199 w 205"/>
                <a:gd name="T1" fmla="*/ 205 h 215"/>
                <a:gd name="T2" fmla="*/ 191 w 205"/>
                <a:gd name="T3" fmla="*/ 205 h 215"/>
                <a:gd name="T4" fmla="*/ 197 w 205"/>
                <a:gd name="T5" fmla="*/ 191 h 215"/>
                <a:gd name="T6" fmla="*/ 190 w 205"/>
                <a:gd name="T7" fmla="*/ 185 h 215"/>
                <a:gd name="T8" fmla="*/ 150 w 205"/>
                <a:gd name="T9" fmla="*/ 169 h 215"/>
                <a:gd name="T10" fmla="*/ 106 w 205"/>
                <a:gd name="T11" fmla="*/ 131 h 215"/>
                <a:gd name="T12" fmla="*/ 19 w 205"/>
                <a:gd name="T13" fmla="*/ 58 h 215"/>
                <a:gd name="T14" fmla="*/ 22 w 205"/>
                <a:gd name="T15" fmla="*/ 55 h 215"/>
                <a:gd name="T16" fmla="*/ 33 w 205"/>
                <a:gd name="T17" fmla="*/ 39 h 215"/>
                <a:gd name="T18" fmla="*/ 40 w 205"/>
                <a:gd name="T19" fmla="*/ 21 h 215"/>
                <a:gd name="T20" fmla="*/ 40 w 205"/>
                <a:gd name="T21" fmla="*/ 11 h 215"/>
                <a:gd name="T22" fmla="*/ 38 w 205"/>
                <a:gd name="T23" fmla="*/ 2 h 215"/>
                <a:gd name="T24" fmla="*/ 34 w 205"/>
                <a:gd name="T25" fmla="*/ 2 h 215"/>
                <a:gd name="T26" fmla="*/ 33 w 205"/>
                <a:gd name="T27" fmla="*/ 10 h 215"/>
                <a:gd name="T28" fmla="*/ 32 w 205"/>
                <a:gd name="T29" fmla="*/ 19 h 215"/>
                <a:gd name="T30" fmla="*/ 26 w 205"/>
                <a:gd name="T31" fmla="*/ 35 h 215"/>
                <a:gd name="T32" fmla="*/ 15 w 205"/>
                <a:gd name="T33" fmla="*/ 49 h 215"/>
                <a:gd name="T34" fmla="*/ 2 w 205"/>
                <a:gd name="T35" fmla="*/ 61 h 215"/>
                <a:gd name="T36" fmla="*/ 5 w 205"/>
                <a:gd name="T37" fmla="*/ 66 h 215"/>
                <a:gd name="T38" fmla="*/ 16 w 205"/>
                <a:gd name="T39" fmla="*/ 61 h 215"/>
                <a:gd name="T40" fmla="*/ 87 w 205"/>
                <a:gd name="T41" fmla="*/ 127 h 215"/>
                <a:gd name="T42" fmla="*/ 125 w 205"/>
                <a:gd name="T43" fmla="*/ 161 h 215"/>
                <a:gd name="T44" fmla="*/ 161 w 205"/>
                <a:gd name="T45" fmla="*/ 192 h 215"/>
                <a:gd name="T46" fmla="*/ 184 w 205"/>
                <a:gd name="T47" fmla="*/ 199 h 215"/>
                <a:gd name="T48" fmla="*/ 181 w 205"/>
                <a:gd name="T49" fmla="*/ 207 h 215"/>
                <a:gd name="T50" fmla="*/ 184 w 205"/>
                <a:gd name="T51" fmla="*/ 213 h 215"/>
                <a:gd name="T52" fmla="*/ 200 w 205"/>
                <a:gd name="T53" fmla="*/ 214 h 215"/>
                <a:gd name="T54" fmla="*/ 199 w 205"/>
                <a:gd name="T55" fmla="*/ 20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05" h="215">
                  <a:moveTo>
                    <a:pt x="199" y="205"/>
                  </a:moveTo>
                  <a:cubicBezTo>
                    <a:pt x="196" y="205"/>
                    <a:pt x="194" y="205"/>
                    <a:pt x="191" y="205"/>
                  </a:cubicBezTo>
                  <a:cubicBezTo>
                    <a:pt x="193" y="200"/>
                    <a:pt x="194" y="195"/>
                    <a:pt x="197" y="191"/>
                  </a:cubicBezTo>
                  <a:cubicBezTo>
                    <a:pt x="199" y="187"/>
                    <a:pt x="193" y="181"/>
                    <a:pt x="190" y="185"/>
                  </a:cubicBezTo>
                  <a:cubicBezTo>
                    <a:pt x="178" y="199"/>
                    <a:pt x="159" y="177"/>
                    <a:pt x="150" y="169"/>
                  </a:cubicBezTo>
                  <a:cubicBezTo>
                    <a:pt x="136" y="157"/>
                    <a:pt x="121" y="144"/>
                    <a:pt x="106" y="131"/>
                  </a:cubicBezTo>
                  <a:cubicBezTo>
                    <a:pt x="78" y="106"/>
                    <a:pt x="49" y="81"/>
                    <a:pt x="19" y="58"/>
                  </a:cubicBezTo>
                  <a:cubicBezTo>
                    <a:pt x="20" y="57"/>
                    <a:pt x="21" y="56"/>
                    <a:pt x="22" y="55"/>
                  </a:cubicBezTo>
                  <a:cubicBezTo>
                    <a:pt x="26" y="51"/>
                    <a:pt x="30" y="45"/>
                    <a:pt x="33" y="39"/>
                  </a:cubicBezTo>
                  <a:cubicBezTo>
                    <a:pt x="36" y="34"/>
                    <a:pt x="38" y="27"/>
                    <a:pt x="40" y="21"/>
                  </a:cubicBezTo>
                  <a:cubicBezTo>
                    <a:pt x="40" y="18"/>
                    <a:pt x="40" y="15"/>
                    <a:pt x="40" y="11"/>
                  </a:cubicBezTo>
                  <a:cubicBezTo>
                    <a:pt x="40" y="8"/>
                    <a:pt x="41" y="4"/>
                    <a:pt x="38" y="2"/>
                  </a:cubicBezTo>
                  <a:cubicBezTo>
                    <a:pt x="37" y="0"/>
                    <a:pt x="35" y="1"/>
                    <a:pt x="34" y="2"/>
                  </a:cubicBezTo>
                  <a:cubicBezTo>
                    <a:pt x="33" y="4"/>
                    <a:pt x="33" y="8"/>
                    <a:pt x="33" y="10"/>
                  </a:cubicBezTo>
                  <a:cubicBezTo>
                    <a:pt x="33" y="13"/>
                    <a:pt x="32" y="16"/>
                    <a:pt x="32" y="19"/>
                  </a:cubicBezTo>
                  <a:cubicBezTo>
                    <a:pt x="30" y="25"/>
                    <a:pt x="28" y="30"/>
                    <a:pt x="26" y="35"/>
                  </a:cubicBezTo>
                  <a:cubicBezTo>
                    <a:pt x="23" y="40"/>
                    <a:pt x="19" y="45"/>
                    <a:pt x="15" y="49"/>
                  </a:cubicBezTo>
                  <a:cubicBezTo>
                    <a:pt x="11" y="53"/>
                    <a:pt x="5" y="56"/>
                    <a:pt x="2" y="61"/>
                  </a:cubicBezTo>
                  <a:cubicBezTo>
                    <a:pt x="0" y="63"/>
                    <a:pt x="2" y="66"/>
                    <a:pt x="5" y="66"/>
                  </a:cubicBezTo>
                  <a:cubicBezTo>
                    <a:pt x="9" y="65"/>
                    <a:pt x="12" y="63"/>
                    <a:pt x="16" y="61"/>
                  </a:cubicBezTo>
                  <a:cubicBezTo>
                    <a:pt x="39" y="84"/>
                    <a:pt x="63" y="106"/>
                    <a:pt x="87" y="127"/>
                  </a:cubicBezTo>
                  <a:cubicBezTo>
                    <a:pt x="100" y="139"/>
                    <a:pt x="113" y="150"/>
                    <a:pt x="125" y="161"/>
                  </a:cubicBezTo>
                  <a:cubicBezTo>
                    <a:pt x="137" y="171"/>
                    <a:pt x="148" y="182"/>
                    <a:pt x="161" y="192"/>
                  </a:cubicBezTo>
                  <a:cubicBezTo>
                    <a:pt x="167" y="197"/>
                    <a:pt x="176" y="200"/>
                    <a:pt x="184" y="199"/>
                  </a:cubicBezTo>
                  <a:cubicBezTo>
                    <a:pt x="183" y="202"/>
                    <a:pt x="182" y="204"/>
                    <a:pt x="181" y="207"/>
                  </a:cubicBezTo>
                  <a:cubicBezTo>
                    <a:pt x="180" y="210"/>
                    <a:pt x="182" y="212"/>
                    <a:pt x="184" y="213"/>
                  </a:cubicBezTo>
                  <a:cubicBezTo>
                    <a:pt x="189" y="215"/>
                    <a:pt x="195" y="215"/>
                    <a:pt x="200" y="214"/>
                  </a:cubicBezTo>
                  <a:cubicBezTo>
                    <a:pt x="205" y="213"/>
                    <a:pt x="204" y="205"/>
                    <a:pt x="199" y="205"/>
                  </a:cubicBezTo>
                  <a:close/>
                </a:path>
              </a:pathLst>
            </a:custGeom>
            <a:solidFill>
              <a:srgbClr val="1919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62" name="Freeform 52">
              <a:extLst>
                <a:ext uri="{FF2B5EF4-FFF2-40B4-BE49-F238E27FC236}">
                  <a16:creationId xmlns:a16="http://schemas.microsoft.com/office/drawing/2014/main" id="{80083398-EAA8-499B-8161-1048B9521934}"/>
                </a:ext>
              </a:extLst>
            </p:cNvPr>
            <p:cNvSpPr>
              <a:spLocks/>
            </p:cNvSpPr>
            <p:nvPr/>
          </p:nvSpPr>
          <p:spPr bwMode="auto">
            <a:xfrm>
              <a:off x="3159" y="1777"/>
              <a:ext cx="286" cy="390"/>
            </a:xfrm>
            <a:custGeom>
              <a:avLst/>
              <a:gdLst>
                <a:gd name="T0" fmla="*/ 176 w 180"/>
                <a:gd name="T1" fmla="*/ 234 h 245"/>
                <a:gd name="T2" fmla="*/ 41 w 180"/>
                <a:gd name="T3" fmla="*/ 53 h 245"/>
                <a:gd name="T4" fmla="*/ 23 w 180"/>
                <a:gd name="T5" fmla="*/ 28 h 245"/>
                <a:gd name="T6" fmla="*/ 13 w 180"/>
                <a:gd name="T7" fmla="*/ 15 h 245"/>
                <a:gd name="T8" fmla="*/ 3 w 180"/>
                <a:gd name="T9" fmla="*/ 2 h 245"/>
                <a:gd name="T10" fmla="*/ 1 w 180"/>
                <a:gd name="T11" fmla="*/ 3 h 245"/>
                <a:gd name="T12" fmla="*/ 14 w 180"/>
                <a:gd name="T13" fmla="*/ 28 h 245"/>
                <a:gd name="T14" fmla="*/ 29 w 180"/>
                <a:gd name="T15" fmla="*/ 51 h 245"/>
                <a:gd name="T16" fmla="*/ 61 w 180"/>
                <a:gd name="T17" fmla="*/ 97 h 245"/>
                <a:gd name="T18" fmla="*/ 129 w 180"/>
                <a:gd name="T19" fmla="*/ 187 h 245"/>
                <a:gd name="T20" fmla="*/ 168 w 180"/>
                <a:gd name="T21" fmla="*/ 240 h 245"/>
                <a:gd name="T22" fmla="*/ 176 w 180"/>
                <a:gd name="T23" fmla="*/ 234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0" h="245">
                  <a:moveTo>
                    <a:pt x="176" y="234"/>
                  </a:moveTo>
                  <a:cubicBezTo>
                    <a:pt x="131" y="174"/>
                    <a:pt x="86" y="114"/>
                    <a:pt x="41" y="53"/>
                  </a:cubicBezTo>
                  <a:cubicBezTo>
                    <a:pt x="35" y="45"/>
                    <a:pt x="29" y="36"/>
                    <a:pt x="23" y="28"/>
                  </a:cubicBezTo>
                  <a:cubicBezTo>
                    <a:pt x="20" y="24"/>
                    <a:pt x="17" y="19"/>
                    <a:pt x="13" y="15"/>
                  </a:cubicBezTo>
                  <a:cubicBezTo>
                    <a:pt x="10" y="11"/>
                    <a:pt x="6" y="6"/>
                    <a:pt x="3" y="2"/>
                  </a:cubicBezTo>
                  <a:cubicBezTo>
                    <a:pt x="2" y="0"/>
                    <a:pt x="0" y="2"/>
                    <a:pt x="1" y="3"/>
                  </a:cubicBezTo>
                  <a:cubicBezTo>
                    <a:pt x="6" y="11"/>
                    <a:pt x="10" y="20"/>
                    <a:pt x="14" y="28"/>
                  </a:cubicBezTo>
                  <a:cubicBezTo>
                    <a:pt x="19" y="36"/>
                    <a:pt x="24" y="43"/>
                    <a:pt x="29" y="51"/>
                  </a:cubicBezTo>
                  <a:cubicBezTo>
                    <a:pt x="40" y="67"/>
                    <a:pt x="50" y="82"/>
                    <a:pt x="61" y="97"/>
                  </a:cubicBezTo>
                  <a:cubicBezTo>
                    <a:pt x="83" y="127"/>
                    <a:pt x="106" y="157"/>
                    <a:pt x="129" y="187"/>
                  </a:cubicBezTo>
                  <a:cubicBezTo>
                    <a:pt x="142" y="205"/>
                    <a:pt x="155" y="222"/>
                    <a:pt x="168" y="240"/>
                  </a:cubicBezTo>
                  <a:cubicBezTo>
                    <a:pt x="171" y="245"/>
                    <a:pt x="180" y="240"/>
                    <a:pt x="176" y="234"/>
                  </a:cubicBezTo>
                  <a:close/>
                </a:path>
              </a:pathLst>
            </a:custGeom>
            <a:solidFill>
              <a:srgbClr val="1919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63" name="Freeform 53">
              <a:extLst>
                <a:ext uri="{FF2B5EF4-FFF2-40B4-BE49-F238E27FC236}">
                  <a16:creationId xmlns:a16="http://schemas.microsoft.com/office/drawing/2014/main" id="{2C92B2E2-D864-43FF-99F9-58B5147AD42E}"/>
                </a:ext>
              </a:extLst>
            </p:cNvPr>
            <p:cNvSpPr>
              <a:spLocks/>
            </p:cNvSpPr>
            <p:nvPr/>
          </p:nvSpPr>
          <p:spPr bwMode="auto">
            <a:xfrm>
              <a:off x="3192" y="1493"/>
              <a:ext cx="204" cy="196"/>
            </a:xfrm>
            <a:custGeom>
              <a:avLst/>
              <a:gdLst>
                <a:gd name="T0" fmla="*/ 125 w 128"/>
                <a:gd name="T1" fmla="*/ 50 h 123"/>
                <a:gd name="T2" fmla="*/ 60 w 128"/>
                <a:gd name="T3" fmla="*/ 6 h 123"/>
                <a:gd name="T4" fmla="*/ 3 w 128"/>
                <a:gd name="T5" fmla="*/ 0 h 123"/>
                <a:gd name="T6" fmla="*/ 3 w 128"/>
                <a:gd name="T7" fmla="*/ 5 h 123"/>
                <a:gd name="T8" fmla="*/ 60 w 128"/>
                <a:gd name="T9" fmla="*/ 14 h 123"/>
                <a:gd name="T10" fmla="*/ 106 w 128"/>
                <a:gd name="T11" fmla="*/ 33 h 123"/>
                <a:gd name="T12" fmla="*/ 111 w 128"/>
                <a:gd name="T13" fmla="*/ 75 h 123"/>
                <a:gd name="T14" fmla="*/ 95 w 128"/>
                <a:gd name="T15" fmla="*/ 94 h 123"/>
                <a:gd name="T16" fmla="*/ 75 w 128"/>
                <a:gd name="T17" fmla="*/ 114 h 123"/>
                <a:gd name="T18" fmla="*/ 80 w 128"/>
                <a:gd name="T19" fmla="*/ 120 h 123"/>
                <a:gd name="T20" fmla="*/ 98 w 128"/>
                <a:gd name="T21" fmla="*/ 105 h 123"/>
                <a:gd name="T22" fmla="*/ 113 w 128"/>
                <a:gd name="T23" fmla="*/ 88 h 123"/>
                <a:gd name="T24" fmla="*/ 125 w 128"/>
                <a:gd name="T25" fmla="*/ 5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8" h="123">
                  <a:moveTo>
                    <a:pt x="125" y="50"/>
                  </a:moveTo>
                  <a:cubicBezTo>
                    <a:pt x="119" y="20"/>
                    <a:pt x="86" y="11"/>
                    <a:pt x="60" y="6"/>
                  </a:cubicBezTo>
                  <a:cubicBezTo>
                    <a:pt x="41" y="3"/>
                    <a:pt x="22" y="1"/>
                    <a:pt x="3" y="0"/>
                  </a:cubicBezTo>
                  <a:cubicBezTo>
                    <a:pt x="0" y="0"/>
                    <a:pt x="1" y="4"/>
                    <a:pt x="3" y="5"/>
                  </a:cubicBezTo>
                  <a:cubicBezTo>
                    <a:pt x="22" y="7"/>
                    <a:pt x="41" y="10"/>
                    <a:pt x="60" y="14"/>
                  </a:cubicBezTo>
                  <a:cubicBezTo>
                    <a:pt x="76" y="18"/>
                    <a:pt x="93" y="21"/>
                    <a:pt x="106" y="33"/>
                  </a:cubicBezTo>
                  <a:cubicBezTo>
                    <a:pt x="118" y="45"/>
                    <a:pt x="120" y="61"/>
                    <a:pt x="111" y="75"/>
                  </a:cubicBezTo>
                  <a:cubicBezTo>
                    <a:pt x="107" y="82"/>
                    <a:pt x="101" y="88"/>
                    <a:pt x="95" y="94"/>
                  </a:cubicBezTo>
                  <a:cubicBezTo>
                    <a:pt x="89" y="101"/>
                    <a:pt x="81" y="107"/>
                    <a:pt x="75" y="114"/>
                  </a:cubicBezTo>
                  <a:cubicBezTo>
                    <a:pt x="73" y="118"/>
                    <a:pt x="76" y="123"/>
                    <a:pt x="80" y="120"/>
                  </a:cubicBezTo>
                  <a:cubicBezTo>
                    <a:pt x="87" y="116"/>
                    <a:pt x="93" y="111"/>
                    <a:pt x="98" y="105"/>
                  </a:cubicBezTo>
                  <a:cubicBezTo>
                    <a:pt x="103" y="100"/>
                    <a:pt x="109" y="94"/>
                    <a:pt x="113" y="88"/>
                  </a:cubicBezTo>
                  <a:cubicBezTo>
                    <a:pt x="122" y="77"/>
                    <a:pt x="128" y="64"/>
                    <a:pt x="125" y="50"/>
                  </a:cubicBezTo>
                  <a:close/>
                </a:path>
              </a:pathLst>
            </a:custGeom>
            <a:solidFill>
              <a:srgbClr val="1919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64" name="Freeform 54">
              <a:extLst>
                <a:ext uri="{FF2B5EF4-FFF2-40B4-BE49-F238E27FC236}">
                  <a16:creationId xmlns:a16="http://schemas.microsoft.com/office/drawing/2014/main" id="{FCFDC5DA-CC14-4648-9C3D-7C334011BD16}"/>
                </a:ext>
              </a:extLst>
            </p:cNvPr>
            <p:cNvSpPr>
              <a:spLocks/>
            </p:cNvSpPr>
            <p:nvPr/>
          </p:nvSpPr>
          <p:spPr bwMode="auto">
            <a:xfrm>
              <a:off x="3044" y="1815"/>
              <a:ext cx="86" cy="71"/>
            </a:xfrm>
            <a:custGeom>
              <a:avLst/>
              <a:gdLst>
                <a:gd name="T0" fmla="*/ 51 w 54"/>
                <a:gd name="T1" fmla="*/ 0 h 45"/>
                <a:gd name="T2" fmla="*/ 26 w 54"/>
                <a:gd name="T3" fmla="*/ 18 h 45"/>
                <a:gd name="T4" fmla="*/ 14 w 54"/>
                <a:gd name="T5" fmla="*/ 27 h 45"/>
                <a:gd name="T6" fmla="*/ 8 w 54"/>
                <a:gd name="T7" fmla="*/ 32 h 45"/>
                <a:gd name="T8" fmla="*/ 3 w 54"/>
                <a:gd name="T9" fmla="*/ 38 h 45"/>
                <a:gd name="T10" fmla="*/ 8 w 54"/>
                <a:gd name="T11" fmla="*/ 43 h 45"/>
                <a:gd name="T12" fmla="*/ 13 w 54"/>
                <a:gd name="T13" fmla="*/ 38 h 45"/>
                <a:gd name="T14" fmla="*/ 19 w 54"/>
                <a:gd name="T15" fmla="*/ 33 h 45"/>
                <a:gd name="T16" fmla="*/ 30 w 54"/>
                <a:gd name="T17" fmla="*/ 22 h 45"/>
                <a:gd name="T18" fmla="*/ 53 w 54"/>
                <a:gd name="T19" fmla="*/ 3 h 45"/>
                <a:gd name="T20" fmla="*/ 51 w 54"/>
                <a:gd name="T21"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 h="45">
                  <a:moveTo>
                    <a:pt x="51" y="0"/>
                  </a:moveTo>
                  <a:cubicBezTo>
                    <a:pt x="42" y="6"/>
                    <a:pt x="34" y="12"/>
                    <a:pt x="26" y="18"/>
                  </a:cubicBezTo>
                  <a:cubicBezTo>
                    <a:pt x="22" y="21"/>
                    <a:pt x="18" y="24"/>
                    <a:pt x="14" y="27"/>
                  </a:cubicBezTo>
                  <a:cubicBezTo>
                    <a:pt x="12" y="29"/>
                    <a:pt x="10" y="30"/>
                    <a:pt x="8" y="32"/>
                  </a:cubicBezTo>
                  <a:cubicBezTo>
                    <a:pt x="6" y="34"/>
                    <a:pt x="4" y="35"/>
                    <a:pt x="3" y="38"/>
                  </a:cubicBezTo>
                  <a:cubicBezTo>
                    <a:pt x="0" y="41"/>
                    <a:pt x="5" y="45"/>
                    <a:pt x="8" y="43"/>
                  </a:cubicBezTo>
                  <a:cubicBezTo>
                    <a:pt x="10" y="41"/>
                    <a:pt x="12" y="39"/>
                    <a:pt x="13" y="38"/>
                  </a:cubicBezTo>
                  <a:cubicBezTo>
                    <a:pt x="15" y="36"/>
                    <a:pt x="17" y="34"/>
                    <a:pt x="19" y="33"/>
                  </a:cubicBezTo>
                  <a:cubicBezTo>
                    <a:pt x="22" y="29"/>
                    <a:pt x="26" y="26"/>
                    <a:pt x="30" y="22"/>
                  </a:cubicBezTo>
                  <a:cubicBezTo>
                    <a:pt x="37" y="15"/>
                    <a:pt x="45" y="9"/>
                    <a:pt x="53" y="3"/>
                  </a:cubicBezTo>
                  <a:cubicBezTo>
                    <a:pt x="54" y="2"/>
                    <a:pt x="52" y="0"/>
                    <a:pt x="51" y="0"/>
                  </a:cubicBezTo>
                  <a:close/>
                </a:path>
              </a:pathLst>
            </a:custGeom>
            <a:solidFill>
              <a:srgbClr val="1919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65" name="Freeform 55">
              <a:extLst>
                <a:ext uri="{FF2B5EF4-FFF2-40B4-BE49-F238E27FC236}">
                  <a16:creationId xmlns:a16="http://schemas.microsoft.com/office/drawing/2014/main" id="{DA66F19C-119C-48B4-9FBC-25C207EB977F}"/>
                </a:ext>
              </a:extLst>
            </p:cNvPr>
            <p:cNvSpPr>
              <a:spLocks/>
            </p:cNvSpPr>
            <p:nvPr/>
          </p:nvSpPr>
          <p:spPr bwMode="auto">
            <a:xfrm>
              <a:off x="2937" y="1894"/>
              <a:ext cx="42" cy="75"/>
            </a:xfrm>
            <a:custGeom>
              <a:avLst/>
              <a:gdLst>
                <a:gd name="T0" fmla="*/ 25 w 26"/>
                <a:gd name="T1" fmla="*/ 2 h 47"/>
                <a:gd name="T2" fmla="*/ 21 w 26"/>
                <a:gd name="T3" fmla="*/ 0 h 47"/>
                <a:gd name="T4" fmla="*/ 19 w 26"/>
                <a:gd name="T5" fmla="*/ 3 h 47"/>
                <a:gd name="T6" fmla="*/ 18 w 26"/>
                <a:gd name="T7" fmla="*/ 15 h 47"/>
                <a:gd name="T8" fmla="*/ 14 w 26"/>
                <a:gd name="T9" fmla="*/ 26 h 47"/>
                <a:gd name="T10" fmla="*/ 8 w 26"/>
                <a:gd name="T11" fmla="*/ 36 h 47"/>
                <a:gd name="T12" fmla="*/ 4 w 26"/>
                <a:gd name="T13" fmla="*/ 41 h 47"/>
                <a:gd name="T14" fmla="*/ 2 w 26"/>
                <a:gd name="T15" fmla="*/ 43 h 47"/>
                <a:gd name="T16" fmla="*/ 1 w 26"/>
                <a:gd name="T17" fmla="*/ 45 h 47"/>
                <a:gd name="T18" fmla="*/ 2 w 26"/>
                <a:gd name="T19" fmla="*/ 47 h 47"/>
                <a:gd name="T20" fmla="*/ 5 w 26"/>
                <a:gd name="T21" fmla="*/ 46 h 47"/>
                <a:gd name="T22" fmla="*/ 7 w 26"/>
                <a:gd name="T23" fmla="*/ 44 h 47"/>
                <a:gd name="T24" fmla="*/ 12 w 26"/>
                <a:gd name="T25" fmla="*/ 40 h 47"/>
                <a:gd name="T26" fmla="*/ 20 w 26"/>
                <a:gd name="T27" fmla="*/ 29 h 47"/>
                <a:gd name="T28" fmla="*/ 24 w 26"/>
                <a:gd name="T29" fmla="*/ 16 h 47"/>
                <a:gd name="T30" fmla="*/ 25 w 26"/>
                <a:gd name="T31" fmla="*/ 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 h="47">
                  <a:moveTo>
                    <a:pt x="25" y="2"/>
                  </a:moveTo>
                  <a:cubicBezTo>
                    <a:pt x="25" y="1"/>
                    <a:pt x="23" y="0"/>
                    <a:pt x="21" y="0"/>
                  </a:cubicBezTo>
                  <a:cubicBezTo>
                    <a:pt x="20" y="0"/>
                    <a:pt x="19" y="2"/>
                    <a:pt x="19" y="3"/>
                  </a:cubicBezTo>
                  <a:cubicBezTo>
                    <a:pt x="18" y="7"/>
                    <a:pt x="18" y="11"/>
                    <a:pt x="18" y="15"/>
                  </a:cubicBezTo>
                  <a:cubicBezTo>
                    <a:pt x="17" y="19"/>
                    <a:pt x="16" y="23"/>
                    <a:pt x="14" y="26"/>
                  </a:cubicBezTo>
                  <a:cubicBezTo>
                    <a:pt x="12" y="30"/>
                    <a:pt x="10" y="33"/>
                    <a:pt x="8" y="36"/>
                  </a:cubicBezTo>
                  <a:cubicBezTo>
                    <a:pt x="7" y="38"/>
                    <a:pt x="5" y="39"/>
                    <a:pt x="4" y="41"/>
                  </a:cubicBezTo>
                  <a:cubicBezTo>
                    <a:pt x="3" y="41"/>
                    <a:pt x="3" y="42"/>
                    <a:pt x="2" y="43"/>
                  </a:cubicBezTo>
                  <a:cubicBezTo>
                    <a:pt x="1" y="43"/>
                    <a:pt x="1" y="44"/>
                    <a:pt x="1" y="45"/>
                  </a:cubicBezTo>
                  <a:cubicBezTo>
                    <a:pt x="0" y="46"/>
                    <a:pt x="1" y="47"/>
                    <a:pt x="2" y="47"/>
                  </a:cubicBezTo>
                  <a:cubicBezTo>
                    <a:pt x="3" y="46"/>
                    <a:pt x="4" y="47"/>
                    <a:pt x="5" y="46"/>
                  </a:cubicBezTo>
                  <a:cubicBezTo>
                    <a:pt x="6" y="46"/>
                    <a:pt x="7" y="45"/>
                    <a:pt x="7" y="44"/>
                  </a:cubicBezTo>
                  <a:cubicBezTo>
                    <a:pt x="9" y="43"/>
                    <a:pt x="11" y="42"/>
                    <a:pt x="12" y="40"/>
                  </a:cubicBezTo>
                  <a:cubicBezTo>
                    <a:pt x="15" y="36"/>
                    <a:pt x="18" y="33"/>
                    <a:pt x="20" y="29"/>
                  </a:cubicBezTo>
                  <a:cubicBezTo>
                    <a:pt x="22" y="25"/>
                    <a:pt x="24" y="21"/>
                    <a:pt x="24" y="16"/>
                  </a:cubicBezTo>
                  <a:cubicBezTo>
                    <a:pt x="25" y="12"/>
                    <a:pt x="26" y="7"/>
                    <a:pt x="25" y="2"/>
                  </a:cubicBezTo>
                  <a:close/>
                </a:path>
              </a:pathLst>
            </a:custGeom>
            <a:solidFill>
              <a:srgbClr val="BF7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66" name="Freeform 56">
              <a:extLst>
                <a:ext uri="{FF2B5EF4-FFF2-40B4-BE49-F238E27FC236}">
                  <a16:creationId xmlns:a16="http://schemas.microsoft.com/office/drawing/2014/main" id="{54B8D1DE-39C0-4895-8406-B7DA9820C1AC}"/>
                </a:ext>
              </a:extLst>
            </p:cNvPr>
            <p:cNvSpPr>
              <a:spLocks/>
            </p:cNvSpPr>
            <p:nvPr/>
          </p:nvSpPr>
          <p:spPr bwMode="auto">
            <a:xfrm>
              <a:off x="2949" y="2122"/>
              <a:ext cx="47" cy="19"/>
            </a:xfrm>
            <a:custGeom>
              <a:avLst/>
              <a:gdLst>
                <a:gd name="T0" fmla="*/ 28 w 30"/>
                <a:gd name="T1" fmla="*/ 4 h 12"/>
                <a:gd name="T2" fmla="*/ 14 w 30"/>
                <a:gd name="T3" fmla="*/ 1 h 12"/>
                <a:gd name="T4" fmla="*/ 2 w 30"/>
                <a:gd name="T5" fmla="*/ 2 h 12"/>
                <a:gd name="T6" fmla="*/ 2 w 30"/>
                <a:gd name="T7" fmla="*/ 6 h 12"/>
                <a:gd name="T8" fmla="*/ 13 w 30"/>
                <a:gd name="T9" fmla="*/ 7 h 12"/>
                <a:gd name="T10" fmla="*/ 19 w 30"/>
                <a:gd name="T11" fmla="*/ 9 h 12"/>
                <a:gd name="T12" fmla="*/ 19 w 30"/>
                <a:gd name="T13" fmla="*/ 9 h 12"/>
                <a:gd name="T14" fmla="*/ 20 w 30"/>
                <a:gd name="T15" fmla="*/ 9 h 12"/>
                <a:gd name="T16" fmla="*/ 21 w 30"/>
                <a:gd name="T17" fmla="*/ 10 h 12"/>
                <a:gd name="T18" fmla="*/ 24 w 30"/>
                <a:gd name="T19" fmla="*/ 11 h 12"/>
                <a:gd name="T20" fmla="*/ 29 w 30"/>
                <a:gd name="T21" fmla="*/ 10 h 12"/>
                <a:gd name="T22" fmla="*/ 28 w 30"/>
                <a:gd name="T23"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 h="12">
                  <a:moveTo>
                    <a:pt x="28" y="4"/>
                  </a:moveTo>
                  <a:cubicBezTo>
                    <a:pt x="24" y="2"/>
                    <a:pt x="19" y="1"/>
                    <a:pt x="14" y="1"/>
                  </a:cubicBezTo>
                  <a:cubicBezTo>
                    <a:pt x="10" y="0"/>
                    <a:pt x="6" y="1"/>
                    <a:pt x="2" y="2"/>
                  </a:cubicBezTo>
                  <a:cubicBezTo>
                    <a:pt x="0" y="3"/>
                    <a:pt x="0" y="6"/>
                    <a:pt x="2" y="6"/>
                  </a:cubicBezTo>
                  <a:cubicBezTo>
                    <a:pt x="6" y="6"/>
                    <a:pt x="10" y="6"/>
                    <a:pt x="13" y="7"/>
                  </a:cubicBezTo>
                  <a:cubicBezTo>
                    <a:pt x="15" y="8"/>
                    <a:pt x="17" y="8"/>
                    <a:pt x="19" y="9"/>
                  </a:cubicBezTo>
                  <a:cubicBezTo>
                    <a:pt x="19" y="9"/>
                    <a:pt x="19" y="9"/>
                    <a:pt x="19" y="9"/>
                  </a:cubicBezTo>
                  <a:cubicBezTo>
                    <a:pt x="19" y="9"/>
                    <a:pt x="19" y="9"/>
                    <a:pt x="20" y="9"/>
                  </a:cubicBezTo>
                  <a:cubicBezTo>
                    <a:pt x="20" y="9"/>
                    <a:pt x="21" y="10"/>
                    <a:pt x="21" y="10"/>
                  </a:cubicBezTo>
                  <a:cubicBezTo>
                    <a:pt x="22" y="10"/>
                    <a:pt x="23" y="11"/>
                    <a:pt x="24" y="11"/>
                  </a:cubicBezTo>
                  <a:cubicBezTo>
                    <a:pt x="26" y="12"/>
                    <a:pt x="28" y="12"/>
                    <a:pt x="29" y="10"/>
                  </a:cubicBezTo>
                  <a:cubicBezTo>
                    <a:pt x="30" y="8"/>
                    <a:pt x="30" y="5"/>
                    <a:pt x="28" y="4"/>
                  </a:cubicBezTo>
                  <a:close/>
                </a:path>
              </a:pathLst>
            </a:custGeom>
            <a:solidFill>
              <a:srgbClr val="BF7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71" name="Freeform 57">
              <a:extLst>
                <a:ext uri="{FF2B5EF4-FFF2-40B4-BE49-F238E27FC236}">
                  <a16:creationId xmlns:a16="http://schemas.microsoft.com/office/drawing/2014/main" id="{546D2624-AD09-4C35-BA7F-E6B4CD246053}"/>
                </a:ext>
              </a:extLst>
            </p:cNvPr>
            <p:cNvSpPr>
              <a:spLocks/>
            </p:cNvSpPr>
            <p:nvPr/>
          </p:nvSpPr>
          <p:spPr bwMode="auto">
            <a:xfrm>
              <a:off x="3493" y="2195"/>
              <a:ext cx="36" cy="93"/>
            </a:xfrm>
            <a:custGeom>
              <a:avLst/>
              <a:gdLst>
                <a:gd name="T0" fmla="*/ 14 w 23"/>
                <a:gd name="T1" fmla="*/ 2 h 58"/>
                <a:gd name="T2" fmla="*/ 9 w 23"/>
                <a:gd name="T3" fmla="*/ 5 h 58"/>
                <a:gd name="T4" fmla="*/ 14 w 23"/>
                <a:gd name="T5" fmla="*/ 18 h 58"/>
                <a:gd name="T6" fmla="*/ 14 w 23"/>
                <a:gd name="T7" fmla="*/ 30 h 58"/>
                <a:gd name="T8" fmla="*/ 3 w 23"/>
                <a:gd name="T9" fmla="*/ 52 h 58"/>
                <a:gd name="T10" fmla="*/ 7 w 23"/>
                <a:gd name="T11" fmla="*/ 56 h 58"/>
                <a:gd name="T12" fmla="*/ 22 w 23"/>
                <a:gd name="T13" fmla="*/ 31 h 58"/>
                <a:gd name="T14" fmla="*/ 14 w 23"/>
                <a:gd name="T15" fmla="*/ 2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58">
                  <a:moveTo>
                    <a:pt x="14" y="2"/>
                  </a:moveTo>
                  <a:cubicBezTo>
                    <a:pt x="12" y="0"/>
                    <a:pt x="9" y="3"/>
                    <a:pt x="9" y="5"/>
                  </a:cubicBezTo>
                  <a:cubicBezTo>
                    <a:pt x="10" y="10"/>
                    <a:pt x="13" y="13"/>
                    <a:pt x="14" y="18"/>
                  </a:cubicBezTo>
                  <a:cubicBezTo>
                    <a:pt x="15" y="22"/>
                    <a:pt x="15" y="26"/>
                    <a:pt x="14" y="30"/>
                  </a:cubicBezTo>
                  <a:cubicBezTo>
                    <a:pt x="13" y="38"/>
                    <a:pt x="10" y="47"/>
                    <a:pt x="3" y="52"/>
                  </a:cubicBezTo>
                  <a:cubicBezTo>
                    <a:pt x="0" y="54"/>
                    <a:pt x="4" y="58"/>
                    <a:pt x="7" y="56"/>
                  </a:cubicBezTo>
                  <a:cubicBezTo>
                    <a:pt x="15" y="50"/>
                    <a:pt x="20" y="41"/>
                    <a:pt x="22" y="31"/>
                  </a:cubicBezTo>
                  <a:cubicBezTo>
                    <a:pt x="23" y="21"/>
                    <a:pt x="22" y="8"/>
                    <a:pt x="14" y="2"/>
                  </a:cubicBezTo>
                  <a:close/>
                </a:path>
              </a:pathLst>
            </a:custGeom>
            <a:solidFill>
              <a:srgbClr val="BF7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72" name="Freeform 58">
              <a:extLst>
                <a:ext uri="{FF2B5EF4-FFF2-40B4-BE49-F238E27FC236}">
                  <a16:creationId xmlns:a16="http://schemas.microsoft.com/office/drawing/2014/main" id="{AB8E3458-C3AB-4856-B0BB-F3942D0D68C8}"/>
                </a:ext>
              </a:extLst>
            </p:cNvPr>
            <p:cNvSpPr>
              <a:spLocks/>
            </p:cNvSpPr>
            <p:nvPr/>
          </p:nvSpPr>
          <p:spPr bwMode="auto">
            <a:xfrm>
              <a:off x="3650" y="2249"/>
              <a:ext cx="19" cy="54"/>
            </a:xfrm>
            <a:custGeom>
              <a:avLst/>
              <a:gdLst>
                <a:gd name="T0" fmla="*/ 8 w 12"/>
                <a:gd name="T1" fmla="*/ 15 h 34"/>
                <a:gd name="T2" fmla="*/ 8 w 12"/>
                <a:gd name="T3" fmla="*/ 14 h 34"/>
                <a:gd name="T4" fmla="*/ 8 w 12"/>
                <a:gd name="T5" fmla="*/ 14 h 34"/>
                <a:gd name="T6" fmla="*/ 9 w 12"/>
                <a:gd name="T7" fmla="*/ 11 h 34"/>
                <a:gd name="T8" fmla="*/ 11 w 12"/>
                <a:gd name="T9" fmla="*/ 4 h 34"/>
                <a:gd name="T10" fmla="*/ 9 w 12"/>
                <a:gd name="T11" fmla="*/ 1 h 34"/>
                <a:gd name="T12" fmla="*/ 5 w 12"/>
                <a:gd name="T13" fmla="*/ 2 h 34"/>
                <a:gd name="T14" fmla="*/ 0 w 12"/>
                <a:gd name="T15" fmla="*/ 15 h 34"/>
                <a:gd name="T16" fmla="*/ 0 w 12"/>
                <a:gd name="T17" fmla="*/ 23 h 34"/>
                <a:gd name="T18" fmla="*/ 2 w 12"/>
                <a:gd name="T19" fmla="*/ 31 h 34"/>
                <a:gd name="T20" fmla="*/ 9 w 12"/>
                <a:gd name="T21" fmla="*/ 29 h 34"/>
                <a:gd name="T22" fmla="*/ 9 w 12"/>
                <a:gd name="T23" fmla="*/ 25 h 34"/>
                <a:gd name="T24" fmla="*/ 9 w 12"/>
                <a:gd name="T25" fmla="*/ 24 h 34"/>
                <a:gd name="T26" fmla="*/ 8 w 12"/>
                <a:gd name="T27" fmla="*/ 22 h 34"/>
                <a:gd name="T28" fmla="*/ 8 w 12"/>
                <a:gd name="T29" fmla="*/ 21 h 34"/>
                <a:gd name="T30" fmla="*/ 8 w 12"/>
                <a:gd name="T31" fmla="*/ 20 h 34"/>
                <a:gd name="T32" fmla="*/ 8 w 12"/>
                <a:gd name="T33" fmla="*/ 16 h 34"/>
                <a:gd name="T34" fmla="*/ 8 w 12"/>
                <a:gd name="T35" fmla="*/ 15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 h="34">
                  <a:moveTo>
                    <a:pt x="8" y="15"/>
                  </a:moveTo>
                  <a:cubicBezTo>
                    <a:pt x="8" y="14"/>
                    <a:pt x="8" y="14"/>
                    <a:pt x="8" y="14"/>
                  </a:cubicBezTo>
                  <a:cubicBezTo>
                    <a:pt x="8" y="14"/>
                    <a:pt x="8" y="14"/>
                    <a:pt x="8" y="14"/>
                  </a:cubicBezTo>
                  <a:cubicBezTo>
                    <a:pt x="9" y="13"/>
                    <a:pt x="9" y="12"/>
                    <a:pt x="9" y="11"/>
                  </a:cubicBezTo>
                  <a:cubicBezTo>
                    <a:pt x="10" y="8"/>
                    <a:pt x="10" y="6"/>
                    <a:pt x="11" y="4"/>
                  </a:cubicBezTo>
                  <a:cubicBezTo>
                    <a:pt x="12" y="3"/>
                    <a:pt x="10" y="1"/>
                    <a:pt x="9" y="1"/>
                  </a:cubicBezTo>
                  <a:cubicBezTo>
                    <a:pt x="8" y="0"/>
                    <a:pt x="6" y="1"/>
                    <a:pt x="5" y="2"/>
                  </a:cubicBezTo>
                  <a:cubicBezTo>
                    <a:pt x="3" y="6"/>
                    <a:pt x="1" y="11"/>
                    <a:pt x="0" y="15"/>
                  </a:cubicBezTo>
                  <a:cubicBezTo>
                    <a:pt x="0" y="18"/>
                    <a:pt x="0" y="20"/>
                    <a:pt x="0" y="23"/>
                  </a:cubicBezTo>
                  <a:cubicBezTo>
                    <a:pt x="0" y="26"/>
                    <a:pt x="0" y="29"/>
                    <a:pt x="2" y="31"/>
                  </a:cubicBezTo>
                  <a:cubicBezTo>
                    <a:pt x="4" y="34"/>
                    <a:pt x="9" y="33"/>
                    <a:pt x="9" y="29"/>
                  </a:cubicBezTo>
                  <a:cubicBezTo>
                    <a:pt x="9" y="28"/>
                    <a:pt x="9" y="26"/>
                    <a:pt x="9" y="25"/>
                  </a:cubicBezTo>
                  <a:cubicBezTo>
                    <a:pt x="9" y="25"/>
                    <a:pt x="8" y="23"/>
                    <a:pt x="9" y="24"/>
                  </a:cubicBezTo>
                  <a:cubicBezTo>
                    <a:pt x="8" y="24"/>
                    <a:pt x="8" y="23"/>
                    <a:pt x="8" y="22"/>
                  </a:cubicBezTo>
                  <a:cubicBezTo>
                    <a:pt x="8" y="22"/>
                    <a:pt x="8" y="21"/>
                    <a:pt x="8" y="21"/>
                  </a:cubicBezTo>
                  <a:cubicBezTo>
                    <a:pt x="8" y="20"/>
                    <a:pt x="8" y="20"/>
                    <a:pt x="8" y="20"/>
                  </a:cubicBezTo>
                  <a:cubicBezTo>
                    <a:pt x="8" y="18"/>
                    <a:pt x="8" y="17"/>
                    <a:pt x="8" y="16"/>
                  </a:cubicBezTo>
                  <a:cubicBezTo>
                    <a:pt x="8" y="16"/>
                    <a:pt x="8" y="15"/>
                    <a:pt x="8" y="15"/>
                  </a:cubicBezTo>
                  <a:close/>
                </a:path>
              </a:pathLst>
            </a:custGeom>
            <a:solidFill>
              <a:srgbClr val="BF7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73" name="Freeform 59">
              <a:extLst>
                <a:ext uri="{FF2B5EF4-FFF2-40B4-BE49-F238E27FC236}">
                  <a16:creationId xmlns:a16="http://schemas.microsoft.com/office/drawing/2014/main" id="{94DE97E7-FBD6-4167-B028-B9A5CAC3F6A0}"/>
                </a:ext>
              </a:extLst>
            </p:cNvPr>
            <p:cNvSpPr>
              <a:spLocks noEditPoints="1"/>
            </p:cNvSpPr>
            <p:nvPr/>
          </p:nvSpPr>
          <p:spPr bwMode="auto">
            <a:xfrm>
              <a:off x="4937" y="1248"/>
              <a:ext cx="202" cy="169"/>
            </a:xfrm>
            <a:custGeom>
              <a:avLst/>
              <a:gdLst>
                <a:gd name="T0" fmla="*/ 95 w 127"/>
                <a:gd name="T1" fmla="*/ 15 h 106"/>
                <a:gd name="T2" fmla="*/ 88 w 127"/>
                <a:gd name="T3" fmla="*/ 16 h 106"/>
                <a:gd name="T4" fmla="*/ 73 w 127"/>
                <a:gd name="T5" fmla="*/ 0 h 106"/>
                <a:gd name="T6" fmla="*/ 16 w 127"/>
                <a:gd name="T7" fmla="*/ 0 h 106"/>
                <a:gd name="T8" fmla="*/ 0 w 127"/>
                <a:gd name="T9" fmla="*/ 16 h 106"/>
                <a:gd name="T10" fmla="*/ 0 w 127"/>
                <a:gd name="T11" fmla="*/ 74 h 106"/>
                <a:gd name="T12" fmla="*/ 32 w 127"/>
                <a:gd name="T13" fmla="*/ 106 h 106"/>
                <a:gd name="T14" fmla="*/ 56 w 127"/>
                <a:gd name="T15" fmla="*/ 106 h 106"/>
                <a:gd name="T16" fmla="*/ 88 w 127"/>
                <a:gd name="T17" fmla="*/ 81 h 106"/>
                <a:gd name="T18" fmla="*/ 95 w 127"/>
                <a:gd name="T19" fmla="*/ 82 h 106"/>
                <a:gd name="T20" fmla="*/ 127 w 127"/>
                <a:gd name="T21" fmla="*/ 48 h 106"/>
                <a:gd name="T22" fmla="*/ 95 w 127"/>
                <a:gd name="T23" fmla="*/ 15 h 106"/>
                <a:gd name="T24" fmla="*/ 95 w 127"/>
                <a:gd name="T25" fmla="*/ 69 h 106"/>
                <a:gd name="T26" fmla="*/ 89 w 127"/>
                <a:gd name="T27" fmla="*/ 67 h 106"/>
                <a:gd name="T28" fmla="*/ 89 w 127"/>
                <a:gd name="T29" fmla="*/ 29 h 106"/>
                <a:gd name="T30" fmla="*/ 95 w 127"/>
                <a:gd name="T31" fmla="*/ 28 h 106"/>
                <a:gd name="T32" fmla="*/ 114 w 127"/>
                <a:gd name="T33" fmla="*/ 48 h 106"/>
                <a:gd name="T34" fmla="*/ 95 w 127"/>
                <a:gd name="T35" fmla="*/ 69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7" h="106">
                  <a:moveTo>
                    <a:pt x="95" y="15"/>
                  </a:moveTo>
                  <a:cubicBezTo>
                    <a:pt x="93" y="15"/>
                    <a:pt x="91" y="15"/>
                    <a:pt x="88" y="16"/>
                  </a:cubicBezTo>
                  <a:cubicBezTo>
                    <a:pt x="88" y="7"/>
                    <a:pt x="81" y="0"/>
                    <a:pt x="73" y="0"/>
                  </a:cubicBezTo>
                  <a:cubicBezTo>
                    <a:pt x="16" y="0"/>
                    <a:pt x="16" y="0"/>
                    <a:pt x="16" y="0"/>
                  </a:cubicBezTo>
                  <a:cubicBezTo>
                    <a:pt x="7" y="0"/>
                    <a:pt x="0" y="7"/>
                    <a:pt x="0" y="16"/>
                  </a:cubicBezTo>
                  <a:cubicBezTo>
                    <a:pt x="0" y="74"/>
                    <a:pt x="0" y="74"/>
                    <a:pt x="0" y="74"/>
                  </a:cubicBezTo>
                  <a:cubicBezTo>
                    <a:pt x="0" y="92"/>
                    <a:pt x="14" y="106"/>
                    <a:pt x="32" y="106"/>
                  </a:cubicBezTo>
                  <a:cubicBezTo>
                    <a:pt x="56" y="106"/>
                    <a:pt x="56" y="106"/>
                    <a:pt x="56" y="106"/>
                  </a:cubicBezTo>
                  <a:cubicBezTo>
                    <a:pt x="71" y="106"/>
                    <a:pt x="84" y="95"/>
                    <a:pt x="88" y="81"/>
                  </a:cubicBezTo>
                  <a:cubicBezTo>
                    <a:pt x="90" y="82"/>
                    <a:pt x="92" y="82"/>
                    <a:pt x="95" y="82"/>
                  </a:cubicBezTo>
                  <a:cubicBezTo>
                    <a:pt x="113" y="82"/>
                    <a:pt x="127" y="67"/>
                    <a:pt x="127" y="48"/>
                  </a:cubicBezTo>
                  <a:cubicBezTo>
                    <a:pt x="127" y="30"/>
                    <a:pt x="113" y="15"/>
                    <a:pt x="95" y="15"/>
                  </a:cubicBezTo>
                  <a:close/>
                  <a:moveTo>
                    <a:pt x="95" y="69"/>
                  </a:moveTo>
                  <a:cubicBezTo>
                    <a:pt x="93" y="69"/>
                    <a:pt x="91" y="68"/>
                    <a:pt x="89" y="67"/>
                  </a:cubicBezTo>
                  <a:cubicBezTo>
                    <a:pt x="89" y="29"/>
                    <a:pt x="89" y="29"/>
                    <a:pt x="89" y="29"/>
                  </a:cubicBezTo>
                  <a:cubicBezTo>
                    <a:pt x="91" y="29"/>
                    <a:pt x="93" y="28"/>
                    <a:pt x="95" y="28"/>
                  </a:cubicBezTo>
                  <a:cubicBezTo>
                    <a:pt x="106" y="28"/>
                    <a:pt x="114" y="37"/>
                    <a:pt x="114" y="48"/>
                  </a:cubicBezTo>
                  <a:cubicBezTo>
                    <a:pt x="114" y="60"/>
                    <a:pt x="106" y="69"/>
                    <a:pt x="95" y="69"/>
                  </a:cubicBezTo>
                  <a:close/>
                </a:path>
              </a:pathLst>
            </a:custGeom>
            <a:solidFill>
              <a:srgbClr val="F6CF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74" name="Freeform 60">
              <a:extLst>
                <a:ext uri="{FF2B5EF4-FFF2-40B4-BE49-F238E27FC236}">
                  <a16:creationId xmlns:a16="http://schemas.microsoft.com/office/drawing/2014/main" id="{25B209D6-4E10-4C43-A1DD-188B3DFD3A1F}"/>
                </a:ext>
              </a:extLst>
            </p:cNvPr>
            <p:cNvSpPr>
              <a:spLocks/>
            </p:cNvSpPr>
            <p:nvPr/>
          </p:nvSpPr>
          <p:spPr bwMode="auto">
            <a:xfrm>
              <a:off x="4156" y="347"/>
              <a:ext cx="286" cy="299"/>
            </a:xfrm>
            <a:custGeom>
              <a:avLst/>
              <a:gdLst>
                <a:gd name="T0" fmla="*/ 0 w 180"/>
                <a:gd name="T1" fmla="*/ 70 h 188"/>
                <a:gd name="T2" fmla="*/ 54 w 180"/>
                <a:gd name="T3" fmla="*/ 16 h 188"/>
                <a:gd name="T4" fmla="*/ 160 w 180"/>
                <a:gd name="T5" fmla="*/ 24 h 188"/>
                <a:gd name="T6" fmla="*/ 151 w 180"/>
                <a:gd name="T7" fmla="*/ 147 h 188"/>
                <a:gd name="T8" fmla="*/ 91 w 180"/>
                <a:gd name="T9" fmla="*/ 188 h 188"/>
                <a:gd name="T10" fmla="*/ 0 w 180"/>
                <a:gd name="T11" fmla="*/ 70 h 188"/>
              </a:gdLst>
              <a:ahLst/>
              <a:cxnLst>
                <a:cxn ang="0">
                  <a:pos x="T0" y="T1"/>
                </a:cxn>
                <a:cxn ang="0">
                  <a:pos x="T2" y="T3"/>
                </a:cxn>
                <a:cxn ang="0">
                  <a:pos x="T4" y="T5"/>
                </a:cxn>
                <a:cxn ang="0">
                  <a:pos x="T6" y="T7"/>
                </a:cxn>
                <a:cxn ang="0">
                  <a:pos x="T8" y="T9"/>
                </a:cxn>
                <a:cxn ang="0">
                  <a:pos x="T10" y="T11"/>
                </a:cxn>
              </a:cxnLst>
              <a:rect l="0" t="0" r="r" b="b"/>
              <a:pathLst>
                <a:path w="180" h="188">
                  <a:moveTo>
                    <a:pt x="0" y="70"/>
                  </a:moveTo>
                  <a:cubicBezTo>
                    <a:pt x="0" y="70"/>
                    <a:pt x="6" y="32"/>
                    <a:pt x="54" y="16"/>
                  </a:cubicBezTo>
                  <a:cubicBezTo>
                    <a:pt x="102" y="0"/>
                    <a:pt x="156" y="23"/>
                    <a:pt x="160" y="24"/>
                  </a:cubicBezTo>
                  <a:cubicBezTo>
                    <a:pt x="164" y="25"/>
                    <a:pt x="180" y="103"/>
                    <a:pt x="151" y="147"/>
                  </a:cubicBezTo>
                  <a:cubicBezTo>
                    <a:pt x="126" y="185"/>
                    <a:pt x="91" y="188"/>
                    <a:pt x="91" y="188"/>
                  </a:cubicBezTo>
                  <a:lnTo>
                    <a:pt x="0" y="70"/>
                  </a:lnTo>
                  <a:close/>
                </a:path>
              </a:pathLst>
            </a:custGeom>
            <a:solidFill>
              <a:srgbClr val="3A1B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75" name="Freeform 61">
              <a:extLst>
                <a:ext uri="{FF2B5EF4-FFF2-40B4-BE49-F238E27FC236}">
                  <a16:creationId xmlns:a16="http://schemas.microsoft.com/office/drawing/2014/main" id="{54B0F383-147F-4B25-8742-41962D06C375}"/>
                </a:ext>
              </a:extLst>
            </p:cNvPr>
            <p:cNvSpPr>
              <a:spLocks/>
            </p:cNvSpPr>
            <p:nvPr/>
          </p:nvSpPr>
          <p:spPr bwMode="auto">
            <a:xfrm>
              <a:off x="4391" y="325"/>
              <a:ext cx="220" cy="548"/>
            </a:xfrm>
            <a:custGeom>
              <a:avLst/>
              <a:gdLst>
                <a:gd name="T0" fmla="*/ 12 w 138"/>
                <a:gd name="T1" fmla="*/ 38 h 344"/>
                <a:gd name="T2" fmla="*/ 74 w 138"/>
                <a:gd name="T3" fmla="*/ 31 h 344"/>
                <a:gd name="T4" fmla="*/ 78 w 138"/>
                <a:gd name="T5" fmla="*/ 270 h 344"/>
                <a:gd name="T6" fmla="*/ 138 w 138"/>
                <a:gd name="T7" fmla="*/ 288 h 344"/>
                <a:gd name="T8" fmla="*/ 40 w 138"/>
                <a:gd name="T9" fmla="*/ 325 h 344"/>
                <a:gd name="T10" fmla="*/ 7 w 138"/>
                <a:gd name="T11" fmla="*/ 200 h 344"/>
                <a:gd name="T12" fmla="*/ 12 w 138"/>
                <a:gd name="T13" fmla="*/ 38 h 344"/>
              </a:gdLst>
              <a:ahLst/>
              <a:cxnLst>
                <a:cxn ang="0">
                  <a:pos x="T0" y="T1"/>
                </a:cxn>
                <a:cxn ang="0">
                  <a:pos x="T2" y="T3"/>
                </a:cxn>
                <a:cxn ang="0">
                  <a:pos x="T4" y="T5"/>
                </a:cxn>
                <a:cxn ang="0">
                  <a:pos x="T6" y="T7"/>
                </a:cxn>
                <a:cxn ang="0">
                  <a:pos x="T8" y="T9"/>
                </a:cxn>
                <a:cxn ang="0">
                  <a:pos x="T10" y="T11"/>
                </a:cxn>
                <a:cxn ang="0">
                  <a:pos x="T12" y="T13"/>
                </a:cxn>
              </a:cxnLst>
              <a:rect l="0" t="0" r="r" b="b"/>
              <a:pathLst>
                <a:path w="138" h="344">
                  <a:moveTo>
                    <a:pt x="12" y="38"/>
                  </a:moveTo>
                  <a:cubicBezTo>
                    <a:pt x="12" y="38"/>
                    <a:pt x="24" y="0"/>
                    <a:pt x="74" y="31"/>
                  </a:cubicBezTo>
                  <a:cubicBezTo>
                    <a:pt x="125" y="63"/>
                    <a:pt x="57" y="235"/>
                    <a:pt x="78" y="270"/>
                  </a:cubicBezTo>
                  <a:cubicBezTo>
                    <a:pt x="99" y="304"/>
                    <a:pt x="138" y="288"/>
                    <a:pt x="138" y="288"/>
                  </a:cubicBezTo>
                  <a:cubicBezTo>
                    <a:pt x="138" y="288"/>
                    <a:pt x="77" y="344"/>
                    <a:pt x="40" y="325"/>
                  </a:cubicBezTo>
                  <a:cubicBezTo>
                    <a:pt x="2" y="307"/>
                    <a:pt x="0" y="225"/>
                    <a:pt x="7" y="200"/>
                  </a:cubicBezTo>
                  <a:cubicBezTo>
                    <a:pt x="15" y="173"/>
                    <a:pt x="45" y="45"/>
                    <a:pt x="12" y="38"/>
                  </a:cubicBezTo>
                  <a:close/>
                </a:path>
              </a:pathLst>
            </a:custGeom>
            <a:solidFill>
              <a:srgbClr val="3A1B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76" name="Freeform 62">
              <a:extLst>
                <a:ext uri="{FF2B5EF4-FFF2-40B4-BE49-F238E27FC236}">
                  <a16:creationId xmlns:a16="http://schemas.microsoft.com/office/drawing/2014/main" id="{32E852B5-DA1B-4064-B938-6B491A916992}"/>
                </a:ext>
              </a:extLst>
            </p:cNvPr>
            <p:cNvSpPr>
              <a:spLocks/>
            </p:cNvSpPr>
            <p:nvPr/>
          </p:nvSpPr>
          <p:spPr bwMode="auto">
            <a:xfrm>
              <a:off x="3833" y="804"/>
              <a:ext cx="328" cy="435"/>
            </a:xfrm>
            <a:custGeom>
              <a:avLst/>
              <a:gdLst>
                <a:gd name="T0" fmla="*/ 206 w 206"/>
                <a:gd name="T1" fmla="*/ 0 h 273"/>
                <a:gd name="T2" fmla="*/ 119 w 206"/>
                <a:gd name="T3" fmla="*/ 185 h 273"/>
                <a:gd name="T4" fmla="*/ 0 w 206"/>
                <a:gd name="T5" fmla="*/ 255 h 273"/>
                <a:gd name="T6" fmla="*/ 58 w 206"/>
                <a:gd name="T7" fmla="*/ 273 h 273"/>
                <a:gd name="T8" fmla="*/ 184 w 206"/>
                <a:gd name="T9" fmla="*/ 216 h 273"/>
                <a:gd name="T10" fmla="*/ 206 w 206"/>
                <a:gd name="T11" fmla="*/ 0 h 273"/>
              </a:gdLst>
              <a:ahLst/>
              <a:cxnLst>
                <a:cxn ang="0">
                  <a:pos x="T0" y="T1"/>
                </a:cxn>
                <a:cxn ang="0">
                  <a:pos x="T2" y="T3"/>
                </a:cxn>
                <a:cxn ang="0">
                  <a:pos x="T4" y="T5"/>
                </a:cxn>
                <a:cxn ang="0">
                  <a:pos x="T6" y="T7"/>
                </a:cxn>
                <a:cxn ang="0">
                  <a:pos x="T8" y="T9"/>
                </a:cxn>
                <a:cxn ang="0">
                  <a:pos x="T10" y="T11"/>
                </a:cxn>
              </a:cxnLst>
              <a:rect l="0" t="0" r="r" b="b"/>
              <a:pathLst>
                <a:path w="206" h="273">
                  <a:moveTo>
                    <a:pt x="206" y="0"/>
                  </a:moveTo>
                  <a:cubicBezTo>
                    <a:pt x="206" y="0"/>
                    <a:pt x="131" y="176"/>
                    <a:pt x="119" y="185"/>
                  </a:cubicBezTo>
                  <a:cubicBezTo>
                    <a:pt x="107" y="195"/>
                    <a:pt x="0" y="255"/>
                    <a:pt x="0" y="255"/>
                  </a:cubicBezTo>
                  <a:cubicBezTo>
                    <a:pt x="0" y="255"/>
                    <a:pt x="51" y="268"/>
                    <a:pt x="58" y="273"/>
                  </a:cubicBezTo>
                  <a:cubicBezTo>
                    <a:pt x="87" y="263"/>
                    <a:pt x="184" y="216"/>
                    <a:pt x="184" y="216"/>
                  </a:cubicBezTo>
                  <a:lnTo>
                    <a:pt x="206" y="0"/>
                  </a:lnTo>
                  <a:close/>
                </a:path>
              </a:pathLst>
            </a:custGeom>
            <a:solidFill>
              <a:srgbClr val="4711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77" name="Freeform 63">
              <a:extLst>
                <a:ext uri="{FF2B5EF4-FFF2-40B4-BE49-F238E27FC236}">
                  <a16:creationId xmlns:a16="http://schemas.microsoft.com/office/drawing/2014/main" id="{3DB056B4-6F4D-4A5A-B471-A23BA5A6FC80}"/>
                </a:ext>
              </a:extLst>
            </p:cNvPr>
            <p:cNvSpPr>
              <a:spLocks/>
            </p:cNvSpPr>
            <p:nvPr/>
          </p:nvSpPr>
          <p:spPr bwMode="auto">
            <a:xfrm>
              <a:off x="3777" y="1161"/>
              <a:ext cx="716" cy="332"/>
            </a:xfrm>
            <a:custGeom>
              <a:avLst/>
              <a:gdLst>
                <a:gd name="T0" fmla="*/ 205 w 450"/>
                <a:gd name="T1" fmla="*/ 0 h 209"/>
                <a:gd name="T2" fmla="*/ 35 w 450"/>
                <a:gd name="T3" fmla="*/ 31 h 209"/>
                <a:gd name="T4" fmla="*/ 44 w 450"/>
                <a:gd name="T5" fmla="*/ 112 h 209"/>
                <a:gd name="T6" fmla="*/ 25 w 450"/>
                <a:gd name="T7" fmla="*/ 164 h 209"/>
                <a:gd name="T8" fmla="*/ 160 w 450"/>
                <a:gd name="T9" fmla="*/ 203 h 209"/>
                <a:gd name="T10" fmla="*/ 375 w 450"/>
                <a:gd name="T11" fmla="*/ 197 h 209"/>
                <a:gd name="T12" fmla="*/ 368 w 450"/>
                <a:gd name="T13" fmla="*/ 152 h 209"/>
                <a:gd name="T14" fmla="*/ 438 w 450"/>
                <a:gd name="T15" fmla="*/ 109 h 209"/>
                <a:gd name="T16" fmla="*/ 406 w 450"/>
                <a:gd name="T17" fmla="*/ 11 h 209"/>
                <a:gd name="T18" fmla="*/ 205 w 450"/>
                <a:gd name="T19" fmla="*/ 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0" h="209">
                  <a:moveTo>
                    <a:pt x="205" y="0"/>
                  </a:moveTo>
                  <a:cubicBezTo>
                    <a:pt x="205" y="0"/>
                    <a:pt x="64" y="13"/>
                    <a:pt x="35" y="31"/>
                  </a:cubicBezTo>
                  <a:cubicBezTo>
                    <a:pt x="5" y="48"/>
                    <a:pt x="0" y="89"/>
                    <a:pt x="44" y="112"/>
                  </a:cubicBezTo>
                  <a:cubicBezTo>
                    <a:pt x="40" y="117"/>
                    <a:pt x="17" y="133"/>
                    <a:pt x="25" y="164"/>
                  </a:cubicBezTo>
                  <a:cubicBezTo>
                    <a:pt x="33" y="194"/>
                    <a:pt x="94" y="198"/>
                    <a:pt x="160" y="203"/>
                  </a:cubicBezTo>
                  <a:cubicBezTo>
                    <a:pt x="225" y="209"/>
                    <a:pt x="375" y="197"/>
                    <a:pt x="375" y="197"/>
                  </a:cubicBezTo>
                  <a:cubicBezTo>
                    <a:pt x="368" y="152"/>
                    <a:pt x="368" y="152"/>
                    <a:pt x="368" y="152"/>
                  </a:cubicBezTo>
                  <a:cubicBezTo>
                    <a:pt x="368" y="152"/>
                    <a:pt x="426" y="136"/>
                    <a:pt x="438" y="109"/>
                  </a:cubicBezTo>
                  <a:cubicBezTo>
                    <a:pt x="450" y="82"/>
                    <a:pt x="406" y="11"/>
                    <a:pt x="406" y="11"/>
                  </a:cubicBezTo>
                  <a:lnTo>
                    <a:pt x="205" y="0"/>
                  </a:lnTo>
                  <a:close/>
                </a:path>
              </a:pathLst>
            </a:custGeom>
            <a:solidFill>
              <a:srgbClr val="931E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78" name="Freeform 64">
              <a:extLst>
                <a:ext uri="{FF2B5EF4-FFF2-40B4-BE49-F238E27FC236}">
                  <a16:creationId xmlns:a16="http://schemas.microsoft.com/office/drawing/2014/main" id="{CEBB6CC8-4E12-49B4-9647-BBB05858A556}"/>
                </a:ext>
              </a:extLst>
            </p:cNvPr>
            <p:cNvSpPr>
              <a:spLocks/>
            </p:cNvSpPr>
            <p:nvPr/>
          </p:nvSpPr>
          <p:spPr bwMode="auto">
            <a:xfrm>
              <a:off x="4084" y="718"/>
              <a:ext cx="535" cy="573"/>
            </a:xfrm>
            <a:custGeom>
              <a:avLst/>
              <a:gdLst>
                <a:gd name="T0" fmla="*/ 158 w 336"/>
                <a:gd name="T1" fmla="*/ 11 h 360"/>
                <a:gd name="T2" fmla="*/ 225 w 336"/>
                <a:gd name="T3" fmla="*/ 47 h 360"/>
                <a:gd name="T4" fmla="*/ 332 w 336"/>
                <a:gd name="T5" fmla="*/ 277 h 360"/>
                <a:gd name="T6" fmla="*/ 186 w 336"/>
                <a:gd name="T7" fmla="*/ 360 h 360"/>
                <a:gd name="T8" fmla="*/ 183 w 336"/>
                <a:gd name="T9" fmla="*/ 326 h 360"/>
                <a:gd name="T10" fmla="*/ 258 w 336"/>
                <a:gd name="T11" fmla="*/ 254 h 360"/>
                <a:gd name="T12" fmla="*/ 199 w 336"/>
                <a:gd name="T13" fmla="*/ 118 h 360"/>
                <a:gd name="T14" fmla="*/ 189 w 336"/>
                <a:gd name="T15" fmla="*/ 292 h 360"/>
                <a:gd name="T16" fmla="*/ 89 w 336"/>
                <a:gd name="T17" fmla="*/ 325 h 360"/>
                <a:gd name="T18" fmla="*/ 6 w 336"/>
                <a:gd name="T19" fmla="*/ 278 h 360"/>
                <a:gd name="T20" fmla="*/ 17 w 336"/>
                <a:gd name="T21" fmla="*/ 195 h 360"/>
                <a:gd name="T22" fmla="*/ 4 w 336"/>
                <a:gd name="T23" fmla="*/ 94 h 360"/>
                <a:gd name="T24" fmla="*/ 44 w 336"/>
                <a:gd name="T25" fmla="*/ 22 h 360"/>
                <a:gd name="T26" fmla="*/ 77 w 336"/>
                <a:gd name="T27" fmla="*/ 11 h 360"/>
                <a:gd name="T28" fmla="*/ 158 w 336"/>
                <a:gd name="T29" fmla="*/ 11 h 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6" h="360">
                  <a:moveTo>
                    <a:pt x="158" y="11"/>
                  </a:moveTo>
                  <a:cubicBezTo>
                    <a:pt x="158" y="11"/>
                    <a:pt x="202" y="23"/>
                    <a:pt x="225" y="47"/>
                  </a:cubicBezTo>
                  <a:cubicBezTo>
                    <a:pt x="247" y="70"/>
                    <a:pt x="336" y="263"/>
                    <a:pt x="332" y="277"/>
                  </a:cubicBezTo>
                  <a:cubicBezTo>
                    <a:pt x="328" y="290"/>
                    <a:pt x="186" y="360"/>
                    <a:pt x="186" y="360"/>
                  </a:cubicBezTo>
                  <a:cubicBezTo>
                    <a:pt x="183" y="326"/>
                    <a:pt x="183" y="326"/>
                    <a:pt x="183" y="326"/>
                  </a:cubicBezTo>
                  <a:cubicBezTo>
                    <a:pt x="258" y="254"/>
                    <a:pt x="258" y="254"/>
                    <a:pt x="258" y="254"/>
                  </a:cubicBezTo>
                  <a:cubicBezTo>
                    <a:pt x="199" y="118"/>
                    <a:pt x="199" y="118"/>
                    <a:pt x="199" y="118"/>
                  </a:cubicBezTo>
                  <a:cubicBezTo>
                    <a:pt x="189" y="292"/>
                    <a:pt x="189" y="292"/>
                    <a:pt x="189" y="292"/>
                  </a:cubicBezTo>
                  <a:cubicBezTo>
                    <a:pt x="189" y="292"/>
                    <a:pt x="137" y="330"/>
                    <a:pt x="89" y="325"/>
                  </a:cubicBezTo>
                  <a:cubicBezTo>
                    <a:pt x="41" y="319"/>
                    <a:pt x="6" y="278"/>
                    <a:pt x="6" y="278"/>
                  </a:cubicBezTo>
                  <a:cubicBezTo>
                    <a:pt x="6" y="278"/>
                    <a:pt x="22" y="218"/>
                    <a:pt x="17" y="195"/>
                  </a:cubicBezTo>
                  <a:cubicBezTo>
                    <a:pt x="12" y="173"/>
                    <a:pt x="0" y="120"/>
                    <a:pt x="4" y="94"/>
                  </a:cubicBezTo>
                  <a:cubicBezTo>
                    <a:pt x="8" y="69"/>
                    <a:pt x="44" y="22"/>
                    <a:pt x="44" y="22"/>
                  </a:cubicBezTo>
                  <a:cubicBezTo>
                    <a:pt x="44" y="22"/>
                    <a:pt x="58" y="0"/>
                    <a:pt x="77" y="11"/>
                  </a:cubicBezTo>
                  <a:cubicBezTo>
                    <a:pt x="83" y="10"/>
                    <a:pt x="158" y="11"/>
                    <a:pt x="158" y="11"/>
                  </a:cubicBezTo>
                  <a:close/>
                </a:path>
              </a:pathLst>
            </a:custGeom>
            <a:solidFill>
              <a:srgbClr val="4711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79" name="Freeform 65">
              <a:extLst>
                <a:ext uri="{FF2B5EF4-FFF2-40B4-BE49-F238E27FC236}">
                  <a16:creationId xmlns:a16="http://schemas.microsoft.com/office/drawing/2014/main" id="{7B688B99-ACF4-49AA-B8D4-1746475CB8E3}"/>
                </a:ext>
              </a:extLst>
            </p:cNvPr>
            <p:cNvSpPr>
              <a:spLocks/>
            </p:cNvSpPr>
            <p:nvPr/>
          </p:nvSpPr>
          <p:spPr bwMode="auto">
            <a:xfrm>
              <a:off x="4321" y="1288"/>
              <a:ext cx="225" cy="188"/>
            </a:xfrm>
            <a:custGeom>
              <a:avLst/>
              <a:gdLst>
                <a:gd name="T0" fmla="*/ 53 w 141"/>
                <a:gd name="T1" fmla="*/ 0 h 118"/>
                <a:gd name="T2" fmla="*/ 85 w 141"/>
                <a:gd name="T3" fmla="*/ 65 h 118"/>
                <a:gd name="T4" fmla="*/ 135 w 141"/>
                <a:gd name="T5" fmla="*/ 108 h 118"/>
                <a:gd name="T6" fmla="*/ 61 w 141"/>
                <a:gd name="T7" fmla="*/ 112 h 118"/>
                <a:gd name="T8" fmla="*/ 0 w 141"/>
                <a:gd name="T9" fmla="*/ 18 h 118"/>
                <a:gd name="T10" fmla="*/ 53 w 141"/>
                <a:gd name="T11" fmla="*/ 0 h 118"/>
              </a:gdLst>
              <a:ahLst/>
              <a:cxnLst>
                <a:cxn ang="0">
                  <a:pos x="T0" y="T1"/>
                </a:cxn>
                <a:cxn ang="0">
                  <a:pos x="T2" y="T3"/>
                </a:cxn>
                <a:cxn ang="0">
                  <a:pos x="T4" y="T5"/>
                </a:cxn>
                <a:cxn ang="0">
                  <a:pos x="T6" y="T7"/>
                </a:cxn>
                <a:cxn ang="0">
                  <a:pos x="T8" y="T9"/>
                </a:cxn>
                <a:cxn ang="0">
                  <a:pos x="T10" y="T11"/>
                </a:cxn>
              </a:cxnLst>
              <a:rect l="0" t="0" r="r" b="b"/>
              <a:pathLst>
                <a:path w="141" h="118">
                  <a:moveTo>
                    <a:pt x="53" y="0"/>
                  </a:moveTo>
                  <a:cubicBezTo>
                    <a:pt x="53" y="0"/>
                    <a:pt x="84" y="56"/>
                    <a:pt x="85" y="65"/>
                  </a:cubicBezTo>
                  <a:cubicBezTo>
                    <a:pt x="86" y="74"/>
                    <a:pt x="141" y="97"/>
                    <a:pt x="135" y="108"/>
                  </a:cubicBezTo>
                  <a:cubicBezTo>
                    <a:pt x="130" y="118"/>
                    <a:pt x="61" y="112"/>
                    <a:pt x="61" y="112"/>
                  </a:cubicBezTo>
                  <a:cubicBezTo>
                    <a:pt x="0" y="18"/>
                    <a:pt x="0" y="18"/>
                    <a:pt x="0" y="18"/>
                  </a:cubicBezTo>
                  <a:lnTo>
                    <a:pt x="53" y="0"/>
                  </a:lnTo>
                  <a:close/>
                </a:path>
              </a:pathLst>
            </a:custGeom>
            <a:solidFill>
              <a:srgbClr val="FFE2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80" name="Freeform 66">
              <a:extLst>
                <a:ext uri="{FF2B5EF4-FFF2-40B4-BE49-F238E27FC236}">
                  <a16:creationId xmlns:a16="http://schemas.microsoft.com/office/drawing/2014/main" id="{32E6A034-63DD-42D8-B55D-80AD7CC063D7}"/>
                </a:ext>
              </a:extLst>
            </p:cNvPr>
            <p:cNvSpPr>
              <a:spLocks/>
            </p:cNvSpPr>
            <p:nvPr/>
          </p:nvSpPr>
          <p:spPr bwMode="auto">
            <a:xfrm>
              <a:off x="4186" y="618"/>
              <a:ext cx="177" cy="205"/>
            </a:xfrm>
            <a:custGeom>
              <a:avLst/>
              <a:gdLst>
                <a:gd name="T0" fmla="*/ 76 w 111"/>
                <a:gd name="T1" fmla="*/ 0 h 129"/>
                <a:gd name="T2" fmla="*/ 82 w 111"/>
                <a:gd name="T3" fmla="*/ 66 h 129"/>
                <a:gd name="T4" fmla="*/ 111 w 111"/>
                <a:gd name="T5" fmla="*/ 79 h 129"/>
                <a:gd name="T6" fmla="*/ 21 w 111"/>
                <a:gd name="T7" fmla="*/ 128 h 129"/>
                <a:gd name="T8" fmla="*/ 8 w 111"/>
                <a:gd name="T9" fmla="*/ 71 h 129"/>
                <a:gd name="T10" fmla="*/ 36 w 111"/>
                <a:gd name="T11" fmla="*/ 60 h 129"/>
                <a:gd name="T12" fmla="*/ 33 w 111"/>
                <a:gd name="T13" fmla="*/ 34 h 129"/>
                <a:gd name="T14" fmla="*/ 76 w 111"/>
                <a:gd name="T15" fmla="*/ 0 h 1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1" h="129">
                  <a:moveTo>
                    <a:pt x="76" y="0"/>
                  </a:moveTo>
                  <a:cubicBezTo>
                    <a:pt x="82" y="66"/>
                    <a:pt x="82" y="66"/>
                    <a:pt x="82" y="66"/>
                  </a:cubicBezTo>
                  <a:cubicBezTo>
                    <a:pt x="111" y="79"/>
                    <a:pt x="111" y="79"/>
                    <a:pt x="111" y="79"/>
                  </a:cubicBezTo>
                  <a:cubicBezTo>
                    <a:pt x="111" y="79"/>
                    <a:pt x="61" y="129"/>
                    <a:pt x="21" y="128"/>
                  </a:cubicBezTo>
                  <a:cubicBezTo>
                    <a:pt x="0" y="127"/>
                    <a:pt x="8" y="71"/>
                    <a:pt x="8" y="71"/>
                  </a:cubicBezTo>
                  <a:cubicBezTo>
                    <a:pt x="36" y="60"/>
                    <a:pt x="36" y="60"/>
                    <a:pt x="36" y="60"/>
                  </a:cubicBezTo>
                  <a:cubicBezTo>
                    <a:pt x="33" y="34"/>
                    <a:pt x="33" y="34"/>
                    <a:pt x="33" y="34"/>
                  </a:cubicBezTo>
                  <a:lnTo>
                    <a:pt x="76" y="0"/>
                  </a:lnTo>
                  <a:close/>
                </a:path>
              </a:pathLst>
            </a:custGeom>
            <a:solidFill>
              <a:srgbClr val="DD9E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81" name="Freeform 67">
              <a:extLst>
                <a:ext uri="{FF2B5EF4-FFF2-40B4-BE49-F238E27FC236}">
                  <a16:creationId xmlns:a16="http://schemas.microsoft.com/office/drawing/2014/main" id="{6C487AFA-E2A0-4B77-A24E-DA7DBD6A0475}"/>
                </a:ext>
              </a:extLst>
            </p:cNvPr>
            <p:cNvSpPr>
              <a:spLocks/>
            </p:cNvSpPr>
            <p:nvPr/>
          </p:nvSpPr>
          <p:spPr bwMode="auto">
            <a:xfrm>
              <a:off x="4239" y="618"/>
              <a:ext cx="76" cy="83"/>
            </a:xfrm>
            <a:custGeom>
              <a:avLst/>
              <a:gdLst>
                <a:gd name="T0" fmla="*/ 0 w 48"/>
                <a:gd name="T1" fmla="*/ 34 h 52"/>
                <a:gd name="T2" fmla="*/ 2 w 48"/>
                <a:gd name="T3" fmla="*/ 51 h 52"/>
                <a:gd name="T4" fmla="*/ 25 w 48"/>
                <a:gd name="T5" fmla="*/ 52 h 52"/>
                <a:gd name="T6" fmla="*/ 48 w 48"/>
                <a:gd name="T7" fmla="*/ 51 h 52"/>
                <a:gd name="T8" fmla="*/ 43 w 48"/>
                <a:gd name="T9" fmla="*/ 0 h 52"/>
                <a:gd name="T10" fmla="*/ 0 w 48"/>
                <a:gd name="T11" fmla="*/ 34 h 52"/>
              </a:gdLst>
              <a:ahLst/>
              <a:cxnLst>
                <a:cxn ang="0">
                  <a:pos x="T0" y="T1"/>
                </a:cxn>
                <a:cxn ang="0">
                  <a:pos x="T2" y="T3"/>
                </a:cxn>
                <a:cxn ang="0">
                  <a:pos x="T4" y="T5"/>
                </a:cxn>
                <a:cxn ang="0">
                  <a:pos x="T6" y="T7"/>
                </a:cxn>
                <a:cxn ang="0">
                  <a:pos x="T8" y="T9"/>
                </a:cxn>
                <a:cxn ang="0">
                  <a:pos x="T10" y="T11"/>
                </a:cxn>
              </a:cxnLst>
              <a:rect l="0" t="0" r="r" b="b"/>
              <a:pathLst>
                <a:path w="48" h="52">
                  <a:moveTo>
                    <a:pt x="0" y="34"/>
                  </a:moveTo>
                  <a:cubicBezTo>
                    <a:pt x="2" y="51"/>
                    <a:pt x="2" y="51"/>
                    <a:pt x="2" y="51"/>
                  </a:cubicBezTo>
                  <a:cubicBezTo>
                    <a:pt x="9" y="52"/>
                    <a:pt x="17" y="52"/>
                    <a:pt x="25" y="52"/>
                  </a:cubicBezTo>
                  <a:cubicBezTo>
                    <a:pt x="33" y="52"/>
                    <a:pt x="40" y="52"/>
                    <a:pt x="48" y="51"/>
                  </a:cubicBezTo>
                  <a:cubicBezTo>
                    <a:pt x="43" y="0"/>
                    <a:pt x="43" y="0"/>
                    <a:pt x="43" y="0"/>
                  </a:cubicBezTo>
                  <a:lnTo>
                    <a:pt x="0" y="34"/>
                  </a:lnTo>
                  <a:close/>
                </a:path>
              </a:pathLst>
            </a:custGeom>
            <a:solidFill>
              <a:srgbClr val="C47B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82" name="Freeform 68">
              <a:extLst>
                <a:ext uri="{FF2B5EF4-FFF2-40B4-BE49-F238E27FC236}">
                  <a16:creationId xmlns:a16="http://schemas.microsoft.com/office/drawing/2014/main" id="{65C7E10D-6D59-425C-B045-200BF5B52FFD}"/>
                </a:ext>
              </a:extLst>
            </p:cNvPr>
            <p:cNvSpPr>
              <a:spLocks/>
            </p:cNvSpPr>
            <p:nvPr/>
          </p:nvSpPr>
          <p:spPr bwMode="auto">
            <a:xfrm>
              <a:off x="4269" y="1304"/>
              <a:ext cx="218" cy="210"/>
            </a:xfrm>
            <a:custGeom>
              <a:avLst/>
              <a:gdLst>
                <a:gd name="T0" fmla="*/ 0 w 137"/>
                <a:gd name="T1" fmla="*/ 21 h 132"/>
                <a:gd name="T2" fmla="*/ 51 w 137"/>
                <a:gd name="T3" fmla="*/ 7 h 132"/>
                <a:gd name="T4" fmla="*/ 84 w 137"/>
                <a:gd name="T5" fmla="*/ 73 h 132"/>
                <a:gd name="T6" fmla="*/ 126 w 137"/>
                <a:gd name="T7" fmla="*/ 124 h 132"/>
                <a:gd name="T8" fmla="*/ 47 w 137"/>
                <a:gd name="T9" fmla="*/ 102 h 132"/>
                <a:gd name="T10" fmla="*/ 0 w 137"/>
                <a:gd name="T11" fmla="*/ 21 h 132"/>
              </a:gdLst>
              <a:ahLst/>
              <a:cxnLst>
                <a:cxn ang="0">
                  <a:pos x="T0" y="T1"/>
                </a:cxn>
                <a:cxn ang="0">
                  <a:pos x="T2" y="T3"/>
                </a:cxn>
                <a:cxn ang="0">
                  <a:pos x="T4" y="T5"/>
                </a:cxn>
                <a:cxn ang="0">
                  <a:pos x="T6" y="T7"/>
                </a:cxn>
                <a:cxn ang="0">
                  <a:pos x="T8" y="T9"/>
                </a:cxn>
                <a:cxn ang="0">
                  <a:pos x="T10" y="T11"/>
                </a:cxn>
              </a:cxnLst>
              <a:rect l="0" t="0" r="r" b="b"/>
              <a:pathLst>
                <a:path w="137" h="132">
                  <a:moveTo>
                    <a:pt x="0" y="21"/>
                  </a:moveTo>
                  <a:cubicBezTo>
                    <a:pt x="0" y="21"/>
                    <a:pt x="41" y="0"/>
                    <a:pt x="51" y="7"/>
                  </a:cubicBezTo>
                  <a:cubicBezTo>
                    <a:pt x="60" y="13"/>
                    <a:pt x="84" y="73"/>
                    <a:pt x="84" y="73"/>
                  </a:cubicBezTo>
                  <a:cubicBezTo>
                    <a:pt x="84" y="73"/>
                    <a:pt x="137" y="116"/>
                    <a:pt x="126" y="124"/>
                  </a:cubicBezTo>
                  <a:cubicBezTo>
                    <a:pt x="116" y="132"/>
                    <a:pt x="59" y="113"/>
                    <a:pt x="47" y="102"/>
                  </a:cubicBezTo>
                  <a:cubicBezTo>
                    <a:pt x="35" y="92"/>
                    <a:pt x="0" y="21"/>
                    <a:pt x="0"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83" name="Freeform 69">
              <a:extLst>
                <a:ext uri="{FF2B5EF4-FFF2-40B4-BE49-F238E27FC236}">
                  <a16:creationId xmlns:a16="http://schemas.microsoft.com/office/drawing/2014/main" id="{303E2801-2A05-4B24-A733-B13AC662BA97}"/>
                </a:ext>
              </a:extLst>
            </p:cNvPr>
            <p:cNvSpPr>
              <a:spLocks/>
            </p:cNvSpPr>
            <p:nvPr/>
          </p:nvSpPr>
          <p:spPr bwMode="auto">
            <a:xfrm>
              <a:off x="4132" y="406"/>
              <a:ext cx="248" cy="295"/>
            </a:xfrm>
            <a:custGeom>
              <a:avLst/>
              <a:gdLst>
                <a:gd name="T0" fmla="*/ 127 w 156"/>
                <a:gd name="T1" fmla="*/ 98 h 185"/>
                <a:gd name="T2" fmla="*/ 98 w 156"/>
                <a:gd name="T3" fmla="*/ 53 h 185"/>
                <a:gd name="T4" fmla="*/ 50 w 156"/>
                <a:gd name="T5" fmla="*/ 0 h 185"/>
                <a:gd name="T6" fmla="*/ 47 w 156"/>
                <a:gd name="T7" fmla="*/ 4 h 185"/>
                <a:gd name="T8" fmla="*/ 38 w 156"/>
                <a:gd name="T9" fmla="*/ 16 h 185"/>
                <a:gd name="T10" fmla="*/ 13 w 156"/>
                <a:gd name="T11" fmla="*/ 31 h 185"/>
                <a:gd name="T12" fmla="*/ 0 w 156"/>
                <a:gd name="T13" fmla="*/ 92 h 185"/>
                <a:gd name="T14" fmla="*/ 51 w 156"/>
                <a:gd name="T15" fmla="*/ 183 h 185"/>
                <a:gd name="T16" fmla="*/ 123 w 156"/>
                <a:gd name="T17" fmla="*/ 128 h 185"/>
                <a:gd name="T18" fmla="*/ 155 w 156"/>
                <a:gd name="T19" fmla="*/ 105 h 185"/>
                <a:gd name="T20" fmla="*/ 127 w 156"/>
                <a:gd name="T21" fmla="*/ 98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6" h="185">
                  <a:moveTo>
                    <a:pt x="127" y="98"/>
                  </a:moveTo>
                  <a:cubicBezTo>
                    <a:pt x="127" y="98"/>
                    <a:pt x="107" y="72"/>
                    <a:pt x="98" y="53"/>
                  </a:cubicBezTo>
                  <a:cubicBezTo>
                    <a:pt x="72" y="48"/>
                    <a:pt x="53" y="26"/>
                    <a:pt x="50" y="0"/>
                  </a:cubicBezTo>
                  <a:cubicBezTo>
                    <a:pt x="49" y="1"/>
                    <a:pt x="48" y="3"/>
                    <a:pt x="47" y="4"/>
                  </a:cubicBezTo>
                  <a:cubicBezTo>
                    <a:pt x="44" y="8"/>
                    <a:pt x="41" y="12"/>
                    <a:pt x="38" y="16"/>
                  </a:cubicBezTo>
                  <a:cubicBezTo>
                    <a:pt x="31" y="24"/>
                    <a:pt x="22" y="29"/>
                    <a:pt x="13" y="31"/>
                  </a:cubicBezTo>
                  <a:cubicBezTo>
                    <a:pt x="6" y="48"/>
                    <a:pt x="0" y="70"/>
                    <a:pt x="0" y="92"/>
                  </a:cubicBezTo>
                  <a:cubicBezTo>
                    <a:pt x="2" y="144"/>
                    <a:pt x="31" y="181"/>
                    <a:pt x="51" y="183"/>
                  </a:cubicBezTo>
                  <a:cubicBezTo>
                    <a:pt x="71" y="185"/>
                    <a:pt x="113" y="157"/>
                    <a:pt x="123" y="128"/>
                  </a:cubicBezTo>
                  <a:cubicBezTo>
                    <a:pt x="132" y="135"/>
                    <a:pt x="153" y="127"/>
                    <a:pt x="155" y="105"/>
                  </a:cubicBezTo>
                  <a:cubicBezTo>
                    <a:pt x="156" y="83"/>
                    <a:pt x="127" y="98"/>
                    <a:pt x="127" y="98"/>
                  </a:cubicBezTo>
                  <a:close/>
                </a:path>
              </a:pathLst>
            </a:custGeom>
            <a:solidFill>
              <a:srgbClr val="F6C3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84" name="Freeform 70">
              <a:extLst>
                <a:ext uri="{FF2B5EF4-FFF2-40B4-BE49-F238E27FC236}">
                  <a16:creationId xmlns:a16="http://schemas.microsoft.com/office/drawing/2014/main" id="{6BC66212-4C72-495F-B0A3-E2C171441871}"/>
                </a:ext>
              </a:extLst>
            </p:cNvPr>
            <p:cNvSpPr>
              <a:spLocks/>
            </p:cNvSpPr>
            <p:nvPr/>
          </p:nvSpPr>
          <p:spPr bwMode="auto">
            <a:xfrm>
              <a:off x="4134" y="548"/>
              <a:ext cx="43" cy="38"/>
            </a:xfrm>
            <a:custGeom>
              <a:avLst/>
              <a:gdLst>
                <a:gd name="T0" fmla="*/ 26 w 27"/>
                <a:gd name="T1" fmla="*/ 9 h 24"/>
                <a:gd name="T2" fmla="*/ 23 w 27"/>
                <a:gd name="T3" fmla="*/ 5 h 24"/>
                <a:gd name="T4" fmla="*/ 21 w 27"/>
                <a:gd name="T5" fmla="*/ 3 h 24"/>
                <a:gd name="T6" fmla="*/ 20 w 27"/>
                <a:gd name="T7" fmla="*/ 3 h 24"/>
                <a:gd name="T8" fmla="*/ 19 w 27"/>
                <a:gd name="T9" fmla="*/ 2 h 24"/>
                <a:gd name="T10" fmla="*/ 15 w 27"/>
                <a:gd name="T11" fmla="*/ 0 h 24"/>
                <a:gd name="T12" fmla="*/ 14 w 27"/>
                <a:gd name="T13" fmla="*/ 0 h 24"/>
                <a:gd name="T14" fmla="*/ 11 w 27"/>
                <a:gd name="T15" fmla="*/ 0 h 24"/>
                <a:gd name="T16" fmla="*/ 8 w 27"/>
                <a:gd name="T17" fmla="*/ 0 h 24"/>
                <a:gd name="T18" fmla="*/ 6 w 27"/>
                <a:gd name="T19" fmla="*/ 1 h 24"/>
                <a:gd name="T20" fmla="*/ 2 w 27"/>
                <a:gd name="T21" fmla="*/ 4 h 24"/>
                <a:gd name="T22" fmla="*/ 1 w 27"/>
                <a:gd name="T23" fmla="*/ 7 h 24"/>
                <a:gd name="T24" fmla="*/ 0 w 27"/>
                <a:gd name="T25" fmla="*/ 9 h 24"/>
                <a:gd name="T26" fmla="*/ 0 w 27"/>
                <a:gd name="T27" fmla="*/ 12 h 24"/>
                <a:gd name="T28" fmla="*/ 2 w 27"/>
                <a:gd name="T29" fmla="*/ 16 h 24"/>
                <a:gd name="T30" fmla="*/ 2 w 27"/>
                <a:gd name="T31" fmla="*/ 17 h 24"/>
                <a:gd name="T32" fmla="*/ 4 w 27"/>
                <a:gd name="T33" fmla="*/ 19 h 24"/>
                <a:gd name="T34" fmla="*/ 4 w 27"/>
                <a:gd name="T35" fmla="*/ 20 h 24"/>
                <a:gd name="T36" fmla="*/ 5 w 27"/>
                <a:gd name="T37" fmla="*/ 20 h 24"/>
                <a:gd name="T38" fmla="*/ 7 w 27"/>
                <a:gd name="T39" fmla="*/ 22 h 24"/>
                <a:gd name="T40" fmla="*/ 7 w 27"/>
                <a:gd name="T41" fmla="*/ 22 h 24"/>
                <a:gd name="T42" fmla="*/ 8 w 27"/>
                <a:gd name="T43" fmla="*/ 23 h 24"/>
                <a:gd name="T44" fmla="*/ 8 w 27"/>
                <a:gd name="T45" fmla="*/ 23 h 24"/>
                <a:gd name="T46" fmla="*/ 11 w 27"/>
                <a:gd name="T47" fmla="*/ 24 h 24"/>
                <a:gd name="T48" fmla="*/ 11 w 27"/>
                <a:gd name="T49" fmla="*/ 24 h 24"/>
                <a:gd name="T50" fmla="*/ 14 w 27"/>
                <a:gd name="T51" fmla="*/ 24 h 24"/>
                <a:gd name="T52" fmla="*/ 14 w 27"/>
                <a:gd name="T53" fmla="*/ 24 h 24"/>
                <a:gd name="T54" fmla="*/ 18 w 27"/>
                <a:gd name="T55" fmla="*/ 24 h 24"/>
                <a:gd name="T56" fmla="*/ 18 w 27"/>
                <a:gd name="T57" fmla="*/ 24 h 24"/>
                <a:gd name="T58" fmla="*/ 21 w 27"/>
                <a:gd name="T59" fmla="*/ 23 h 24"/>
                <a:gd name="T60" fmla="*/ 24 w 27"/>
                <a:gd name="T61" fmla="*/ 20 h 24"/>
                <a:gd name="T62" fmla="*/ 25 w 27"/>
                <a:gd name="T63" fmla="*/ 19 h 24"/>
                <a:gd name="T64" fmla="*/ 25 w 27"/>
                <a:gd name="T65" fmla="*/ 18 h 24"/>
                <a:gd name="T66" fmla="*/ 26 w 27"/>
                <a:gd name="T67" fmla="*/ 15 h 24"/>
                <a:gd name="T68" fmla="*/ 26 w 27"/>
                <a:gd name="T69" fmla="*/ 13 h 24"/>
                <a:gd name="T70" fmla="*/ 26 w 27"/>
                <a:gd name="T71" fmla="*/ 9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7" h="24">
                  <a:moveTo>
                    <a:pt x="26" y="9"/>
                  </a:moveTo>
                  <a:cubicBezTo>
                    <a:pt x="25" y="7"/>
                    <a:pt x="24" y="6"/>
                    <a:pt x="23" y="5"/>
                  </a:cubicBezTo>
                  <a:cubicBezTo>
                    <a:pt x="23" y="4"/>
                    <a:pt x="22" y="4"/>
                    <a:pt x="21" y="3"/>
                  </a:cubicBezTo>
                  <a:cubicBezTo>
                    <a:pt x="21" y="3"/>
                    <a:pt x="20" y="3"/>
                    <a:pt x="20" y="3"/>
                  </a:cubicBezTo>
                  <a:cubicBezTo>
                    <a:pt x="20" y="2"/>
                    <a:pt x="19" y="2"/>
                    <a:pt x="19" y="2"/>
                  </a:cubicBezTo>
                  <a:cubicBezTo>
                    <a:pt x="18" y="1"/>
                    <a:pt x="17" y="1"/>
                    <a:pt x="15" y="0"/>
                  </a:cubicBezTo>
                  <a:cubicBezTo>
                    <a:pt x="15" y="0"/>
                    <a:pt x="15" y="0"/>
                    <a:pt x="14" y="0"/>
                  </a:cubicBezTo>
                  <a:cubicBezTo>
                    <a:pt x="13" y="0"/>
                    <a:pt x="12" y="0"/>
                    <a:pt x="11" y="0"/>
                  </a:cubicBezTo>
                  <a:cubicBezTo>
                    <a:pt x="10" y="0"/>
                    <a:pt x="9" y="0"/>
                    <a:pt x="8" y="0"/>
                  </a:cubicBezTo>
                  <a:cubicBezTo>
                    <a:pt x="7" y="0"/>
                    <a:pt x="6" y="1"/>
                    <a:pt x="6" y="1"/>
                  </a:cubicBezTo>
                  <a:cubicBezTo>
                    <a:pt x="4" y="2"/>
                    <a:pt x="3" y="3"/>
                    <a:pt x="2" y="4"/>
                  </a:cubicBezTo>
                  <a:cubicBezTo>
                    <a:pt x="2" y="5"/>
                    <a:pt x="1" y="6"/>
                    <a:pt x="1" y="7"/>
                  </a:cubicBezTo>
                  <a:cubicBezTo>
                    <a:pt x="1" y="7"/>
                    <a:pt x="0" y="8"/>
                    <a:pt x="0" y="9"/>
                  </a:cubicBezTo>
                  <a:cubicBezTo>
                    <a:pt x="0" y="10"/>
                    <a:pt x="0" y="11"/>
                    <a:pt x="0" y="12"/>
                  </a:cubicBezTo>
                  <a:cubicBezTo>
                    <a:pt x="0" y="14"/>
                    <a:pt x="1" y="15"/>
                    <a:pt x="2" y="16"/>
                  </a:cubicBezTo>
                  <a:cubicBezTo>
                    <a:pt x="2" y="17"/>
                    <a:pt x="2" y="17"/>
                    <a:pt x="2" y="17"/>
                  </a:cubicBezTo>
                  <a:cubicBezTo>
                    <a:pt x="3" y="18"/>
                    <a:pt x="3" y="19"/>
                    <a:pt x="4" y="19"/>
                  </a:cubicBezTo>
                  <a:cubicBezTo>
                    <a:pt x="4" y="20"/>
                    <a:pt x="4" y="20"/>
                    <a:pt x="4" y="20"/>
                  </a:cubicBezTo>
                  <a:cubicBezTo>
                    <a:pt x="4" y="20"/>
                    <a:pt x="4" y="20"/>
                    <a:pt x="5" y="20"/>
                  </a:cubicBezTo>
                  <a:cubicBezTo>
                    <a:pt x="5" y="21"/>
                    <a:pt x="6" y="22"/>
                    <a:pt x="7" y="22"/>
                  </a:cubicBezTo>
                  <a:cubicBezTo>
                    <a:pt x="7" y="22"/>
                    <a:pt x="7" y="22"/>
                    <a:pt x="7" y="22"/>
                  </a:cubicBezTo>
                  <a:cubicBezTo>
                    <a:pt x="8" y="22"/>
                    <a:pt x="8" y="23"/>
                    <a:pt x="8" y="23"/>
                  </a:cubicBezTo>
                  <a:cubicBezTo>
                    <a:pt x="8" y="23"/>
                    <a:pt x="8" y="23"/>
                    <a:pt x="8" y="23"/>
                  </a:cubicBezTo>
                  <a:cubicBezTo>
                    <a:pt x="11" y="24"/>
                    <a:pt x="11" y="24"/>
                    <a:pt x="11" y="24"/>
                  </a:cubicBezTo>
                  <a:cubicBezTo>
                    <a:pt x="11" y="24"/>
                    <a:pt x="11" y="24"/>
                    <a:pt x="11" y="24"/>
                  </a:cubicBezTo>
                  <a:cubicBezTo>
                    <a:pt x="11" y="24"/>
                    <a:pt x="13" y="24"/>
                    <a:pt x="14" y="24"/>
                  </a:cubicBezTo>
                  <a:cubicBezTo>
                    <a:pt x="14" y="24"/>
                    <a:pt x="14" y="24"/>
                    <a:pt x="14" y="24"/>
                  </a:cubicBezTo>
                  <a:cubicBezTo>
                    <a:pt x="15" y="24"/>
                    <a:pt x="16" y="24"/>
                    <a:pt x="18" y="24"/>
                  </a:cubicBezTo>
                  <a:cubicBezTo>
                    <a:pt x="18" y="24"/>
                    <a:pt x="18" y="24"/>
                    <a:pt x="18" y="24"/>
                  </a:cubicBezTo>
                  <a:cubicBezTo>
                    <a:pt x="19" y="23"/>
                    <a:pt x="20" y="23"/>
                    <a:pt x="21" y="23"/>
                  </a:cubicBezTo>
                  <a:cubicBezTo>
                    <a:pt x="22" y="22"/>
                    <a:pt x="23" y="21"/>
                    <a:pt x="24" y="20"/>
                  </a:cubicBezTo>
                  <a:cubicBezTo>
                    <a:pt x="24" y="20"/>
                    <a:pt x="24" y="19"/>
                    <a:pt x="25" y="19"/>
                  </a:cubicBezTo>
                  <a:cubicBezTo>
                    <a:pt x="25" y="18"/>
                    <a:pt x="25" y="18"/>
                    <a:pt x="25" y="18"/>
                  </a:cubicBezTo>
                  <a:cubicBezTo>
                    <a:pt x="25" y="17"/>
                    <a:pt x="26" y="16"/>
                    <a:pt x="26" y="15"/>
                  </a:cubicBezTo>
                  <a:cubicBezTo>
                    <a:pt x="26" y="15"/>
                    <a:pt x="26" y="14"/>
                    <a:pt x="26" y="13"/>
                  </a:cubicBezTo>
                  <a:cubicBezTo>
                    <a:pt x="27" y="11"/>
                    <a:pt x="26" y="10"/>
                    <a:pt x="26" y="9"/>
                  </a:cubicBezTo>
                  <a:close/>
                </a:path>
              </a:pathLst>
            </a:custGeom>
            <a:solidFill>
              <a:srgbClr val="FF83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85" name="Freeform 71">
              <a:extLst>
                <a:ext uri="{FF2B5EF4-FFF2-40B4-BE49-F238E27FC236}">
                  <a16:creationId xmlns:a16="http://schemas.microsoft.com/office/drawing/2014/main" id="{31D9DAC9-C795-4FDC-8585-29BB9E014B00}"/>
                </a:ext>
              </a:extLst>
            </p:cNvPr>
            <p:cNvSpPr>
              <a:spLocks/>
            </p:cNvSpPr>
            <p:nvPr/>
          </p:nvSpPr>
          <p:spPr bwMode="auto">
            <a:xfrm>
              <a:off x="4242" y="556"/>
              <a:ext cx="48" cy="41"/>
            </a:xfrm>
            <a:custGeom>
              <a:avLst/>
              <a:gdLst>
                <a:gd name="T0" fmla="*/ 29 w 30"/>
                <a:gd name="T1" fmla="*/ 7 h 26"/>
                <a:gd name="T2" fmla="*/ 29 w 30"/>
                <a:gd name="T3" fmla="*/ 7 h 26"/>
                <a:gd name="T4" fmla="*/ 28 w 30"/>
                <a:gd name="T5" fmla="*/ 5 h 26"/>
                <a:gd name="T6" fmla="*/ 27 w 30"/>
                <a:gd name="T7" fmla="*/ 3 h 26"/>
                <a:gd name="T8" fmla="*/ 24 w 30"/>
                <a:gd name="T9" fmla="*/ 1 h 26"/>
                <a:gd name="T10" fmla="*/ 22 w 30"/>
                <a:gd name="T11" fmla="*/ 0 h 26"/>
                <a:gd name="T12" fmla="*/ 19 w 30"/>
                <a:gd name="T13" fmla="*/ 0 h 26"/>
                <a:gd name="T14" fmla="*/ 18 w 30"/>
                <a:gd name="T15" fmla="*/ 0 h 26"/>
                <a:gd name="T16" fmla="*/ 14 w 30"/>
                <a:gd name="T17" fmla="*/ 0 h 26"/>
                <a:gd name="T18" fmla="*/ 10 w 30"/>
                <a:gd name="T19" fmla="*/ 2 h 26"/>
                <a:gd name="T20" fmla="*/ 6 w 30"/>
                <a:gd name="T21" fmla="*/ 5 h 26"/>
                <a:gd name="T22" fmla="*/ 4 w 30"/>
                <a:gd name="T23" fmla="*/ 7 h 26"/>
                <a:gd name="T24" fmla="*/ 1 w 30"/>
                <a:gd name="T25" fmla="*/ 11 h 26"/>
                <a:gd name="T26" fmla="*/ 0 w 30"/>
                <a:gd name="T27" fmla="*/ 18 h 26"/>
                <a:gd name="T28" fmla="*/ 2 w 30"/>
                <a:gd name="T29" fmla="*/ 21 h 26"/>
                <a:gd name="T30" fmla="*/ 5 w 30"/>
                <a:gd name="T31" fmla="*/ 23 h 26"/>
                <a:gd name="T32" fmla="*/ 5 w 30"/>
                <a:gd name="T33" fmla="*/ 23 h 26"/>
                <a:gd name="T34" fmla="*/ 9 w 30"/>
                <a:gd name="T35" fmla="*/ 25 h 26"/>
                <a:gd name="T36" fmla="*/ 9 w 30"/>
                <a:gd name="T37" fmla="*/ 25 h 26"/>
                <a:gd name="T38" fmla="*/ 12 w 30"/>
                <a:gd name="T39" fmla="*/ 26 h 26"/>
                <a:gd name="T40" fmla="*/ 16 w 30"/>
                <a:gd name="T41" fmla="*/ 25 h 26"/>
                <a:gd name="T42" fmla="*/ 20 w 30"/>
                <a:gd name="T43" fmla="*/ 23 h 26"/>
                <a:gd name="T44" fmla="*/ 24 w 30"/>
                <a:gd name="T45" fmla="*/ 21 h 26"/>
                <a:gd name="T46" fmla="*/ 25 w 30"/>
                <a:gd name="T47" fmla="*/ 19 h 26"/>
                <a:gd name="T48" fmla="*/ 28 w 30"/>
                <a:gd name="T49" fmla="*/ 16 h 26"/>
                <a:gd name="T50" fmla="*/ 29 w 30"/>
                <a:gd name="T51" fmla="*/ 14 h 26"/>
                <a:gd name="T52" fmla="*/ 29 w 30"/>
                <a:gd name="T53" fmla="*/ 13 h 26"/>
                <a:gd name="T54" fmla="*/ 29 w 30"/>
                <a:gd name="T55" fmla="*/ 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0" h="26">
                  <a:moveTo>
                    <a:pt x="29" y="7"/>
                  </a:moveTo>
                  <a:cubicBezTo>
                    <a:pt x="29" y="7"/>
                    <a:pt x="29" y="7"/>
                    <a:pt x="29" y="7"/>
                  </a:cubicBezTo>
                  <a:cubicBezTo>
                    <a:pt x="29" y="6"/>
                    <a:pt x="29" y="5"/>
                    <a:pt x="28" y="5"/>
                  </a:cubicBezTo>
                  <a:cubicBezTo>
                    <a:pt x="28" y="4"/>
                    <a:pt x="27" y="3"/>
                    <a:pt x="27" y="3"/>
                  </a:cubicBezTo>
                  <a:cubicBezTo>
                    <a:pt x="26" y="2"/>
                    <a:pt x="25" y="1"/>
                    <a:pt x="24" y="1"/>
                  </a:cubicBezTo>
                  <a:cubicBezTo>
                    <a:pt x="24" y="1"/>
                    <a:pt x="23" y="0"/>
                    <a:pt x="22" y="0"/>
                  </a:cubicBezTo>
                  <a:cubicBezTo>
                    <a:pt x="21" y="0"/>
                    <a:pt x="20" y="0"/>
                    <a:pt x="19" y="0"/>
                  </a:cubicBezTo>
                  <a:cubicBezTo>
                    <a:pt x="19" y="0"/>
                    <a:pt x="19" y="0"/>
                    <a:pt x="18" y="0"/>
                  </a:cubicBezTo>
                  <a:cubicBezTo>
                    <a:pt x="17" y="0"/>
                    <a:pt x="15" y="0"/>
                    <a:pt x="14" y="0"/>
                  </a:cubicBezTo>
                  <a:cubicBezTo>
                    <a:pt x="13" y="1"/>
                    <a:pt x="11" y="2"/>
                    <a:pt x="10" y="2"/>
                  </a:cubicBezTo>
                  <a:cubicBezTo>
                    <a:pt x="8" y="3"/>
                    <a:pt x="7" y="4"/>
                    <a:pt x="6" y="5"/>
                  </a:cubicBezTo>
                  <a:cubicBezTo>
                    <a:pt x="5" y="6"/>
                    <a:pt x="5" y="6"/>
                    <a:pt x="4" y="7"/>
                  </a:cubicBezTo>
                  <a:cubicBezTo>
                    <a:pt x="3" y="8"/>
                    <a:pt x="2" y="9"/>
                    <a:pt x="1" y="11"/>
                  </a:cubicBezTo>
                  <a:cubicBezTo>
                    <a:pt x="0" y="13"/>
                    <a:pt x="0" y="15"/>
                    <a:pt x="0" y="18"/>
                  </a:cubicBezTo>
                  <a:cubicBezTo>
                    <a:pt x="1" y="19"/>
                    <a:pt x="1" y="20"/>
                    <a:pt x="2" y="21"/>
                  </a:cubicBezTo>
                  <a:cubicBezTo>
                    <a:pt x="3" y="22"/>
                    <a:pt x="4" y="23"/>
                    <a:pt x="5" y="23"/>
                  </a:cubicBezTo>
                  <a:cubicBezTo>
                    <a:pt x="5" y="23"/>
                    <a:pt x="5" y="23"/>
                    <a:pt x="5" y="23"/>
                  </a:cubicBezTo>
                  <a:cubicBezTo>
                    <a:pt x="6" y="24"/>
                    <a:pt x="7" y="25"/>
                    <a:pt x="9" y="25"/>
                  </a:cubicBezTo>
                  <a:cubicBezTo>
                    <a:pt x="9" y="25"/>
                    <a:pt x="9" y="25"/>
                    <a:pt x="9" y="25"/>
                  </a:cubicBezTo>
                  <a:cubicBezTo>
                    <a:pt x="10" y="26"/>
                    <a:pt x="11" y="26"/>
                    <a:pt x="12" y="26"/>
                  </a:cubicBezTo>
                  <a:cubicBezTo>
                    <a:pt x="14" y="26"/>
                    <a:pt x="15" y="25"/>
                    <a:pt x="16" y="25"/>
                  </a:cubicBezTo>
                  <a:cubicBezTo>
                    <a:pt x="18" y="25"/>
                    <a:pt x="19" y="24"/>
                    <a:pt x="20" y="23"/>
                  </a:cubicBezTo>
                  <a:cubicBezTo>
                    <a:pt x="22" y="23"/>
                    <a:pt x="23" y="22"/>
                    <a:pt x="24" y="21"/>
                  </a:cubicBezTo>
                  <a:cubicBezTo>
                    <a:pt x="24" y="20"/>
                    <a:pt x="25" y="20"/>
                    <a:pt x="25" y="19"/>
                  </a:cubicBezTo>
                  <a:cubicBezTo>
                    <a:pt x="26" y="18"/>
                    <a:pt x="27" y="17"/>
                    <a:pt x="28" y="16"/>
                  </a:cubicBezTo>
                  <a:cubicBezTo>
                    <a:pt x="28" y="15"/>
                    <a:pt x="28" y="15"/>
                    <a:pt x="29" y="14"/>
                  </a:cubicBezTo>
                  <a:cubicBezTo>
                    <a:pt x="29" y="14"/>
                    <a:pt x="29" y="13"/>
                    <a:pt x="29" y="13"/>
                  </a:cubicBezTo>
                  <a:cubicBezTo>
                    <a:pt x="30" y="11"/>
                    <a:pt x="30" y="9"/>
                    <a:pt x="29" y="7"/>
                  </a:cubicBezTo>
                  <a:close/>
                </a:path>
              </a:pathLst>
            </a:custGeom>
            <a:solidFill>
              <a:srgbClr val="FF83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86" name="Freeform 72">
              <a:extLst>
                <a:ext uri="{FF2B5EF4-FFF2-40B4-BE49-F238E27FC236}">
                  <a16:creationId xmlns:a16="http://schemas.microsoft.com/office/drawing/2014/main" id="{FFE2845B-50C9-4970-8AEB-DED04122B9A7}"/>
                </a:ext>
              </a:extLst>
            </p:cNvPr>
            <p:cNvSpPr>
              <a:spLocks/>
            </p:cNvSpPr>
            <p:nvPr/>
          </p:nvSpPr>
          <p:spPr bwMode="auto">
            <a:xfrm>
              <a:off x="3847" y="1333"/>
              <a:ext cx="452" cy="98"/>
            </a:xfrm>
            <a:custGeom>
              <a:avLst/>
              <a:gdLst>
                <a:gd name="T0" fmla="*/ 279 w 284"/>
                <a:gd name="T1" fmla="*/ 51 h 62"/>
                <a:gd name="T2" fmla="*/ 224 w 284"/>
                <a:gd name="T3" fmla="*/ 51 h 62"/>
                <a:gd name="T4" fmla="*/ 168 w 284"/>
                <a:gd name="T5" fmla="*/ 39 h 62"/>
                <a:gd name="T6" fmla="*/ 61 w 284"/>
                <a:gd name="T7" fmla="*/ 7 h 62"/>
                <a:gd name="T8" fmla="*/ 32 w 284"/>
                <a:gd name="T9" fmla="*/ 2 h 62"/>
                <a:gd name="T10" fmla="*/ 2 w 284"/>
                <a:gd name="T11" fmla="*/ 2 h 62"/>
                <a:gd name="T12" fmla="*/ 2 w 284"/>
                <a:gd name="T13" fmla="*/ 5 h 62"/>
                <a:gd name="T14" fmla="*/ 29 w 284"/>
                <a:gd name="T15" fmla="*/ 8 h 62"/>
                <a:gd name="T16" fmla="*/ 56 w 284"/>
                <a:gd name="T17" fmla="*/ 13 h 62"/>
                <a:gd name="T18" fmla="*/ 109 w 284"/>
                <a:gd name="T19" fmla="*/ 29 h 62"/>
                <a:gd name="T20" fmla="*/ 218 w 284"/>
                <a:gd name="T21" fmla="*/ 58 h 62"/>
                <a:gd name="T22" fmla="*/ 280 w 284"/>
                <a:gd name="T23" fmla="*/ 58 h 62"/>
                <a:gd name="T24" fmla="*/ 279 w 284"/>
                <a:gd name="T25" fmla="*/ 5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4" h="62">
                  <a:moveTo>
                    <a:pt x="279" y="51"/>
                  </a:moveTo>
                  <a:cubicBezTo>
                    <a:pt x="261" y="52"/>
                    <a:pt x="243" y="53"/>
                    <a:pt x="224" y="51"/>
                  </a:cubicBezTo>
                  <a:cubicBezTo>
                    <a:pt x="205" y="49"/>
                    <a:pt x="186" y="44"/>
                    <a:pt x="168" y="39"/>
                  </a:cubicBezTo>
                  <a:cubicBezTo>
                    <a:pt x="132" y="29"/>
                    <a:pt x="97" y="15"/>
                    <a:pt x="61" y="7"/>
                  </a:cubicBezTo>
                  <a:cubicBezTo>
                    <a:pt x="51" y="5"/>
                    <a:pt x="41" y="4"/>
                    <a:pt x="32" y="2"/>
                  </a:cubicBezTo>
                  <a:cubicBezTo>
                    <a:pt x="22" y="1"/>
                    <a:pt x="11" y="0"/>
                    <a:pt x="2" y="2"/>
                  </a:cubicBezTo>
                  <a:cubicBezTo>
                    <a:pt x="0" y="2"/>
                    <a:pt x="0" y="4"/>
                    <a:pt x="2" y="5"/>
                  </a:cubicBezTo>
                  <a:cubicBezTo>
                    <a:pt x="11" y="6"/>
                    <a:pt x="20" y="7"/>
                    <a:pt x="29" y="8"/>
                  </a:cubicBezTo>
                  <a:cubicBezTo>
                    <a:pt x="38" y="9"/>
                    <a:pt x="47" y="11"/>
                    <a:pt x="56" y="13"/>
                  </a:cubicBezTo>
                  <a:cubicBezTo>
                    <a:pt x="74" y="17"/>
                    <a:pt x="92" y="23"/>
                    <a:pt x="109" y="29"/>
                  </a:cubicBezTo>
                  <a:cubicBezTo>
                    <a:pt x="145" y="40"/>
                    <a:pt x="181" y="53"/>
                    <a:pt x="218" y="58"/>
                  </a:cubicBezTo>
                  <a:cubicBezTo>
                    <a:pt x="238" y="61"/>
                    <a:pt x="260" y="62"/>
                    <a:pt x="280" y="58"/>
                  </a:cubicBezTo>
                  <a:cubicBezTo>
                    <a:pt x="284" y="57"/>
                    <a:pt x="283" y="50"/>
                    <a:pt x="279" y="51"/>
                  </a:cubicBezTo>
                  <a:close/>
                </a:path>
              </a:pathLst>
            </a:custGeom>
            <a:solidFill>
              <a:srgbClr val="700E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87" name="Freeform 73">
              <a:extLst>
                <a:ext uri="{FF2B5EF4-FFF2-40B4-BE49-F238E27FC236}">
                  <a16:creationId xmlns:a16="http://schemas.microsoft.com/office/drawing/2014/main" id="{CD76A805-E1F8-4AA5-B4AF-05393AC20EC9}"/>
                </a:ext>
              </a:extLst>
            </p:cNvPr>
            <p:cNvSpPr>
              <a:spLocks/>
            </p:cNvSpPr>
            <p:nvPr/>
          </p:nvSpPr>
          <p:spPr bwMode="auto">
            <a:xfrm>
              <a:off x="3914" y="1204"/>
              <a:ext cx="376" cy="152"/>
            </a:xfrm>
            <a:custGeom>
              <a:avLst/>
              <a:gdLst>
                <a:gd name="T0" fmla="*/ 231 w 236"/>
                <a:gd name="T1" fmla="*/ 84 h 96"/>
                <a:gd name="T2" fmla="*/ 55 w 236"/>
                <a:gd name="T3" fmla="*/ 9 h 96"/>
                <a:gd name="T4" fmla="*/ 3 w 236"/>
                <a:gd name="T5" fmla="*/ 2 h 96"/>
                <a:gd name="T6" fmla="*/ 3 w 236"/>
                <a:gd name="T7" fmla="*/ 5 h 96"/>
                <a:gd name="T8" fmla="*/ 179 w 236"/>
                <a:gd name="T9" fmla="*/ 87 h 96"/>
                <a:gd name="T10" fmla="*/ 232 w 236"/>
                <a:gd name="T11" fmla="*/ 93 h 96"/>
                <a:gd name="T12" fmla="*/ 231 w 236"/>
                <a:gd name="T13" fmla="*/ 84 h 96"/>
              </a:gdLst>
              <a:ahLst/>
              <a:cxnLst>
                <a:cxn ang="0">
                  <a:pos x="T0" y="T1"/>
                </a:cxn>
                <a:cxn ang="0">
                  <a:pos x="T2" y="T3"/>
                </a:cxn>
                <a:cxn ang="0">
                  <a:pos x="T4" y="T5"/>
                </a:cxn>
                <a:cxn ang="0">
                  <a:pos x="T6" y="T7"/>
                </a:cxn>
                <a:cxn ang="0">
                  <a:pos x="T8" y="T9"/>
                </a:cxn>
                <a:cxn ang="0">
                  <a:pos x="T10" y="T11"/>
                </a:cxn>
                <a:cxn ang="0">
                  <a:pos x="T12" y="T13"/>
                </a:cxn>
              </a:cxnLst>
              <a:rect l="0" t="0" r="r" b="b"/>
              <a:pathLst>
                <a:path w="236" h="96">
                  <a:moveTo>
                    <a:pt x="231" y="84"/>
                  </a:moveTo>
                  <a:cubicBezTo>
                    <a:pt x="161" y="92"/>
                    <a:pt x="115" y="31"/>
                    <a:pt x="55" y="9"/>
                  </a:cubicBezTo>
                  <a:cubicBezTo>
                    <a:pt x="38" y="2"/>
                    <a:pt x="20" y="0"/>
                    <a:pt x="3" y="2"/>
                  </a:cubicBezTo>
                  <a:cubicBezTo>
                    <a:pt x="1" y="2"/>
                    <a:pt x="0" y="5"/>
                    <a:pt x="3" y="5"/>
                  </a:cubicBezTo>
                  <a:cubicBezTo>
                    <a:pt x="72" y="2"/>
                    <a:pt x="118" y="67"/>
                    <a:pt x="179" y="87"/>
                  </a:cubicBezTo>
                  <a:cubicBezTo>
                    <a:pt x="196" y="93"/>
                    <a:pt x="214" y="96"/>
                    <a:pt x="232" y="93"/>
                  </a:cubicBezTo>
                  <a:cubicBezTo>
                    <a:pt x="236" y="92"/>
                    <a:pt x="235" y="84"/>
                    <a:pt x="231" y="84"/>
                  </a:cubicBezTo>
                  <a:close/>
                </a:path>
              </a:pathLst>
            </a:custGeom>
            <a:solidFill>
              <a:srgbClr val="700E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88" name="Freeform 74">
              <a:extLst>
                <a:ext uri="{FF2B5EF4-FFF2-40B4-BE49-F238E27FC236}">
                  <a16:creationId xmlns:a16="http://schemas.microsoft.com/office/drawing/2014/main" id="{E9CF43C4-3FA5-4DE4-AC8F-378963036017}"/>
                </a:ext>
              </a:extLst>
            </p:cNvPr>
            <p:cNvSpPr>
              <a:spLocks/>
            </p:cNvSpPr>
            <p:nvPr/>
          </p:nvSpPr>
          <p:spPr bwMode="auto">
            <a:xfrm>
              <a:off x="4148" y="527"/>
              <a:ext cx="35" cy="29"/>
            </a:xfrm>
            <a:custGeom>
              <a:avLst/>
              <a:gdLst>
                <a:gd name="T0" fmla="*/ 17 w 22"/>
                <a:gd name="T1" fmla="*/ 1 h 18"/>
                <a:gd name="T2" fmla="*/ 9 w 22"/>
                <a:gd name="T3" fmla="*/ 1 h 18"/>
                <a:gd name="T4" fmla="*/ 3 w 22"/>
                <a:gd name="T5" fmla="*/ 7 h 18"/>
                <a:gd name="T6" fmla="*/ 0 w 22"/>
                <a:gd name="T7" fmla="*/ 16 h 18"/>
                <a:gd name="T8" fmla="*/ 3 w 22"/>
                <a:gd name="T9" fmla="*/ 16 h 18"/>
                <a:gd name="T10" fmla="*/ 7 w 22"/>
                <a:gd name="T11" fmla="*/ 8 h 18"/>
                <a:gd name="T12" fmla="*/ 9 w 22"/>
                <a:gd name="T13" fmla="*/ 6 h 18"/>
                <a:gd name="T14" fmla="*/ 11 w 22"/>
                <a:gd name="T15" fmla="*/ 5 h 18"/>
                <a:gd name="T16" fmla="*/ 12 w 22"/>
                <a:gd name="T17" fmla="*/ 5 h 18"/>
                <a:gd name="T18" fmla="*/ 12 w 22"/>
                <a:gd name="T19" fmla="*/ 5 h 18"/>
                <a:gd name="T20" fmla="*/ 12 w 22"/>
                <a:gd name="T21" fmla="*/ 5 h 18"/>
                <a:gd name="T22" fmla="*/ 13 w 22"/>
                <a:gd name="T23" fmla="*/ 5 h 18"/>
                <a:gd name="T24" fmla="*/ 13 w 22"/>
                <a:gd name="T25" fmla="*/ 5 h 18"/>
                <a:gd name="T26" fmla="*/ 14 w 22"/>
                <a:gd name="T27" fmla="*/ 5 h 18"/>
                <a:gd name="T28" fmla="*/ 15 w 22"/>
                <a:gd name="T29" fmla="*/ 6 h 18"/>
                <a:gd name="T30" fmla="*/ 15 w 22"/>
                <a:gd name="T31" fmla="*/ 6 h 18"/>
                <a:gd name="T32" fmla="*/ 15 w 22"/>
                <a:gd name="T33" fmla="*/ 7 h 18"/>
                <a:gd name="T34" fmla="*/ 15 w 22"/>
                <a:gd name="T35" fmla="*/ 7 h 18"/>
                <a:gd name="T36" fmla="*/ 16 w 22"/>
                <a:gd name="T37" fmla="*/ 7 h 18"/>
                <a:gd name="T38" fmla="*/ 16 w 22"/>
                <a:gd name="T39" fmla="*/ 8 h 18"/>
                <a:gd name="T40" fmla="*/ 17 w 22"/>
                <a:gd name="T41" fmla="*/ 9 h 18"/>
                <a:gd name="T42" fmla="*/ 17 w 22"/>
                <a:gd name="T43" fmla="*/ 10 h 18"/>
                <a:gd name="T44" fmla="*/ 17 w 22"/>
                <a:gd name="T45" fmla="*/ 11 h 18"/>
                <a:gd name="T46" fmla="*/ 17 w 22"/>
                <a:gd name="T47" fmla="*/ 15 h 18"/>
                <a:gd name="T48" fmla="*/ 19 w 22"/>
                <a:gd name="T49" fmla="*/ 17 h 18"/>
                <a:gd name="T50" fmla="*/ 22 w 22"/>
                <a:gd name="T51" fmla="*/ 15 h 18"/>
                <a:gd name="T52" fmla="*/ 17 w 22"/>
                <a:gd name="T53"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 h="18">
                  <a:moveTo>
                    <a:pt x="17" y="1"/>
                  </a:moveTo>
                  <a:cubicBezTo>
                    <a:pt x="15" y="0"/>
                    <a:pt x="12" y="0"/>
                    <a:pt x="9" y="1"/>
                  </a:cubicBezTo>
                  <a:cubicBezTo>
                    <a:pt x="6" y="2"/>
                    <a:pt x="4" y="4"/>
                    <a:pt x="3" y="7"/>
                  </a:cubicBezTo>
                  <a:cubicBezTo>
                    <a:pt x="1" y="9"/>
                    <a:pt x="1" y="13"/>
                    <a:pt x="0" y="16"/>
                  </a:cubicBezTo>
                  <a:cubicBezTo>
                    <a:pt x="0" y="17"/>
                    <a:pt x="2" y="18"/>
                    <a:pt x="3" y="16"/>
                  </a:cubicBezTo>
                  <a:cubicBezTo>
                    <a:pt x="4" y="14"/>
                    <a:pt x="5" y="11"/>
                    <a:pt x="7" y="8"/>
                  </a:cubicBezTo>
                  <a:cubicBezTo>
                    <a:pt x="7" y="7"/>
                    <a:pt x="8" y="7"/>
                    <a:pt x="9" y="6"/>
                  </a:cubicBezTo>
                  <a:cubicBezTo>
                    <a:pt x="10" y="6"/>
                    <a:pt x="10" y="6"/>
                    <a:pt x="11" y="5"/>
                  </a:cubicBezTo>
                  <a:cubicBezTo>
                    <a:pt x="11" y="5"/>
                    <a:pt x="11" y="5"/>
                    <a:pt x="12" y="5"/>
                  </a:cubicBezTo>
                  <a:cubicBezTo>
                    <a:pt x="12" y="5"/>
                    <a:pt x="12" y="5"/>
                    <a:pt x="12" y="5"/>
                  </a:cubicBezTo>
                  <a:cubicBezTo>
                    <a:pt x="12" y="5"/>
                    <a:pt x="12" y="5"/>
                    <a:pt x="12" y="5"/>
                  </a:cubicBezTo>
                  <a:cubicBezTo>
                    <a:pt x="12" y="5"/>
                    <a:pt x="13" y="5"/>
                    <a:pt x="13" y="5"/>
                  </a:cubicBezTo>
                  <a:cubicBezTo>
                    <a:pt x="13" y="5"/>
                    <a:pt x="13" y="5"/>
                    <a:pt x="13" y="5"/>
                  </a:cubicBezTo>
                  <a:cubicBezTo>
                    <a:pt x="13" y="5"/>
                    <a:pt x="13" y="5"/>
                    <a:pt x="14" y="5"/>
                  </a:cubicBezTo>
                  <a:cubicBezTo>
                    <a:pt x="14" y="5"/>
                    <a:pt x="14" y="6"/>
                    <a:pt x="15" y="6"/>
                  </a:cubicBezTo>
                  <a:cubicBezTo>
                    <a:pt x="15" y="6"/>
                    <a:pt x="15" y="6"/>
                    <a:pt x="15" y="6"/>
                  </a:cubicBezTo>
                  <a:cubicBezTo>
                    <a:pt x="15" y="6"/>
                    <a:pt x="15" y="6"/>
                    <a:pt x="15" y="7"/>
                  </a:cubicBezTo>
                  <a:cubicBezTo>
                    <a:pt x="15" y="7"/>
                    <a:pt x="15" y="7"/>
                    <a:pt x="15" y="7"/>
                  </a:cubicBezTo>
                  <a:cubicBezTo>
                    <a:pt x="16" y="7"/>
                    <a:pt x="16" y="7"/>
                    <a:pt x="16" y="7"/>
                  </a:cubicBezTo>
                  <a:cubicBezTo>
                    <a:pt x="16" y="8"/>
                    <a:pt x="16" y="8"/>
                    <a:pt x="16" y="8"/>
                  </a:cubicBezTo>
                  <a:cubicBezTo>
                    <a:pt x="16" y="8"/>
                    <a:pt x="17" y="9"/>
                    <a:pt x="17" y="9"/>
                  </a:cubicBezTo>
                  <a:cubicBezTo>
                    <a:pt x="17" y="10"/>
                    <a:pt x="17" y="10"/>
                    <a:pt x="17" y="10"/>
                  </a:cubicBezTo>
                  <a:cubicBezTo>
                    <a:pt x="17" y="10"/>
                    <a:pt x="17" y="11"/>
                    <a:pt x="17" y="11"/>
                  </a:cubicBezTo>
                  <a:cubicBezTo>
                    <a:pt x="17" y="12"/>
                    <a:pt x="17" y="13"/>
                    <a:pt x="17" y="15"/>
                  </a:cubicBezTo>
                  <a:cubicBezTo>
                    <a:pt x="17" y="16"/>
                    <a:pt x="18" y="17"/>
                    <a:pt x="19" y="17"/>
                  </a:cubicBezTo>
                  <a:cubicBezTo>
                    <a:pt x="21" y="17"/>
                    <a:pt x="22" y="16"/>
                    <a:pt x="22" y="15"/>
                  </a:cubicBezTo>
                  <a:cubicBezTo>
                    <a:pt x="22" y="10"/>
                    <a:pt x="22" y="4"/>
                    <a:pt x="17" y="1"/>
                  </a:cubicBezTo>
                  <a:close/>
                </a:path>
              </a:pathLst>
            </a:custGeom>
            <a:solidFill>
              <a:srgbClr val="3A1B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89" name="Freeform 75">
              <a:extLst>
                <a:ext uri="{FF2B5EF4-FFF2-40B4-BE49-F238E27FC236}">
                  <a16:creationId xmlns:a16="http://schemas.microsoft.com/office/drawing/2014/main" id="{08339D46-3F1D-481C-8C40-D4F23E7DAEBB}"/>
                </a:ext>
              </a:extLst>
            </p:cNvPr>
            <p:cNvSpPr>
              <a:spLocks/>
            </p:cNvSpPr>
            <p:nvPr/>
          </p:nvSpPr>
          <p:spPr bwMode="auto">
            <a:xfrm>
              <a:off x="4221" y="532"/>
              <a:ext cx="46" cy="35"/>
            </a:xfrm>
            <a:custGeom>
              <a:avLst/>
              <a:gdLst>
                <a:gd name="T0" fmla="*/ 19 w 29"/>
                <a:gd name="T1" fmla="*/ 3 h 22"/>
                <a:gd name="T2" fmla="*/ 2 w 29"/>
                <a:gd name="T3" fmla="*/ 8 h 22"/>
                <a:gd name="T4" fmla="*/ 0 w 29"/>
                <a:gd name="T5" fmla="*/ 13 h 22"/>
                <a:gd name="T6" fmla="*/ 0 w 29"/>
                <a:gd name="T7" fmla="*/ 19 h 22"/>
                <a:gd name="T8" fmla="*/ 2 w 29"/>
                <a:gd name="T9" fmla="*/ 19 h 22"/>
                <a:gd name="T10" fmla="*/ 4 w 29"/>
                <a:gd name="T11" fmla="*/ 15 h 22"/>
                <a:gd name="T12" fmla="*/ 6 w 29"/>
                <a:gd name="T13" fmla="*/ 10 h 22"/>
                <a:gd name="T14" fmla="*/ 13 w 29"/>
                <a:gd name="T15" fmla="*/ 6 h 22"/>
                <a:gd name="T16" fmla="*/ 20 w 29"/>
                <a:gd name="T17" fmla="*/ 9 h 22"/>
                <a:gd name="T18" fmla="*/ 22 w 29"/>
                <a:gd name="T19" fmla="*/ 17 h 22"/>
                <a:gd name="T20" fmla="*/ 27 w 29"/>
                <a:gd name="T21" fmla="*/ 18 h 22"/>
                <a:gd name="T22" fmla="*/ 19 w 29"/>
                <a:gd name="T23" fmla="*/ 3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 h="22">
                  <a:moveTo>
                    <a:pt x="19" y="3"/>
                  </a:moveTo>
                  <a:cubicBezTo>
                    <a:pt x="13" y="0"/>
                    <a:pt x="5" y="3"/>
                    <a:pt x="2" y="8"/>
                  </a:cubicBezTo>
                  <a:cubicBezTo>
                    <a:pt x="1" y="10"/>
                    <a:pt x="1" y="12"/>
                    <a:pt x="0" y="13"/>
                  </a:cubicBezTo>
                  <a:cubicBezTo>
                    <a:pt x="0" y="15"/>
                    <a:pt x="0" y="17"/>
                    <a:pt x="0" y="19"/>
                  </a:cubicBezTo>
                  <a:cubicBezTo>
                    <a:pt x="1" y="20"/>
                    <a:pt x="2" y="20"/>
                    <a:pt x="2" y="19"/>
                  </a:cubicBezTo>
                  <a:cubicBezTo>
                    <a:pt x="3" y="18"/>
                    <a:pt x="3" y="16"/>
                    <a:pt x="4" y="15"/>
                  </a:cubicBezTo>
                  <a:cubicBezTo>
                    <a:pt x="4" y="13"/>
                    <a:pt x="5" y="12"/>
                    <a:pt x="6" y="10"/>
                  </a:cubicBezTo>
                  <a:cubicBezTo>
                    <a:pt x="8" y="8"/>
                    <a:pt x="10" y="6"/>
                    <a:pt x="13" y="6"/>
                  </a:cubicBezTo>
                  <a:cubicBezTo>
                    <a:pt x="16" y="6"/>
                    <a:pt x="19" y="7"/>
                    <a:pt x="20" y="9"/>
                  </a:cubicBezTo>
                  <a:cubicBezTo>
                    <a:pt x="22" y="12"/>
                    <a:pt x="22" y="15"/>
                    <a:pt x="22" y="17"/>
                  </a:cubicBezTo>
                  <a:cubicBezTo>
                    <a:pt x="21" y="20"/>
                    <a:pt x="26" y="22"/>
                    <a:pt x="27" y="18"/>
                  </a:cubicBezTo>
                  <a:cubicBezTo>
                    <a:pt x="29" y="12"/>
                    <a:pt x="25" y="5"/>
                    <a:pt x="19" y="3"/>
                  </a:cubicBezTo>
                  <a:close/>
                </a:path>
              </a:pathLst>
            </a:custGeom>
            <a:solidFill>
              <a:srgbClr val="3A1B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90" name="Freeform 76">
              <a:extLst>
                <a:ext uri="{FF2B5EF4-FFF2-40B4-BE49-F238E27FC236}">
                  <a16:creationId xmlns:a16="http://schemas.microsoft.com/office/drawing/2014/main" id="{37BC1494-D17E-4FF6-8CDC-9D5F847DE13F}"/>
                </a:ext>
              </a:extLst>
            </p:cNvPr>
            <p:cNvSpPr>
              <a:spLocks/>
            </p:cNvSpPr>
            <p:nvPr/>
          </p:nvSpPr>
          <p:spPr bwMode="auto">
            <a:xfrm>
              <a:off x="4180" y="549"/>
              <a:ext cx="22" cy="48"/>
            </a:xfrm>
            <a:custGeom>
              <a:avLst/>
              <a:gdLst>
                <a:gd name="T0" fmla="*/ 14 w 14"/>
                <a:gd name="T1" fmla="*/ 4 h 30"/>
                <a:gd name="T2" fmla="*/ 12 w 14"/>
                <a:gd name="T3" fmla="*/ 1 h 30"/>
                <a:gd name="T4" fmla="*/ 10 w 14"/>
                <a:gd name="T5" fmla="*/ 1 h 30"/>
                <a:gd name="T6" fmla="*/ 10 w 14"/>
                <a:gd name="T7" fmla="*/ 4 h 30"/>
                <a:gd name="T8" fmla="*/ 10 w 14"/>
                <a:gd name="T9" fmla="*/ 8 h 30"/>
                <a:gd name="T10" fmla="*/ 8 w 14"/>
                <a:gd name="T11" fmla="*/ 14 h 30"/>
                <a:gd name="T12" fmla="*/ 1 w 14"/>
                <a:gd name="T13" fmla="*/ 26 h 30"/>
                <a:gd name="T14" fmla="*/ 1 w 14"/>
                <a:gd name="T15" fmla="*/ 29 h 30"/>
                <a:gd name="T16" fmla="*/ 5 w 14"/>
                <a:gd name="T17" fmla="*/ 29 h 30"/>
                <a:gd name="T18" fmla="*/ 13 w 14"/>
                <a:gd name="T19" fmla="*/ 16 h 30"/>
                <a:gd name="T20" fmla="*/ 14 w 14"/>
                <a:gd name="T21" fmla="*/ 8 h 30"/>
                <a:gd name="T22" fmla="*/ 14 w 14"/>
                <a:gd name="T23" fmla="*/ 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 h="30">
                  <a:moveTo>
                    <a:pt x="14" y="4"/>
                  </a:moveTo>
                  <a:cubicBezTo>
                    <a:pt x="13" y="3"/>
                    <a:pt x="13" y="2"/>
                    <a:pt x="12" y="1"/>
                  </a:cubicBezTo>
                  <a:cubicBezTo>
                    <a:pt x="12" y="0"/>
                    <a:pt x="10" y="0"/>
                    <a:pt x="10" y="1"/>
                  </a:cubicBezTo>
                  <a:cubicBezTo>
                    <a:pt x="10" y="2"/>
                    <a:pt x="10" y="3"/>
                    <a:pt x="10" y="4"/>
                  </a:cubicBezTo>
                  <a:cubicBezTo>
                    <a:pt x="10" y="6"/>
                    <a:pt x="10" y="7"/>
                    <a:pt x="10" y="8"/>
                  </a:cubicBezTo>
                  <a:cubicBezTo>
                    <a:pt x="9" y="10"/>
                    <a:pt x="9" y="12"/>
                    <a:pt x="8" y="14"/>
                  </a:cubicBezTo>
                  <a:cubicBezTo>
                    <a:pt x="7" y="19"/>
                    <a:pt x="5" y="22"/>
                    <a:pt x="1" y="26"/>
                  </a:cubicBezTo>
                  <a:cubicBezTo>
                    <a:pt x="0" y="27"/>
                    <a:pt x="0" y="28"/>
                    <a:pt x="1" y="29"/>
                  </a:cubicBezTo>
                  <a:cubicBezTo>
                    <a:pt x="2" y="30"/>
                    <a:pt x="4" y="30"/>
                    <a:pt x="5" y="29"/>
                  </a:cubicBezTo>
                  <a:cubicBezTo>
                    <a:pt x="9" y="26"/>
                    <a:pt x="12" y="21"/>
                    <a:pt x="13" y="16"/>
                  </a:cubicBezTo>
                  <a:cubicBezTo>
                    <a:pt x="14" y="14"/>
                    <a:pt x="14" y="11"/>
                    <a:pt x="14" y="8"/>
                  </a:cubicBezTo>
                  <a:cubicBezTo>
                    <a:pt x="14" y="7"/>
                    <a:pt x="14" y="6"/>
                    <a:pt x="14" y="4"/>
                  </a:cubicBezTo>
                  <a:close/>
                </a:path>
              </a:pathLst>
            </a:custGeom>
            <a:solidFill>
              <a:srgbClr val="AF5F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91" name="Freeform 77">
              <a:extLst>
                <a:ext uri="{FF2B5EF4-FFF2-40B4-BE49-F238E27FC236}">
                  <a16:creationId xmlns:a16="http://schemas.microsoft.com/office/drawing/2014/main" id="{E793D75B-E5E2-465F-9220-4B02A492F532}"/>
                </a:ext>
              </a:extLst>
            </p:cNvPr>
            <p:cNvSpPr>
              <a:spLocks/>
            </p:cNvSpPr>
            <p:nvPr/>
          </p:nvSpPr>
          <p:spPr bwMode="auto">
            <a:xfrm>
              <a:off x="4150" y="492"/>
              <a:ext cx="39" cy="14"/>
            </a:xfrm>
            <a:custGeom>
              <a:avLst/>
              <a:gdLst>
                <a:gd name="T0" fmla="*/ 23 w 25"/>
                <a:gd name="T1" fmla="*/ 1 h 9"/>
                <a:gd name="T2" fmla="*/ 10 w 25"/>
                <a:gd name="T3" fmla="*/ 1 h 9"/>
                <a:gd name="T4" fmla="*/ 4 w 25"/>
                <a:gd name="T5" fmla="*/ 4 h 9"/>
                <a:gd name="T6" fmla="*/ 2 w 25"/>
                <a:gd name="T7" fmla="*/ 9 h 9"/>
                <a:gd name="T8" fmla="*/ 4 w 25"/>
                <a:gd name="T9" fmla="*/ 8 h 9"/>
                <a:gd name="T10" fmla="*/ 7 w 25"/>
                <a:gd name="T11" fmla="*/ 7 h 9"/>
                <a:gd name="T12" fmla="*/ 12 w 25"/>
                <a:gd name="T13" fmla="*/ 6 h 9"/>
                <a:gd name="T14" fmla="*/ 22 w 25"/>
                <a:gd name="T15" fmla="*/ 6 h 9"/>
                <a:gd name="T16" fmla="*/ 25 w 25"/>
                <a:gd name="T17" fmla="*/ 4 h 9"/>
                <a:gd name="T18" fmla="*/ 23 w 25"/>
                <a:gd name="T19"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9">
                  <a:moveTo>
                    <a:pt x="23" y="1"/>
                  </a:moveTo>
                  <a:cubicBezTo>
                    <a:pt x="19" y="0"/>
                    <a:pt x="14" y="0"/>
                    <a:pt x="10" y="1"/>
                  </a:cubicBezTo>
                  <a:cubicBezTo>
                    <a:pt x="8" y="2"/>
                    <a:pt x="6" y="3"/>
                    <a:pt x="4" y="4"/>
                  </a:cubicBezTo>
                  <a:cubicBezTo>
                    <a:pt x="3" y="5"/>
                    <a:pt x="0" y="8"/>
                    <a:pt x="2" y="9"/>
                  </a:cubicBezTo>
                  <a:cubicBezTo>
                    <a:pt x="3" y="9"/>
                    <a:pt x="4" y="8"/>
                    <a:pt x="4" y="8"/>
                  </a:cubicBezTo>
                  <a:cubicBezTo>
                    <a:pt x="5" y="8"/>
                    <a:pt x="6" y="7"/>
                    <a:pt x="7" y="7"/>
                  </a:cubicBezTo>
                  <a:cubicBezTo>
                    <a:pt x="8" y="6"/>
                    <a:pt x="10" y="6"/>
                    <a:pt x="12" y="6"/>
                  </a:cubicBezTo>
                  <a:cubicBezTo>
                    <a:pt x="15" y="5"/>
                    <a:pt x="18" y="5"/>
                    <a:pt x="22" y="6"/>
                  </a:cubicBezTo>
                  <a:cubicBezTo>
                    <a:pt x="23" y="7"/>
                    <a:pt x="25" y="6"/>
                    <a:pt x="25" y="4"/>
                  </a:cubicBezTo>
                  <a:cubicBezTo>
                    <a:pt x="25" y="3"/>
                    <a:pt x="24" y="2"/>
                    <a:pt x="23" y="1"/>
                  </a:cubicBezTo>
                  <a:close/>
                </a:path>
              </a:pathLst>
            </a:custGeom>
            <a:solidFill>
              <a:srgbClr val="2220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92" name="Freeform 78">
              <a:extLst>
                <a:ext uri="{FF2B5EF4-FFF2-40B4-BE49-F238E27FC236}">
                  <a16:creationId xmlns:a16="http://schemas.microsoft.com/office/drawing/2014/main" id="{75951D3A-8733-4DDB-966E-B84E52E9CD80}"/>
                </a:ext>
              </a:extLst>
            </p:cNvPr>
            <p:cNvSpPr>
              <a:spLocks/>
            </p:cNvSpPr>
            <p:nvPr/>
          </p:nvSpPr>
          <p:spPr bwMode="auto">
            <a:xfrm>
              <a:off x="4229" y="492"/>
              <a:ext cx="53" cy="24"/>
            </a:xfrm>
            <a:custGeom>
              <a:avLst/>
              <a:gdLst>
                <a:gd name="T0" fmla="*/ 26 w 33"/>
                <a:gd name="T1" fmla="*/ 5 h 15"/>
                <a:gd name="T2" fmla="*/ 18 w 33"/>
                <a:gd name="T3" fmla="*/ 2 h 15"/>
                <a:gd name="T4" fmla="*/ 1 w 33"/>
                <a:gd name="T5" fmla="*/ 3 h 15"/>
                <a:gd name="T6" fmla="*/ 2 w 33"/>
                <a:gd name="T7" fmla="*/ 6 h 15"/>
                <a:gd name="T8" fmla="*/ 17 w 33"/>
                <a:gd name="T9" fmla="*/ 7 h 15"/>
                <a:gd name="T10" fmla="*/ 23 w 33"/>
                <a:gd name="T11" fmla="*/ 10 h 15"/>
                <a:gd name="T12" fmla="*/ 26 w 33"/>
                <a:gd name="T13" fmla="*/ 12 h 15"/>
                <a:gd name="T14" fmla="*/ 30 w 33"/>
                <a:gd name="T15" fmla="*/ 15 h 15"/>
                <a:gd name="T16" fmla="*/ 32 w 33"/>
                <a:gd name="T17" fmla="*/ 13 h 15"/>
                <a:gd name="T18" fmla="*/ 26 w 33"/>
                <a:gd name="T19" fmla="*/ 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15">
                  <a:moveTo>
                    <a:pt x="26" y="5"/>
                  </a:moveTo>
                  <a:cubicBezTo>
                    <a:pt x="24" y="4"/>
                    <a:pt x="21" y="2"/>
                    <a:pt x="18" y="2"/>
                  </a:cubicBezTo>
                  <a:cubicBezTo>
                    <a:pt x="13" y="0"/>
                    <a:pt x="6" y="0"/>
                    <a:pt x="1" y="3"/>
                  </a:cubicBezTo>
                  <a:cubicBezTo>
                    <a:pt x="0" y="4"/>
                    <a:pt x="0" y="6"/>
                    <a:pt x="2" y="6"/>
                  </a:cubicBezTo>
                  <a:cubicBezTo>
                    <a:pt x="7" y="5"/>
                    <a:pt x="12" y="5"/>
                    <a:pt x="17" y="7"/>
                  </a:cubicBezTo>
                  <a:cubicBezTo>
                    <a:pt x="19" y="7"/>
                    <a:pt x="21" y="9"/>
                    <a:pt x="23" y="10"/>
                  </a:cubicBezTo>
                  <a:cubicBezTo>
                    <a:pt x="24" y="11"/>
                    <a:pt x="25" y="11"/>
                    <a:pt x="26" y="12"/>
                  </a:cubicBezTo>
                  <a:cubicBezTo>
                    <a:pt x="27" y="13"/>
                    <a:pt x="28" y="15"/>
                    <a:pt x="30" y="15"/>
                  </a:cubicBezTo>
                  <a:cubicBezTo>
                    <a:pt x="31" y="15"/>
                    <a:pt x="32" y="14"/>
                    <a:pt x="32" y="13"/>
                  </a:cubicBezTo>
                  <a:cubicBezTo>
                    <a:pt x="33" y="10"/>
                    <a:pt x="29" y="7"/>
                    <a:pt x="26" y="5"/>
                  </a:cubicBezTo>
                  <a:close/>
                </a:path>
              </a:pathLst>
            </a:custGeom>
            <a:solidFill>
              <a:srgbClr val="2220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93" name="Freeform 79">
              <a:extLst>
                <a:ext uri="{FF2B5EF4-FFF2-40B4-BE49-F238E27FC236}">
                  <a16:creationId xmlns:a16="http://schemas.microsoft.com/office/drawing/2014/main" id="{7C34CDB3-4CC5-4676-91CA-41F4BE593D1B}"/>
                </a:ext>
              </a:extLst>
            </p:cNvPr>
            <p:cNvSpPr>
              <a:spLocks/>
            </p:cNvSpPr>
            <p:nvPr/>
          </p:nvSpPr>
          <p:spPr bwMode="auto">
            <a:xfrm>
              <a:off x="4375" y="342"/>
              <a:ext cx="72" cy="90"/>
            </a:xfrm>
            <a:custGeom>
              <a:avLst/>
              <a:gdLst>
                <a:gd name="T0" fmla="*/ 43 w 45"/>
                <a:gd name="T1" fmla="*/ 40 h 56"/>
                <a:gd name="T2" fmla="*/ 33 w 45"/>
                <a:gd name="T3" fmla="*/ 32 h 56"/>
                <a:gd name="T4" fmla="*/ 33 w 45"/>
                <a:gd name="T5" fmla="*/ 31 h 56"/>
                <a:gd name="T6" fmla="*/ 29 w 45"/>
                <a:gd name="T7" fmla="*/ 27 h 56"/>
                <a:gd name="T8" fmla="*/ 28 w 45"/>
                <a:gd name="T9" fmla="*/ 23 h 56"/>
                <a:gd name="T10" fmla="*/ 27 w 45"/>
                <a:gd name="T11" fmla="*/ 22 h 56"/>
                <a:gd name="T12" fmla="*/ 12 w 45"/>
                <a:gd name="T13" fmla="*/ 0 h 56"/>
                <a:gd name="T14" fmla="*/ 0 w 45"/>
                <a:gd name="T15" fmla="*/ 10 h 56"/>
                <a:gd name="T16" fmla="*/ 10 w 45"/>
                <a:gd name="T17" fmla="*/ 22 h 56"/>
                <a:gd name="T18" fmla="*/ 11 w 45"/>
                <a:gd name="T19" fmla="*/ 24 h 56"/>
                <a:gd name="T20" fmla="*/ 12 w 45"/>
                <a:gd name="T21" fmla="*/ 24 h 56"/>
                <a:gd name="T22" fmla="*/ 12 w 45"/>
                <a:gd name="T23" fmla="*/ 25 h 56"/>
                <a:gd name="T24" fmla="*/ 10 w 45"/>
                <a:gd name="T25" fmla="*/ 27 h 56"/>
                <a:gd name="T26" fmla="*/ 10 w 45"/>
                <a:gd name="T27" fmla="*/ 32 h 56"/>
                <a:gd name="T28" fmla="*/ 15 w 45"/>
                <a:gd name="T29" fmla="*/ 37 h 56"/>
                <a:gd name="T30" fmla="*/ 17 w 45"/>
                <a:gd name="T31" fmla="*/ 38 h 56"/>
                <a:gd name="T32" fmla="*/ 17 w 45"/>
                <a:gd name="T33" fmla="*/ 38 h 56"/>
                <a:gd name="T34" fmla="*/ 16 w 45"/>
                <a:gd name="T35" fmla="*/ 42 h 56"/>
                <a:gd name="T36" fmla="*/ 17 w 45"/>
                <a:gd name="T37" fmla="*/ 46 h 56"/>
                <a:gd name="T38" fmla="*/ 21 w 45"/>
                <a:gd name="T39" fmla="*/ 52 h 56"/>
                <a:gd name="T40" fmla="*/ 34 w 45"/>
                <a:gd name="T41" fmla="*/ 54 h 56"/>
                <a:gd name="T42" fmla="*/ 43 w 45"/>
                <a:gd name="T43" fmla="*/ 4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5" h="56">
                  <a:moveTo>
                    <a:pt x="43" y="40"/>
                  </a:moveTo>
                  <a:cubicBezTo>
                    <a:pt x="41" y="35"/>
                    <a:pt x="37" y="33"/>
                    <a:pt x="33" y="32"/>
                  </a:cubicBezTo>
                  <a:cubicBezTo>
                    <a:pt x="33" y="32"/>
                    <a:pt x="33" y="31"/>
                    <a:pt x="33" y="31"/>
                  </a:cubicBezTo>
                  <a:cubicBezTo>
                    <a:pt x="32" y="29"/>
                    <a:pt x="31" y="27"/>
                    <a:pt x="29" y="27"/>
                  </a:cubicBezTo>
                  <a:cubicBezTo>
                    <a:pt x="28" y="25"/>
                    <a:pt x="28" y="24"/>
                    <a:pt x="28" y="23"/>
                  </a:cubicBezTo>
                  <a:cubicBezTo>
                    <a:pt x="28" y="23"/>
                    <a:pt x="27" y="22"/>
                    <a:pt x="27" y="22"/>
                  </a:cubicBezTo>
                  <a:cubicBezTo>
                    <a:pt x="31" y="12"/>
                    <a:pt x="23" y="0"/>
                    <a:pt x="12" y="0"/>
                  </a:cubicBezTo>
                  <a:cubicBezTo>
                    <a:pt x="7" y="0"/>
                    <a:pt x="0" y="4"/>
                    <a:pt x="0" y="10"/>
                  </a:cubicBezTo>
                  <a:cubicBezTo>
                    <a:pt x="0" y="16"/>
                    <a:pt x="5" y="19"/>
                    <a:pt x="10" y="22"/>
                  </a:cubicBezTo>
                  <a:cubicBezTo>
                    <a:pt x="10" y="23"/>
                    <a:pt x="11" y="23"/>
                    <a:pt x="11" y="24"/>
                  </a:cubicBezTo>
                  <a:cubicBezTo>
                    <a:pt x="12" y="24"/>
                    <a:pt x="12" y="25"/>
                    <a:pt x="12" y="24"/>
                  </a:cubicBezTo>
                  <a:cubicBezTo>
                    <a:pt x="12" y="25"/>
                    <a:pt x="12" y="25"/>
                    <a:pt x="12" y="25"/>
                  </a:cubicBezTo>
                  <a:cubicBezTo>
                    <a:pt x="11" y="25"/>
                    <a:pt x="11" y="26"/>
                    <a:pt x="10" y="27"/>
                  </a:cubicBezTo>
                  <a:cubicBezTo>
                    <a:pt x="10" y="29"/>
                    <a:pt x="10" y="31"/>
                    <a:pt x="10" y="32"/>
                  </a:cubicBezTo>
                  <a:cubicBezTo>
                    <a:pt x="11" y="35"/>
                    <a:pt x="13" y="36"/>
                    <a:pt x="15" y="37"/>
                  </a:cubicBezTo>
                  <a:cubicBezTo>
                    <a:pt x="16" y="37"/>
                    <a:pt x="17" y="38"/>
                    <a:pt x="17" y="38"/>
                  </a:cubicBezTo>
                  <a:cubicBezTo>
                    <a:pt x="17" y="38"/>
                    <a:pt x="17" y="38"/>
                    <a:pt x="17" y="38"/>
                  </a:cubicBezTo>
                  <a:cubicBezTo>
                    <a:pt x="17" y="39"/>
                    <a:pt x="17" y="41"/>
                    <a:pt x="16" y="42"/>
                  </a:cubicBezTo>
                  <a:cubicBezTo>
                    <a:pt x="16" y="44"/>
                    <a:pt x="16" y="45"/>
                    <a:pt x="17" y="46"/>
                  </a:cubicBezTo>
                  <a:cubicBezTo>
                    <a:pt x="18" y="49"/>
                    <a:pt x="19" y="51"/>
                    <a:pt x="21" y="52"/>
                  </a:cubicBezTo>
                  <a:cubicBezTo>
                    <a:pt x="25" y="55"/>
                    <a:pt x="30" y="56"/>
                    <a:pt x="34" y="54"/>
                  </a:cubicBezTo>
                  <a:cubicBezTo>
                    <a:pt x="40" y="52"/>
                    <a:pt x="45" y="47"/>
                    <a:pt x="43" y="40"/>
                  </a:cubicBezTo>
                  <a:close/>
                </a:path>
              </a:pathLst>
            </a:custGeom>
            <a:solidFill>
              <a:srgbClr val="981C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94" name="Freeform 80">
              <a:extLst>
                <a:ext uri="{FF2B5EF4-FFF2-40B4-BE49-F238E27FC236}">
                  <a16:creationId xmlns:a16="http://schemas.microsoft.com/office/drawing/2014/main" id="{BF7FEA66-3509-42B6-BA73-954BE7B8F262}"/>
                </a:ext>
              </a:extLst>
            </p:cNvPr>
            <p:cNvSpPr>
              <a:spLocks/>
            </p:cNvSpPr>
            <p:nvPr/>
          </p:nvSpPr>
          <p:spPr bwMode="auto">
            <a:xfrm>
              <a:off x="4232" y="1239"/>
              <a:ext cx="155" cy="144"/>
            </a:xfrm>
            <a:custGeom>
              <a:avLst/>
              <a:gdLst>
                <a:gd name="T0" fmla="*/ 91 w 97"/>
                <a:gd name="T1" fmla="*/ 0 h 91"/>
                <a:gd name="T2" fmla="*/ 26 w 97"/>
                <a:gd name="T3" fmla="*/ 33 h 91"/>
                <a:gd name="T4" fmla="*/ 6 w 97"/>
                <a:gd name="T5" fmla="*/ 86 h 91"/>
                <a:gd name="T6" fmla="*/ 46 w 97"/>
                <a:gd name="T7" fmla="*/ 65 h 91"/>
                <a:gd name="T8" fmla="*/ 97 w 97"/>
                <a:gd name="T9" fmla="*/ 37 h 91"/>
                <a:gd name="T10" fmla="*/ 91 w 97"/>
                <a:gd name="T11" fmla="*/ 0 h 91"/>
              </a:gdLst>
              <a:ahLst/>
              <a:cxnLst>
                <a:cxn ang="0">
                  <a:pos x="T0" y="T1"/>
                </a:cxn>
                <a:cxn ang="0">
                  <a:pos x="T2" y="T3"/>
                </a:cxn>
                <a:cxn ang="0">
                  <a:pos x="T4" y="T5"/>
                </a:cxn>
                <a:cxn ang="0">
                  <a:pos x="T6" y="T7"/>
                </a:cxn>
                <a:cxn ang="0">
                  <a:pos x="T8" y="T9"/>
                </a:cxn>
                <a:cxn ang="0">
                  <a:pos x="T10" y="T11"/>
                </a:cxn>
              </a:cxnLst>
              <a:rect l="0" t="0" r="r" b="b"/>
              <a:pathLst>
                <a:path w="97" h="91">
                  <a:moveTo>
                    <a:pt x="91" y="0"/>
                  </a:moveTo>
                  <a:cubicBezTo>
                    <a:pt x="91" y="0"/>
                    <a:pt x="38" y="22"/>
                    <a:pt x="26" y="33"/>
                  </a:cubicBezTo>
                  <a:cubicBezTo>
                    <a:pt x="15" y="44"/>
                    <a:pt x="0" y="81"/>
                    <a:pt x="6" y="86"/>
                  </a:cubicBezTo>
                  <a:cubicBezTo>
                    <a:pt x="11" y="91"/>
                    <a:pt x="46" y="65"/>
                    <a:pt x="46" y="65"/>
                  </a:cubicBezTo>
                  <a:cubicBezTo>
                    <a:pt x="97" y="37"/>
                    <a:pt x="97" y="37"/>
                    <a:pt x="97" y="37"/>
                  </a:cubicBezTo>
                  <a:lnTo>
                    <a:pt x="91" y="0"/>
                  </a:lnTo>
                  <a:close/>
                </a:path>
              </a:pathLst>
            </a:custGeom>
            <a:solidFill>
              <a:srgbClr val="F6C3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95" name="Freeform 81">
              <a:extLst>
                <a:ext uri="{FF2B5EF4-FFF2-40B4-BE49-F238E27FC236}">
                  <a16:creationId xmlns:a16="http://schemas.microsoft.com/office/drawing/2014/main" id="{6FEE3983-6C8D-4320-8B61-AFE64DC61713}"/>
                </a:ext>
              </a:extLst>
            </p:cNvPr>
            <p:cNvSpPr>
              <a:spLocks/>
            </p:cNvSpPr>
            <p:nvPr/>
          </p:nvSpPr>
          <p:spPr bwMode="auto">
            <a:xfrm>
              <a:off x="3844" y="1135"/>
              <a:ext cx="113" cy="70"/>
            </a:xfrm>
            <a:custGeom>
              <a:avLst/>
              <a:gdLst>
                <a:gd name="T0" fmla="*/ 0 w 71"/>
                <a:gd name="T1" fmla="*/ 44 h 44"/>
                <a:gd name="T2" fmla="*/ 40 w 71"/>
                <a:gd name="T3" fmla="*/ 1 h 44"/>
                <a:gd name="T4" fmla="*/ 71 w 71"/>
                <a:gd name="T5" fmla="*/ 25 h 44"/>
                <a:gd name="T6" fmla="*/ 0 w 71"/>
                <a:gd name="T7" fmla="*/ 44 h 44"/>
              </a:gdLst>
              <a:ahLst/>
              <a:cxnLst>
                <a:cxn ang="0">
                  <a:pos x="T0" y="T1"/>
                </a:cxn>
                <a:cxn ang="0">
                  <a:pos x="T2" y="T3"/>
                </a:cxn>
                <a:cxn ang="0">
                  <a:pos x="T4" y="T5"/>
                </a:cxn>
                <a:cxn ang="0">
                  <a:pos x="T6" y="T7"/>
                </a:cxn>
              </a:cxnLst>
              <a:rect l="0" t="0" r="r" b="b"/>
              <a:pathLst>
                <a:path w="71" h="44">
                  <a:moveTo>
                    <a:pt x="0" y="44"/>
                  </a:moveTo>
                  <a:cubicBezTo>
                    <a:pt x="0" y="44"/>
                    <a:pt x="17" y="3"/>
                    <a:pt x="40" y="1"/>
                  </a:cubicBezTo>
                  <a:cubicBezTo>
                    <a:pt x="63" y="0"/>
                    <a:pt x="71" y="25"/>
                    <a:pt x="71" y="25"/>
                  </a:cubicBezTo>
                  <a:lnTo>
                    <a:pt x="0" y="44"/>
                  </a:lnTo>
                  <a:close/>
                </a:path>
              </a:pathLst>
            </a:custGeom>
            <a:solidFill>
              <a:srgbClr val="F6C3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96" name="Freeform 82">
              <a:extLst>
                <a:ext uri="{FF2B5EF4-FFF2-40B4-BE49-F238E27FC236}">
                  <a16:creationId xmlns:a16="http://schemas.microsoft.com/office/drawing/2014/main" id="{3BDB1FFD-EC0A-4839-A8C6-2CA1D7206A20}"/>
                </a:ext>
              </a:extLst>
            </p:cNvPr>
            <p:cNvSpPr>
              <a:spLocks/>
            </p:cNvSpPr>
            <p:nvPr/>
          </p:nvSpPr>
          <p:spPr bwMode="auto">
            <a:xfrm>
              <a:off x="4188" y="607"/>
              <a:ext cx="63" cy="55"/>
            </a:xfrm>
            <a:custGeom>
              <a:avLst/>
              <a:gdLst>
                <a:gd name="T0" fmla="*/ 0 w 40"/>
                <a:gd name="T1" fmla="*/ 12 h 35"/>
                <a:gd name="T2" fmla="*/ 27 w 40"/>
                <a:gd name="T3" fmla="*/ 30 h 35"/>
                <a:gd name="T4" fmla="*/ 31 w 40"/>
                <a:gd name="T5" fmla="*/ 0 h 35"/>
                <a:gd name="T6" fmla="*/ 0 w 40"/>
                <a:gd name="T7" fmla="*/ 12 h 35"/>
              </a:gdLst>
              <a:ahLst/>
              <a:cxnLst>
                <a:cxn ang="0">
                  <a:pos x="T0" y="T1"/>
                </a:cxn>
                <a:cxn ang="0">
                  <a:pos x="T2" y="T3"/>
                </a:cxn>
                <a:cxn ang="0">
                  <a:pos x="T4" y="T5"/>
                </a:cxn>
                <a:cxn ang="0">
                  <a:pos x="T6" y="T7"/>
                </a:cxn>
              </a:cxnLst>
              <a:rect l="0" t="0" r="r" b="b"/>
              <a:pathLst>
                <a:path w="40" h="35">
                  <a:moveTo>
                    <a:pt x="0" y="12"/>
                  </a:moveTo>
                  <a:cubicBezTo>
                    <a:pt x="0" y="12"/>
                    <a:pt x="13" y="35"/>
                    <a:pt x="27" y="30"/>
                  </a:cubicBezTo>
                  <a:cubicBezTo>
                    <a:pt x="40" y="26"/>
                    <a:pt x="31" y="0"/>
                    <a:pt x="31" y="0"/>
                  </a:cubicBezTo>
                  <a:cubicBezTo>
                    <a:pt x="31" y="0"/>
                    <a:pt x="9" y="17"/>
                    <a:pt x="0" y="12"/>
                  </a:cubicBezTo>
                  <a:close/>
                </a:path>
              </a:pathLst>
            </a:custGeom>
            <a:solidFill>
              <a:srgbClr val="FFF8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97" name="Freeform 83">
              <a:extLst>
                <a:ext uri="{FF2B5EF4-FFF2-40B4-BE49-F238E27FC236}">
                  <a16:creationId xmlns:a16="http://schemas.microsoft.com/office/drawing/2014/main" id="{1D5D2C3F-10B6-4498-9972-839800B09D24}"/>
                </a:ext>
              </a:extLst>
            </p:cNvPr>
            <p:cNvSpPr>
              <a:spLocks/>
            </p:cNvSpPr>
            <p:nvPr/>
          </p:nvSpPr>
          <p:spPr bwMode="auto">
            <a:xfrm>
              <a:off x="4180" y="602"/>
              <a:ext cx="63" cy="32"/>
            </a:xfrm>
            <a:custGeom>
              <a:avLst/>
              <a:gdLst>
                <a:gd name="T0" fmla="*/ 32 w 40"/>
                <a:gd name="T1" fmla="*/ 3 h 20"/>
                <a:gd name="T2" fmla="*/ 20 w 40"/>
                <a:gd name="T3" fmla="*/ 13 h 20"/>
                <a:gd name="T4" fmla="*/ 11 w 40"/>
                <a:gd name="T5" fmla="*/ 15 h 20"/>
                <a:gd name="T6" fmla="*/ 2 w 40"/>
                <a:gd name="T7" fmla="*/ 14 h 20"/>
                <a:gd name="T8" fmla="*/ 1 w 40"/>
                <a:gd name="T9" fmla="*/ 17 h 20"/>
                <a:gd name="T10" fmla="*/ 11 w 40"/>
                <a:gd name="T11" fmla="*/ 20 h 20"/>
                <a:gd name="T12" fmla="*/ 23 w 40"/>
                <a:gd name="T13" fmla="*/ 18 h 20"/>
                <a:gd name="T14" fmla="*/ 38 w 40"/>
                <a:gd name="T15" fmla="*/ 5 h 20"/>
                <a:gd name="T16" fmla="*/ 32 w 40"/>
                <a:gd name="T17" fmla="*/ 3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20">
                  <a:moveTo>
                    <a:pt x="32" y="3"/>
                  </a:moveTo>
                  <a:cubicBezTo>
                    <a:pt x="29" y="8"/>
                    <a:pt x="25" y="11"/>
                    <a:pt x="20" y="13"/>
                  </a:cubicBezTo>
                  <a:cubicBezTo>
                    <a:pt x="17" y="14"/>
                    <a:pt x="14" y="14"/>
                    <a:pt x="11" y="15"/>
                  </a:cubicBezTo>
                  <a:cubicBezTo>
                    <a:pt x="8" y="15"/>
                    <a:pt x="5" y="14"/>
                    <a:pt x="2" y="14"/>
                  </a:cubicBezTo>
                  <a:cubicBezTo>
                    <a:pt x="1" y="14"/>
                    <a:pt x="0" y="16"/>
                    <a:pt x="1" y="17"/>
                  </a:cubicBezTo>
                  <a:cubicBezTo>
                    <a:pt x="3" y="19"/>
                    <a:pt x="7" y="20"/>
                    <a:pt x="11" y="20"/>
                  </a:cubicBezTo>
                  <a:cubicBezTo>
                    <a:pt x="15" y="20"/>
                    <a:pt x="19" y="19"/>
                    <a:pt x="23" y="18"/>
                  </a:cubicBezTo>
                  <a:cubicBezTo>
                    <a:pt x="30" y="16"/>
                    <a:pt x="35" y="10"/>
                    <a:pt x="38" y="5"/>
                  </a:cubicBezTo>
                  <a:cubicBezTo>
                    <a:pt x="40" y="1"/>
                    <a:pt x="34" y="0"/>
                    <a:pt x="32" y="3"/>
                  </a:cubicBezTo>
                  <a:close/>
                </a:path>
              </a:pathLst>
            </a:custGeom>
            <a:solidFill>
              <a:srgbClr val="BC26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98" name="Freeform 84">
              <a:extLst>
                <a:ext uri="{FF2B5EF4-FFF2-40B4-BE49-F238E27FC236}">
                  <a16:creationId xmlns:a16="http://schemas.microsoft.com/office/drawing/2014/main" id="{67AB09C8-6A1A-4C0F-B4D0-A0F4EE010A10}"/>
                </a:ext>
              </a:extLst>
            </p:cNvPr>
            <p:cNvSpPr>
              <a:spLocks/>
            </p:cNvSpPr>
            <p:nvPr/>
          </p:nvSpPr>
          <p:spPr bwMode="auto">
            <a:xfrm>
              <a:off x="4193" y="619"/>
              <a:ext cx="54" cy="45"/>
            </a:xfrm>
            <a:custGeom>
              <a:avLst/>
              <a:gdLst>
                <a:gd name="T0" fmla="*/ 34 w 34"/>
                <a:gd name="T1" fmla="*/ 6 h 28"/>
                <a:gd name="T2" fmla="*/ 32 w 34"/>
                <a:gd name="T3" fmla="*/ 2 h 28"/>
                <a:gd name="T4" fmla="*/ 28 w 34"/>
                <a:gd name="T5" fmla="*/ 3 h 28"/>
                <a:gd name="T6" fmla="*/ 28 w 34"/>
                <a:gd name="T7" fmla="*/ 9 h 28"/>
                <a:gd name="T8" fmla="*/ 27 w 34"/>
                <a:gd name="T9" fmla="*/ 14 h 28"/>
                <a:gd name="T10" fmla="*/ 22 w 34"/>
                <a:gd name="T11" fmla="*/ 21 h 28"/>
                <a:gd name="T12" fmla="*/ 13 w 34"/>
                <a:gd name="T13" fmla="*/ 19 h 28"/>
                <a:gd name="T14" fmla="*/ 4 w 34"/>
                <a:gd name="T15" fmla="*/ 13 h 28"/>
                <a:gd name="T16" fmla="*/ 1 w 34"/>
                <a:gd name="T17" fmla="*/ 15 h 28"/>
                <a:gd name="T18" fmla="*/ 5 w 34"/>
                <a:gd name="T19" fmla="*/ 21 h 28"/>
                <a:gd name="T20" fmla="*/ 11 w 34"/>
                <a:gd name="T21" fmla="*/ 25 h 28"/>
                <a:gd name="T22" fmla="*/ 24 w 34"/>
                <a:gd name="T23" fmla="*/ 27 h 28"/>
                <a:gd name="T24" fmla="*/ 33 w 34"/>
                <a:gd name="T25" fmla="*/ 17 h 28"/>
                <a:gd name="T26" fmla="*/ 34 w 34"/>
                <a:gd name="T27" fmla="*/ 10 h 28"/>
                <a:gd name="T28" fmla="*/ 34 w 34"/>
                <a:gd name="T29" fmla="*/ 6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4" h="28">
                  <a:moveTo>
                    <a:pt x="34" y="6"/>
                  </a:moveTo>
                  <a:cubicBezTo>
                    <a:pt x="34" y="4"/>
                    <a:pt x="33" y="3"/>
                    <a:pt x="32" y="2"/>
                  </a:cubicBezTo>
                  <a:cubicBezTo>
                    <a:pt x="31" y="0"/>
                    <a:pt x="29" y="1"/>
                    <a:pt x="28" y="3"/>
                  </a:cubicBezTo>
                  <a:cubicBezTo>
                    <a:pt x="28" y="5"/>
                    <a:pt x="28" y="7"/>
                    <a:pt x="28" y="9"/>
                  </a:cubicBezTo>
                  <a:cubicBezTo>
                    <a:pt x="28" y="11"/>
                    <a:pt x="28" y="13"/>
                    <a:pt x="27" y="14"/>
                  </a:cubicBezTo>
                  <a:cubicBezTo>
                    <a:pt x="26" y="17"/>
                    <a:pt x="25" y="20"/>
                    <a:pt x="22" y="21"/>
                  </a:cubicBezTo>
                  <a:cubicBezTo>
                    <a:pt x="19" y="22"/>
                    <a:pt x="16" y="20"/>
                    <a:pt x="13" y="19"/>
                  </a:cubicBezTo>
                  <a:cubicBezTo>
                    <a:pt x="10" y="17"/>
                    <a:pt x="7" y="15"/>
                    <a:pt x="4" y="13"/>
                  </a:cubicBezTo>
                  <a:cubicBezTo>
                    <a:pt x="3" y="12"/>
                    <a:pt x="0" y="13"/>
                    <a:pt x="1" y="15"/>
                  </a:cubicBezTo>
                  <a:cubicBezTo>
                    <a:pt x="2" y="17"/>
                    <a:pt x="3" y="19"/>
                    <a:pt x="5" y="21"/>
                  </a:cubicBezTo>
                  <a:cubicBezTo>
                    <a:pt x="7" y="22"/>
                    <a:pt x="9" y="24"/>
                    <a:pt x="11" y="25"/>
                  </a:cubicBezTo>
                  <a:cubicBezTo>
                    <a:pt x="15" y="27"/>
                    <a:pt x="20" y="28"/>
                    <a:pt x="24" y="27"/>
                  </a:cubicBezTo>
                  <a:cubicBezTo>
                    <a:pt x="29" y="25"/>
                    <a:pt x="32" y="21"/>
                    <a:pt x="33" y="17"/>
                  </a:cubicBezTo>
                  <a:cubicBezTo>
                    <a:pt x="34" y="15"/>
                    <a:pt x="34" y="12"/>
                    <a:pt x="34" y="10"/>
                  </a:cubicBezTo>
                  <a:cubicBezTo>
                    <a:pt x="34" y="9"/>
                    <a:pt x="34" y="7"/>
                    <a:pt x="34" y="6"/>
                  </a:cubicBezTo>
                  <a:close/>
                </a:path>
              </a:pathLst>
            </a:custGeom>
            <a:solidFill>
              <a:srgbClr val="BC26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3" name="Group 18">
            <a:extLst>
              <a:ext uri="{FF2B5EF4-FFF2-40B4-BE49-F238E27FC236}">
                <a16:creationId xmlns:a16="http://schemas.microsoft.com/office/drawing/2014/main" id="{D5E2387F-37D0-4207-B287-4E023D582B14}"/>
              </a:ext>
            </a:extLst>
          </p:cNvPr>
          <p:cNvGrpSpPr>
            <a:grpSpLocks noChangeAspect="1"/>
          </p:cNvGrpSpPr>
          <p:nvPr/>
        </p:nvGrpSpPr>
        <p:grpSpPr bwMode="auto">
          <a:xfrm>
            <a:off x="9525001" y="2696483"/>
            <a:ext cx="1331686" cy="1331685"/>
            <a:chOff x="240" y="2509"/>
            <a:chExt cx="1207" cy="1207"/>
          </a:xfrm>
        </p:grpSpPr>
        <p:sp>
          <p:nvSpPr>
            <p:cNvPr id="104" name="Freeform 19">
              <a:extLst>
                <a:ext uri="{FF2B5EF4-FFF2-40B4-BE49-F238E27FC236}">
                  <a16:creationId xmlns:a16="http://schemas.microsoft.com/office/drawing/2014/main" id="{01E5FC8E-042C-4278-BD19-F10A5CF4E5A5}"/>
                </a:ext>
              </a:extLst>
            </p:cNvPr>
            <p:cNvSpPr>
              <a:spLocks/>
            </p:cNvSpPr>
            <p:nvPr/>
          </p:nvSpPr>
          <p:spPr bwMode="auto">
            <a:xfrm>
              <a:off x="587" y="2635"/>
              <a:ext cx="216" cy="309"/>
            </a:xfrm>
            <a:custGeom>
              <a:avLst/>
              <a:gdLst>
                <a:gd name="T0" fmla="*/ 118 w 125"/>
                <a:gd name="T1" fmla="*/ 137 h 178"/>
                <a:gd name="T2" fmla="*/ 70 w 125"/>
                <a:gd name="T3" fmla="*/ 45 h 178"/>
                <a:gd name="T4" fmla="*/ 91 w 125"/>
                <a:gd name="T5" fmla="*/ 13 h 178"/>
                <a:gd name="T6" fmla="*/ 39 w 125"/>
                <a:gd name="T7" fmla="*/ 10 h 178"/>
                <a:gd name="T8" fmla="*/ 4 w 125"/>
                <a:gd name="T9" fmla="*/ 49 h 178"/>
                <a:gd name="T10" fmla="*/ 42 w 125"/>
                <a:gd name="T11" fmla="*/ 56 h 178"/>
                <a:gd name="T12" fmla="*/ 72 w 125"/>
                <a:gd name="T13" fmla="*/ 156 h 178"/>
                <a:gd name="T14" fmla="*/ 106 w 125"/>
                <a:gd name="T15" fmla="*/ 172 h 178"/>
                <a:gd name="T16" fmla="*/ 118 w 125"/>
                <a:gd name="T17" fmla="*/ 13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18" y="137"/>
                  </a:moveTo>
                  <a:cubicBezTo>
                    <a:pt x="70" y="45"/>
                    <a:pt x="70" y="45"/>
                    <a:pt x="70" y="45"/>
                  </a:cubicBezTo>
                  <a:cubicBezTo>
                    <a:pt x="86" y="35"/>
                    <a:pt x="95" y="22"/>
                    <a:pt x="91" y="13"/>
                  </a:cubicBezTo>
                  <a:cubicBezTo>
                    <a:pt x="87" y="2"/>
                    <a:pt x="63" y="0"/>
                    <a:pt x="39" y="10"/>
                  </a:cubicBezTo>
                  <a:cubicBezTo>
                    <a:pt x="15" y="20"/>
                    <a:pt x="0" y="37"/>
                    <a:pt x="4" y="49"/>
                  </a:cubicBezTo>
                  <a:cubicBezTo>
                    <a:pt x="8" y="58"/>
                    <a:pt x="24" y="61"/>
                    <a:pt x="42" y="56"/>
                  </a:cubicBezTo>
                  <a:cubicBezTo>
                    <a:pt x="72" y="156"/>
                    <a:pt x="72" y="156"/>
                    <a:pt x="72" y="156"/>
                  </a:cubicBezTo>
                  <a:cubicBezTo>
                    <a:pt x="76" y="170"/>
                    <a:pt x="92" y="178"/>
                    <a:pt x="106" y="172"/>
                  </a:cubicBezTo>
                  <a:cubicBezTo>
                    <a:pt x="120" y="167"/>
                    <a:pt x="125" y="150"/>
                    <a:pt x="118" y="1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20">
              <a:extLst>
                <a:ext uri="{FF2B5EF4-FFF2-40B4-BE49-F238E27FC236}">
                  <a16:creationId xmlns:a16="http://schemas.microsoft.com/office/drawing/2014/main" id="{B7096B74-3F5E-40F0-8C73-AB153EC21C76}"/>
                </a:ext>
              </a:extLst>
            </p:cNvPr>
            <p:cNvSpPr>
              <a:spLocks/>
            </p:cNvSpPr>
            <p:nvPr/>
          </p:nvSpPr>
          <p:spPr bwMode="auto">
            <a:xfrm>
              <a:off x="883" y="3281"/>
              <a:ext cx="217" cy="308"/>
            </a:xfrm>
            <a:custGeom>
              <a:avLst/>
              <a:gdLst>
                <a:gd name="T0" fmla="*/ 121 w 125"/>
                <a:gd name="T1" fmla="*/ 129 h 178"/>
                <a:gd name="T2" fmla="*/ 83 w 125"/>
                <a:gd name="T3" fmla="*/ 122 h 178"/>
                <a:gd name="T4" fmla="*/ 53 w 125"/>
                <a:gd name="T5" fmla="*/ 22 h 178"/>
                <a:gd name="T6" fmla="*/ 19 w 125"/>
                <a:gd name="T7" fmla="*/ 6 h 178"/>
                <a:gd name="T8" fmla="*/ 7 w 125"/>
                <a:gd name="T9" fmla="*/ 41 h 178"/>
                <a:gd name="T10" fmla="*/ 55 w 125"/>
                <a:gd name="T11" fmla="*/ 133 h 178"/>
                <a:gd name="T12" fmla="*/ 34 w 125"/>
                <a:gd name="T13" fmla="*/ 165 h 178"/>
                <a:gd name="T14" fmla="*/ 86 w 125"/>
                <a:gd name="T15" fmla="*/ 168 h 178"/>
                <a:gd name="T16" fmla="*/ 121 w 125"/>
                <a:gd name="T17" fmla="*/ 129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21" y="129"/>
                  </a:moveTo>
                  <a:cubicBezTo>
                    <a:pt x="117" y="120"/>
                    <a:pt x="102" y="118"/>
                    <a:pt x="83" y="122"/>
                  </a:cubicBezTo>
                  <a:cubicBezTo>
                    <a:pt x="53" y="22"/>
                    <a:pt x="53" y="22"/>
                    <a:pt x="53" y="22"/>
                  </a:cubicBezTo>
                  <a:cubicBezTo>
                    <a:pt x="49" y="8"/>
                    <a:pt x="33" y="0"/>
                    <a:pt x="19" y="6"/>
                  </a:cubicBezTo>
                  <a:cubicBezTo>
                    <a:pt x="6" y="12"/>
                    <a:pt x="0" y="28"/>
                    <a:pt x="7" y="41"/>
                  </a:cubicBezTo>
                  <a:cubicBezTo>
                    <a:pt x="55" y="133"/>
                    <a:pt x="55" y="133"/>
                    <a:pt x="55" y="133"/>
                  </a:cubicBezTo>
                  <a:cubicBezTo>
                    <a:pt x="39" y="143"/>
                    <a:pt x="30" y="156"/>
                    <a:pt x="34" y="165"/>
                  </a:cubicBezTo>
                  <a:cubicBezTo>
                    <a:pt x="39" y="177"/>
                    <a:pt x="62" y="178"/>
                    <a:pt x="86" y="168"/>
                  </a:cubicBezTo>
                  <a:cubicBezTo>
                    <a:pt x="110" y="158"/>
                    <a:pt x="125" y="141"/>
                    <a:pt x="121" y="12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21">
              <a:extLst>
                <a:ext uri="{FF2B5EF4-FFF2-40B4-BE49-F238E27FC236}">
                  <a16:creationId xmlns:a16="http://schemas.microsoft.com/office/drawing/2014/main" id="{AE820063-158A-4D8D-9847-5328E53CA0B7}"/>
                </a:ext>
              </a:extLst>
            </p:cNvPr>
            <p:cNvSpPr>
              <a:spLocks/>
            </p:cNvSpPr>
            <p:nvPr/>
          </p:nvSpPr>
          <p:spPr bwMode="auto">
            <a:xfrm>
              <a:off x="368" y="2852"/>
              <a:ext cx="307" cy="220"/>
            </a:xfrm>
            <a:custGeom>
              <a:avLst/>
              <a:gdLst>
                <a:gd name="T0" fmla="*/ 155 w 177"/>
                <a:gd name="T1" fmla="*/ 74 h 127"/>
                <a:gd name="T2" fmla="*/ 56 w 177"/>
                <a:gd name="T3" fmla="*/ 43 h 127"/>
                <a:gd name="T4" fmla="*/ 49 w 177"/>
                <a:gd name="T5" fmla="*/ 5 h 127"/>
                <a:gd name="T6" fmla="*/ 10 w 177"/>
                <a:gd name="T7" fmla="*/ 40 h 127"/>
                <a:gd name="T8" fmla="*/ 13 w 177"/>
                <a:gd name="T9" fmla="*/ 92 h 127"/>
                <a:gd name="T10" fmla="*/ 44 w 177"/>
                <a:gd name="T11" fmla="*/ 71 h 127"/>
                <a:gd name="T12" fmla="*/ 136 w 177"/>
                <a:gd name="T13" fmla="*/ 119 h 127"/>
                <a:gd name="T14" fmla="*/ 171 w 177"/>
                <a:gd name="T15" fmla="*/ 107 h 127"/>
                <a:gd name="T16" fmla="*/ 171 w 177"/>
                <a:gd name="T17" fmla="*/ 107 h 127"/>
                <a:gd name="T18" fmla="*/ 155 w 177"/>
                <a:gd name="T19" fmla="*/ 7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7">
                  <a:moveTo>
                    <a:pt x="155" y="74"/>
                  </a:moveTo>
                  <a:cubicBezTo>
                    <a:pt x="56" y="43"/>
                    <a:pt x="56" y="43"/>
                    <a:pt x="56" y="43"/>
                  </a:cubicBezTo>
                  <a:cubicBezTo>
                    <a:pt x="60" y="24"/>
                    <a:pt x="58" y="9"/>
                    <a:pt x="49" y="5"/>
                  </a:cubicBezTo>
                  <a:cubicBezTo>
                    <a:pt x="37" y="0"/>
                    <a:pt x="20" y="16"/>
                    <a:pt x="10" y="40"/>
                  </a:cubicBezTo>
                  <a:cubicBezTo>
                    <a:pt x="0" y="64"/>
                    <a:pt x="1" y="87"/>
                    <a:pt x="13" y="92"/>
                  </a:cubicBezTo>
                  <a:cubicBezTo>
                    <a:pt x="22" y="96"/>
                    <a:pt x="35" y="86"/>
                    <a:pt x="44" y="71"/>
                  </a:cubicBezTo>
                  <a:cubicBezTo>
                    <a:pt x="136" y="119"/>
                    <a:pt x="136" y="119"/>
                    <a:pt x="136" y="119"/>
                  </a:cubicBezTo>
                  <a:cubicBezTo>
                    <a:pt x="149" y="127"/>
                    <a:pt x="166" y="121"/>
                    <a:pt x="171" y="107"/>
                  </a:cubicBezTo>
                  <a:cubicBezTo>
                    <a:pt x="171" y="107"/>
                    <a:pt x="171" y="107"/>
                    <a:pt x="171" y="107"/>
                  </a:cubicBezTo>
                  <a:cubicBezTo>
                    <a:pt x="177" y="94"/>
                    <a:pt x="170" y="78"/>
                    <a:pt x="155" y="74"/>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22">
              <a:extLst>
                <a:ext uri="{FF2B5EF4-FFF2-40B4-BE49-F238E27FC236}">
                  <a16:creationId xmlns:a16="http://schemas.microsoft.com/office/drawing/2014/main" id="{44A7C090-8FD1-4DD5-B57F-7574AFE64383}"/>
                </a:ext>
              </a:extLst>
            </p:cNvPr>
            <p:cNvSpPr>
              <a:spLocks/>
            </p:cNvSpPr>
            <p:nvPr/>
          </p:nvSpPr>
          <p:spPr bwMode="auto">
            <a:xfrm>
              <a:off x="1011" y="3154"/>
              <a:ext cx="307" cy="218"/>
            </a:xfrm>
            <a:custGeom>
              <a:avLst/>
              <a:gdLst>
                <a:gd name="T0" fmla="*/ 165 w 177"/>
                <a:gd name="T1" fmla="*/ 35 h 126"/>
                <a:gd name="T2" fmla="*/ 133 w 177"/>
                <a:gd name="T3" fmla="*/ 56 h 126"/>
                <a:gd name="T4" fmla="*/ 41 w 177"/>
                <a:gd name="T5" fmla="*/ 7 h 126"/>
                <a:gd name="T6" fmla="*/ 6 w 177"/>
                <a:gd name="T7" fmla="*/ 19 h 126"/>
                <a:gd name="T8" fmla="*/ 22 w 177"/>
                <a:gd name="T9" fmla="*/ 53 h 126"/>
                <a:gd name="T10" fmla="*/ 121 w 177"/>
                <a:gd name="T11" fmla="*/ 84 h 126"/>
                <a:gd name="T12" fmla="*/ 128 w 177"/>
                <a:gd name="T13" fmla="*/ 121 h 126"/>
                <a:gd name="T14" fmla="*/ 167 w 177"/>
                <a:gd name="T15" fmla="*/ 87 h 126"/>
                <a:gd name="T16" fmla="*/ 165 w 177"/>
                <a:gd name="T17" fmla="*/ 3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126">
                  <a:moveTo>
                    <a:pt x="165" y="35"/>
                  </a:moveTo>
                  <a:cubicBezTo>
                    <a:pt x="156" y="31"/>
                    <a:pt x="143" y="40"/>
                    <a:pt x="133" y="56"/>
                  </a:cubicBezTo>
                  <a:cubicBezTo>
                    <a:pt x="41" y="7"/>
                    <a:pt x="41" y="7"/>
                    <a:pt x="41" y="7"/>
                  </a:cubicBezTo>
                  <a:cubicBezTo>
                    <a:pt x="28" y="0"/>
                    <a:pt x="12" y="5"/>
                    <a:pt x="6" y="19"/>
                  </a:cubicBezTo>
                  <a:cubicBezTo>
                    <a:pt x="0" y="33"/>
                    <a:pt x="8" y="48"/>
                    <a:pt x="22" y="53"/>
                  </a:cubicBezTo>
                  <a:cubicBezTo>
                    <a:pt x="121" y="84"/>
                    <a:pt x="121" y="84"/>
                    <a:pt x="121" y="84"/>
                  </a:cubicBezTo>
                  <a:cubicBezTo>
                    <a:pt x="117" y="102"/>
                    <a:pt x="119" y="117"/>
                    <a:pt x="128" y="121"/>
                  </a:cubicBezTo>
                  <a:cubicBezTo>
                    <a:pt x="140" y="126"/>
                    <a:pt x="157" y="110"/>
                    <a:pt x="167" y="87"/>
                  </a:cubicBezTo>
                  <a:cubicBezTo>
                    <a:pt x="177" y="63"/>
                    <a:pt x="176" y="39"/>
                    <a:pt x="165" y="35"/>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23">
              <a:extLst>
                <a:ext uri="{FF2B5EF4-FFF2-40B4-BE49-F238E27FC236}">
                  <a16:creationId xmlns:a16="http://schemas.microsoft.com/office/drawing/2014/main" id="{53773DB1-13F5-4436-8B18-F146C9A281C5}"/>
                </a:ext>
              </a:extLst>
            </p:cNvPr>
            <p:cNvSpPr>
              <a:spLocks/>
            </p:cNvSpPr>
            <p:nvPr/>
          </p:nvSpPr>
          <p:spPr bwMode="auto">
            <a:xfrm>
              <a:off x="366" y="3152"/>
              <a:ext cx="309" cy="219"/>
            </a:xfrm>
            <a:custGeom>
              <a:avLst/>
              <a:gdLst>
                <a:gd name="T0" fmla="*/ 172 w 178"/>
                <a:gd name="T1" fmla="*/ 19 h 126"/>
                <a:gd name="T2" fmla="*/ 137 w 178"/>
                <a:gd name="T3" fmla="*/ 7 h 126"/>
                <a:gd name="T4" fmla="*/ 45 w 178"/>
                <a:gd name="T5" fmla="*/ 55 h 126"/>
                <a:gd name="T6" fmla="*/ 13 w 178"/>
                <a:gd name="T7" fmla="*/ 34 h 126"/>
                <a:gd name="T8" fmla="*/ 10 w 178"/>
                <a:gd name="T9" fmla="*/ 86 h 126"/>
                <a:gd name="T10" fmla="*/ 49 w 178"/>
                <a:gd name="T11" fmla="*/ 121 h 126"/>
                <a:gd name="T12" fmla="*/ 56 w 178"/>
                <a:gd name="T13" fmla="*/ 83 h 126"/>
                <a:gd name="T14" fmla="*/ 156 w 178"/>
                <a:gd name="T15" fmla="*/ 53 h 126"/>
                <a:gd name="T16" fmla="*/ 172 w 178"/>
                <a:gd name="T17" fmla="*/ 1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6">
                  <a:moveTo>
                    <a:pt x="172" y="19"/>
                  </a:moveTo>
                  <a:cubicBezTo>
                    <a:pt x="167" y="6"/>
                    <a:pt x="150" y="0"/>
                    <a:pt x="137" y="7"/>
                  </a:cubicBezTo>
                  <a:cubicBezTo>
                    <a:pt x="45" y="55"/>
                    <a:pt x="45" y="55"/>
                    <a:pt x="45" y="55"/>
                  </a:cubicBezTo>
                  <a:cubicBezTo>
                    <a:pt x="35" y="39"/>
                    <a:pt x="22" y="30"/>
                    <a:pt x="13" y="34"/>
                  </a:cubicBezTo>
                  <a:cubicBezTo>
                    <a:pt x="2" y="39"/>
                    <a:pt x="0" y="62"/>
                    <a:pt x="10" y="86"/>
                  </a:cubicBezTo>
                  <a:cubicBezTo>
                    <a:pt x="20" y="110"/>
                    <a:pt x="37" y="126"/>
                    <a:pt x="49" y="121"/>
                  </a:cubicBezTo>
                  <a:cubicBezTo>
                    <a:pt x="58" y="117"/>
                    <a:pt x="61" y="102"/>
                    <a:pt x="56" y="83"/>
                  </a:cubicBezTo>
                  <a:cubicBezTo>
                    <a:pt x="156" y="53"/>
                    <a:pt x="156" y="53"/>
                    <a:pt x="156" y="53"/>
                  </a:cubicBezTo>
                  <a:cubicBezTo>
                    <a:pt x="170" y="49"/>
                    <a:pt x="178" y="33"/>
                    <a:pt x="172"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24">
              <a:extLst>
                <a:ext uri="{FF2B5EF4-FFF2-40B4-BE49-F238E27FC236}">
                  <a16:creationId xmlns:a16="http://schemas.microsoft.com/office/drawing/2014/main" id="{6A26A358-2DA1-42E7-A482-8F102489E8CF}"/>
                </a:ext>
              </a:extLst>
            </p:cNvPr>
            <p:cNvSpPr>
              <a:spLocks/>
            </p:cNvSpPr>
            <p:nvPr/>
          </p:nvSpPr>
          <p:spPr bwMode="auto">
            <a:xfrm>
              <a:off x="1011" y="2856"/>
              <a:ext cx="309" cy="216"/>
            </a:xfrm>
            <a:custGeom>
              <a:avLst/>
              <a:gdLst>
                <a:gd name="T0" fmla="*/ 168 w 178"/>
                <a:gd name="T1" fmla="*/ 39 h 125"/>
                <a:gd name="T2" fmla="*/ 129 w 178"/>
                <a:gd name="T3" fmla="*/ 5 h 125"/>
                <a:gd name="T4" fmla="*/ 122 w 178"/>
                <a:gd name="T5" fmla="*/ 42 h 125"/>
                <a:gd name="T6" fmla="*/ 22 w 178"/>
                <a:gd name="T7" fmla="*/ 72 h 125"/>
                <a:gd name="T8" fmla="*/ 6 w 178"/>
                <a:gd name="T9" fmla="*/ 106 h 125"/>
                <a:gd name="T10" fmla="*/ 41 w 178"/>
                <a:gd name="T11" fmla="*/ 118 h 125"/>
                <a:gd name="T12" fmla="*/ 133 w 178"/>
                <a:gd name="T13" fmla="*/ 70 h 125"/>
                <a:gd name="T14" fmla="*/ 165 w 178"/>
                <a:gd name="T15" fmla="*/ 91 h 125"/>
                <a:gd name="T16" fmla="*/ 168 w 178"/>
                <a:gd name="T17" fmla="*/ 3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5">
                  <a:moveTo>
                    <a:pt x="168" y="39"/>
                  </a:moveTo>
                  <a:cubicBezTo>
                    <a:pt x="158" y="15"/>
                    <a:pt x="141" y="0"/>
                    <a:pt x="129" y="5"/>
                  </a:cubicBezTo>
                  <a:cubicBezTo>
                    <a:pt x="120" y="8"/>
                    <a:pt x="118" y="24"/>
                    <a:pt x="122" y="42"/>
                  </a:cubicBezTo>
                  <a:cubicBezTo>
                    <a:pt x="22" y="72"/>
                    <a:pt x="22" y="72"/>
                    <a:pt x="22" y="72"/>
                  </a:cubicBezTo>
                  <a:cubicBezTo>
                    <a:pt x="8" y="76"/>
                    <a:pt x="0" y="92"/>
                    <a:pt x="6" y="106"/>
                  </a:cubicBezTo>
                  <a:cubicBezTo>
                    <a:pt x="12" y="120"/>
                    <a:pt x="28" y="125"/>
                    <a:pt x="41" y="118"/>
                  </a:cubicBezTo>
                  <a:cubicBezTo>
                    <a:pt x="133" y="70"/>
                    <a:pt x="133" y="70"/>
                    <a:pt x="133" y="70"/>
                  </a:cubicBezTo>
                  <a:cubicBezTo>
                    <a:pt x="143" y="86"/>
                    <a:pt x="156" y="95"/>
                    <a:pt x="165" y="91"/>
                  </a:cubicBezTo>
                  <a:cubicBezTo>
                    <a:pt x="177" y="87"/>
                    <a:pt x="178" y="63"/>
                    <a:pt x="168" y="3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25">
              <a:extLst>
                <a:ext uri="{FF2B5EF4-FFF2-40B4-BE49-F238E27FC236}">
                  <a16:creationId xmlns:a16="http://schemas.microsoft.com/office/drawing/2014/main" id="{E501244E-737C-42EA-A1F9-E8D5890F1E05}"/>
                </a:ext>
              </a:extLst>
            </p:cNvPr>
            <p:cNvSpPr>
              <a:spLocks/>
            </p:cNvSpPr>
            <p:nvPr/>
          </p:nvSpPr>
          <p:spPr bwMode="auto">
            <a:xfrm>
              <a:off x="583" y="3281"/>
              <a:ext cx="220" cy="306"/>
            </a:xfrm>
            <a:custGeom>
              <a:avLst/>
              <a:gdLst>
                <a:gd name="T0" fmla="*/ 107 w 127"/>
                <a:gd name="T1" fmla="*/ 6 h 177"/>
                <a:gd name="T2" fmla="*/ 107 w 127"/>
                <a:gd name="T3" fmla="*/ 6 h 177"/>
                <a:gd name="T4" fmla="*/ 74 w 127"/>
                <a:gd name="T5" fmla="*/ 22 h 177"/>
                <a:gd name="T6" fmla="*/ 43 w 127"/>
                <a:gd name="T7" fmla="*/ 121 h 177"/>
                <a:gd name="T8" fmla="*/ 5 w 127"/>
                <a:gd name="T9" fmla="*/ 129 h 177"/>
                <a:gd name="T10" fmla="*/ 40 w 127"/>
                <a:gd name="T11" fmla="*/ 167 h 177"/>
                <a:gd name="T12" fmla="*/ 92 w 127"/>
                <a:gd name="T13" fmla="*/ 165 h 177"/>
                <a:gd name="T14" fmla="*/ 71 w 127"/>
                <a:gd name="T15" fmla="*/ 133 h 177"/>
                <a:gd name="T16" fmla="*/ 119 w 127"/>
                <a:gd name="T17" fmla="*/ 41 h 177"/>
                <a:gd name="T18" fmla="*/ 107 w 127"/>
                <a:gd name="T19" fmla="*/ 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77">
                  <a:moveTo>
                    <a:pt x="107" y="6"/>
                  </a:moveTo>
                  <a:cubicBezTo>
                    <a:pt x="107" y="6"/>
                    <a:pt x="107" y="6"/>
                    <a:pt x="107" y="6"/>
                  </a:cubicBezTo>
                  <a:cubicBezTo>
                    <a:pt x="93" y="0"/>
                    <a:pt x="78" y="8"/>
                    <a:pt x="74" y="22"/>
                  </a:cubicBezTo>
                  <a:cubicBezTo>
                    <a:pt x="43" y="121"/>
                    <a:pt x="43" y="121"/>
                    <a:pt x="43" y="121"/>
                  </a:cubicBezTo>
                  <a:cubicBezTo>
                    <a:pt x="24" y="117"/>
                    <a:pt x="9" y="119"/>
                    <a:pt x="5" y="129"/>
                  </a:cubicBezTo>
                  <a:cubicBezTo>
                    <a:pt x="0" y="140"/>
                    <a:pt x="16" y="157"/>
                    <a:pt x="40" y="167"/>
                  </a:cubicBezTo>
                  <a:cubicBezTo>
                    <a:pt x="64" y="177"/>
                    <a:pt x="87" y="176"/>
                    <a:pt x="92" y="165"/>
                  </a:cubicBezTo>
                  <a:cubicBezTo>
                    <a:pt x="96" y="156"/>
                    <a:pt x="86" y="143"/>
                    <a:pt x="71" y="133"/>
                  </a:cubicBezTo>
                  <a:cubicBezTo>
                    <a:pt x="119" y="41"/>
                    <a:pt x="119" y="41"/>
                    <a:pt x="119" y="41"/>
                  </a:cubicBezTo>
                  <a:cubicBezTo>
                    <a:pt x="127" y="28"/>
                    <a:pt x="121" y="12"/>
                    <a:pt x="107" y="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26">
              <a:extLst>
                <a:ext uri="{FF2B5EF4-FFF2-40B4-BE49-F238E27FC236}">
                  <a16:creationId xmlns:a16="http://schemas.microsoft.com/office/drawing/2014/main" id="{367E7F6D-9DC1-4D1B-840F-A7316CE57754}"/>
                </a:ext>
              </a:extLst>
            </p:cNvPr>
            <p:cNvSpPr>
              <a:spLocks/>
            </p:cNvSpPr>
            <p:nvPr/>
          </p:nvSpPr>
          <p:spPr bwMode="auto">
            <a:xfrm>
              <a:off x="885" y="2637"/>
              <a:ext cx="218" cy="307"/>
            </a:xfrm>
            <a:custGeom>
              <a:avLst/>
              <a:gdLst>
                <a:gd name="T0" fmla="*/ 87 w 126"/>
                <a:gd name="T1" fmla="*/ 10 h 177"/>
                <a:gd name="T2" fmla="*/ 35 w 126"/>
                <a:gd name="T3" fmla="*/ 13 h 177"/>
                <a:gd name="T4" fmla="*/ 56 w 126"/>
                <a:gd name="T5" fmla="*/ 44 h 177"/>
                <a:gd name="T6" fmla="*/ 7 w 126"/>
                <a:gd name="T7" fmla="*/ 136 h 177"/>
                <a:gd name="T8" fmla="*/ 19 w 126"/>
                <a:gd name="T9" fmla="*/ 172 h 177"/>
                <a:gd name="T10" fmla="*/ 53 w 126"/>
                <a:gd name="T11" fmla="*/ 155 h 177"/>
                <a:gd name="T12" fmla="*/ 84 w 126"/>
                <a:gd name="T13" fmla="*/ 56 h 177"/>
                <a:gd name="T14" fmla="*/ 121 w 126"/>
                <a:gd name="T15" fmla="*/ 49 h 177"/>
                <a:gd name="T16" fmla="*/ 87 w 126"/>
                <a:gd name="T17" fmla="*/ 1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 h="177">
                  <a:moveTo>
                    <a:pt x="87" y="10"/>
                  </a:moveTo>
                  <a:cubicBezTo>
                    <a:pt x="63" y="0"/>
                    <a:pt x="39" y="1"/>
                    <a:pt x="35" y="13"/>
                  </a:cubicBezTo>
                  <a:cubicBezTo>
                    <a:pt x="31" y="22"/>
                    <a:pt x="40" y="35"/>
                    <a:pt x="56" y="44"/>
                  </a:cubicBezTo>
                  <a:cubicBezTo>
                    <a:pt x="7" y="136"/>
                    <a:pt x="7" y="136"/>
                    <a:pt x="7" y="136"/>
                  </a:cubicBezTo>
                  <a:cubicBezTo>
                    <a:pt x="0" y="149"/>
                    <a:pt x="5" y="166"/>
                    <a:pt x="19" y="172"/>
                  </a:cubicBezTo>
                  <a:cubicBezTo>
                    <a:pt x="33" y="177"/>
                    <a:pt x="48" y="170"/>
                    <a:pt x="53" y="155"/>
                  </a:cubicBezTo>
                  <a:cubicBezTo>
                    <a:pt x="84" y="56"/>
                    <a:pt x="84" y="56"/>
                    <a:pt x="84" y="56"/>
                  </a:cubicBezTo>
                  <a:cubicBezTo>
                    <a:pt x="102" y="60"/>
                    <a:pt x="117" y="58"/>
                    <a:pt x="121" y="49"/>
                  </a:cubicBezTo>
                  <a:cubicBezTo>
                    <a:pt x="126" y="37"/>
                    <a:pt x="110" y="20"/>
                    <a:pt x="87"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Oval 27">
              <a:extLst>
                <a:ext uri="{FF2B5EF4-FFF2-40B4-BE49-F238E27FC236}">
                  <a16:creationId xmlns:a16="http://schemas.microsoft.com/office/drawing/2014/main" id="{A8A71DA8-9A9E-4E8E-9588-7D054116F884}"/>
                </a:ext>
              </a:extLst>
            </p:cNvPr>
            <p:cNvSpPr>
              <a:spLocks noChangeArrowheads="1"/>
            </p:cNvSpPr>
            <p:nvPr/>
          </p:nvSpPr>
          <p:spPr bwMode="auto">
            <a:xfrm>
              <a:off x="535" y="2804"/>
              <a:ext cx="619" cy="617"/>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28">
              <a:extLst>
                <a:ext uri="{FF2B5EF4-FFF2-40B4-BE49-F238E27FC236}">
                  <a16:creationId xmlns:a16="http://schemas.microsoft.com/office/drawing/2014/main" id="{7E8CCC9D-81C4-4835-AC89-306AF525B868}"/>
                </a:ext>
              </a:extLst>
            </p:cNvPr>
            <p:cNvSpPr>
              <a:spLocks/>
            </p:cNvSpPr>
            <p:nvPr/>
          </p:nvSpPr>
          <p:spPr bwMode="auto">
            <a:xfrm>
              <a:off x="535" y="2850"/>
              <a:ext cx="572" cy="571"/>
            </a:xfrm>
            <a:custGeom>
              <a:avLst/>
              <a:gdLst>
                <a:gd name="T0" fmla="*/ 235 w 330"/>
                <a:gd name="T1" fmla="*/ 273 h 329"/>
                <a:gd name="T2" fmla="*/ 56 w 330"/>
                <a:gd name="T3" fmla="*/ 95 h 329"/>
                <a:gd name="T4" fmla="*/ 84 w 330"/>
                <a:gd name="T5" fmla="*/ 0 h 329"/>
                <a:gd name="T6" fmla="*/ 0 w 330"/>
                <a:gd name="T7" fmla="*/ 151 h 329"/>
                <a:gd name="T8" fmla="*/ 179 w 330"/>
                <a:gd name="T9" fmla="*/ 329 h 329"/>
                <a:gd name="T10" fmla="*/ 330 w 330"/>
                <a:gd name="T11" fmla="*/ 246 h 329"/>
                <a:gd name="T12" fmla="*/ 235 w 330"/>
                <a:gd name="T13" fmla="*/ 273 h 329"/>
              </a:gdLst>
              <a:ahLst/>
              <a:cxnLst>
                <a:cxn ang="0">
                  <a:pos x="T0" y="T1"/>
                </a:cxn>
                <a:cxn ang="0">
                  <a:pos x="T2" y="T3"/>
                </a:cxn>
                <a:cxn ang="0">
                  <a:pos x="T4" y="T5"/>
                </a:cxn>
                <a:cxn ang="0">
                  <a:pos x="T6" y="T7"/>
                </a:cxn>
                <a:cxn ang="0">
                  <a:pos x="T8" y="T9"/>
                </a:cxn>
                <a:cxn ang="0">
                  <a:pos x="T10" y="T11"/>
                </a:cxn>
                <a:cxn ang="0">
                  <a:pos x="T12" y="T13"/>
                </a:cxn>
              </a:cxnLst>
              <a:rect l="0" t="0" r="r" b="b"/>
              <a:pathLst>
                <a:path w="330" h="329">
                  <a:moveTo>
                    <a:pt x="235" y="273"/>
                  </a:moveTo>
                  <a:cubicBezTo>
                    <a:pt x="136" y="273"/>
                    <a:pt x="56" y="194"/>
                    <a:pt x="56" y="95"/>
                  </a:cubicBezTo>
                  <a:cubicBezTo>
                    <a:pt x="56" y="60"/>
                    <a:pt x="66" y="28"/>
                    <a:pt x="84" y="0"/>
                  </a:cubicBezTo>
                  <a:cubicBezTo>
                    <a:pt x="34" y="32"/>
                    <a:pt x="0" y="88"/>
                    <a:pt x="0" y="151"/>
                  </a:cubicBezTo>
                  <a:cubicBezTo>
                    <a:pt x="0" y="250"/>
                    <a:pt x="80" y="329"/>
                    <a:pt x="179" y="329"/>
                  </a:cubicBezTo>
                  <a:cubicBezTo>
                    <a:pt x="242" y="329"/>
                    <a:pt x="298" y="296"/>
                    <a:pt x="330" y="246"/>
                  </a:cubicBezTo>
                  <a:cubicBezTo>
                    <a:pt x="302" y="263"/>
                    <a:pt x="269" y="273"/>
                    <a:pt x="235" y="27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Oval 29">
              <a:extLst>
                <a:ext uri="{FF2B5EF4-FFF2-40B4-BE49-F238E27FC236}">
                  <a16:creationId xmlns:a16="http://schemas.microsoft.com/office/drawing/2014/main" id="{F7B2A7B8-69F7-43A1-B7A6-3B63D9FD6C2D}"/>
                </a:ext>
              </a:extLst>
            </p:cNvPr>
            <p:cNvSpPr>
              <a:spLocks noChangeArrowheads="1"/>
            </p:cNvSpPr>
            <p:nvPr/>
          </p:nvSpPr>
          <p:spPr bwMode="auto">
            <a:xfrm>
              <a:off x="829" y="2902"/>
              <a:ext cx="124" cy="124"/>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Oval 30">
              <a:extLst>
                <a:ext uri="{FF2B5EF4-FFF2-40B4-BE49-F238E27FC236}">
                  <a16:creationId xmlns:a16="http://schemas.microsoft.com/office/drawing/2014/main" id="{3D88C6CE-DD2D-4603-B62E-A0FD983F1F52}"/>
                </a:ext>
              </a:extLst>
            </p:cNvPr>
            <p:cNvSpPr>
              <a:spLocks noChangeArrowheads="1"/>
            </p:cNvSpPr>
            <p:nvPr/>
          </p:nvSpPr>
          <p:spPr bwMode="auto">
            <a:xfrm>
              <a:off x="881" y="3066"/>
              <a:ext cx="177" cy="176"/>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Oval 31">
              <a:extLst>
                <a:ext uri="{FF2B5EF4-FFF2-40B4-BE49-F238E27FC236}">
                  <a16:creationId xmlns:a16="http://schemas.microsoft.com/office/drawing/2014/main" id="{CA7892A9-1E29-40BB-82CE-BDA7DAC4594B}"/>
                </a:ext>
              </a:extLst>
            </p:cNvPr>
            <p:cNvSpPr>
              <a:spLocks noChangeArrowheads="1"/>
            </p:cNvSpPr>
            <p:nvPr/>
          </p:nvSpPr>
          <p:spPr bwMode="auto">
            <a:xfrm>
              <a:off x="786" y="3048"/>
              <a:ext cx="88" cy="89"/>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32">
              <a:extLst>
                <a:ext uri="{FF2B5EF4-FFF2-40B4-BE49-F238E27FC236}">
                  <a16:creationId xmlns:a16="http://schemas.microsoft.com/office/drawing/2014/main" id="{E585451D-0F37-461D-AA6D-9252BF388601}"/>
                </a:ext>
              </a:extLst>
            </p:cNvPr>
            <p:cNvSpPr>
              <a:spLocks/>
            </p:cNvSpPr>
            <p:nvPr/>
          </p:nvSpPr>
          <p:spPr bwMode="auto">
            <a:xfrm>
              <a:off x="788" y="2557"/>
              <a:ext cx="111" cy="321"/>
            </a:xfrm>
            <a:custGeom>
              <a:avLst/>
              <a:gdLst>
                <a:gd name="T0" fmla="*/ 32 w 64"/>
                <a:gd name="T1" fmla="*/ 185 h 185"/>
                <a:gd name="T2" fmla="*/ 32 w 64"/>
                <a:gd name="T3" fmla="*/ 185 h 185"/>
                <a:gd name="T4" fmla="*/ 2 w 64"/>
                <a:gd name="T5" fmla="*/ 151 h 185"/>
                <a:gd name="T6" fmla="*/ 16 w 64"/>
                <a:gd name="T7" fmla="*/ 0 h 185"/>
                <a:gd name="T8" fmla="*/ 48 w 64"/>
                <a:gd name="T9" fmla="*/ 0 h 185"/>
                <a:gd name="T10" fmla="*/ 62 w 64"/>
                <a:gd name="T11" fmla="*/ 151 h 185"/>
                <a:gd name="T12" fmla="*/ 32 w 64"/>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64" h="185">
                  <a:moveTo>
                    <a:pt x="32" y="185"/>
                  </a:moveTo>
                  <a:cubicBezTo>
                    <a:pt x="32" y="185"/>
                    <a:pt x="32" y="185"/>
                    <a:pt x="32" y="185"/>
                  </a:cubicBezTo>
                  <a:cubicBezTo>
                    <a:pt x="14" y="185"/>
                    <a:pt x="0" y="169"/>
                    <a:pt x="2" y="151"/>
                  </a:cubicBezTo>
                  <a:cubicBezTo>
                    <a:pt x="16" y="0"/>
                    <a:pt x="16" y="0"/>
                    <a:pt x="16" y="0"/>
                  </a:cubicBezTo>
                  <a:cubicBezTo>
                    <a:pt x="48" y="0"/>
                    <a:pt x="48" y="0"/>
                    <a:pt x="48" y="0"/>
                  </a:cubicBezTo>
                  <a:cubicBezTo>
                    <a:pt x="62" y="151"/>
                    <a:pt x="62" y="151"/>
                    <a:pt x="62" y="151"/>
                  </a:cubicBezTo>
                  <a:cubicBezTo>
                    <a:pt x="64" y="169"/>
                    <a:pt x="50" y="185"/>
                    <a:pt x="32" y="185"/>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33">
              <a:extLst>
                <a:ext uri="{FF2B5EF4-FFF2-40B4-BE49-F238E27FC236}">
                  <a16:creationId xmlns:a16="http://schemas.microsoft.com/office/drawing/2014/main" id="{176E858F-B3B0-4FCC-9048-831462723BAC}"/>
                </a:ext>
              </a:extLst>
            </p:cNvPr>
            <p:cNvSpPr>
              <a:spLocks/>
            </p:cNvSpPr>
            <p:nvPr/>
          </p:nvSpPr>
          <p:spPr bwMode="auto">
            <a:xfrm>
              <a:off x="788" y="2557"/>
              <a:ext cx="106" cy="321"/>
            </a:xfrm>
            <a:custGeom>
              <a:avLst/>
              <a:gdLst>
                <a:gd name="T0" fmla="*/ 50 w 61"/>
                <a:gd name="T1" fmla="*/ 167 h 185"/>
                <a:gd name="T2" fmla="*/ 20 w 61"/>
                <a:gd name="T3" fmla="*/ 133 h 185"/>
                <a:gd name="T4" fmla="*/ 33 w 61"/>
                <a:gd name="T5" fmla="*/ 0 h 185"/>
                <a:gd name="T6" fmla="*/ 16 w 61"/>
                <a:gd name="T7" fmla="*/ 0 h 185"/>
                <a:gd name="T8" fmla="*/ 2 w 61"/>
                <a:gd name="T9" fmla="*/ 151 h 185"/>
                <a:gd name="T10" fmla="*/ 32 w 61"/>
                <a:gd name="T11" fmla="*/ 185 h 185"/>
                <a:gd name="T12" fmla="*/ 61 w 61"/>
                <a:gd name="T13" fmla="*/ 165 h 185"/>
                <a:gd name="T14" fmla="*/ 50 w 61"/>
                <a:gd name="T15" fmla="*/ 167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5">
                  <a:moveTo>
                    <a:pt x="50" y="167"/>
                  </a:moveTo>
                  <a:cubicBezTo>
                    <a:pt x="32" y="167"/>
                    <a:pt x="18" y="151"/>
                    <a:pt x="20" y="133"/>
                  </a:cubicBezTo>
                  <a:cubicBezTo>
                    <a:pt x="33" y="0"/>
                    <a:pt x="33" y="0"/>
                    <a:pt x="33" y="0"/>
                  </a:cubicBezTo>
                  <a:cubicBezTo>
                    <a:pt x="16" y="0"/>
                    <a:pt x="16" y="0"/>
                    <a:pt x="16" y="0"/>
                  </a:cubicBezTo>
                  <a:cubicBezTo>
                    <a:pt x="2" y="151"/>
                    <a:pt x="2" y="151"/>
                    <a:pt x="2" y="151"/>
                  </a:cubicBezTo>
                  <a:cubicBezTo>
                    <a:pt x="0" y="169"/>
                    <a:pt x="14" y="185"/>
                    <a:pt x="32" y="185"/>
                  </a:cubicBezTo>
                  <a:cubicBezTo>
                    <a:pt x="45" y="185"/>
                    <a:pt x="56" y="176"/>
                    <a:pt x="61" y="165"/>
                  </a:cubicBezTo>
                  <a:cubicBezTo>
                    <a:pt x="57" y="166"/>
                    <a:pt x="54" y="167"/>
                    <a:pt x="50" y="16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Oval 34">
              <a:extLst>
                <a:ext uri="{FF2B5EF4-FFF2-40B4-BE49-F238E27FC236}">
                  <a16:creationId xmlns:a16="http://schemas.microsoft.com/office/drawing/2014/main" id="{FB91F981-196D-45A6-82AD-F9E1CFE6F743}"/>
                </a:ext>
              </a:extLst>
            </p:cNvPr>
            <p:cNvSpPr>
              <a:spLocks noChangeArrowheads="1"/>
            </p:cNvSpPr>
            <p:nvPr/>
          </p:nvSpPr>
          <p:spPr bwMode="auto">
            <a:xfrm>
              <a:off x="744" y="2509"/>
              <a:ext cx="198" cy="95"/>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35">
              <a:extLst>
                <a:ext uri="{FF2B5EF4-FFF2-40B4-BE49-F238E27FC236}">
                  <a16:creationId xmlns:a16="http://schemas.microsoft.com/office/drawing/2014/main" id="{F184915D-C148-4BBB-89AC-5ECCB905CEE5}"/>
                </a:ext>
              </a:extLst>
            </p:cNvPr>
            <p:cNvSpPr>
              <a:spLocks/>
            </p:cNvSpPr>
            <p:nvPr/>
          </p:nvSpPr>
          <p:spPr bwMode="auto">
            <a:xfrm>
              <a:off x="744" y="2526"/>
              <a:ext cx="196" cy="78"/>
            </a:xfrm>
            <a:custGeom>
              <a:avLst/>
              <a:gdLst>
                <a:gd name="T0" fmla="*/ 70 w 113"/>
                <a:gd name="T1" fmla="*/ 31 h 45"/>
                <a:gd name="T2" fmla="*/ 13 w 113"/>
                <a:gd name="T3" fmla="*/ 4 h 45"/>
                <a:gd name="T4" fmla="*/ 14 w 113"/>
                <a:gd name="T5" fmla="*/ 0 h 45"/>
                <a:gd name="T6" fmla="*/ 0 w 113"/>
                <a:gd name="T7" fmla="*/ 18 h 45"/>
                <a:gd name="T8" fmla="*/ 57 w 113"/>
                <a:gd name="T9" fmla="*/ 45 h 45"/>
                <a:gd name="T10" fmla="*/ 113 w 113"/>
                <a:gd name="T11" fmla="*/ 22 h 45"/>
                <a:gd name="T12" fmla="*/ 70 w 113"/>
                <a:gd name="T13" fmla="*/ 31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31"/>
                  </a:moveTo>
                  <a:cubicBezTo>
                    <a:pt x="39" y="31"/>
                    <a:pt x="13" y="19"/>
                    <a:pt x="13" y="4"/>
                  </a:cubicBezTo>
                  <a:cubicBezTo>
                    <a:pt x="13" y="3"/>
                    <a:pt x="14" y="1"/>
                    <a:pt x="14" y="0"/>
                  </a:cubicBezTo>
                  <a:cubicBezTo>
                    <a:pt x="5" y="4"/>
                    <a:pt x="0" y="11"/>
                    <a:pt x="0" y="18"/>
                  </a:cubicBezTo>
                  <a:cubicBezTo>
                    <a:pt x="0" y="33"/>
                    <a:pt x="26" y="45"/>
                    <a:pt x="57" y="45"/>
                  </a:cubicBezTo>
                  <a:cubicBezTo>
                    <a:pt x="85" y="45"/>
                    <a:pt x="109" y="35"/>
                    <a:pt x="113" y="22"/>
                  </a:cubicBezTo>
                  <a:cubicBezTo>
                    <a:pt x="103" y="28"/>
                    <a:pt x="88" y="31"/>
                    <a:pt x="70" y="3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36">
              <a:extLst>
                <a:ext uri="{FF2B5EF4-FFF2-40B4-BE49-F238E27FC236}">
                  <a16:creationId xmlns:a16="http://schemas.microsoft.com/office/drawing/2014/main" id="{519E93B8-A59C-4962-97D5-9A2D51E6EA60}"/>
                </a:ext>
              </a:extLst>
            </p:cNvPr>
            <p:cNvSpPr>
              <a:spLocks/>
            </p:cNvSpPr>
            <p:nvPr/>
          </p:nvSpPr>
          <p:spPr bwMode="auto">
            <a:xfrm>
              <a:off x="788" y="3346"/>
              <a:ext cx="111" cy="323"/>
            </a:xfrm>
            <a:custGeom>
              <a:avLst/>
              <a:gdLst>
                <a:gd name="T0" fmla="*/ 32 w 64"/>
                <a:gd name="T1" fmla="*/ 0 h 186"/>
                <a:gd name="T2" fmla="*/ 32 w 64"/>
                <a:gd name="T3" fmla="*/ 0 h 186"/>
                <a:gd name="T4" fmla="*/ 2 w 64"/>
                <a:gd name="T5" fmla="*/ 34 h 186"/>
                <a:gd name="T6" fmla="*/ 16 w 64"/>
                <a:gd name="T7" fmla="*/ 186 h 186"/>
                <a:gd name="T8" fmla="*/ 48 w 64"/>
                <a:gd name="T9" fmla="*/ 186 h 186"/>
                <a:gd name="T10" fmla="*/ 62 w 64"/>
                <a:gd name="T11" fmla="*/ 34 h 186"/>
                <a:gd name="T12" fmla="*/ 32 w 64"/>
                <a:gd name="T13" fmla="*/ 0 h 186"/>
              </a:gdLst>
              <a:ahLst/>
              <a:cxnLst>
                <a:cxn ang="0">
                  <a:pos x="T0" y="T1"/>
                </a:cxn>
                <a:cxn ang="0">
                  <a:pos x="T2" y="T3"/>
                </a:cxn>
                <a:cxn ang="0">
                  <a:pos x="T4" y="T5"/>
                </a:cxn>
                <a:cxn ang="0">
                  <a:pos x="T6" y="T7"/>
                </a:cxn>
                <a:cxn ang="0">
                  <a:pos x="T8" y="T9"/>
                </a:cxn>
                <a:cxn ang="0">
                  <a:pos x="T10" y="T11"/>
                </a:cxn>
                <a:cxn ang="0">
                  <a:pos x="T12" y="T13"/>
                </a:cxn>
              </a:cxnLst>
              <a:rect l="0" t="0" r="r" b="b"/>
              <a:pathLst>
                <a:path w="64" h="186">
                  <a:moveTo>
                    <a:pt x="32" y="0"/>
                  </a:moveTo>
                  <a:cubicBezTo>
                    <a:pt x="32" y="0"/>
                    <a:pt x="32" y="0"/>
                    <a:pt x="32" y="0"/>
                  </a:cubicBezTo>
                  <a:cubicBezTo>
                    <a:pt x="14" y="0"/>
                    <a:pt x="0" y="16"/>
                    <a:pt x="2" y="34"/>
                  </a:cubicBezTo>
                  <a:cubicBezTo>
                    <a:pt x="16" y="186"/>
                    <a:pt x="16" y="186"/>
                    <a:pt x="16" y="186"/>
                  </a:cubicBezTo>
                  <a:cubicBezTo>
                    <a:pt x="48" y="186"/>
                    <a:pt x="48" y="186"/>
                    <a:pt x="48" y="186"/>
                  </a:cubicBezTo>
                  <a:cubicBezTo>
                    <a:pt x="62" y="34"/>
                    <a:pt x="62" y="34"/>
                    <a:pt x="62" y="34"/>
                  </a:cubicBezTo>
                  <a:cubicBezTo>
                    <a:pt x="64" y="16"/>
                    <a:pt x="50" y="0"/>
                    <a:pt x="32" y="0"/>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37">
              <a:extLst>
                <a:ext uri="{FF2B5EF4-FFF2-40B4-BE49-F238E27FC236}">
                  <a16:creationId xmlns:a16="http://schemas.microsoft.com/office/drawing/2014/main" id="{4A0D1774-1D43-4B75-875D-EC4775B909F8}"/>
                </a:ext>
              </a:extLst>
            </p:cNvPr>
            <p:cNvSpPr>
              <a:spLocks/>
            </p:cNvSpPr>
            <p:nvPr/>
          </p:nvSpPr>
          <p:spPr bwMode="auto">
            <a:xfrm>
              <a:off x="788" y="3346"/>
              <a:ext cx="106" cy="323"/>
            </a:xfrm>
            <a:custGeom>
              <a:avLst/>
              <a:gdLst>
                <a:gd name="T0" fmla="*/ 50 w 61"/>
                <a:gd name="T1" fmla="*/ 19 h 186"/>
                <a:gd name="T2" fmla="*/ 20 w 61"/>
                <a:gd name="T3" fmla="*/ 52 h 186"/>
                <a:gd name="T4" fmla="*/ 33 w 61"/>
                <a:gd name="T5" fmla="*/ 186 h 186"/>
                <a:gd name="T6" fmla="*/ 16 w 61"/>
                <a:gd name="T7" fmla="*/ 186 h 186"/>
                <a:gd name="T8" fmla="*/ 2 w 61"/>
                <a:gd name="T9" fmla="*/ 34 h 186"/>
                <a:gd name="T10" fmla="*/ 32 w 61"/>
                <a:gd name="T11" fmla="*/ 0 h 186"/>
                <a:gd name="T12" fmla="*/ 61 w 61"/>
                <a:gd name="T13" fmla="*/ 21 h 186"/>
                <a:gd name="T14" fmla="*/ 50 w 61"/>
                <a:gd name="T15" fmla="*/ 19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6">
                  <a:moveTo>
                    <a:pt x="50" y="19"/>
                  </a:moveTo>
                  <a:cubicBezTo>
                    <a:pt x="32" y="19"/>
                    <a:pt x="18" y="34"/>
                    <a:pt x="20" y="52"/>
                  </a:cubicBezTo>
                  <a:cubicBezTo>
                    <a:pt x="33" y="186"/>
                    <a:pt x="33" y="186"/>
                    <a:pt x="33" y="186"/>
                  </a:cubicBezTo>
                  <a:cubicBezTo>
                    <a:pt x="16" y="186"/>
                    <a:pt x="16" y="186"/>
                    <a:pt x="16" y="186"/>
                  </a:cubicBezTo>
                  <a:cubicBezTo>
                    <a:pt x="2" y="34"/>
                    <a:pt x="2" y="34"/>
                    <a:pt x="2" y="34"/>
                  </a:cubicBezTo>
                  <a:cubicBezTo>
                    <a:pt x="0" y="16"/>
                    <a:pt x="14" y="0"/>
                    <a:pt x="32" y="0"/>
                  </a:cubicBezTo>
                  <a:cubicBezTo>
                    <a:pt x="45" y="0"/>
                    <a:pt x="56" y="9"/>
                    <a:pt x="61" y="21"/>
                  </a:cubicBezTo>
                  <a:cubicBezTo>
                    <a:pt x="57" y="19"/>
                    <a:pt x="54" y="19"/>
                    <a:pt x="50"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Oval 38">
              <a:extLst>
                <a:ext uri="{FF2B5EF4-FFF2-40B4-BE49-F238E27FC236}">
                  <a16:creationId xmlns:a16="http://schemas.microsoft.com/office/drawing/2014/main" id="{8C14AA4C-7D06-4D07-AC99-993BC1D13105}"/>
                </a:ext>
              </a:extLst>
            </p:cNvPr>
            <p:cNvSpPr>
              <a:spLocks noChangeArrowheads="1"/>
            </p:cNvSpPr>
            <p:nvPr/>
          </p:nvSpPr>
          <p:spPr bwMode="auto">
            <a:xfrm>
              <a:off x="744" y="3622"/>
              <a:ext cx="198" cy="94"/>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39">
              <a:extLst>
                <a:ext uri="{FF2B5EF4-FFF2-40B4-BE49-F238E27FC236}">
                  <a16:creationId xmlns:a16="http://schemas.microsoft.com/office/drawing/2014/main" id="{5F30D59D-40B8-492D-883E-9702AA13E490}"/>
                </a:ext>
              </a:extLst>
            </p:cNvPr>
            <p:cNvSpPr>
              <a:spLocks/>
            </p:cNvSpPr>
            <p:nvPr/>
          </p:nvSpPr>
          <p:spPr bwMode="auto">
            <a:xfrm>
              <a:off x="744" y="3622"/>
              <a:ext cx="196" cy="78"/>
            </a:xfrm>
            <a:custGeom>
              <a:avLst/>
              <a:gdLst>
                <a:gd name="T0" fmla="*/ 70 w 113"/>
                <a:gd name="T1" fmla="*/ 13 h 45"/>
                <a:gd name="T2" fmla="*/ 13 w 113"/>
                <a:gd name="T3" fmla="*/ 40 h 45"/>
                <a:gd name="T4" fmla="*/ 14 w 113"/>
                <a:gd name="T5" fmla="*/ 45 h 45"/>
                <a:gd name="T6" fmla="*/ 0 w 113"/>
                <a:gd name="T7" fmla="*/ 27 h 45"/>
                <a:gd name="T8" fmla="*/ 57 w 113"/>
                <a:gd name="T9" fmla="*/ 0 h 45"/>
                <a:gd name="T10" fmla="*/ 113 w 113"/>
                <a:gd name="T11" fmla="*/ 22 h 45"/>
                <a:gd name="T12" fmla="*/ 70 w 113"/>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13"/>
                  </a:moveTo>
                  <a:cubicBezTo>
                    <a:pt x="39" y="13"/>
                    <a:pt x="13" y="25"/>
                    <a:pt x="13" y="40"/>
                  </a:cubicBezTo>
                  <a:cubicBezTo>
                    <a:pt x="13" y="42"/>
                    <a:pt x="14" y="43"/>
                    <a:pt x="14" y="45"/>
                  </a:cubicBezTo>
                  <a:cubicBezTo>
                    <a:pt x="5" y="40"/>
                    <a:pt x="0" y="34"/>
                    <a:pt x="0" y="27"/>
                  </a:cubicBezTo>
                  <a:cubicBezTo>
                    <a:pt x="0" y="12"/>
                    <a:pt x="26" y="0"/>
                    <a:pt x="57" y="0"/>
                  </a:cubicBezTo>
                  <a:cubicBezTo>
                    <a:pt x="85" y="0"/>
                    <a:pt x="109" y="9"/>
                    <a:pt x="113" y="22"/>
                  </a:cubicBezTo>
                  <a:cubicBezTo>
                    <a:pt x="103" y="16"/>
                    <a:pt x="88" y="13"/>
                    <a:pt x="70" y="1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40">
              <a:extLst>
                <a:ext uri="{FF2B5EF4-FFF2-40B4-BE49-F238E27FC236}">
                  <a16:creationId xmlns:a16="http://schemas.microsoft.com/office/drawing/2014/main" id="{DB2B93FD-1464-4DA0-82CD-ABBAD373C841}"/>
                </a:ext>
              </a:extLst>
            </p:cNvPr>
            <p:cNvSpPr>
              <a:spLocks/>
            </p:cNvSpPr>
            <p:nvPr/>
          </p:nvSpPr>
          <p:spPr bwMode="auto">
            <a:xfrm>
              <a:off x="431" y="2700"/>
              <a:ext cx="268" cy="268"/>
            </a:xfrm>
            <a:custGeom>
              <a:avLst/>
              <a:gdLst>
                <a:gd name="T0" fmla="*/ 143 w 155"/>
                <a:gd name="T1" fmla="*/ 143 h 155"/>
                <a:gd name="T2" fmla="*/ 143 w 155"/>
                <a:gd name="T3" fmla="*/ 143 h 155"/>
                <a:gd name="T4" fmla="*/ 97 w 155"/>
                <a:gd name="T5" fmla="*/ 140 h 155"/>
                <a:gd name="T6" fmla="*/ 0 w 155"/>
                <a:gd name="T7" fmla="*/ 23 h 155"/>
                <a:gd name="T8" fmla="*/ 23 w 155"/>
                <a:gd name="T9" fmla="*/ 0 h 155"/>
                <a:gd name="T10" fmla="*/ 140 w 155"/>
                <a:gd name="T11" fmla="*/ 97 h 155"/>
                <a:gd name="T12" fmla="*/ 14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43"/>
                  </a:moveTo>
                  <a:cubicBezTo>
                    <a:pt x="143" y="143"/>
                    <a:pt x="143" y="143"/>
                    <a:pt x="143" y="143"/>
                  </a:cubicBezTo>
                  <a:cubicBezTo>
                    <a:pt x="130" y="155"/>
                    <a:pt x="109" y="154"/>
                    <a:pt x="97" y="140"/>
                  </a:cubicBezTo>
                  <a:cubicBezTo>
                    <a:pt x="0" y="23"/>
                    <a:pt x="0" y="23"/>
                    <a:pt x="0" y="23"/>
                  </a:cubicBezTo>
                  <a:cubicBezTo>
                    <a:pt x="23" y="0"/>
                    <a:pt x="23" y="0"/>
                    <a:pt x="23" y="0"/>
                  </a:cubicBezTo>
                  <a:cubicBezTo>
                    <a:pt x="140" y="97"/>
                    <a:pt x="140" y="97"/>
                    <a:pt x="140" y="97"/>
                  </a:cubicBezTo>
                  <a:cubicBezTo>
                    <a:pt x="154" y="109"/>
                    <a:pt x="155" y="130"/>
                    <a:pt x="14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41">
              <a:extLst>
                <a:ext uri="{FF2B5EF4-FFF2-40B4-BE49-F238E27FC236}">
                  <a16:creationId xmlns:a16="http://schemas.microsoft.com/office/drawing/2014/main" id="{3379E17E-9E77-4D90-B71D-19ABE0BA3B70}"/>
                </a:ext>
              </a:extLst>
            </p:cNvPr>
            <p:cNvSpPr>
              <a:spLocks/>
            </p:cNvSpPr>
            <p:nvPr/>
          </p:nvSpPr>
          <p:spPr bwMode="auto">
            <a:xfrm>
              <a:off x="431" y="2719"/>
              <a:ext cx="267" cy="249"/>
            </a:xfrm>
            <a:custGeom>
              <a:avLst/>
              <a:gdLst>
                <a:gd name="T0" fmla="*/ 143 w 154"/>
                <a:gd name="T1" fmla="*/ 106 h 144"/>
                <a:gd name="T2" fmla="*/ 97 w 154"/>
                <a:gd name="T3" fmla="*/ 103 h 144"/>
                <a:gd name="T4" fmla="*/ 12 w 154"/>
                <a:gd name="T5" fmla="*/ 0 h 144"/>
                <a:gd name="T6" fmla="*/ 0 w 154"/>
                <a:gd name="T7" fmla="*/ 12 h 144"/>
                <a:gd name="T8" fmla="*/ 97 w 154"/>
                <a:gd name="T9" fmla="*/ 129 h 144"/>
                <a:gd name="T10" fmla="*/ 143 w 154"/>
                <a:gd name="T11" fmla="*/ 132 h 144"/>
                <a:gd name="T12" fmla="*/ 148 w 154"/>
                <a:gd name="T13" fmla="*/ 97 h 144"/>
                <a:gd name="T14" fmla="*/ 143 w 154"/>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44">
                  <a:moveTo>
                    <a:pt x="143" y="106"/>
                  </a:moveTo>
                  <a:cubicBezTo>
                    <a:pt x="130" y="119"/>
                    <a:pt x="109" y="117"/>
                    <a:pt x="97" y="103"/>
                  </a:cubicBezTo>
                  <a:cubicBezTo>
                    <a:pt x="12" y="0"/>
                    <a:pt x="12" y="0"/>
                    <a:pt x="12" y="0"/>
                  </a:cubicBezTo>
                  <a:cubicBezTo>
                    <a:pt x="0" y="12"/>
                    <a:pt x="0" y="12"/>
                    <a:pt x="0" y="12"/>
                  </a:cubicBezTo>
                  <a:cubicBezTo>
                    <a:pt x="97" y="129"/>
                    <a:pt x="97" y="129"/>
                    <a:pt x="97" y="129"/>
                  </a:cubicBezTo>
                  <a:cubicBezTo>
                    <a:pt x="109" y="143"/>
                    <a:pt x="130" y="144"/>
                    <a:pt x="143" y="132"/>
                  </a:cubicBezTo>
                  <a:cubicBezTo>
                    <a:pt x="152" y="122"/>
                    <a:pt x="154" y="108"/>
                    <a:pt x="148" y="97"/>
                  </a:cubicBezTo>
                  <a:cubicBezTo>
                    <a:pt x="147" y="100"/>
                    <a:pt x="145" y="103"/>
                    <a:pt x="143"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42">
              <a:extLst>
                <a:ext uri="{FF2B5EF4-FFF2-40B4-BE49-F238E27FC236}">
                  <a16:creationId xmlns:a16="http://schemas.microsoft.com/office/drawing/2014/main" id="{15F999C8-2946-489B-886C-9B79741FBF68}"/>
                </a:ext>
              </a:extLst>
            </p:cNvPr>
            <p:cNvSpPr>
              <a:spLocks/>
            </p:cNvSpPr>
            <p:nvPr/>
          </p:nvSpPr>
          <p:spPr bwMode="auto">
            <a:xfrm>
              <a:off x="361" y="2630"/>
              <a:ext cx="177" cy="177"/>
            </a:xfrm>
            <a:custGeom>
              <a:avLst/>
              <a:gdLst>
                <a:gd name="T0" fmla="*/ 92 w 102"/>
                <a:gd name="T1" fmla="*/ 11 h 102"/>
                <a:gd name="T2" fmla="*/ 71 w 102"/>
                <a:gd name="T3" fmla="*/ 71 h 102"/>
                <a:gd name="T4" fmla="*/ 11 w 102"/>
                <a:gd name="T5" fmla="*/ 92 h 102"/>
                <a:gd name="T6" fmla="*/ 32 w 102"/>
                <a:gd name="T7" fmla="*/ 32 h 102"/>
                <a:gd name="T8" fmla="*/ 92 w 102"/>
                <a:gd name="T9" fmla="*/ 11 h 102"/>
              </a:gdLst>
              <a:ahLst/>
              <a:cxnLst>
                <a:cxn ang="0">
                  <a:pos x="T0" y="T1"/>
                </a:cxn>
                <a:cxn ang="0">
                  <a:pos x="T2" y="T3"/>
                </a:cxn>
                <a:cxn ang="0">
                  <a:pos x="T4" y="T5"/>
                </a:cxn>
                <a:cxn ang="0">
                  <a:pos x="T6" y="T7"/>
                </a:cxn>
                <a:cxn ang="0">
                  <a:pos x="T8" y="T9"/>
                </a:cxn>
              </a:cxnLst>
              <a:rect l="0" t="0" r="r" b="b"/>
              <a:pathLst>
                <a:path w="102" h="102">
                  <a:moveTo>
                    <a:pt x="92" y="11"/>
                  </a:moveTo>
                  <a:cubicBezTo>
                    <a:pt x="102" y="22"/>
                    <a:pt x="93" y="48"/>
                    <a:pt x="71" y="71"/>
                  </a:cubicBezTo>
                  <a:cubicBezTo>
                    <a:pt x="48" y="93"/>
                    <a:pt x="22" y="102"/>
                    <a:pt x="11" y="92"/>
                  </a:cubicBezTo>
                  <a:cubicBezTo>
                    <a:pt x="0" y="81"/>
                    <a:pt x="10" y="54"/>
                    <a:pt x="32" y="32"/>
                  </a:cubicBezTo>
                  <a:cubicBezTo>
                    <a:pt x="54" y="10"/>
                    <a:pt x="81" y="0"/>
                    <a:pt x="92"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43">
              <a:extLst>
                <a:ext uri="{FF2B5EF4-FFF2-40B4-BE49-F238E27FC236}">
                  <a16:creationId xmlns:a16="http://schemas.microsoft.com/office/drawing/2014/main" id="{6A7E207B-ABDB-44CA-886E-58E5E8F94F51}"/>
                </a:ext>
              </a:extLst>
            </p:cNvPr>
            <p:cNvSpPr>
              <a:spLocks/>
            </p:cNvSpPr>
            <p:nvPr/>
          </p:nvSpPr>
          <p:spPr bwMode="auto">
            <a:xfrm>
              <a:off x="372" y="2656"/>
              <a:ext cx="163" cy="151"/>
            </a:xfrm>
            <a:custGeom>
              <a:avLst/>
              <a:gdLst>
                <a:gd name="T0" fmla="*/ 65 w 94"/>
                <a:gd name="T1" fmla="*/ 37 h 87"/>
                <a:gd name="T2" fmla="*/ 5 w 94"/>
                <a:gd name="T3" fmla="*/ 58 h 87"/>
                <a:gd name="T4" fmla="*/ 2 w 94"/>
                <a:gd name="T5" fmla="*/ 54 h 87"/>
                <a:gd name="T6" fmla="*/ 5 w 94"/>
                <a:gd name="T7" fmla="*/ 77 h 87"/>
                <a:gd name="T8" fmla="*/ 65 w 94"/>
                <a:gd name="T9" fmla="*/ 56 h 87"/>
                <a:gd name="T10" fmla="*/ 88 w 94"/>
                <a:gd name="T11" fmla="*/ 0 h 87"/>
                <a:gd name="T12" fmla="*/ 65 w 94"/>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4" h="87">
                  <a:moveTo>
                    <a:pt x="65" y="37"/>
                  </a:moveTo>
                  <a:cubicBezTo>
                    <a:pt x="42" y="59"/>
                    <a:pt x="16" y="69"/>
                    <a:pt x="5" y="58"/>
                  </a:cubicBezTo>
                  <a:cubicBezTo>
                    <a:pt x="4" y="57"/>
                    <a:pt x="3" y="55"/>
                    <a:pt x="2" y="54"/>
                  </a:cubicBezTo>
                  <a:cubicBezTo>
                    <a:pt x="0" y="64"/>
                    <a:pt x="0" y="72"/>
                    <a:pt x="5" y="77"/>
                  </a:cubicBezTo>
                  <a:cubicBezTo>
                    <a:pt x="16" y="87"/>
                    <a:pt x="42" y="78"/>
                    <a:pt x="65" y="56"/>
                  </a:cubicBezTo>
                  <a:cubicBezTo>
                    <a:pt x="85" y="36"/>
                    <a:pt x="94" y="12"/>
                    <a:pt x="88" y="0"/>
                  </a:cubicBezTo>
                  <a:cubicBezTo>
                    <a:pt x="85" y="11"/>
                    <a:pt x="77" y="25"/>
                    <a:pt x="65"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44">
              <a:extLst>
                <a:ext uri="{FF2B5EF4-FFF2-40B4-BE49-F238E27FC236}">
                  <a16:creationId xmlns:a16="http://schemas.microsoft.com/office/drawing/2014/main" id="{09848C8C-0501-4BF3-AB93-889DAA4CFC63}"/>
                </a:ext>
              </a:extLst>
            </p:cNvPr>
            <p:cNvSpPr>
              <a:spLocks/>
            </p:cNvSpPr>
            <p:nvPr/>
          </p:nvSpPr>
          <p:spPr bwMode="auto">
            <a:xfrm>
              <a:off x="987" y="3256"/>
              <a:ext cx="269" cy="269"/>
            </a:xfrm>
            <a:custGeom>
              <a:avLst/>
              <a:gdLst>
                <a:gd name="T0" fmla="*/ 13 w 155"/>
                <a:gd name="T1" fmla="*/ 13 h 155"/>
                <a:gd name="T2" fmla="*/ 13 w 155"/>
                <a:gd name="T3" fmla="*/ 13 h 155"/>
                <a:gd name="T4" fmla="*/ 15 w 155"/>
                <a:gd name="T5" fmla="*/ 58 h 155"/>
                <a:gd name="T6" fmla="*/ 133 w 155"/>
                <a:gd name="T7" fmla="*/ 155 h 155"/>
                <a:gd name="T8" fmla="*/ 155 w 155"/>
                <a:gd name="T9" fmla="*/ 133 h 155"/>
                <a:gd name="T10" fmla="*/ 58 w 155"/>
                <a:gd name="T11" fmla="*/ 15 h 155"/>
                <a:gd name="T12" fmla="*/ 1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3"/>
                  </a:moveTo>
                  <a:cubicBezTo>
                    <a:pt x="13" y="13"/>
                    <a:pt x="13" y="13"/>
                    <a:pt x="13" y="13"/>
                  </a:cubicBezTo>
                  <a:cubicBezTo>
                    <a:pt x="0" y="26"/>
                    <a:pt x="1" y="47"/>
                    <a:pt x="15" y="58"/>
                  </a:cubicBezTo>
                  <a:cubicBezTo>
                    <a:pt x="133" y="155"/>
                    <a:pt x="133" y="155"/>
                    <a:pt x="133" y="155"/>
                  </a:cubicBezTo>
                  <a:cubicBezTo>
                    <a:pt x="155" y="133"/>
                    <a:pt x="155" y="133"/>
                    <a:pt x="155" y="133"/>
                  </a:cubicBezTo>
                  <a:cubicBezTo>
                    <a:pt x="58" y="15"/>
                    <a:pt x="58" y="15"/>
                    <a:pt x="58" y="15"/>
                  </a:cubicBezTo>
                  <a:cubicBezTo>
                    <a:pt x="47" y="1"/>
                    <a:pt x="26" y="0"/>
                    <a:pt x="1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45">
              <a:extLst>
                <a:ext uri="{FF2B5EF4-FFF2-40B4-BE49-F238E27FC236}">
                  <a16:creationId xmlns:a16="http://schemas.microsoft.com/office/drawing/2014/main" id="{C556FB7B-BFF9-47E4-A5B1-E305B62E7B9F}"/>
                </a:ext>
              </a:extLst>
            </p:cNvPr>
            <p:cNvSpPr>
              <a:spLocks/>
            </p:cNvSpPr>
            <p:nvPr/>
          </p:nvSpPr>
          <p:spPr bwMode="auto">
            <a:xfrm>
              <a:off x="987" y="3260"/>
              <a:ext cx="250" cy="265"/>
            </a:xfrm>
            <a:custGeom>
              <a:avLst/>
              <a:gdLst>
                <a:gd name="T0" fmla="*/ 39 w 144"/>
                <a:gd name="T1" fmla="*/ 11 h 153"/>
                <a:gd name="T2" fmla="*/ 41 w 144"/>
                <a:gd name="T3" fmla="*/ 56 h 153"/>
                <a:gd name="T4" fmla="*/ 144 w 144"/>
                <a:gd name="T5" fmla="*/ 142 h 153"/>
                <a:gd name="T6" fmla="*/ 133 w 144"/>
                <a:gd name="T7" fmla="*/ 153 h 153"/>
                <a:gd name="T8" fmla="*/ 15 w 144"/>
                <a:gd name="T9" fmla="*/ 56 h 153"/>
                <a:gd name="T10" fmla="*/ 13 w 144"/>
                <a:gd name="T11" fmla="*/ 11 h 153"/>
                <a:gd name="T12" fmla="*/ 47 w 144"/>
                <a:gd name="T13" fmla="*/ 5 h 153"/>
                <a:gd name="T14" fmla="*/ 39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39" y="11"/>
                  </a:moveTo>
                  <a:cubicBezTo>
                    <a:pt x="26" y="24"/>
                    <a:pt x="27" y="45"/>
                    <a:pt x="41" y="56"/>
                  </a:cubicBezTo>
                  <a:cubicBezTo>
                    <a:pt x="144" y="142"/>
                    <a:pt x="144" y="142"/>
                    <a:pt x="144" y="142"/>
                  </a:cubicBezTo>
                  <a:cubicBezTo>
                    <a:pt x="133" y="153"/>
                    <a:pt x="133" y="153"/>
                    <a:pt x="133" y="153"/>
                  </a:cubicBezTo>
                  <a:cubicBezTo>
                    <a:pt x="15" y="56"/>
                    <a:pt x="15" y="56"/>
                    <a:pt x="15" y="56"/>
                  </a:cubicBezTo>
                  <a:cubicBezTo>
                    <a:pt x="1" y="45"/>
                    <a:pt x="0" y="24"/>
                    <a:pt x="13" y="11"/>
                  </a:cubicBezTo>
                  <a:cubicBezTo>
                    <a:pt x="22" y="1"/>
                    <a:pt x="36" y="0"/>
                    <a:pt x="47" y="5"/>
                  </a:cubicBezTo>
                  <a:cubicBezTo>
                    <a:pt x="44" y="6"/>
                    <a:pt x="41" y="8"/>
                    <a:pt x="39"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46">
              <a:extLst>
                <a:ext uri="{FF2B5EF4-FFF2-40B4-BE49-F238E27FC236}">
                  <a16:creationId xmlns:a16="http://schemas.microsoft.com/office/drawing/2014/main" id="{92CE8723-BC93-4D56-8E9B-CDE11516F991}"/>
                </a:ext>
              </a:extLst>
            </p:cNvPr>
            <p:cNvSpPr>
              <a:spLocks/>
            </p:cNvSpPr>
            <p:nvPr/>
          </p:nvSpPr>
          <p:spPr bwMode="auto">
            <a:xfrm>
              <a:off x="1148" y="3418"/>
              <a:ext cx="177" cy="176"/>
            </a:xfrm>
            <a:custGeom>
              <a:avLst/>
              <a:gdLst>
                <a:gd name="T0" fmla="*/ 91 w 102"/>
                <a:gd name="T1" fmla="*/ 11 h 102"/>
                <a:gd name="T2" fmla="*/ 32 w 102"/>
                <a:gd name="T3" fmla="*/ 32 h 102"/>
                <a:gd name="T4" fmla="*/ 11 w 102"/>
                <a:gd name="T5" fmla="*/ 91 h 102"/>
                <a:gd name="T6" fmla="*/ 70 w 102"/>
                <a:gd name="T7" fmla="*/ 70 h 102"/>
                <a:gd name="T8" fmla="*/ 91 w 102"/>
                <a:gd name="T9" fmla="*/ 11 h 102"/>
              </a:gdLst>
              <a:ahLst/>
              <a:cxnLst>
                <a:cxn ang="0">
                  <a:pos x="T0" y="T1"/>
                </a:cxn>
                <a:cxn ang="0">
                  <a:pos x="T2" y="T3"/>
                </a:cxn>
                <a:cxn ang="0">
                  <a:pos x="T4" y="T5"/>
                </a:cxn>
                <a:cxn ang="0">
                  <a:pos x="T6" y="T7"/>
                </a:cxn>
                <a:cxn ang="0">
                  <a:pos x="T8" y="T9"/>
                </a:cxn>
              </a:cxnLst>
              <a:rect l="0" t="0" r="r" b="b"/>
              <a:pathLst>
                <a:path w="102" h="102">
                  <a:moveTo>
                    <a:pt x="91" y="11"/>
                  </a:moveTo>
                  <a:cubicBezTo>
                    <a:pt x="81" y="0"/>
                    <a:pt x="54" y="9"/>
                    <a:pt x="32" y="32"/>
                  </a:cubicBezTo>
                  <a:cubicBezTo>
                    <a:pt x="9" y="54"/>
                    <a:pt x="0" y="81"/>
                    <a:pt x="11" y="91"/>
                  </a:cubicBezTo>
                  <a:cubicBezTo>
                    <a:pt x="21" y="102"/>
                    <a:pt x="48" y="92"/>
                    <a:pt x="70" y="70"/>
                  </a:cubicBezTo>
                  <a:cubicBezTo>
                    <a:pt x="92" y="48"/>
                    <a:pt x="102" y="21"/>
                    <a:pt x="9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47">
              <a:extLst>
                <a:ext uri="{FF2B5EF4-FFF2-40B4-BE49-F238E27FC236}">
                  <a16:creationId xmlns:a16="http://schemas.microsoft.com/office/drawing/2014/main" id="{C3FEC46F-E131-4FB5-BAC5-F36511911AE6}"/>
                </a:ext>
              </a:extLst>
            </p:cNvPr>
            <p:cNvSpPr>
              <a:spLocks/>
            </p:cNvSpPr>
            <p:nvPr/>
          </p:nvSpPr>
          <p:spPr bwMode="auto">
            <a:xfrm>
              <a:off x="1148" y="3421"/>
              <a:ext cx="151" cy="165"/>
            </a:xfrm>
            <a:custGeom>
              <a:avLst/>
              <a:gdLst>
                <a:gd name="T0" fmla="*/ 50 w 87"/>
                <a:gd name="T1" fmla="*/ 30 h 95"/>
                <a:gd name="T2" fmla="*/ 29 w 87"/>
                <a:gd name="T3" fmla="*/ 89 h 95"/>
                <a:gd name="T4" fmla="*/ 33 w 87"/>
                <a:gd name="T5" fmla="*/ 92 h 95"/>
                <a:gd name="T6" fmla="*/ 11 w 87"/>
                <a:gd name="T7" fmla="*/ 89 h 95"/>
                <a:gd name="T8" fmla="*/ 32 w 87"/>
                <a:gd name="T9" fmla="*/ 30 h 95"/>
                <a:gd name="T10" fmla="*/ 87 w 87"/>
                <a:gd name="T11" fmla="*/ 6 h 95"/>
                <a:gd name="T12" fmla="*/ 50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50" y="30"/>
                  </a:moveTo>
                  <a:cubicBezTo>
                    <a:pt x="28" y="52"/>
                    <a:pt x="19" y="79"/>
                    <a:pt x="29" y="89"/>
                  </a:cubicBezTo>
                  <a:cubicBezTo>
                    <a:pt x="31" y="90"/>
                    <a:pt x="32" y="91"/>
                    <a:pt x="33" y="92"/>
                  </a:cubicBezTo>
                  <a:cubicBezTo>
                    <a:pt x="24" y="95"/>
                    <a:pt x="15" y="94"/>
                    <a:pt x="11" y="89"/>
                  </a:cubicBezTo>
                  <a:cubicBezTo>
                    <a:pt x="0" y="79"/>
                    <a:pt x="9" y="52"/>
                    <a:pt x="32" y="30"/>
                  </a:cubicBezTo>
                  <a:cubicBezTo>
                    <a:pt x="52" y="10"/>
                    <a:pt x="75" y="0"/>
                    <a:pt x="87" y="6"/>
                  </a:cubicBezTo>
                  <a:cubicBezTo>
                    <a:pt x="76" y="9"/>
                    <a:pt x="63" y="18"/>
                    <a:pt x="50"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48">
              <a:extLst>
                <a:ext uri="{FF2B5EF4-FFF2-40B4-BE49-F238E27FC236}">
                  <a16:creationId xmlns:a16="http://schemas.microsoft.com/office/drawing/2014/main" id="{F39EC0F5-D68A-47FC-B5CF-6604FD0B4FAF}"/>
                </a:ext>
              </a:extLst>
            </p:cNvPr>
            <p:cNvSpPr>
              <a:spLocks/>
            </p:cNvSpPr>
            <p:nvPr/>
          </p:nvSpPr>
          <p:spPr bwMode="auto">
            <a:xfrm>
              <a:off x="287" y="3057"/>
              <a:ext cx="322" cy="111"/>
            </a:xfrm>
            <a:custGeom>
              <a:avLst/>
              <a:gdLst>
                <a:gd name="T0" fmla="*/ 186 w 186"/>
                <a:gd name="T1" fmla="*/ 32 h 64"/>
                <a:gd name="T2" fmla="*/ 186 w 186"/>
                <a:gd name="T3" fmla="*/ 32 h 64"/>
                <a:gd name="T4" fmla="*/ 152 w 186"/>
                <a:gd name="T5" fmla="*/ 62 h 64"/>
                <a:gd name="T6" fmla="*/ 0 w 186"/>
                <a:gd name="T7" fmla="*/ 48 h 64"/>
                <a:gd name="T8" fmla="*/ 0 w 186"/>
                <a:gd name="T9" fmla="*/ 16 h 64"/>
                <a:gd name="T10" fmla="*/ 152 w 186"/>
                <a:gd name="T11" fmla="*/ 2 h 64"/>
                <a:gd name="T12" fmla="*/ 186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186" y="32"/>
                  </a:moveTo>
                  <a:cubicBezTo>
                    <a:pt x="186" y="32"/>
                    <a:pt x="186" y="32"/>
                    <a:pt x="186" y="32"/>
                  </a:cubicBezTo>
                  <a:cubicBezTo>
                    <a:pt x="186" y="50"/>
                    <a:pt x="170" y="64"/>
                    <a:pt x="152" y="62"/>
                  </a:cubicBezTo>
                  <a:cubicBezTo>
                    <a:pt x="0" y="48"/>
                    <a:pt x="0" y="48"/>
                    <a:pt x="0" y="48"/>
                  </a:cubicBezTo>
                  <a:cubicBezTo>
                    <a:pt x="0" y="16"/>
                    <a:pt x="0" y="16"/>
                    <a:pt x="0" y="16"/>
                  </a:cubicBezTo>
                  <a:cubicBezTo>
                    <a:pt x="152" y="2"/>
                    <a:pt x="152" y="2"/>
                    <a:pt x="152" y="2"/>
                  </a:cubicBezTo>
                  <a:cubicBezTo>
                    <a:pt x="170" y="0"/>
                    <a:pt x="186" y="14"/>
                    <a:pt x="186"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49">
              <a:extLst>
                <a:ext uri="{FF2B5EF4-FFF2-40B4-BE49-F238E27FC236}">
                  <a16:creationId xmlns:a16="http://schemas.microsoft.com/office/drawing/2014/main" id="{D260C4F3-49A1-4569-BD42-6408E161A20C}"/>
                </a:ext>
              </a:extLst>
            </p:cNvPr>
            <p:cNvSpPr>
              <a:spLocks/>
            </p:cNvSpPr>
            <p:nvPr/>
          </p:nvSpPr>
          <p:spPr bwMode="auto">
            <a:xfrm>
              <a:off x="287" y="3064"/>
              <a:ext cx="322" cy="104"/>
            </a:xfrm>
            <a:custGeom>
              <a:avLst/>
              <a:gdLst>
                <a:gd name="T0" fmla="*/ 168 w 186"/>
                <a:gd name="T1" fmla="*/ 10 h 60"/>
                <a:gd name="T2" fmla="*/ 134 w 186"/>
                <a:gd name="T3" fmla="*/ 40 h 60"/>
                <a:gd name="T4" fmla="*/ 0 w 186"/>
                <a:gd name="T5" fmla="*/ 28 h 60"/>
                <a:gd name="T6" fmla="*/ 0 w 186"/>
                <a:gd name="T7" fmla="*/ 44 h 60"/>
                <a:gd name="T8" fmla="*/ 152 w 186"/>
                <a:gd name="T9" fmla="*/ 58 h 60"/>
                <a:gd name="T10" fmla="*/ 186 w 186"/>
                <a:gd name="T11" fmla="*/ 28 h 60"/>
                <a:gd name="T12" fmla="*/ 166 w 186"/>
                <a:gd name="T13" fmla="*/ 0 h 60"/>
                <a:gd name="T14" fmla="*/ 168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68" y="10"/>
                  </a:moveTo>
                  <a:cubicBezTo>
                    <a:pt x="168" y="28"/>
                    <a:pt x="152" y="42"/>
                    <a:pt x="134" y="40"/>
                  </a:cubicBezTo>
                  <a:cubicBezTo>
                    <a:pt x="0" y="28"/>
                    <a:pt x="0" y="28"/>
                    <a:pt x="0" y="28"/>
                  </a:cubicBezTo>
                  <a:cubicBezTo>
                    <a:pt x="0" y="44"/>
                    <a:pt x="0" y="44"/>
                    <a:pt x="0" y="44"/>
                  </a:cubicBezTo>
                  <a:cubicBezTo>
                    <a:pt x="152" y="58"/>
                    <a:pt x="152" y="58"/>
                    <a:pt x="152" y="58"/>
                  </a:cubicBezTo>
                  <a:cubicBezTo>
                    <a:pt x="170" y="60"/>
                    <a:pt x="186" y="46"/>
                    <a:pt x="186" y="28"/>
                  </a:cubicBezTo>
                  <a:cubicBezTo>
                    <a:pt x="186" y="15"/>
                    <a:pt x="177" y="4"/>
                    <a:pt x="166" y="0"/>
                  </a:cubicBezTo>
                  <a:cubicBezTo>
                    <a:pt x="167" y="3"/>
                    <a:pt x="168" y="6"/>
                    <a:pt x="168"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Oval 50">
              <a:extLst>
                <a:ext uri="{FF2B5EF4-FFF2-40B4-BE49-F238E27FC236}">
                  <a16:creationId xmlns:a16="http://schemas.microsoft.com/office/drawing/2014/main" id="{5EADF703-D343-4DE7-B0DB-6C5075CB0EFF}"/>
                </a:ext>
              </a:extLst>
            </p:cNvPr>
            <p:cNvSpPr>
              <a:spLocks noChangeArrowheads="1"/>
            </p:cNvSpPr>
            <p:nvPr/>
          </p:nvSpPr>
          <p:spPr bwMode="auto">
            <a:xfrm>
              <a:off x="240" y="3013"/>
              <a:ext cx="95"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51">
              <a:extLst>
                <a:ext uri="{FF2B5EF4-FFF2-40B4-BE49-F238E27FC236}">
                  <a16:creationId xmlns:a16="http://schemas.microsoft.com/office/drawing/2014/main" id="{D502CCB0-DEA2-43A9-A7B1-0BDFE0D16B1A}"/>
                </a:ext>
              </a:extLst>
            </p:cNvPr>
            <p:cNvSpPr>
              <a:spLocks/>
            </p:cNvSpPr>
            <p:nvPr/>
          </p:nvSpPr>
          <p:spPr bwMode="auto">
            <a:xfrm>
              <a:off x="255" y="3015"/>
              <a:ext cx="80" cy="196"/>
            </a:xfrm>
            <a:custGeom>
              <a:avLst/>
              <a:gdLst>
                <a:gd name="T0" fmla="*/ 32 w 46"/>
                <a:gd name="T1" fmla="*/ 43 h 113"/>
                <a:gd name="T2" fmla="*/ 5 w 46"/>
                <a:gd name="T3" fmla="*/ 100 h 113"/>
                <a:gd name="T4" fmla="*/ 0 w 46"/>
                <a:gd name="T5" fmla="*/ 99 h 113"/>
                <a:gd name="T6" fmla="*/ 18 w 46"/>
                <a:gd name="T7" fmla="*/ 113 h 113"/>
                <a:gd name="T8" fmla="*/ 46 w 46"/>
                <a:gd name="T9" fmla="*/ 56 h 113"/>
                <a:gd name="T10" fmla="*/ 23 w 46"/>
                <a:gd name="T11" fmla="*/ 0 h 113"/>
                <a:gd name="T12" fmla="*/ 32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32" y="43"/>
                  </a:moveTo>
                  <a:cubicBezTo>
                    <a:pt x="32" y="74"/>
                    <a:pt x="20" y="100"/>
                    <a:pt x="5" y="100"/>
                  </a:cubicBezTo>
                  <a:cubicBezTo>
                    <a:pt x="4" y="100"/>
                    <a:pt x="2" y="100"/>
                    <a:pt x="0" y="99"/>
                  </a:cubicBezTo>
                  <a:cubicBezTo>
                    <a:pt x="5" y="108"/>
                    <a:pt x="12" y="113"/>
                    <a:pt x="18" y="113"/>
                  </a:cubicBezTo>
                  <a:cubicBezTo>
                    <a:pt x="34" y="113"/>
                    <a:pt x="46" y="88"/>
                    <a:pt x="46" y="56"/>
                  </a:cubicBezTo>
                  <a:cubicBezTo>
                    <a:pt x="46" y="28"/>
                    <a:pt x="36" y="5"/>
                    <a:pt x="23" y="0"/>
                  </a:cubicBezTo>
                  <a:cubicBezTo>
                    <a:pt x="29" y="10"/>
                    <a:pt x="32" y="26"/>
                    <a:pt x="32"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52">
              <a:extLst>
                <a:ext uri="{FF2B5EF4-FFF2-40B4-BE49-F238E27FC236}">
                  <a16:creationId xmlns:a16="http://schemas.microsoft.com/office/drawing/2014/main" id="{8C876B58-B987-4066-AF67-B293FABE8542}"/>
                </a:ext>
              </a:extLst>
            </p:cNvPr>
            <p:cNvSpPr>
              <a:spLocks/>
            </p:cNvSpPr>
            <p:nvPr/>
          </p:nvSpPr>
          <p:spPr bwMode="auto">
            <a:xfrm>
              <a:off x="1077" y="3057"/>
              <a:ext cx="323" cy="111"/>
            </a:xfrm>
            <a:custGeom>
              <a:avLst/>
              <a:gdLst>
                <a:gd name="T0" fmla="*/ 0 w 186"/>
                <a:gd name="T1" fmla="*/ 32 h 64"/>
                <a:gd name="T2" fmla="*/ 0 w 186"/>
                <a:gd name="T3" fmla="*/ 32 h 64"/>
                <a:gd name="T4" fmla="*/ 34 w 186"/>
                <a:gd name="T5" fmla="*/ 62 h 64"/>
                <a:gd name="T6" fmla="*/ 186 w 186"/>
                <a:gd name="T7" fmla="*/ 48 h 64"/>
                <a:gd name="T8" fmla="*/ 186 w 186"/>
                <a:gd name="T9" fmla="*/ 16 h 64"/>
                <a:gd name="T10" fmla="*/ 34 w 186"/>
                <a:gd name="T11" fmla="*/ 2 h 64"/>
                <a:gd name="T12" fmla="*/ 0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0" y="32"/>
                  </a:moveTo>
                  <a:cubicBezTo>
                    <a:pt x="0" y="32"/>
                    <a:pt x="0" y="32"/>
                    <a:pt x="0" y="32"/>
                  </a:cubicBezTo>
                  <a:cubicBezTo>
                    <a:pt x="0" y="50"/>
                    <a:pt x="16" y="64"/>
                    <a:pt x="34" y="62"/>
                  </a:cubicBezTo>
                  <a:cubicBezTo>
                    <a:pt x="186" y="48"/>
                    <a:pt x="186" y="48"/>
                    <a:pt x="186" y="48"/>
                  </a:cubicBezTo>
                  <a:cubicBezTo>
                    <a:pt x="186" y="16"/>
                    <a:pt x="186" y="16"/>
                    <a:pt x="186" y="16"/>
                  </a:cubicBezTo>
                  <a:cubicBezTo>
                    <a:pt x="34" y="2"/>
                    <a:pt x="34" y="2"/>
                    <a:pt x="34" y="2"/>
                  </a:cubicBezTo>
                  <a:cubicBezTo>
                    <a:pt x="16" y="0"/>
                    <a:pt x="0" y="14"/>
                    <a:pt x="0"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53">
              <a:extLst>
                <a:ext uri="{FF2B5EF4-FFF2-40B4-BE49-F238E27FC236}">
                  <a16:creationId xmlns:a16="http://schemas.microsoft.com/office/drawing/2014/main" id="{CDDE9289-C573-4DA6-B6B8-3FAEBB8916B9}"/>
                </a:ext>
              </a:extLst>
            </p:cNvPr>
            <p:cNvSpPr>
              <a:spLocks/>
            </p:cNvSpPr>
            <p:nvPr/>
          </p:nvSpPr>
          <p:spPr bwMode="auto">
            <a:xfrm>
              <a:off x="1077" y="3064"/>
              <a:ext cx="323" cy="104"/>
            </a:xfrm>
            <a:custGeom>
              <a:avLst/>
              <a:gdLst>
                <a:gd name="T0" fmla="*/ 19 w 186"/>
                <a:gd name="T1" fmla="*/ 10 h 60"/>
                <a:gd name="T2" fmla="*/ 52 w 186"/>
                <a:gd name="T3" fmla="*/ 40 h 60"/>
                <a:gd name="T4" fmla="*/ 186 w 186"/>
                <a:gd name="T5" fmla="*/ 28 h 60"/>
                <a:gd name="T6" fmla="*/ 186 w 186"/>
                <a:gd name="T7" fmla="*/ 44 h 60"/>
                <a:gd name="T8" fmla="*/ 34 w 186"/>
                <a:gd name="T9" fmla="*/ 58 h 60"/>
                <a:gd name="T10" fmla="*/ 0 w 186"/>
                <a:gd name="T11" fmla="*/ 28 h 60"/>
                <a:gd name="T12" fmla="*/ 21 w 186"/>
                <a:gd name="T13" fmla="*/ 0 h 60"/>
                <a:gd name="T14" fmla="*/ 19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9" y="10"/>
                  </a:moveTo>
                  <a:cubicBezTo>
                    <a:pt x="19" y="28"/>
                    <a:pt x="34" y="42"/>
                    <a:pt x="52" y="40"/>
                  </a:cubicBezTo>
                  <a:cubicBezTo>
                    <a:pt x="186" y="28"/>
                    <a:pt x="186" y="28"/>
                    <a:pt x="186" y="28"/>
                  </a:cubicBezTo>
                  <a:cubicBezTo>
                    <a:pt x="186" y="44"/>
                    <a:pt x="186" y="44"/>
                    <a:pt x="186" y="44"/>
                  </a:cubicBezTo>
                  <a:cubicBezTo>
                    <a:pt x="34" y="58"/>
                    <a:pt x="34" y="58"/>
                    <a:pt x="34" y="58"/>
                  </a:cubicBezTo>
                  <a:cubicBezTo>
                    <a:pt x="16" y="60"/>
                    <a:pt x="0" y="46"/>
                    <a:pt x="0" y="28"/>
                  </a:cubicBezTo>
                  <a:cubicBezTo>
                    <a:pt x="0" y="15"/>
                    <a:pt x="9" y="4"/>
                    <a:pt x="21" y="0"/>
                  </a:cubicBezTo>
                  <a:cubicBezTo>
                    <a:pt x="19" y="3"/>
                    <a:pt x="19" y="6"/>
                    <a:pt x="19"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Oval 54">
              <a:extLst>
                <a:ext uri="{FF2B5EF4-FFF2-40B4-BE49-F238E27FC236}">
                  <a16:creationId xmlns:a16="http://schemas.microsoft.com/office/drawing/2014/main" id="{A8FACAE6-5E52-471E-AFA8-7D075078CE45}"/>
                </a:ext>
              </a:extLst>
            </p:cNvPr>
            <p:cNvSpPr>
              <a:spLocks noChangeArrowheads="1"/>
            </p:cNvSpPr>
            <p:nvPr/>
          </p:nvSpPr>
          <p:spPr bwMode="auto">
            <a:xfrm>
              <a:off x="1351" y="3013"/>
              <a:ext cx="96"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55">
              <a:extLst>
                <a:ext uri="{FF2B5EF4-FFF2-40B4-BE49-F238E27FC236}">
                  <a16:creationId xmlns:a16="http://schemas.microsoft.com/office/drawing/2014/main" id="{6E7C0756-1DEC-4EBE-AF86-2A7E7985E16F}"/>
                </a:ext>
              </a:extLst>
            </p:cNvPr>
            <p:cNvSpPr>
              <a:spLocks/>
            </p:cNvSpPr>
            <p:nvPr/>
          </p:nvSpPr>
          <p:spPr bwMode="auto">
            <a:xfrm>
              <a:off x="1351" y="3015"/>
              <a:ext cx="80" cy="196"/>
            </a:xfrm>
            <a:custGeom>
              <a:avLst/>
              <a:gdLst>
                <a:gd name="T0" fmla="*/ 14 w 46"/>
                <a:gd name="T1" fmla="*/ 43 h 113"/>
                <a:gd name="T2" fmla="*/ 41 w 46"/>
                <a:gd name="T3" fmla="*/ 100 h 113"/>
                <a:gd name="T4" fmla="*/ 46 w 46"/>
                <a:gd name="T5" fmla="*/ 99 h 113"/>
                <a:gd name="T6" fmla="*/ 28 w 46"/>
                <a:gd name="T7" fmla="*/ 113 h 113"/>
                <a:gd name="T8" fmla="*/ 0 w 46"/>
                <a:gd name="T9" fmla="*/ 56 h 113"/>
                <a:gd name="T10" fmla="*/ 23 w 46"/>
                <a:gd name="T11" fmla="*/ 0 h 113"/>
                <a:gd name="T12" fmla="*/ 14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14" y="43"/>
                  </a:moveTo>
                  <a:cubicBezTo>
                    <a:pt x="14" y="74"/>
                    <a:pt x="26" y="100"/>
                    <a:pt x="41" y="100"/>
                  </a:cubicBezTo>
                  <a:cubicBezTo>
                    <a:pt x="43" y="100"/>
                    <a:pt x="44" y="100"/>
                    <a:pt x="46" y="99"/>
                  </a:cubicBezTo>
                  <a:cubicBezTo>
                    <a:pt x="41" y="108"/>
                    <a:pt x="35" y="113"/>
                    <a:pt x="28" y="113"/>
                  </a:cubicBezTo>
                  <a:cubicBezTo>
                    <a:pt x="13" y="113"/>
                    <a:pt x="0" y="88"/>
                    <a:pt x="0" y="56"/>
                  </a:cubicBezTo>
                  <a:cubicBezTo>
                    <a:pt x="0" y="28"/>
                    <a:pt x="10" y="5"/>
                    <a:pt x="23" y="0"/>
                  </a:cubicBezTo>
                  <a:cubicBezTo>
                    <a:pt x="17" y="10"/>
                    <a:pt x="14" y="26"/>
                    <a:pt x="14"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56">
              <a:extLst>
                <a:ext uri="{FF2B5EF4-FFF2-40B4-BE49-F238E27FC236}">
                  <a16:creationId xmlns:a16="http://schemas.microsoft.com/office/drawing/2014/main" id="{D11128AE-17EC-48D3-8CF3-60DB4B0F5FA9}"/>
                </a:ext>
              </a:extLst>
            </p:cNvPr>
            <p:cNvSpPr>
              <a:spLocks/>
            </p:cNvSpPr>
            <p:nvPr/>
          </p:nvSpPr>
          <p:spPr bwMode="auto">
            <a:xfrm>
              <a:off x="431" y="3256"/>
              <a:ext cx="268" cy="269"/>
            </a:xfrm>
            <a:custGeom>
              <a:avLst/>
              <a:gdLst>
                <a:gd name="T0" fmla="*/ 143 w 155"/>
                <a:gd name="T1" fmla="*/ 13 h 155"/>
                <a:gd name="T2" fmla="*/ 143 w 155"/>
                <a:gd name="T3" fmla="*/ 13 h 155"/>
                <a:gd name="T4" fmla="*/ 140 w 155"/>
                <a:gd name="T5" fmla="*/ 58 h 155"/>
                <a:gd name="T6" fmla="*/ 23 w 155"/>
                <a:gd name="T7" fmla="*/ 155 h 155"/>
                <a:gd name="T8" fmla="*/ 0 w 155"/>
                <a:gd name="T9" fmla="*/ 133 h 155"/>
                <a:gd name="T10" fmla="*/ 97 w 155"/>
                <a:gd name="T11" fmla="*/ 15 h 155"/>
                <a:gd name="T12" fmla="*/ 14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3"/>
                  </a:moveTo>
                  <a:cubicBezTo>
                    <a:pt x="143" y="13"/>
                    <a:pt x="143" y="13"/>
                    <a:pt x="143" y="13"/>
                  </a:cubicBezTo>
                  <a:cubicBezTo>
                    <a:pt x="155" y="26"/>
                    <a:pt x="154" y="47"/>
                    <a:pt x="140" y="58"/>
                  </a:cubicBezTo>
                  <a:cubicBezTo>
                    <a:pt x="23" y="155"/>
                    <a:pt x="23" y="155"/>
                    <a:pt x="23" y="155"/>
                  </a:cubicBezTo>
                  <a:cubicBezTo>
                    <a:pt x="0" y="133"/>
                    <a:pt x="0" y="133"/>
                    <a:pt x="0" y="133"/>
                  </a:cubicBezTo>
                  <a:cubicBezTo>
                    <a:pt x="97" y="15"/>
                    <a:pt x="97" y="15"/>
                    <a:pt x="97" y="15"/>
                  </a:cubicBezTo>
                  <a:cubicBezTo>
                    <a:pt x="109" y="1"/>
                    <a:pt x="130" y="0"/>
                    <a:pt x="14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57">
              <a:extLst>
                <a:ext uri="{FF2B5EF4-FFF2-40B4-BE49-F238E27FC236}">
                  <a16:creationId xmlns:a16="http://schemas.microsoft.com/office/drawing/2014/main" id="{AEAF3C90-AE3C-4D65-923E-F59B4334AE65}"/>
                </a:ext>
              </a:extLst>
            </p:cNvPr>
            <p:cNvSpPr>
              <a:spLocks/>
            </p:cNvSpPr>
            <p:nvPr/>
          </p:nvSpPr>
          <p:spPr bwMode="auto">
            <a:xfrm>
              <a:off x="450" y="3260"/>
              <a:ext cx="249" cy="265"/>
            </a:xfrm>
            <a:custGeom>
              <a:avLst/>
              <a:gdLst>
                <a:gd name="T0" fmla="*/ 106 w 144"/>
                <a:gd name="T1" fmla="*/ 11 h 153"/>
                <a:gd name="T2" fmla="*/ 103 w 144"/>
                <a:gd name="T3" fmla="*/ 56 h 153"/>
                <a:gd name="T4" fmla="*/ 0 w 144"/>
                <a:gd name="T5" fmla="*/ 142 h 153"/>
                <a:gd name="T6" fmla="*/ 12 w 144"/>
                <a:gd name="T7" fmla="*/ 153 h 153"/>
                <a:gd name="T8" fmla="*/ 129 w 144"/>
                <a:gd name="T9" fmla="*/ 56 h 153"/>
                <a:gd name="T10" fmla="*/ 132 w 144"/>
                <a:gd name="T11" fmla="*/ 11 h 153"/>
                <a:gd name="T12" fmla="*/ 97 w 144"/>
                <a:gd name="T13" fmla="*/ 5 h 153"/>
                <a:gd name="T14" fmla="*/ 106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106" y="11"/>
                  </a:moveTo>
                  <a:cubicBezTo>
                    <a:pt x="119" y="24"/>
                    <a:pt x="117" y="45"/>
                    <a:pt x="103" y="56"/>
                  </a:cubicBezTo>
                  <a:cubicBezTo>
                    <a:pt x="0" y="142"/>
                    <a:pt x="0" y="142"/>
                    <a:pt x="0" y="142"/>
                  </a:cubicBezTo>
                  <a:cubicBezTo>
                    <a:pt x="12" y="153"/>
                    <a:pt x="12" y="153"/>
                    <a:pt x="12" y="153"/>
                  </a:cubicBezTo>
                  <a:cubicBezTo>
                    <a:pt x="129" y="56"/>
                    <a:pt x="129" y="56"/>
                    <a:pt x="129" y="56"/>
                  </a:cubicBezTo>
                  <a:cubicBezTo>
                    <a:pt x="143" y="45"/>
                    <a:pt x="144" y="24"/>
                    <a:pt x="132" y="11"/>
                  </a:cubicBezTo>
                  <a:cubicBezTo>
                    <a:pt x="122" y="1"/>
                    <a:pt x="108" y="0"/>
                    <a:pt x="97" y="5"/>
                  </a:cubicBezTo>
                  <a:cubicBezTo>
                    <a:pt x="100" y="6"/>
                    <a:pt x="103" y="8"/>
                    <a:pt x="106"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58">
              <a:extLst>
                <a:ext uri="{FF2B5EF4-FFF2-40B4-BE49-F238E27FC236}">
                  <a16:creationId xmlns:a16="http://schemas.microsoft.com/office/drawing/2014/main" id="{22665BBF-D86F-419D-908B-427C17D85879}"/>
                </a:ext>
              </a:extLst>
            </p:cNvPr>
            <p:cNvSpPr>
              <a:spLocks/>
            </p:cNvSpPr>
            <p:nvPr/>
          </p:nvSpPr>
          <p:spPr bwMode="auto">
            <a:xfrm>
              <a:off x="361" y="3418"/>
              <a:ext cx="177" cy="176"/>
            </a:xfrm>
            <a:custGeom>
              <a:avLst/>
              <a:gdLst>
                <a:gd name="T0" fmla="*/ 11 w 102"/>
                <a:gd name="T1" fmla="*/ 11 h 102"/>
                <a:gd name="T2" fmla="*/ 71 w 102"/>
                <a:gd name="T3" fmla="*/ 32 h 102"/>
                <a:gd name="T4" fmla="*/ 92 w 102"/>
                <a:gd name="T5" fmla="*/ 91 h 102"/>
                <a:gd name="T6" fmla="*/ 32 w 102"/>
                <a:gd name="T7" fmla="*/ 70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22" y="0"/>
                    <a:pt x="48" y="9"/>
                    <a:pt x="71" y="32"/>
                  </a:cubicBezTo>
                  <a:cubicBezTo>
                    <a:pt x="93" y="54"/>
                    <a:pt x="102" y="81"/>
                    <a:pt x="92" y="91"/>
                  </a:cubicBezTo>
                  <a:cubicBezTo>
                    <a:pt x="81" y="102"/>
                    <a:pt x="54" y="92"/>
                    <a:pt x="32" y="70"/>
                  </a:cubicBezTo>
                  <a:cubicBezTo>
                    <a:pt x="10" y="48"/>
                    <a:pt x="0" y="21"/>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59">
              <a:extLst>
                <a:ext uri="{FF2B5EF4-FFF2-40B4-BE49-F238E27FC236}">
                  <a16:creationId xmlns:a16="http://schemas.microsoft.com/office/drawing/2014/main" id="{1004DCCB-9E6F-46C0-8F50-53FE186A076A}"/>
                </a:ext>
              </a:extLst>
            </p:cNvPr>
            <p:cNvSpPr>
              <a:spLocks/>
            </p:cNvSpPr>
            <p:nvPr/>
          </p:nvSpPr>
          <p:spPr bwMode="auto">
            <a:xfrm>
              <a:off x="387" y="3421"/>
              <a:ext cx="151" cy="165"/>
            </a:xfrm>
            <a:custGeom>
              <a:avLst/>
              <a:gdLst>
                <a:gd name="T0" fmla="*/ 37 w 87"/>
                <a:gd name="T1" fmla="*/ 30 h 95"/>
                <a:gd name="T2" fmla="*/ 58 w 87"/>
                <a:gd name="T3" fmla="*/ 89 h 95"/>
                <a:gd name="T4" fmla="*/ 54 w 87"/>
                <a:gd name="T5" fmla="*/ 92 h 95"/>
                <a:gd name="T6" fmla="*/ 77 w 87"/>
                <a:gd name="T7" fmla="*/ 89 h 95"/>
                <a:gd name="T8" fmla="*/ 56 w 87"/>
                <a:gd name="T9" fmla="*/ 30 h 95"/>
                <a:gd name="T10" fmla="*/ 0 w 87"/>
                <a:gd name="T11" fmla="*/ 6 h 95"/>
                <a:gd name="T12" fmla="*/ 37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37" y="30"/>
                  </a:moveTo>
                  <a:cubicBezTo>
                    <a:pt x="59" y="52"/>
                    <a:pt x="69" y="79"/>
                    <a:pt x="58" y="89"/>
                  </a:cubicBezTo>
                  <a:cubicBezTo>
                    <a:pt x="57" y="90"/>
                    <a:pt x="55" y="91"/>
                    <a:pt x="54" y="92"/>
                  </a:cubicBezTo>
                  <a:cubicBezTo>
                    <a:pt x="64" y="95"/>
                    <a:pt x="72" y="94"/>
                    <a:pt x="77" y="89"/>
                  </a:cubicBezTo>
                  <a:cubicBezTo>
                    <a:pt x="87" y="79"/>
                    <a:pt x="78" y="52"/>
                    <a:pt x="56" y="30"/>
                  </a:cubicBezTo>
                  <a:cubicBezTo>
                    <a:pt x="36" y="10"/>
                    <a:pt x="12" y="0"/>
                    <a:pt x="0" y="6"/>
                  </a:cubicBezTo>
                  <a:cubicBezTo>
                    <a:pt x="11" y="9"/>
                    <a:pt x="25" y="18"/>
                    <a:pt x="37"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60">
              <a:extLst>
                <a:ext uri="{FF2B5EF4-FFF2-40B4-BE49-F238E27FC236}">
                  <a16:creationId xmlns:a16="http://schemas.microsoft.com/office/drawing/2014/main" id="{E3C47EC0-20D4-454E-B1CE-2F6631C6CA1B}"/>
                </a:ext>
              </a:extLst>
            </p:cNvPr>
            <p:cNvSpPr>
              <a:spLocks/>
            </p:cNvSpPr>
            <p:nvPr/>
          </p:nvSpPr>
          <p:spPr bwMode="auto">
            <a:xfrm>
              <a:off x="987" y="2700"/>
              <a:ext cx="269" cy="268"/>
            </a:xfrm>
            <a:custGeom>
              <a:avLst/>
              <a:gdLst>
                <a:gd name="T0" fmla="*/ 13 w 155"/>
                <a:gd name="T1" fmla="*/ 143 h 155"/>
                <a:gd name="T2" fmla="*/ 13 w 155"/>
                <a:gd name="T3" fmla="*/ 143 h 155"/>
                <a:gd name="T4" fmla="*/ 58 w 155"/>
                <a:gd name="T5" fmla="*/ 140 h 155"/>
                <a:gd name="T6" fmla="*/ 155 w 155"/>
                <a:gd name="T7" fmla="*/ 23 h 155"/>
                <a:gd name="T8" fmla="*/ 133 w 155"/>
                <a:gd name="T9" fmla="*/ 0 h 155"/>
                <a:gd name="T10" fmla="*/ 15 w 155"/>
                <a:gd name="T11" fmla="*/ 97 h 155"/>
                <a:gd name="T12" fmla="*/ 1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43"/>
                  </a:moveTo>
                  <a:cubicBezTo>
                    <a:pt x="13" y="143"/>
                    <a:pt x="13" y="143"/>
                    <a:pt x="13" y="143"/>
                  </a:cubicBezTo>
                  <a:cubicBezTo>
                    <a:pt x="26" y="155"/>
                    <a:pt x="47" y="154"/>
                    <a:pt x="58" y="140"/>
                  </a:cubicBezTo>
                  <a:cubicBezTo>
                    <a:pt x="155" y="23"/>
                    <a:pt x="155" y="23"/>
                    <a:pt x="155" y="23"/>
                  </a:cubicBezTo>
                  <a:cubicBezTo>
                    <a:pt x="133" y="0"/>
                    <a:pt x="133" y="0"/>
                    <a:pt x="133" y="0"/>
                  </a:cubicBezTo>
                  <a:cubicBezTo>
                    <a:pt x="15" y="97"/>
                    <a:pt x="15" y="97"/>
                    <a:pt x="15" y="97"/>
                  </a:cubicBezTo>
                  <a:cubicBezTo>
                    <a:pt x="1" y="109"/>
                    <a:pt x="0" y="130"/>
                    <a:pt x="1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61">
              <a:extLst>
                <a:ext uri="{FF2B5EF4-FFF2-40B4-BE49-F238E27FC236}">
                  <a16:creationId xmlns:a16="http://schemas.microsoft.com/office/drawing/2014/main" id="{B270FEB4-EDAB-4D11-A4A1-BCC6ABC6877F}"/>
                </a:ext>
              </a:extLst>
            </p:cNvPr>
            <p:cNvSpPr>
              <a:spLocks/>
            </p:cNvSpPr>
            <p:nvPr/>
          </p:nvSpPr>
          <p:spPr bwMode="auto">
            <a:xfrm>
              <a:off x="991" y="2719"/>
              <a:ext cx="265" cy="249"/>
            </a:xfrm>
            <a:custGeom>
              <a:avLst/>
              <a:gdLst>
                <a:gd name="T0" fmla="*/ 11 w 153"/>
                <a:gd name="T1" fmla="*/ 106 h 144"/>
                <a:gd name="T2" fmla="*/ 56 w 153"/>
                <a:gd name="T3" fmla="*/ 103 h 144"/>
                <a:gd name="T4" fmla="*/ 141 w 153"/>
                <a:gd name="T5" fmla="*/ 0 h 144"/>
                <a:gd name="T6" fmla="*/ 153 w 153"/>
                <a:gd name="T7" fmla="*/ 12 h 144"/>
                <a:gd name="T8" fmla="*/ 56 w 153"/>
                <a:gd name="T9" fmla="*/ 129 h 144"/>
                <a:gd name="T10" fmla="*/ 11 w 153"/>
                <a:gd name="T11" fmla="*/ 132 h 144"/>
                <a:gd name="T12" fmla="*/ 5 w 153"/>
                <a:gd name="T13" fmla="*/ 97 h 144"/>
                <a:gd name="T14" fmla="*/ 11 w 153"/>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4">
                  <a:moveTo>
                    <a:pt x="11" y="106"/>
                  </a:moveTo>
                  <a:cubicBezTo>
                    <a:pt x="24" y="119"/>
                    <a:pt x="45" y="117"/>
                    <a:pt x="56" y="103"/>
                  </a:cubicBezTo>
                  <a:cubicBezTo>
                    <a:pt x="141" y="0"/>
                    <a:pt x="141" y="0"/>
                    <a:pt x="141" y="0"/>
                  </a:cubicBezTo>
                  <a:cubicBezTo>
                    <a:pt x="153" y="12"/>
                    <a:pt x="153" y="12"/>
                    <a:pt x="153" y="12"/>
                  </a:cubicBezTo>
                  <a:cubicBezTo>
                    <a:pt x="56" y="129"/>
                    <a:pt x="56" y="129"/>
                    <a:pt x="56" y="129"/>
                  </a:cubicBezTo>
                  <a:cubicBezTo>
                    <a:pt x="45" y="143"/>
                    <a:pt x="24" y="144"/>
                    <a:pt x="11" y="132"/>
                  </a:cubicBezTo>
                  <a:cubicBezTo>
                    <a:pt x="1" y="122"/>
                    <a:pt x="0" y="108"/>
                    <a:pt x="5" y="97"/>
                  </a:cubicBezTo>
                  <a:cubicBezTo>
                    <a:pt x="6" y="100"/>
                    <a:pt x="8" y="103"/>
                    <a:pt x="11"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62">
              <a:extLst>
                <a:ext uri="{FF2B5EF4-FFF2-40B4-BE49-F238E27FC236}">
                  <a16:creationId xmlns:a16="http://schemas.microsoft.com/office/drawing/2014/main" id="{DEE42607-0DDC-43ED-ADA3-F16C2F5994D1}"/>
                </a:ext>
              </a:extLst>
            </p:cNvPr>
            <p:cNvSpPr>
              <a:spLocks/>
            </p:cNvSpPr>
            <p:nvPr/>
          </p:nvSpPr>
          <p:spPr bwMode="auto">
            <a:xfrm>
              <a:off x="1148" y="2630"/>
              <a:ext cx="177" cy="177"/>
            </a:xfrm>
            <a:custGeom>
              <a:avLst/>
              <a:gdLst>
                <a:gd name="T0" fmla="*/ 11 w 102"/>
                <a:gd name="T1" fmla="*/ 11 h 102"/>
                <a:gd name="T2" fmla="*/ 32 w 102"/>
                <a:gd name="T3" fmla="*/ 71 h 102"/>
                <a:gd name="T4" fmla="*/ 91 w 102"/>
                <a:gd name="T5" fmla="*/ 92 h 102"/>
                <a:gd name="T6" fmla="*/ 70 w 102"/>
                <a:gd name="T7" fmla="*/ 32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0" y="22"/>
                    <a:pt x="9" y="48"/>
                    <a:pt x="32" y="71"/>
                  </a:cubicBezTo>
                  <a:cubicBezTo>
                    <a:pt x="54" y="93"/>
                    <a:pt x="81" y="102"/>
                    <a:pt x="91" y="92"/>
                  </a:cubicBezTo>
                  <a:cubicBezTo>
                    <a:pt x="102" y="81"/>
                    <a:pt x="92" y="54"/>
                    <a:pt x="70" y="32"/>
                  </a:cubicBezTo>
                  <a:cubicBezTo>
                    <a:pt x="48" y="10"/>
                    <a:pt x="21" y="0"/>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63">
              <a:extLst>
                <a:ext uri="{FF2B5EF4-FFF2-40B4-BE49-F238E27FC236}">
                  <a16:creationId xmlns:a16="http://schemas.microsoft.com/office/drawing/2014/main" id="{7CB20B9A-3500-44EC-83BB-43893FABEC85}"/>
                </a:ext>
              </a:extLst>
            </p:cNvPr>
            <p:cNvSpPr>
              <a:spLocks/>
            </p:cNvSpPr>
            <p:nvPr/>
          </p:nvSpPr>
          <p:spPr bwMode="auto">
            <a:xfrm>
              <a:off x="1152" y="2656"/>
              <a:ext cx="165" cy="151"/>
            </a:xfrm>
            <a:custGeom>
              <a:avLst/>
              <a:gdLst>
                <a:gd name="T0" fmla="*/ 30 w 95"/>
                <a:gd name="T1" fmla="*/ 37 h 87"/>
                <a:gd name="T2" fmla="*/ 89 w 95"/>
                <a:gd name="T3" fmla="*/ 58 h 87"/>
                <a:gd name="T4" fmla="*/ 92 w 95"/>
                <a:gd name="T5" fmla="*/ 54 h 87"/>
                <a:gd name="T6" fmla="*/ 89 w 95"/>
                <a:gd name="T7" fmla="*/ 77 h 87"/>
                <a:gd name="T8" fmla="*/ 30 w 95"/>
                <a:gd name="T9" fmla="*/ 56 h 87"/>
                <a:gd name="T10" fmla="*/ 6 w 95"/>
                <a:gd name="T11" fmla="*/ 0 h 87"/>
                <a:gd name="T12" fmla="*/ 30 w 95"/>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5" h="87">
                  <a:moveTo>
                    <a:pt x="30" y="37"/>
                  </a:moveTo>
                  <a:cubicBezTo>
                    <a:pt x="52" y="59"/>
                    <a:pt x="79" y="69"/>
                    <a:pt x="89" y="58"/>
                  </a:cubicBezTo>
                  <a:cubicBezTo>
                    <a:pt x="90" y="57"/>
                    <a:pt x="91" y="55"/>
                    <a:pt x="92" y="54"/>
                  </a:cubicBezTo>
                  <a:cubicBezTo>
                    <a:pt x="95" y="64"/>
                    <a:pt x="94" y="72"/>
                    <a:pt x="89" y="77"/>
                  </a:cubicBezTo>
                  <a:cubicBezTo>
                    <a:pt x="79" y="87"/>
                    <a:pt x="52" y="78"/>
                    <a:pt x="30" y="56"/>
                  </a:cubicBezTo>
                  <a:cubicBezTo>
                    <a:pt x="10" y="36"/>
                    <a:pt x="0" y="12"/>
                    <a:pt x="6" y="0"/>
                  </a:cubicBezTo>
                  <a:cubicBezTo>
                    <a:pt x="9" y="11"/>
                    <a:pt x="17" y="25"/>
                    <a:pt x="30"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Freeform 6">
            <a:extLst>
              <a:ext uri="{FF2B5EF4-FFF2-40B4-BE49-F238E27FC236}">
                <a16:creationId xmlns:a16="http://schemas.microsoft.com/office/drawing/2014/main" id="{DD69503C-F795-4D6B-AEF1-E0BB087F7772}"/>
              </a:ext>
            </a:extLst>
          </p:cNvPr>
          <p:cNvSpPr>
            <a:spLocks/>
          </p:cNvSpPr>
          <p:nvPr/>
        </p:nvSpPr>
        <p:spPr bwMode="auto">
          <a:xfrm rot="5400000" flipV="1">
            <a:off x="6525186" y="-957377"/>
            <a:ext cx="4817733" cy="6570562"/>
          </a:xfrm>
          <a:custGeom>
            <a:avLst/>
            <a:gdLst>
              <a:gd name="T0" fmla="*/ 0 w 1829"/>
              <a:gd name="T1" fmla="*/ 2460 h 2460"/>
              <a:gd name="T2" fmla="*/ 0 w 1829"/>
              <a:gd name="T3" fmla="*/ 0 h 2460"/>
              <a:gd name="T4" fmla="*/ 568 w 1829"/>
              <a:gd name="T5" fmla="*/ 817 h 2460"/>
              <a:gd name="T6" fmla="*/ 569 w 1829"/>
              <a:gd name="T7" fmla="*/ 860 h 2460"/>
              <a:gd name="T8" fmla="*/ 569 w 1829"/>
              <a:gd name="T9" fmla="*/ 860 h 2460"/>
              <a:gd name="T10" fmla="*/ 569 w 1829"/>
              <a:gd name="T11" fmla="*/ 861 h 2460"/>
              <a:gd name="T12" fmla="*/ 566 w 1829"/>
              <a:gd name="T13" fmla="*/ 934 h 2460"/>
              <a:gd name="T14" fmla="*/ 1145 w 1829"/>
              <a:gd name="T15" fmla="*/ 1516 h 2460"/>
              <a:gd name="T16" fmla="*/ 1169 w 1829"/>
              <a:gd name="T17" fmla="*/ 1516 h 2460"/>
              <a:gd name="T18" fmla="*/ 1171 w 1829"/>
              <a:gd name="T19" fmla="*/ 1516 h 2460"/>
              <a:gd name="T20" fmla="*/ 1171 w 1829"/>
              <a:gd name="T21" fmla="*/ 1516 h 2460"/>
              <a:gd name="T22" fmla="*/ 1824 w 1829"/>
              <a:gd name="T23" fmla="*/ 2158 h 2460"/>
              <a:gd name="T24" fmla="*/ 1767 w 1829"/>
              <a:gd name="T25" fmla="*/ 2460 h 2460"/>
              <a:gd name="T26" fmla="*/ 0 w 1829"/>
              <a:gd name="T27" fmla="*/ 2460 h 2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29" h="2460">
                <a:moveTo>
                  <a:pt x="0" y="2460"/>
                </a:moveTo>
                <a:cubicBezTo>
                  <a:pt x="0" y="0"/>
                  <a:pt x="0" y="0"/>
                  <a:pt x="0" y="0"/>
                </a:cubicBezTo>
                <a:cubicBezTo>
                  <a:pt x="321" y="136"/>
                  <a:pt x="552" y="446"/>
                  <a:pt x="568" y="817"/>
                </a:cubicBezTo>
                <a:cubicBezTo>
                  <a:pt x="569" y="831"/>
                  <a:pt x="569" y="846"/>
                  <a:pt x="569" y="860"/>
                </a:cubicBezTo>
                <a:cubicBezTo>
                  <a:pt x="569" y="860"/>
                  <a:pt x="569" y="860"/>
                  <a:pt x="569" y="860"/>
                </a:cubicBezTo>
                <a:cubicBezTo>
                  <a:pt x="569" y="861"/>
                  <a:pt x="569" y="861"/>
                  <a:pt x="569" y="861"/>
                </a:cubicBezTo>
                <a:cubicBezTo>
                  <a:pt x="569" y="885"/>
                  <a:pt x="568" y="910"/>
                  <a:pt x="566" y="934"/>
                </a:cubicBezTo>
                <a:cubicBezTo>
                  <a:pt x="560" y="1318"/>
                  <a:pt x="740" y="1510"/>
                  <a:pt x="1145" y="1516"/>
                </a:cubicBezTo>
                <a:cubicBezTo>
                  <a:pt x="1153" y="1516"/>
                  <a:pt x="1161" y="1516"/>
                  <a:pt x="1169" y="1516"/>
                </a:cubicBezTo>
                <a:cubicBezTo>
                  <a:pt x="1171" y="1516"/>
                  <a:pt x="1171" y="1516"/>
                  <a:pt x="1171" y="1516"/>
                </a:cubicBezTo>
                <a:cubicBezTo>
                  <a:pt x="1171" y="1516"/>
                  <a:pt x="1171" y="1516"/>
                  <a:pt x="1171" y="1516"/>
                </a:cubicBezTo>
                <a:cubicBezTo>
                  <a:pt x="1521" y="1525"/>
                  <a:pt x="1808" y="1804"/>
                  <a:pt x="1824" y="2158"/>
                </a:cubicBezTo>
                <a:cubicBezTo>
                  <a:pt x="1829" y="2266"/>
                  <a:pt x="1808" y="2368"/>
                  <a:pt x="1767" y="2460"/>
                </a:cubicBezTo>
                <a:lnTo>
                  <a:pt x="0" y="2460"/>
                </a:lnTo>
                <a:close/>
              </a:path>
            </a:pathLst>
          </a:custGeom>
          <a:solidFill>
            <a:srgbClr val="A6C2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6" name="Group 4">
            <a:extLst>
              <a:ext uri="{FF2B5EF4-FFF2-40B4-BE49-F238E27FC236}">
                <a16:creationId xmlns:a16="http://schemas.microsoft.com/office/drawing/2014/main" id="{44311F5F-9247-41DB-8764-E6DF4A71EFCC}"/>
              </a:ext>
            </a:extLst>
          </p:cNvPr>
          <p:cNvGrpSpPr>
            <a:grpSpLocks noChangeAspect="1"/>
          </p:cNvGrpSpPr>
          <p:nvPr/>
        </p:nvGrpSpPr>
        <p:grpSpPr bwMode="auto">
          <a:xfrm>
            <a:off x="275655" y="892515"/>
            <a:ext cx="5511799" cy="4452938"/>
            <a:chOff x="309" y="439"/>
            <a:chExt cx="3472" cy="2805"/>
          </a:xfrm>
        </p:grpSpPr>
        <p:sp>
          <p:nvSpPr>
            <p:cNvPr id="8" name="Rectangle 5">
              <a:extLst>
                <a:ext uri="{FF2B5EF4-FFF2-40B4-BE49-F238E27FC236}">
                  <a16:creationId xmlns:a16="http://schemas.microsoft.com/office/drawing/2014/main" id="{9F88DA07-F03D-4CD8-8616-5D2CE7F1B20A}"/>
                </a:ext>
              </a:extLst>
            </p:cNvPr>
            <p:cNvSpPr>
              <a:spLocks noChangeArrowheads="1"/>
            </p:cNvSpPr>
            <p:nvPr/>
          </p:nvSpPr>
          <p:spPr bwMode="auto">
            <a:xfrm>
              <a:off x="1576" y="1396"/>
              <a:ext cx="1" cy="1"/>
            </a:xfrm>
            <a:prstGeom prst="rect">
              <a:avLst/>
            </a:prstGeom>
            <a:solidFill>
              <a:srgbClr val="EBF3F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29D03481-13B0-4FCF-AF10-7DAA0FB57EC4}"/>
                </a:ext>
              </a:extLst>
            </p:cNvPr>
            <p:cNvSpPr>
              <a:spLocks/>
            </p:cNvSpPr>
            <p:nvPr/>
          </p:nvSpPr>
          <p:spPr bwMode="auto">
            <a:xfrm>
              <a:off x="309" y="439"/>
              <a:ext cx="3472" cy="2805"/>
            </a:xfrm>
            <a:custGeom>
              <a:avLst/>
              <a:gdLst>
                <a:gd name="T0" fmla="*/ 2081 w 9325"/>
                <a:gd name="T1" fmla="*/ 7521 h 7534"/>
                <a:gd name="T2" fmla="*/ 959 w 9325"/>
                <a:gd name="T3" fmla="*/ 7085 h 7534"/>
                <a:gd name="T4" fmla="*/ 447 w 9325"/>
                <a:gd name="T5" fmla="*/ 4400 h 7534"/>
                <a:gd name="T6" fmla="*/ 1429 w 9325"/>
                <a:gd name="T7" fmla="*/ 3225 h 7534"/>
                <a:gd name="T8" fmla="*/ 1717 w 9325"/>
                <a:gd name="T9" fmla="*/ 3090 h 7534"/>
                <a:gd name="T10" fmla="*/ 2932 w 9325"/>
                <a:gd name="T11" fmla="*/ 2800 h 7534"/>
                <a:gd name="T12" fmla="*/ 3801 w 9325"/>
                <a:gd name="T13" fmla="*/ 2096 h 7534"/>
                <a:gd name="T14" fmla="*/ 8049 w 9325"/>
                <a:gd name="T15" fmla="*/ 3958 h 7534"/>
                <a:gd name="T16" fmla="*/ 8712 w 9325"/>
                <a:gd name="T17" fmla="*/ 5275 h 7534"/>
                <a:gd name="T18" fmla="*/ 9257 w 9325"/>
                <a:gd name="T19" fmla="*/ 6015 h 7534"/>
                <a:gd name="T20" fmla="*/ 9314 w 9325"/>
                <a:gd name="T21" fmla="*/ 6357 h 7534"/>
                <a:gd name="T22" fmla="*/ 8643 w 9325"/>
                <a:gd name="T23" fmla="*/ 7461 h 7534"/>
                <a:gd name="T24" fmla="*/ 8142 w 9325"/>
                <a:gd name="T25" fmla="*/ 7523 h 7534"/>
                <a:gd name="T26" fmla="*/ 2081 w 9325"/>
                <a:gd name="T27" fmla="*/ 7521 h 7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325" h="7534">
                  <a:moveTo>
                    <a:pt x="2081" y="7521"/>
                  </a:moveTo>
                  <a:cubicBezTo>
                    <a:pt x="1669" y="7521"/>
                    <a:pt x="1280" y="7369"/>
                    <a:pt x="959" y="7085"/>
                  </a:cubicBezTo>
                  <a:cubicBezTo>
                    <a:pt x="284" y="6487"/>
                    <a:pt x="0" y="5375"/>
                    <a:pt x="447" y="4400"/>
                  </a:cubicBezTo>
                  <a:cubicBezTo>
                    <a:pt x="666" y="3925"/>
                    <a:pt x="971" y="3487"/>
                    <a:pt x="1429" y="3225"/>
                  </a:cubicBezTo>
                  <a:cubicBezTo>
                    <a:pt x="1524" y="3171"/>
                    <a:pt x="1621" y="3127"/>
                    <a:pt x="1717" y="3090"/>
                  </a:cubicBezTo>
                  <a:cubicBezTo>
                    <a:pt x="2137" y="2932"/>
                    <a:pt x="2586" y="2910"/>
                    <a:pt x="2932" y="2800"/>
                  </a:cubicBezTo>
                  <a:cubicBezTo>
                    <a:pt x="3326" y="2681"/>
                    <a:pt x="3596" y="2471"/>
                    <a:pt x="3801" y="2096"/>
                  </a:cubicBezTo>
                  <a:cubicBezTo>
                    <a:pt x="4945" y="0"/>
                    <a:pt x="8709" y="1011"/>
                    <a:pt x="8049" y="3958"/>
                  </a:cubicBezTo>
                  <a:cubicBezTo>
                    <a:pt x="7907" y="4593"/>
                    <a:pt x="8321" y="4912"/>
                    <a:pt x="8712" y="5275"/>
                  </a:cubicBezTo>
                  <a:cubicBezTo>
                    <a:pt x="8938" y="5484"/>
                    <a:pt x="9157" y="5707"/>
                    <a:pt x="9257" y="6015"/>
                  </a:cubicBezTo>
                  <a:cubicBezTo>
                    <a:pt x="9291" y="6119"/>
                    <a:pt x="9312" y="6232"/>
                    <a:pt x="9314" y="6357"/>
                  </a:cubicBezTo>
                  <a:cubicBezTo>
                    <a:pt x="9325" y="6867"/>
                    <a:pt x="9040" y="7304"/>
                    <a:pt x="8643" y="7461"/>
                  </a:cubicBezTo>
                  <a:cubicBezTo>
                    <a:pt x="8458" y="7534"/>
                    <a:pt x="8335" y="7523"/>
                    <a:pt x="8142" y="7523"/>
                  </a:cubicBezTo>
                  <a:lnTo>
                    <a:pt x="2081" y="7521"/>
                  </a:lnTo>
                  <a:close/>
                </a:path>
              </a:pathLst>
            </a:custGeom>
            <a:solidFill>
              <a:srgbClr val="A6C2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E6D7EE9B-D3A5-406D-B9ED-B9F1A9AA47AD}"/>
                </a:ext>
              </a:extLst>
            </p:cNvPr>
            <p:cNvSpPr>
              <a:spLocks/>
            </p:cNvSpPr>
            <p:nvPr/>
          </p:nvSpPr>
          <p:spPr bwMode="auto">
            <a:xfrm>
              <a:off x="1123" y="2260"/>
              <a:ext cx="1994" cy="980"/>
            </a:xfrm>
            <a:custGeom>
              <a:avLst/>
              <a:gdLst>
                <a:gd name="T0" fmla="*/ 1994 w 1994"/>
                <a:gd name="T1" fmla="*/ 0 h 980"/>
                <a:gd name="T2" fmla="*/ 1994 w 1994"/>
                <a:gd name="T3" fmla="*/ 980 h 980"/>
                <a:gd name="T4" fmla="*/ 1980 w 1994"/>
                <a:gd name="T5" fmla="*/ 980 h 980"/>
                <a:gd name="T6" fmla="*/ 1790 w 1994"/>
                <a:gd name="T7" fmla="*/ 980 h 980"/>
                <a:gd name="T8" fmla="*/ 1722 w 1994"/>
                <a:gd name="T9" fmla="*/ 980 h 980"/>
                <a:gd name="T10" fmla="*/ 1628 w 1994"/>
                <a:gd name="T11" fmla="*/ 980 h 980"/>
                <a:gd name="T12" fmla="*/ 1611 w 1994"/>
                <a:gd name="T13" fmla="*/ 980 h 980"/>
                <a:gd name="T14" fmla="*/ 1594 w 1994"/>
                <a:gd name="T15" fmla="*/ 980 h 980"/>
                <a:gd name="T16" fmla="*/ 1517 w 1994"/>
                <a:gd name="T17" fmla="*/ 980 h 980"/>
                <a:gd name="T18" fmla="*/ 1512 w 1994"/>
                <a:gd name="T19" fmla="*/ 980 h 980"/>
                <a:gd name="T20" fmla="*/ 1327 w 1994"/>
                <a:gd name="T21" fmla="*/ 980 h 980"/>
                <a:gd name="T22" fmla="*/ 1283 w 1994"/>
                <a:gd name="T23" fmla="*/ 980 h 980"/>
                <a:gd name="T24" fmla="*/ 1242 w 1994"/>
                <a:gd name="T25" fmla="*/ 980 h 980"/>
                <a:gd name="T26" fmla="*/ 1220 w 1994"/>
                <a:gd name="T27" fmla="*/ 980 h 980"/>
                <a:gd name="T28" fmla="*/ 1194 w 1994"/>
                <a:gd name="T29" fmla="*/ 980 h 980"/>
                <a:gd name="T30" fmla="*/ 1128 w 1994"/>
                <a:gd name="T31" fmla="*/ 980 h 980"/>
                <a:gd name="T32" fmla="*/ 1109 w 1994"/>
                <a:gd name="T33" fmla="*/ 980 h 980"/>
                <a:gd name="T34" fmla="*/ 1063 w 1994"/>
                <a:gd name="T35" fmla="*/ 980 h 980"/>
                <a:gd name="T36" fmla="*/ 925 w 1994"/>
                <a:gd name="T37" fmla="*/ 980 h 980"/>
                <a:gd name="T38" fmla="*/ 827 w 1994"/>
                <a:gd name="T39" fmla="*/ 980 h 980"/>
                <a:gd name="T40" fmla="*/ 478 w 1994"/>
                <a:gd name="T41" fmla="*/ 980 h 980"/>
                <a:gd name="T42" fmla="*/ 430 w 1994"/>
                <a:gd name="T43" fmla="*/ 980 h 980"/>
                <a:gd name="T44" fmla="*/ 376 w 1994"/>
                <a:gd name="T45" fmla="*/ 980 h 980"/>
                <a:gd name="T46" fmla="*/ 370 w 1994"/>
                <a:gd name="T47" fmla="*/ 980 h 980"/>
                <a:gd name="T48" fmla="*/ 181 w 1994"/>
                <a:gd name="T49" fmla="*/ 980 h 980"/>
                <a:gd name="T50" fmla="*/ 174 w 1994"/>
                <a:gd name="T51" fmla="*/ 980 h 980"/>
                <a:gd name="T52" fmla="*/ 49 w 1994"/>
                <a:gd name="T53" fmla="*/ 980 h 980"/>
                <a:gd name="T54" fmla="*/ 13 w 1994"/>
                <a:gd name="T55" fmla="*/ 980 h 980"/>
                <a:gd name="T56" fmla="*/ 0 w 1994"/>
                <a:gd name="T57" fmla="*/ 980 h 980"/>
                <a:gd name="T58" fmla="*/ 0 w 1994"/>
                <a:gd name="T59" fmla="*/ 0 h 980"/>
                <a:gd name="T60" fmla="*/ 1994 w 1994"/>
                <a:gd name="T61" fmla="*/ 0 h 9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94" h="980">
                  <a:moveTo>
                    <a:pt x="1994" y="0"/>
                  </a:moveTo>
                  <a:lnTo>
                    <a:pt x="1994" y="980"/>
                  </a:lnTo>
                  <a:lnTo>
                    <a:pt x="1980" y="980"/>
                  </a:lnTo>
                  <a:lnTo>
                    <a:pt x="1790" y="980"/>
                  </a:lnTo>
                  <a:lnTo>
                    <a:pt x="1722" y="980"/>
                  </a:lnTo>
                  <a:lnTo>
                    <a:pt x="1628" y="980"/>
                  </a:lnTo>
                  <a:lnTo>
                    <a:pt x="1611" y="980"/>
                  </a:lnTo>
                  <a:lnTo>
                    <a:pt x="1594" y="980"/>
                  </a:lnTo>
                  <a:lnTo>
                    <a:pt x="1517" y="980"/>
                  </a:lnTo>
                  <a:lnTo>
                    <a:pt x="1512" y="980"/>
                  </a:lnTo>
                  <a:lnTo>
                    <a:pt x="1327" y="980"/>
                  </a:lnTo>
                  <a:lnTo>
                    <a:pt x="1283" y="980"/>
                  </a:lnTo>
                  <a:lnTo>
                    <a:pt x="1242" y="980"/>
                  </a:lnTo>
                  <a:lnTo>
                    <a:pt x="1220" y="980"/>
                  </a:lnTo>
                  <a:lnTo>
                    <a:pt x="1194" y="980"/>
                  </a:lnTo>
                  <a:lnTo>
                    <a:pt x="1128" y="980"/>
                  </a:lnTo>
                  <a:lnTo>
                    <a:pt x="1109" y="980"/>
                  </a:lnTo>
                  <a:lnTo>
                    <a:pt x="1063" y="980"/>
                  </a:lnTo>
                  <a:lnTo>
                    <a:pt x="925" y="980"/>
                  </a:lnTo>
                  <a:lnTo>
                    <a:pt x="827" y="980"/>
                  </a:lnTo>
                  <a:lnTo>
                    <a:pt x="478" y="980"/>
                  </a:lnTo>
                  <a:lnTo>
                    <a:pt x="430" y="980"/>
                  </a:lnTo>
                  <a:lnTo>
                    <a:pt x="376" y="980"/>
                  </a:lnTo>
                  <a:lnTo>
                    <a:pt x="370" y="980"/>
                  </a:lnTo>
                  <a:lnTo>
                    <a:pt x="181" y="980"/>
                  </a:lnTo>
                  <a:lnTo>
                    <a:pt x="174" y="980"/>
                  </a:lnTo>
                  <a:lnTo>
                    <a:pt x="49" y="980"/>
                  </a:lnTo>
                  <a:lnTo>
                    <a:pt x="13" y="980"/>
                  </a:lnTo>
                  <a:lnTo>
                    <a:pt x="0" y="980"/>
                  </a:lnTo>
                  <a:lnTo>
                    <a:pt x="0" y="0"/>
                  </a:lnTo>
                  <a:lnTo>
                    <a:pt x="1994" y="0"/>
                  </a:ln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a:extLst>
                <a:ext uri="{FF2B5EF4-FFF2-40B4-BE49-F238E27FC236}">
                  <a16:creationId xmlns:a16="http://schemas.microsoft.com/office/drawing/2014/main" id="{25623078-C109-4D50-8E7F-484E956117C3}"/>
                </a:ext>
              </a:extLst>
            </p:cNvPr>
            <p:cNvSpPr>
              <a:spLocks/>
            </p:cNvSpPr>
            <p:nvPr/>
          </p:nvSpPr>
          <p:spPr bwMode="auto">
            <a:xfrm>
              <a:off x="1254" y="2529"/>
              <a:ext cx="696" cy="711"/>
            </a:xfrm>
            <a:custGeom>
              <a:avLst/>
              <a:gdLst>
                <a:gd name="T0" fmla="*/ 1868 w 1868"/>
                <a:gd name="T1" fmla="*/ 1909 h 1909"/>
                <a:gd name="T2" fmla="*/ 656 w 1868"/>
                <a:gd name="T3" fmla="*/ 1908 h 1909"/>
                <a:gd name="T4" fmla="*/ 640 w 1868"/>
                <a:gd name="T5" fmla="*/ 1908 h 1909"/>
                <a:gd name="T6" fmla="*/ 132 w 1868"/>
                <a:gd name="T7" fmla="*/ 1908 h 1909"/>
                <a:gd name="T8" fmla="*/ 89 w 1868"/>
                <a:gd name="T9" fmla="*/ 1363 h 1909"/>
                <a:gd name="T10" fmla="*/ 5 w 1868"/>
                <a:gd name="T11" fmla="*/ 319 h 1909"/>
                <a:gd name="T12" fmla="*/ 0 w 1868"/>
                <a:gd name="T13" fmla="*/ 266 h 1909"/>
                <a:gd name="T14" fmla="*/ 509 w 1868"/>
                <a:gd name="T15" fmla="*/ 235 h 1909"/>
                <a:gd name="T16" fmla="*/ 1352 w 1868"/>
                <a:gd name="T17" fmla="*/ 0 h 1909"/>
                <a:gd name="T18" fmla="*/ 1368 w 1868"/>
                <a:gd name="T19" fmla="*/ 141 h 1909"/>
                <a:gd name="T20" fmla="*/ 1417 w 1868"/>
                <a:gd name="T21" fmla="*/ 705 h 1909"/>
                <a:gd name="T22" fmla="*/ 1823 w 1868"/>
                <a:gd name="T23" fmla="*/ 1844 h 1909"/>
                <a:gd name="T24" fmla="*/ 1868 w 1868"/>
                <a:gd name="T25" fmla="*/ 1909 h 19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68" h="1909">
                  <a:moveTo>
                    <a:pt x="1868" y="1909"/>
                  </a:moveTo>
                  <a:cubicBezTo>
                    <a:pt x="656" y="1908"/>
                    <a:pt x="656" y="1908"/>
                    <a:pt x="656" y="1908"/>
                  </a:cubicBezTo>
                  <a:cubicBezTo>
                    <a:pt x="640" y="1908"/>
                    <a:pt x="640" y="1908"/>
                    <a:pt x="640" y="1908"/>
                  </a:cubicBezTo>
                  <a:cubicBezTo>
                    <a:pt x="132" y="1908"/>
                    <a:pt x="132" y="1908"/>
                    <a:pt x="132" y="1908"/>
                  </a:cubicBezTo>
                  <a:cubicBezTo>
                    <a:pt x="117" y="1724"/>
                    <a:pt x="103" y="1539"/>
                    <a:pt x="89" y="1363"/>
                  </a:cubicBezTo>
                  <a:cubicBezTo>
                    <a:pt x="50" y="880"/>
                    <a:pt x="16" y="462"/>
                    <a:pt x="5" y="319"/>
                  </a:cubicBezTo>
                  <a:cubicBezTo>
                    <a:pt x="2" y="284"/>
                    <a:pt x="0" y="266"/>
                    <a:pt x="0" y="266"/>
                  </a:cubicBezTo>
                  <a:cubicBezTo>
                    <a:pt x="509" y="235"/>
                    <a:pt x="509" y="235"/>
                    <a:pt x="509" y="235"/>
                  </a:cubicBezTo>
                  <a:cubicBezTo>
                    <a:pt x="1352" y="0"/>
                    <a:pt x="1352" y="0"/>
                    <a:pt x="1352" y="0"/>
                  </a:cubicBezTo>
                  <a:cubicBezTo>
                    <a:pt x="1352" y="0"/>
                    <a:pt x="1359" y="57"/>
                    <a:pt x="1368" y="141"/>
                  </a:cubicBezTo>
                  <a:cubicBezTo>
                    <a:pt x="1385" y="298"/>
                    <a:pt x="1411" y="550"/>
                    <a:pt x="1417" y="705"/>
                  </a:cubicBezTo>
                  <a:cubicBezTo>
                    <a:pt x="1427" y="941"/>
                    <a:pt x="1641" y="1618"/>
                    <a:pt x="1823" y="1844"/>
                  </a:cubicBezTo>
                  <a:cubicBezTo>
                    <a:pt x="1838" y="1863"/>
                    <a:pt x="1853" y="1884"/>
                    <a:pt x="1868" y="1909"/>
                  </a:cubicBezTo>
                  <a:close/>
                </a:path>
              </a:pathLst>
            </a:custGeom>
            <a:solidFill>
              <a:srgbClr val="1C46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9">
              <a:extLst>
                <a:ext uri="{FF2B5EF4-FFF2-40B4-BE49-F238E27FC236}">
                  <a16:creationId xmlns:a16="http://schemas.microsoft.com/office/drawing/2014/main" id="{933DCE6E-7EF9-4D14-A78E-F044BD3A0F54}"/>
                </a:ext>
              </a:extLst>
            </p:cNvPr>
            <p:cNvSpPr>
              <a:spLocks/>
            </p:cNvSpPr>
            <p:nvPr/>
          </p:nvSpPr>
          <p:spPr bwMode="auto">
            <a:xfrm>
              <a:off x="1391" y="1392"/>
              <a:ext cx="291" cy="312"/>
            </a:xfrm>
            <a:custGeom>
              <a:avLst/>
              <a:gdLst>
                <a:gd name="T0" fmla="*/ 780 w 780"/>
                <a:gd name="T1" fmla="*/ 599 h 838"/>
                <a:gd name="T2" fmla="*/ 0 w 780"/>
                <a:gd name="T3" fmla="*/ 749 h 838"/>
                <a:gd name="T4" fmla="*/ 193 w 780"/>
                <a:gd name="T5" fmla="*/ 595 h 838"/>
                <a:gd name="T6" fmla="*/ 171 w 780"/>
                <a:gd name="T7" fmla="*/ 446 h 838"/>
                <a:gd name="T8" fmla="*/ 159 w 780"/>
                <a:gd name="T9" fmla="*/ 293 h 838"/>
                <a:gd name="T10" fmla="*/ 350 w 780"/>
                <a:gd name="T11" fmla="*/ 143 h 838"/>
                <a:gd name="T12" fmla="*/ 531 w 780"/>
                <a:gd name="T13" fmla="*/ 0 h 838"/>
                <a:gd name="T14" fmla="*/ 780 w 780"/>
                <a:gd name="T15" fmla="*/ 599 h 8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80" h="838">
                  <a:moveTo>
                    <a:pt x="780" y="599"/>
                  </a:moveTo>
                  <a:cubicBezTo>
                    <a:pt x="780" y="599"/>
                    <a:pt x="285" y="838"/>
                    <a:pt x="0" y="749"/>
                  </a:cubicBezTo>
                  <a:cubicBezTo>
                    <a:pt x="0" y="749"/>
                    <a:pt x="70" y="661"/>
                    <a:pt x="193" y="595"/>
                  </a:cubicBezTo>
                  <a:cubicBezTo>
                    <a:pt x="183" y="537"/>
                    <a:pt x="175" y="488"/>
                    <a:pt x="171" y="446"/>
                  </a:cubicBezTo>
                  <a:cubicBezTo>
                    <a:pt x="159" y="348"/>
                    <a:pt x="159" y="293"/>
                    <a:pt x="159" y="293"/>
                  </a:cubicBezTo>
                  <a:cubicBezTo>
                    <a:pt x="350" y="143"/>
                    <a:pt x="350" y="143"/>
                    <a:pt x="350" y="143"/>
                  </a:cubicBezTo>
                  <a:cubicBezTo>
                    <a:pt x="531" y="0"/>
                    <a:pt x="531" y="0"/>
                    <a:pt x="531" y="0"/>
                  </a:cubicBezTo>
                  <a:cubicBezTo>
                    <a:pt x="516" y="404"/>
                    <a:pt x="780" y="599"/>
                    <a:pt x="780" y="599"/>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0">
              <a:extLst>
                <a:ext uri="{FF2B5EF4-FFF2-40B4-BE49-F238E27FC236}">
                  <a16:creationId xmlns:a16="http://schemas.microsoft.com/office/drawing/2014/main" id="{2672DEFA-3E4C-486E-A744-0CFCE8A8A08C}"/>
                </a:ext>
              </a:extLst>
            </p:cNvPr>
            <p:cNvSpPr>
              <a:spLocks/>
            </p:cNvSpPr>
            <p:nvPr/>
          </p:nvSpPr>
          <p:spPr bwMode="auto">
            <a:xfrm>
              <a:off x="1451" y="1445"/>
              <a:ext cx="139" cy="113"/>
            </a:xfrm>
            <a:custGeom>
              <a:avLst/>
              <a:gdLst>
                <a:gd name="T0" fmla="*/ 375 w 375"/>
                <a:gd name="T1" fmla="*/ 11 h 303"/>
                <a:gd name="T2" fmla="*/ 12 w 375"/>
                <a:gd name="T3" fmla="*/ 303 h 303"/>
                <a:gd name="T4" fmla="*/ 0 w 375"/>
                <a:gd name="T5" fmla="*/ 150 h 303"/>
                <a:gd name="T6" fmla="*/ 191 w 375"/>
                <a:gd name="T7" fmla="*/ 0 h 303"/>
                <a:gd name="T8" fmla="*/ 375 w 375"/>
                <a:gd name="T9" fmla="*/ 11 h 303"/>
              </a:gdLst>
              <a:ahLst/>
              <a:cxnLst>
                <a:cxn ang="0">
                  <a:pos x="T0" y="T1"/>
                </a:cxn>
                <a:cxn ang="0">
                  <a:pos x="T2" y="T3"/>
                </a:cxn>
                <a:cxn ang="0">
                  <a:pos x="T4" y="T5"/>
                </a:cxn>
                <a:cxn ang="0">
                  <a:pos x="T6" y="T7"/>
                </a:cxn>
                <a:cxn ang="0">
                  <a:pos x="T8" y="T9"/>
                </a:cxn>
              </a:cxnLst>
              <a:rect l="0" t="0" r="r" b="b"/>
              <a:pathLst>
                <a:path w="375" h="303">
                  <a:moveTo>
                    <a:pt x="375" y="11"/>
                  </a:moveTo>
                  <a:cubicBezTo>
                    <a:pt x="375" y="11"/>
                    <a:pt x="250" y="239"/>
                    <a:pt x="12" y="303"/>
                  </a:cubicBezTo>
                  <a:cubicBezTo>
                    <a:pt x="0" y="205"/>
                    <a:pt x="0" y="150"/>
                    <a:pt x="0" y="150"/>
                  </a:cubicBezTo>
                  <a:cubicBezTo>
                    <a:pt x="191" y="0"/>
                    <a:pt x="191" y="0"/>
                    <a:pt x="191" y="0"/>
                  </a:cubicBezTo>
                  <a:lnTo>
                    <a:pt x="375" y="11"/>
                  </a:lnTo>
                  <a:close/>
                </a:path>
              </a:pathLst>
            </a:custGeom>
            <a:solidFill>
              <a:srgbClr val="ED98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1">
              <a:extLst>
                <a:ext uri="{FF2B5EF4-FFF2-40B4-BE49-F238E27FC236}">
                  <a16:creationId xmlns:a16="http://schemas.microsoft.com/office/drawing/2014/main" id="{C565DC01-51EA-42AB-A83F-C711D91CD1DB}"/>
                </a:ext>
              </a:extLst>
            </p:cNvPr>
            <p:cNvSpPr>
              <a:spLocks/>
            </p:cNvSpPr>
            <p:nvPr/>
          </p:nvSpPr>
          <p:spPr bwMode="auto">
            <a:xfrm>
              <a:off x="1373" y="1196"/>
              <a:ext cx="288" cy="331"/>
            </a:xfrm>
            <a:custGeom>
              <a:avLst/>
              <a:gdLst>
                <a:gd name="T0" fmla="*/ 122 w 773"/>
                <a:gd name="T1" fmla="*/ 812 h 889"/>
                <a:gd name="T2" fmla="*/ 638 w 773"/>
                <a:gd name="T3" fmla="*/ 599 h 889"/>
                <a:gd name="T4" fmla="*/ 474 w 773"/>
                <a:gd name="T5" fmla="*/ 62 h 889"/>
                <a:gd name="T6" fmla="*/ 60 w 773"/>
                <a:gd name="T7" fmla="*/ 196 h 889"/>
                <a:gd name="T8" fmla="*/ 122 w 773"/>
                <a:gd name="T9" fmla="*/ 812 h 889"/>
              </a:gdLst>
              <a:ahLst/>
              <a:cxnLst>
                <a:cxn ang="0">
                  <a:pos x="T0" y="T1"/>
                </a:cxn>
                <a:cxn ang="0">
                  <a:pos x="T2" y="T3"/>
                </a:cxn>
                <a:cxn ang="0">
                  <a:pos x="T4" y="T5"/>
                </a:cxn>
                <a:cxn ang="0">
                  <a:pos x="T6" y="T7"/>
                </a:cxn>
                <a:cxn ang="0">
                  <a:pos x="T8" y="T9"/>
                </a:cxn>
              </a:cxnLst>
              <a:rect l="0" t="0" r="r" b="b"/>
              <a:pathLst>
                <a:path w="773" h="889">
                  <a:moveTo>
                    <a:pt x="122" y="812"/>
                  </a:moveTo>
                  <a:cubicBezTo>
                    <a:pt x="122" y="812"/>
                    <a:pt x="594" y="889"/>
                    <a:pt x="638" y="599"/>
                  </a:cubicBezTo>
                  <a:cubicBezTo>
                    <a:pt x="682" y="309"/>
                    <a:pt x="773" y="123"/>
                    <a:pt x="474" y="62"/>
                  </a:cubicBezTo>
                  <a:cubicBezTo>
                    <a:pt x="174" y="0"/>
                    <a:pt x="99" y="102"/>
                    <a:pt x="60" y="196"/>
                  </a:cubicBezTo>
                  <a:cubicBezTo>
                    <a:pt x="21" y="289"/>
                    <a:pt x="0" y="784"/>
                    <a:pt x="122" y="812"/>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2">
              <a:extLst>
                <a:ext uri="{FF2B5EF4-FFF2-40B4-BE49-F238E27FC236}">
                  <a16:creationId xmlns:a16="http://schemas.microsoft.com/office/drawing/2014/main" id="{43F1DE4A-2E75-47E6-B434-6C5CC57FB2D9}"/>
                </a:ext>
              </a:extLst>
            </p:cNvPr>
            <p:cNvSpPr>
              <a:spLocks/>
            </p:cNvSpPr>
            <p:nvPr/>
          </p:nvSpPr>
          <p:spPr bwMode="auto">
            <a:xfrm>
              <a:off x="1273" y="1139"/>
              <a:ext cx="417" cy="284"/>
            </a:xfrm>
            <a:custGeom>
              <a:avLst/>
              <a:gdLst>
                <a:gd name="T0" fmla="*/ 1076 w 1119"/>
                <a:gd name="T1" fmla="*/ 180 h 762"/>
                <a:gd name="T2" fmla="*/ 1113 w 1119"/>
                <a:gd name="T3" fmla="*/ 170 h 762"/>
                <a:gd name="T4" fmla="*/ 1071 w 1119"/>
                <a:gd name="T5" fmla="*/ 158 h 762"/>
                <a:gd name="T6" fmla="*/ 998 w 1119"/>
                <a:gd name="T7" fmla="*/ 61 h 762"/>
                <a:gd name="T8" fmla="*/ 1030 w 1119"/>
                <a:gd name="T9" fmla="*/ 108 h 762"/>
                <a:gd name="T10" fmla="*/ 477 w 1119"/>
                <a:gd name="T11" fmla="*/ 29 h 762"/>
                <a:gd name="T12" fmla="*/ 219 w 1119"/>
                <a:gd name="T13" fmla="*/ 408 h 762"/>
                <a:gd name="T14" fmla="*/ 551 w 1119"/>
                <a:gd name="T15" fmla="*/ 353 h 762"/>
                <a:gd name="T16" fmla="*/ 727 w 1119"/>
                <a:gd name="T17" fmla="*/ 552 h 762"/>
                <a:gd name="T18" fmla="*/ 822 w 1119"/>
                <a:gd name="T19" fmla="*/ 521 h 762"/>
                <a:gd name="T20" fmla="*/ 846 w 1119"/>
                <a:gd name="T21" fmla="*/ 631 h 762"/>
                <a:gd name="T22" fmla="*/ 903 w 1119"/>
                <a:gd name="T23" fmla="*/ 762 h 762"/>
                <a:gd name="T24" fmla="*/ 976 w 1119"/>
                <a:gd name="T25" fmla="*/ 684 h 762"/>
                <a:gd name="T26" fmla="*/ 1085 w 1119"/>
                <a:gd name="T27" fmla="*/ 199 h 762"/>
                <a:gd name="T28" fmla="*/ 1076 w 1119"/>
                <a:gd name="T29" fmla="*/ 180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19" h="762">
                  <a:moveTo>
                    <a:pt x="1076" y="180"/>
                  </a:moveTo>
                  <a:cubicBezTo>
                    <a:pt x="1081" y="175"/>
                    <a:pt x="1091" y="171"/>
                    <a:pt x="1113" y="170"/>
                  </a:cubicBezTo>
                  <a:cubicBezTo>
                    <a:pt x="1113" y="170"/>
                    <a:pt x="1095" y="159"/>
                    <a:pt x="1071" y="158"/>
                  </a:cubicBezTo>
                  <a:cubicBezTo>
                    <a:pt x="1067" y="128"/>
                    <a:pt x="1051" y="74"/>
                    <a:pt x="998" y="61"/>
                  </a:cubicBezTo>
                  <a:cubicBezTo>
                    <a:pt x="998" y="61"/>
                    <a:pt x="1026" y="76"/>
                    <a:pt x="1030" y="108"/>
                  </a:cubicBezTo>
                  <a:cubicBezTo>
                    <a:pt x="969" y="46"/>
                    <a:pt x="838" y="0"/>
                    <a:pt x="477" y="29"/>
                  </a:cubicBezTo>
                  <a:cubicBezTo>
                    <a:pt x="0" y="66"/>
                    <a:pt x="157" y="371"/>
                    <a:pt x="219" y="408"/>
                  </a:cubicBezTo>
                  <a:cubicBezTo>
                    <a:pt x="281" y="444"/>
                    <a:pt x="436" y="344"/>
                    <a:pt x="551" y="353"/>
                  </a:cubicBezTo>
                  <a:cubicBezTo>
                    <a:pt x="666" y="363"/>
                    <a:pt x="684" y="537"/>
                    <a:pt x="727" y="552"/>
                  </a:cubicBezTo>
                  <a:cubicBezTo>
                    <a:pt x="751" y="560"/>
                    <a:pt x="770" y="545"/>
                    <a:pt x="822" y="521"/>
                  </a:cubicBezTo>
                  <a:cubicBezTo>
                    <a:pt x="875" y="497"/>
                    <a:pt x="861" y="574"/>
                    <a:pt x="846" y="631"/>
                  </a:cubicBezTo>
                  <a:cubicBezTo>
                    <a:pt x="830" y="687"/>
                    <a:pt x="903" y="762"/>
                    <a:pt x="903" y="762"/>
                  </a:cubicBezTo>
                  <a:cubicBezTo>
                    <a:pt x="903" y="762"/>
                    <a:pt x="903" y="762"/>
                    <a:pt x="976" y="684"/>
                  </a:cubicBezTo>
                  <a:cubicBezTo>
                    <a:pt x="1050" y="605"/>
                    <a:pt x="1119" y="270"/>
                    <a:pt x="1085" y="199"/>
                  </a:cubicBezTo>
                  <a:cubicBezTo>
                    <a:pt x="1082" y="193"/>
                    <a:pt x="1079" y="186"/>
                    <a:pt x="1076" y="180"/>
                  </a:cubicBezTo>
                  <a:close/>
                </a:path>
              </a:pathLst>
            </a:custGeom>
            <a:solidFill>
              <a:srgbClr val="A9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3">
              <a:extLst>
                <a:ext uri="{FF2B5EF4-FFF2-40B4-BE49-F238E27FC236}">
                  <a16:creationId xmlns:a16="http://schemas.microsoft.com/office/drawing/2014/main" id="{4F813B4A-39CF-4137-9046-7AB56B50B60C}"/>
                </a:ext>
              </a:extLst>
            </p:cNvPr>
            <p:cNvSpPr>
              <a:spLocks/>
            </p:cNvSpPr>
            <p:nvPr/>
          </p:nvSpPr>
          <p:spPr bwMode="auto">
            <a:xfrm>
              <a:off x="1238" y="1565"/>
              <a:ext cx="751" cy="1108"/>
            </a:xfrm>
            <a:custGeom>
              <a:avLst/>
              <a:gdLst>
                <a:gd name="T0" fmla="*/ 2012 w 2016"/>
                <a:gd name="T1" fmla="*/ 2060 h 2977"/>
                <a:gd name="T2" fmla="*/ 1527 w 2016"/>
                <a:gd name="T3" fmla="*/ 381 h 2977"/>
                <a:gd name="T4" fmla="*/ 1087 w 2016"/>
                <a:gd name="T5" fmla="*/ 15 h 2977"/>
                <a:gd name="T6" fmla="*/ 829 w 2016"/>
                <a:gd name="T7" fmla="*/ 124 h 2977"/>
                <a:gd name="T8" fmla="*/ 564 w 2016"/>
                <a:gd name="T9" fmla="*/ 154 h 2977"/>
                <a:gd name="T10" fmla="*/ 423 w 2016"/>
                <a:gd name="T11" fmla="*/ 247 h 2977"/>
                <a:gd name="T12" fmla="*/ 114 w 2016"/>
                <a:gd name="T13" fmla="*/ 733 h 2977"/>
                <a:gd name="T14" fmla="*/ 22 w 2016"/>
                <a:gd name="T15" fmla="*/ 1633 h 2977"/>
                <a:gd name="T16" fmla="*/ 7 w 2016"/>
                <a:gd name="T17" fmla="*/ 2118 h 2977"/>
                <a:gd name="T18" fmla="*/ 7 w 2016"/>
                <a:gd name="T19" fmla="*/ 2124 h 2977"/>
                <a:gd name="T20" fmla="*/ 6 w 2016"/>
                <a:gd name="T21" fmla="*/ 2172 h 2977"/>
                <a:gd name="T22" fmla="*/ 13 w 2016"/>
                <a:gd name="T23" fmla="*/ 2897 h 2977"/>
                <a:gd name="T24" fmla="*/ 43 w 2016"/>
                <a:gd name="T25" fmla="*/ 2909 h 2977"/>
                <a:gd name="T26" fmla="*/ 727 w 2016"/>
                <a:gd name="T27" fmla="*/ 2939 h 2977"/>
                <a:gd name="T28" fmla="*/ 1360 w 2016"/>
                <a:gd name="T29" fmla="*/ 2760 h 2977"/>
                <a:gd name="T30" fmla="*/ 1452 w 2016"/>
                <a:gd name="T31" fmla="*/ 2682 h 2977"/>
                <a:gd name="T32" fmla="*/ 1443 w 2016"/>
                <a:gd name="T33" fmla="*/ 2536 h 2977"/>
                <a:gd name="T34" fmla="*/ 1435 w 2016"/>
                <a:gd name="T35" fmla="*/ 2417 h 2977"/>
                <a:gd name="T36" fmla="*/ 1419 w 2016"/>
                <a:gd name="T37" fmla="*/ 1735 h 2977"/>
                <a:gd name="T38" fmla="*/ 1592 w 2016"/>
                <a:gd name="T39" fmla="*/ 1987 h 2977"/>
                <a:gd name="T40" fmla="*/ 1578 w 2016"/>
                <a:gd name="T41" fmla="*/ 2866 h 2977"/>
                <a:gd name="T42" fmla="*/ 1824 w 2016"/>
                <a:gd name="T43" fmla="*/ 2977 h 2977"/>
                <a:gd name="T44" fmla="*/ 2012 w 2016"/>
                <a:gd name="T45" fmla="*/ 2060 h 29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16" h="2977">
                  <a:moveTo>
                    <a:pt x="2012" y="2060"/>
                  </a:moveTo>
                  <a:cubicBezTo>
                    <a:pt x="2007" y="1946"/>
                    <a:pt x="1749" y="718"/>
                    <a:pt x="1527" y="381"/>
                  </a:cubicBezTo>
                  <a:cubicBezTo>
                    <a:pt x="1384" y="163"/>
                    <a:pt x="1087" y="15"/>
                    <a:pt x="1087" y="15"/>
                  </a:cubicBezTo>
                  <a:cubicBezTo>
                    <a:pt x="1067" y="0"/>
                    <a:pt x="943" y="69"/>
                    <a:pt x="829" y="124"/>
                  </a:cubicBezTo>
                  <a:cubicBezTo>
                    <a:pt x="725" y="174"/>
                    <a:pt x="662" y="173"/>
                    <a:pt x="564" y="154"/>
                  </a:cubicBezTo>
                  <a:cubicBezTo>
                    <a:pt x="564" y="154"/>
                    <a:pt x="457" y="221"/>
                    <a:pt x="423" y="247"/>
                  </a:cubicBezTo>
                  <a:cubicBezTo>
                    <a:pt x="296" y="346"/>
                    <a:pt x="172" y="506"/>
                    <a:pt x="114" y="733"/>
                  </a:cubicBezTo>
                  <a:cubicBezTo>
                    <a:pt x="66" y="925"/>
                    <a:pt x="37" y="1273"/>
                    <a:pt x="22" y="1633"/>
                  </a:cubicBezTo>
                  <a:cubicBezTo>
                    <a:pt x="14" y="1797"/>
                    <a:pt x="9" y="1962"/>
                    <a:pt x="7" y="2118"/>
                  </a:cubicBezTo>
                  <a:cubicBezTo>
                    <a:pt x="7" y="2124"/>
                    <a:pt x="7" y="2124"/>
                    <a:pt x="7" y="2124"/>
                  </a:cubicBezTo>
                  <a:cubicBezTo>
                    <a:pt x="6" y="2140"/>
                    <a:pt x="6" y="2156"/>
                    <a:pt x="6" y="2172"/>
                  </a:cubicBezTo>
                  <a:cubicBezTo>
                    <a:pt x="0" y="2573"/>
                    <a:pt x="6" y="2891"/>
                    <a:pt x="13" y="2897"/>
                  </a:cubicBezTo>
                  <a:cubicBezTo>
                    <a:pt x="22" y="2904"/>
                    <a:pt x="32" y="2909"/>
                    <a:pt x="43" y="2909"/>
                  </a:cubicBezTo>
                  <a:cubicBezTo>
                    <a:pt x="150" y="2907"/>
                    <a:pt x="463" y="2966"/>
                    <a:pt x="727" y="2939"/>
                  </a:cubicBezTo>
                  <a:cubicBezTo>
                    <a:pt x="951" y="2917"/>
                    <a:pt x="1148" y="2853"/>
                    <a:pt x="1360" y="2760"/>
                  </a:cubicBezTo>
                  <a:cubicBezTo>
                    <a:pt x="1389" y="2747"/>
                    <a:pt x="1453" y="2712"/>
                    <a:pt x="1452" y="2682"/>
                  </a:cubicBezTo>
                  <a:cubicBezTo>
                    <a:pt x="1451" y="2647"/>
                    <a:pt x="1448" y="2599"/>
                    <a:pt x="1443" y="2536"/>
                  </a:cubicBezTo>
                  <a:cubicBezTo>
                    <a:pt x="1441" y="2501"/>
                    <a:pt x="1438" y="2461"/>
                    <a:pt x="1435" y="2417"/>
                  </a:cubicBezTo>
                  <a:cubicBezTo>
                    <a:pt x="1424" y="2242"/>
                    <a:pt x="1412" y="2005"/>
                    <a:pt x="1419" y="1735"/>
                  </a:cubicBezTo>
                  <a:cubicBezTo>
                    <a:pt x="1514" y="1873"/>
                    <a:pt x="1585" y="1972"/>
                    <a:pt x="1592" y="1987"/>
                  </a:cubicBezTo>
                  <a:cubicBezTo>
                    <a:pt x="1617" y="2040"/>
                    <a:pt x="1578" y="2866"/>
                    <a:pt x="1578" y="2866"/>
                  </a:cubicBezTo>
                  <a:cubicBezTo>
                    <a:pt x="1628" y="2964"/>
                    <a:pt x="1824" y="2977"/>
                    <a:pt x="1824" y="2977"/>
                  </a:cubicBezTo>
                  <a:cubicBezTo>
                    <a:pt x="1824" y="2977"/>
                    <a:pt x="2016" y="2174"/>
                    <a:pt x="2012" y="2060"/>
                  </a:cubicBezTo>
                  <a:close/>
                </a:path>
              </a:pathLst>
            </a:custGeom>
            <a:solidFill>
              <a:srgbClr val="1C46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4">
              <a:extLst>
                <a:ext uri="{FF2B5EF4-FFF2-40B4-BE49-F238E27FC236}">
                  <a16:creationId xmlns:a16="http://schemas.microsoft.com/office/drawing/2014/main" id="{FE5327B6-550C-493F-ACFE-D2D58A122821}"/>
                </a:ext>
              </a:extLst>
            </p:cNvPr>
            <p:cNvSpPr>
              <a:spLocks/>
            </p:cNvSpPr>
            <p:nvPr/>
          </p:nvSpPr>
          <p:spPr bwMode="auto">
            <a:xfrm>
              <a:off x="1382" y="1353"/>
              <a:ext cx="161" cy="162"/>
            </a:xfrm>
            <a:custGeom>
              <a:avLst/>
              <a:gdLst>
                <a:gd name="T0" fmla="*/ 6 w 432"/>
                <a:gd name="T1" fmla="*/ 48 h 436"/>
                <a:gd name="T2" fmla="*/ 411 w 432"/>
                <a:gd name="T3" fmla="*/ 0 h 436"/>
                <a:gd name="T4" fmla="*/ 432 w 432"/>
                <a:gd name="T5" fmla="*/ 241 h 436"/>
                <a:gd name="T6" fmla="*/ 287 w 432"/>
                <a:gd name="T7" fmla="*/ 366 h 436"/>
                <a:gd name="T8" fmla="*/ 20 w 432"/>
                <a:gd name="T9" fmla="*/ 316 h 436"/>
                <a:gd name="T10" fmla="*/ 6 w 432"/>
                <a:gd name="T11" fmla="*/ 48 h 436"/>
              </a:gdLst>
              <a:ahLst/>
              <a:cxnLst>
                <a:cxn ang="0">
                  <a:pos x="T0" y="T1"/>
                </a:cxn>
                <a:cxn ang="0">
                  <a:pos x="T2" y="T3"/>
                </a:cxn>
                <a:cxn ang="0">
                  <a:pos x="T4" y="T5"/>
                </a:cxn>
                <a:cxn ang="0">
                  <a:pos x="T6" y="T7"/>
                </a:cxn>
                <a:cxn ang="0">
                  <a:pos x="T8" y="T9"/>
                </a:cxn>
                <a:cxn ang="0">
                  <a:pos x="T10" y="T11"/>
                </a:cxn>
              </a:cxnLst>
              <a:rect l="0" t="0" r="r" b="b"/>
              <a:pathLst>
                <a:path w="432" h="436">
                  <a:moveTo>
                    <a:pt x="6" y="48"/>
                  </a:moveTo>
                  <a:cubicBezTo>
                    <a:pt x="6" y="48"/>
                    <a:pt x="193" y="79"/>
                    <a:pt x="411" y="0"/>
                  </a:cubicBezTo>
                  <a:cubicBezTo>
                    <a:pt x="432" y="241"/>
                    <a:pt x="432" y="241"/>
                    <a:pt x="432" y="241"/>
                  </a:cubicBezTo>
                  <a:cubicBezTo>
                    <a:pt x="432" y="241"/>
                    <a:pt x="380" y="324"/>
                    <a:pt x="287" y="366"/>
                  </a:cubicBezTo>
                  <a:cubicBezTo>
                    <a:pt x="181" y="415"/>
                    <a:pt x="60" y="436"/>
                    <a:pt x="20" y="316"/>
                  </a:cubicBezTo>
                  <a:cubicBezTo>
                    <a:pt x="0" y="253"/>
                    <a:pt x="6" y="48"/>
                    <a:pt x="6" y="48"/>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5">
              <a:extLst>
                <a:ext uri="{FF2B5EF4-FFF2-40B4-BE49-F238E27FC236}">
                  <a16:creationId xmlns:a16="http://schemas.microsoft.com/office/drawing/2014/main" id="{D54D5FC2-6F20-41AD-9D46-4A5F0124932D}"/>
                </a:ext>
              </a:extLst>
            </p:cNvPr>
            <p:cNvSpPr>
              <a:spLocks/>
            </p:cNvSpPr>
            <p:nvPr/>
          </p:nvSpPr>
          <p:spPr bwMode="auto">
            <a:xfrm>
              <a:off x="1526" y="1329"/>
              <a:ext cx="80" cy="120"/>
            </a:xfrm>
            <a:custGeom>
              <a:avLst/>
              <a:gdLst>
                <a:gd name="T0" fmla="*/ 21 w 216"/>
                <a:gd name="T1" fmla="*/ 322 h 322"/>
                <a:gd name="T2" fmla="*/ 18 w 216"/>
                <a:gd name="T3" fmla="*/ 313 h 322"/>
                <a:gd name="T4" fmla="*/ 179 w 216"/>
                <a:gd name="T5" fmla="*/ 111 h 322"/>
                <a:gd name="T6" fmla="*/ 189 w 216"/>
                <a:gd name="T7" fmla="*/ 29 h 322"/>
                <a:gd name="T8" fmla="*/ 13 w 216"/>
                <a:gd name="T9" fmla="*/ 83 h 322"/>
                <a:gd name="T10" fmla="*/ 15 w 216"/>
                <a:gd name="T11" fmla="*/ 70 h 322"/>
                <a:gd name="T12" fmla="*/ 198 w 216"/>
                <a:gd name="T13" fmla="*/ 24 h 322"/>
                <a:gd name="T14" fmla="*/ 188 w 216"/>
                <a:gd name="T15" fmla="*/ 119 h 322"/>
                <a:gd name="T16" fmla="*/ 127 w 216"/>
                <a:gd name="T17" fmla="*/ 225 h 322"/>
                <a:gd name="T18" fmla="*/ 21 w 216"/>
                <a:gd name="T19" fmla="*/ 322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6" h="322">
                  <a:moveTo>
                    <a:pt x="21" y="322"/>
                  </a:moveTo>
                  <a:cubicBezTo>
                    <a:pt x="18" y="313"/>
                    <a:pt x="18" y="313"/>
                    <a:pt x="18" y="313"/>
                  </a:cubicBezTo>
                  <a:cubicBezTo>
                    <a:pt x="21" y="312"/>
                    <a:pt x="133" y="221"/>
                    <a:pt x="179" y="111"/>
                  </a:cubicBezTo>
                  <a:cubicBezTo>
                    <a:pt x="192" y="81"/>
                    <a:pt x="204" y="34"/>
                    <a:pt x="189" y="29"/>
                  </a:cubicBezTo>
                  <a:cubicBezTo>
                    <a:pt x="115" y="6"/>
                    <a:pt x="0" y="98"/>
                    <a:pt x="13" y="83"/>
                  </a:cubicBezTo>
                  <a:cubicBezTo>
                    <a:pt x="15" y="70"/>
                    <a:pt x="15" y="70"/>
                    <a:pt x="15" y="70"/>
                  </a:cubicBezTo>
                  <a:cubicBezTo>
                    <a:pt x="21" y="66"/>
                    <a:pt x="120" y="0"/>
                    <a:pt x="198" y="24"/>
                  </a:cubicBezTo>
                  <a:cubicBezTo>
                    <a:pt x="216" y="30"/>
                    <a:pt x="201" y="86"/>
                    <a:pt x="188" y="119"/>
                  </a:cubicBezTo>
                  <a:cubicBezTo>
                    <a:pt x="167" y="167"/>
                    <a:pt x="160" y="180"/>
                    <a:pt x="127" y="225"/>
                  </a:cubicBezTo>
                  <a:cubicBezTo>
                    <a:pt x="86" y="280"/>
                    <a:pt x="22" y="321"/>
                    <a:pt x="21" y="322"/>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6">
              <a:extLst>
                <a:ext uri="{FF2B5EF4-FFF2-40B4-BE49-F238E27FC236}">
                  <a16:creationId xmlns:a16="http://schemas.microsoft.com/office/drawing/2014/main" id="{35F52E0E-0A49-4975-B26B-FA8BBFBECD5F}"/>
                </a:ext>
              </a:extLst>
            </p:cNvPr>
            <p:cNvSpPr>
              <a:spLocks/>
            </p:cNvSpPr>
            <p:nvPr/>
          </p:nvSpPr>
          <p:spPr bwMode="auto">
            <a:xfrm>
              <a:off x="1553" y="1323"/>
              <a:ext cx="53" cy="74"/>
            </a:xfrm>
            <a:custGeom>
              <a:avLst/>
              <a:gdLst>
                <a:gd name="T0" fmla="*/ 3 w 142"/>
                <a:gd name="T1" fmla="*/ 113 h 198"/>
                <a:gd name="T2" fmla="*/ 120 w 142"/>
                <a:gd name="T3" fmla="*/ 27 h 198"/>
                <a:gd name="T4" fmla="*/ 138 w 142"/>
                <a:gd name="T5" fmla="*/ 93 h 198"/>
                <a:gd name="T6" fmla="*/ 43 w 142"/>
                <a:gd name="T7" fmla="*/ 198 h 198"/>
                <a:gd name="T8" fmla="*/ 3 w 142"/>
                <a:gd name="T9" fmla="*/ 113 h 198"/>
              </a:gdLst>
              <a:ahLst/>
              <a:cxnLst>
                <a:cxn ang="0">
                  <a:pos x="T0" y="T1"/>
                </a:cxn>
                <a:cxn ang="0">
                  <a:pos x="T2" y="T3"/>
                </a:cxn>
                <a:cxn ang="0">
                  <a:pos x="T4" y="T5"/>
                </a:cxn>
                <a:cxn ang="0">
                  <a:pos x="T6" y="T7"/>
                </a:cxn>
                <a:cxn ang="0">
                  <a:pos x="T8" y="T9"/>
                </a:cxn>
              </a:cxnLst>
              <a:rect l="0" t="0" r="r" b="b"/>
              <a:pathLst>
                <a:path w="142" h="198">
                  <a:moveTo>
                    <a:pt x="3" y="113"/>
                  </a:moveTo>
                  <a:cubicBezTo>
                    <a:pt x="11" y="29"/>
                    <a:pt x="93" y="0"/>
                    <a:pt x="120" y="27"/>
                  </a:cubicBezTo>
                  <a:cubicBezTo>
                    <a:pt x="135" y="41"/>
                    <a:pt x="138" y="78"/>
                    <a:pt x="138" y="93"/>
                  </a:cubicBezTo>
                  <a:cubicBezTo>
                    <a:pt x="142" y="198"/>
                    <a:pt x="43" y="198"/>
                    <a:pt x="43" y="198"/>
                  </a:cubicBezTo>
                  <a:cubicBezTo>
                    <a:pt x="43" y="198"/>
                    <a:pt x="0" y="142"/>
                    <a:pt x="3" y="113"/>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7">
              <a:extLst>
                <a:ext uri="{FF2B5EF4-FFF2-40B4-BE49-F238E27FC236}">
                  <a16:creationId xmlns:a16="http://schemas.microsoft.com/office/drawing/2014/main" id="{70D6413E-7FCB-40C7-800D-43504CF99424}"/>
                </a:ext>
              </a:extLst>
            </p:cNvPr>
            <p:cNvSpPr>
              <a:spLocks/>
            </p:cNvSpPr>
            <p:nvPr/>
          </p:nvSpPr>
          <p:spPr bwMode="auto">
            <a:xfrm>
              <a:off x="2593" y="983"/>
              <a:ext cx="574" cy="710"/>
            </a:xfrm>
            <a:custGeom>
              <a:avLst/>
              <a:gdLst>
                <a:gd name="T0" fmla="*/ 320 w 1542"/>
                <a:gd name="T1" fmla="*/ 94 h 1906"/>
                <a:gd name="T2" fmla="*/ 404 w 1542"/>
                <a:gd name="T3" fmla="*/ 85 h 1906"/>
                <a:gd name="T4" fmla="*/ 826 w 1542"/>
                <a:gd name="T5" fmla="*/ 120 h 1906"/>
                <a:gd name="T6" fmla="*/ 1316 w 1542"/>
                <a:gd name="T7" fmla="*/ 971 h 1906"/>
                <a:gd name="T8" fmla="*/ 1504 w 1542"/>
                <a:gd name="T9" fmla="*/ 1201 h 1906"/>
                <a:gd name="T10" fmla="*/ 1440 w 1542"/>
                <a:gd name="T11" fmla="*/ 1510 h 1906"/>
                <a:gd name="T12" fmla="*/ 1120 w 1542"/>
                <a:gd name="T13" fmla="*/ 1900 h 1906"/>
                <a:gd name="T14" fmla="*/ 103 w 1542"/>
                <a:gd name="T15" fmla="*/ 1409 h 1906"/>
                <a:gd name="T16" fmla="*/ 235 w 1542"/>
                <a:gd name="T17" fmla="*/ 1115 h 1906"/>
                <a:gd name="T18" fmla="*/ 18 w 1542"/>
                <a:gd name="T19" fmla="*/ 548 h 1906"/>
                <a:gd name="T20" fmla="*/ 320 w 1542"/>
                <a:gd name="T21" fmla="*/ 94 h 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42" h="1906">
                  <a:moveTo>
                    <a:pt x="320" y="94"/>
                  </a:moveTo>
                  <a:cubicBezTo>
                    <a:pt x="348" y="96"/>
                    <a:pt x="377" y="93"/>
                    <a:pt x="404" y="85"/>
                  </a:cubicBezTo>
                  <a:cubicBezTo>
                    <a:pt x="478" y="62"/>
                    <a:pt x="614" y="0"/>
                    <a:pt x="826" y="120"/>
                  </a:cubicBezTo>
                  <a:cubicBezTo>
                    <a:pt x="1022" y="230"/>
                    <a:pt x="1231" y="905"/>
                    <a:pt x="1316" y="971"/>
                  </a:cubicBezTo>
                  <a:cubicBezTo>
                    <a:pt x="1401" y="1037"/>
                    <a:pt x="1517" y="1066"/>
                    <a:pt x="1504" y="1201"/>
                  </a:cubicBezTo>
                  <a:cubicBezTo>
                    <a:pt x="1491" y="1335"/>
                    <a:pt x="1337" y="1425"/>
                    <a:pt x="1440" y="1510"/>
                  </a:cubicBezTo>
                  <a:cubicBezTo>
                    <a:pt x="1542" y="1595"/>
                    <a:pt x="1411" y="1906"/>
                    <a:pt x="1120" y="1900"/>
                  </a:cubicBezTo>
                  <a:cubicBezTo>
                    <a:pt x="830" y="1894"/>
                    <a:pt x="97" y="1568"/>
                    <a:pt x="103" y="1409"/>
                  </a:cubicBezTo>
                  <a:cubicBezTo>
                    <a:pt x="109" y="1250"/>
                    <a:pt x="152" y="1240"/>
                    <a:pt x="235" y="1115"/>
                  </a:cubicBezTo>
                  <a:cubicBezTo>
                    <a:pt x="318" y="990"/>
                    <a:pt x="0" y="802"/>
                    <a:pt x="18" y="548"/>
                  </a:cubicBezTo>
                  <a:cubicBezTo>
                    <a:pt x="35" y="319"/>
                    <a:pt x="206" y="86"/>
                    <a:pt x="320" y="94"/>
                  </a:cubicBezTo>
                  <a:close/>
                </a:path>
              </a:pathLst>
            </a:custGeom>
            <a:solidFill>
              <a:srgbClr val="A9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8">
              <a:extLst>
                <a:ext uri="{FF2B5EF4-FFF2-40B4-BE49-F238E27FC236}">
                  <a16:creationId xmlns:a16="http://schemas.microsoft.com/office/drawing/2014/main" id="{8C41039C-6795-49DF-8FCF-3D00032E0EA9}"/>
                </a:ext>
              </a:extLst>
            </p:cNvPr>
            <p:cNvSpPr>
              <a:spLocks/>
            </p:cNvSpPr>
            <p:nvPr/>
          </p:nvSpPr>
          <p:spPr bwMode="auto">
            <a:xfrm>
              <a:off x="2493" y="1340"/>
              <a:ext cx="559" cy="1134"/>
            </a:xfrm>
            <a:custGeom>
              <a:avLst/>
              <a:gdLst>
                <a:gd name="T0" fmla="*/ 1419 w 1502"/>
                <a:gd name="T1" fmla="*/ 2415 h 3046"/>
                <a:gd name="T2" fmla="*/ 1196 w 1502"/>
                <a:gd name="T3" fmla="*/ 1880 h 3046"/>
                <a:gd name="T4" fmla="*/ 1315 w 1502"/>
                <a:gd name="T5" fmla="*/ 1487 h 3046"/>
                <a:gd name="T6" fmla="*/ 1355 w 1502"/>
                <a:gd name="T7" fmla="*/ 1328 h 3046"/>
                <a:gd name="T8" fmla="*/ 1019 w 1502"/>
                <a:gd name="T9" fmla="*/ 412 h 3046"/>
                <a:gd name="T10" fmla="*/ 906 w 1502"/>
                <a:gd name="T11" fmla="*/ 0 h 3046"/>
                <a:gd name="T12" fmla="*/ 887 w 1502"/>
                <a:gd name="T13" fmla="*/ 4 h 3046"/>
                <a:gd name="T14" fmla="*/ 565 w 1502"/>
                <a:gd name="T15" fmla="*/ 68 h 3046"/>
                <a:gd name="T16" fmla="*/ 573 w 1502"/>
                <a:gd name="T17" fmla="*/ 264 h 3046"/>
                <a:gd name="T18" fmla="*/ 550 w 1502"/>
                <a:gd name="T19" fmla="*/ 428 h 3046"/>
                <a:gd name="T20" fmla="*/ 513 w 1502"/>
                <a:gd name="T21" fmla="*/ 432 h 3046"/>
                <a:gd name="T22" fmla="*/ 223 w 1502"/>
                <a:gd name="T23" fmla="*/ 1150 h 3046"/>
                <a:gd name="T24" fmla="*/ 221 w 1502"/>
                <a:gd name="T25" fmla="*/ 2339 h 3046"/>
                <a:gd name="T26" fmla="*/ 1419 w 1502"/>
                <a:gd name="T27" fmla="*/ 2415 h 3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02" h="3046">
                  <a:moveTo>
                    <a:pt x="1419" y="2415"/>
                  </a:moveTo>
                  <a:cubicBezTo>
                    <a:pt x="1270" y="2080"/>
                    <a:pt x="1198" y="1986"/>
                    <a:pt x="1196" y="1880"/>
                  </a:cubicBezTo>
                  <a:cubicBezTo>
                    <a:pt x="1194" y="1797"/>
                    <a:pt x="1235" y="1707"/>
                    <a:pt x="1315" y="1487"/>
                  </a:cubicBezTo>
                  <a:cubicBezTo>
                    <a:pt x="1334" y="1435"/>
                    <a:pt x="1347" y="1381"/>
                    <a:pt x="1355" y="1328"/>
                  </a:cubicBezTo>
                  <a:cubicBezTo>
                    <a:pt x="1418" y="903"/>
                    <a:pt x="1172" y="443"/>
                    <a:pt x="1019" y="412"/>
                  </a:cubicBezTo>
                  <a:cubicBezTo>
                    <a:pt x="977" y="401"/>
                    <a:pt x="905" y="247"/>
                    <a:pt x="906" y="0"/>
                  </a:cubicBezTo>
                  <a:cubicBezTo>
                    <a:pt x="887" y="4"/>
                    <a:pt x="887" y="4"/>
                    <a:pt x="887" y="4"/>
                  </a:cubicBezTo>
                  <a:cubicBezTo>
                    <a:pt x="565" y="68"/>
                    <a:pt x="565" y="68"/>
                    <a:pt x="565" y="68"/>
                  </a:cubicBezTo>
                  <a:cubicBezTo>
                    <a:pt x="565" y="68"/>
                    <a:pt x="572" y="169"/>
                    <a:pt x="573" y="264"/>
                  </a:cubicBezTo>
                  <a:cubicBezTo>
                    <a:pt x="573" y="344"/>
                    <a:pt x="568" y="419"/>
                    <a:pt x="550" y="428"/>
                  </a:cubicBezTo>
                  <a:cubicBezTo>
                    <a:pt x="527" y="430"/>
                    <a:pt x="513" y="432"/>
                    <a:pt x="513" y="432"/>
                  </a:cubicBezTo>
                  <a:cubicBezTo>
                    <a:pt x="513" y="432"/>
                    <a:pt x="245" y="804"/>
                    <a:pt x="223" y="1150"/>
                  </a:cubicBezTo>
                  <a:cubicBezTo>
                    <a:pt x="200" y="1497"/>
                    <a:pt x="437" y="1647"/>
                    <a:pt x="221" y="2339"/>
                  </a:cubicBezTo>
                  <a:cubicBezTo>
                    <a:pt x="0" y="3046"/>
                    <a:pt x="1502" y="2600"/>
                    <a:pt x="1419" y="2415"/>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9">
              <a:extLst>
                <a:ext uri="{FF2B5EF4-FFF2-40B4-BE49-F238E27FC236}">
                  <a16:creationId xmlns:a16="http://schemas.microsoft.com/office/drawing/2014/main" id="{5B6D2462-FF4A-4562-BAD1-7A8AB9A49E69}"/>
                </a:ext>
              </a:extLst>
            </p:cNvPr>
            <p:cNvSpPr>
              <a:spLocks/>
            </p:cNvSpPr>
            <p:nvPr/>
          </p:nvSpPr>
          <p:spPr bwMode="auto">
            <a:xfrm>
              <a:off x="2703" y="1341"/>
              <a:ext cx="120" cy="97"/>
            </a:xfrm>
            <a:custGeom>
              <a:avLst/>
              <a:gdLst>
                <a:gd name="T0" fmla="*/ 0 w 322"/>
                <a:gd name="T1" fmla="*/ 64 h 260"/>
                <a:gd name="T2" fmla="*/ 8 w 322"/>
                <a:gd name="T3" fmla="*/ 260 h 260"/>
                <a:gd name="T4" fmla="*/ 322 w 322"/>
                <a:gd name="T5" fmla="*/ 0 h 260"/>
                <a:gd name="T6" fmla="*/ 0 w 322"/>
                <a:gd name="T7" fmla="*/ 64 h 260"/>
              </a:gdLst>
              <a:ahLst/>
              <a:cxnLst>
                <a:cxn ang="0">
                  <a:pos x="T0" y="T1"/>
                </a:cxn>
                <a:cxn ang="0">
                  <a:pos x="T2" y="T3"/>
                </a:cxn>
                <a:cxn ang="0">
                  <a:pos x="T4" y="T5"/>
                </a:cxn>
                <a:cxn ang="0">
                  <a:pos x="T6" y="T7"/>
                </a:cxn>
              </a:cxnLst>
              <a:rect l="0" t="0" r="r" b="b"/>
              <a:pathLst>
                <a:path w="322" h="260">
                  <a:moveTo>
                    <a:pt x="0" y="64"/>
                  </a:moveTo>
                  <a:cubicBezTo>
                    <a:pt x="0" y="64"/>
                    <a:pt x="7" y="165"/>
                    <a:pt x="8" y="260"/>
                  </a:cubicBezTo>
                  <a:cubicBezTo>
                    <a:pt x="188" y="255"/>
                    <a:pt x="283" y="91"/>
                    <a:pt x="322" y="0"/>
                  </a:cubicBezTo>
                  <a:lnTo>
                    <a:pt x="0" y="64"/>
                  </a:lnTo>
                  <a:close/>
                </a:path>
              </a:pathLst>
            </a:custGeom>
            <a:solidFill>
              <a:srgbClr val="E894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0">
              <a:extLst>
                <a:ext uri="{FF2B5EF4-FFF2-40B4-BE49-F238E27FC236}">
                  <a16:creationId xmlns:a16="http://schemas.microsoft.com/office/drawing/2014/main" id="{E5F17E18-32D5-42ED-B3C2-E71E0BB7FC32}"/>
                </a:ext>
              </a:extLst>
            </p:cNvPr>
            <p:cNvSpPr>
              <a:spLocks/>
            </p:cNvSpPr>
            <p:nvPr/>
          </p:nvSpPr>
          <p:spPr bwMode="auto">
            <a:xfrm>
              <a:off x="2622" y="1126"/>
              <a:ext cx="238" cy="275"/>
            </a:xfrm>
            <a:custGeom>
              <a:avLst/>
              <a:gdLst>
                <a:gd name="T0" fmla="*/ 158 w 639"/>
                <a:gd name="T1" fmla="*/ 733 h 740"/>
                <a:gd name="T2" fmla="*/ 584 w 639"/>
                <a:gd name="T3" fmla="*/ 475 h 740"/>
                <a:gd name="T4" fmla="*/ 368 w 639"/>
                <a:gd name="T5" fmla="*/ 16 h 740"/>
                <a:gd name="T6" fmla="*/ 21 w 639"/>
                <a:gd name="T7" fmla="*/ 190 h 740"/>
                <a:gd name="T8" fmla="*/ 158 w 639"/>
                <a:gd name="T9" fmla="*/ 733 h 740"/>
              </a:gdLst>
              <a:ahLst/>
              <a:cxnLst>
                <a:cxn ang="0">
                  <a:pos x="T0" y="T1"/>
                </a:cxn>
                <a:cxn ang="0">
                  <a:pos x="T2" y="T3"/>
                </a:cxn>
                <a:cxn ang="0">
                  <a:pos x="T4" y="T5"/>
                </a:cxn>
                <a:cxn ang="0">
                  <a:pos x="T6" y="T7"/>
                </a:cxn>
                <a:cxn ang="0">
                  <a:pos x="T8" y="T9"/>
                </a:cxn>
              </a:cxnLst>
              <a:rect l="0" t="0" r="r" b="b"/>
              <a:pathLst>
                <a:path w="639" h="740">
                  <a:moveTo>
                    <a:pt x="158" y="733"/>
                  </a:moveTo>
                  <a:cubicBezTo>
                    <a:pt x="158" y="733"/>
                    <a:pt x="584" y="740"/>
                    <a:pt x="584" y="475"/>
                  </a:cubicBezTo>
                  <a:cubicBezTo>
                    <a:pt x="584" y="210"/>
                    <a:pt x="639" y="32"/>
                    <a:pt x="368" y="16"/>
                  </a:cubicBezTo>
                  <a:cubicBezTo>
                    <a:pt x="96" y="0"/>
                    <a:pt x="43" y="102"/>
                    <a:pt x="21" y="190"/>
                  </a:cubicBezTo>
                  <a:cubicBezTo>
                    <a:pt x="0" y="279"/>
                    <a:pt x="47" y="724"/>
                    <a:pt x="158" y="733"/>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1">
              <a:extLst>
                <a:ext uri="{FF2B5EF4-FFF2-40B4-BE49-F238E27FC236}">
                  <a16:creationId xmlns:a16="http://schemas.microsoft.com/office/drawing/2014/main" id="{69737F98-DE35-401B-ADF1-2B7372F7AEE7}"/>
                </a:ext>
              </a:extLst>
            </p:cNvPr>
            <p:cNvSpPr>
              <a:spLocks/>
            </p:cNvSpPr>
            <p:nvPr/>
          </p:nvSpPr>
          <p:spPr bwMode="auto">
            <a:xfrm>
              <a:off x="2598" y="1071"/>
              <a:ext cx="282" cy="232"/>
            </a:xfrm>
            <a:custGeom>
              <a:avLst/>
              <a:gdLst>
                <a:gd name="T0" fmla="*/ 625 w 757"/>
                <a:gd name="T1" fmla="*/ 212 h 622"/>
                <a:gd name="T2" fmla="*/ 228 w 757"/>
                <a:gd name="T3" fmla="*/ 140 h 622"/>
                <a:gd name="T4" fmla="*/ 99 w 757"/>
                <a:gd name="T5" fmla="*/ 189 h 622"/>
                <a:gd name="T6" fmla="*/ 88 w 757"/>
                <a:gd name="T7" fmla="*/ 520 h 622"/>
                <a:gd name="T8" fmla="*/ 136 w 757"/>
                <a:gd name="T9" fmla="*/ 252 h 622"/>
                <a:gd name="T10" fmla="*/ 228 w 757"/>
                <a:gd name="T11" fmla="*/ 196 h 622"/>
                <a:gd name="T12" fmla="*/ 560 w 757"/>
                <a:gd name="T13" fmla="*/ 622 h 622"/>
                <a:gd name="T14" fmla="*/ 412 w 757"/>
                <a:gd name="T15" fmla="*/ 437 h 622"/>
                <a:gd name="T16" fmla="*/ 534 w 757"/>
                <a:gd name="T17" fmla="*/ 513 h 622"/>
                <a:gd name="T18" fmla="*/ 757 w 757"/>
                <a:gd name="T19" fmla="*/ 432 h 622"/>
                <a:gd name="T20" fmla="*/ 625 w 757"/>
                <a:gd name="T21" fmla="*/ 212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7" h="622">
                  <a:moveTo>
                    <a:pt x="625" y="212"/>
                  </a:moveTo>
                  <a:cubicBezTo>
                    <a:pt x="625" y="212"/>
                    <a:pt x="367" y="0"/>
                    <a:pt x="228" y="140"/>
                  </a:cubicBezTo>
                  <a:cubicBezTo>
                    <a:pt x="198" y="123"/>
                    <a:pt x="154" y="121"/>
                    <a:pt x="99" y="189"/>
                  </a:cubicBezTo>
                  <a:cubicBezTo>
                    <a:pt x="0" y="308"/>
                    <a:pt x="88" y="520"/>
                    <a:pt x="88" y="520"/>
                  </a:cubicBezTo>
                  <a:cubicBezTo>
                    <a:pt x="52" y="341"/>
                    <a:pt x="98" y="295"/>
                    <a:pt x="136" y="252"/>
                  </a:cubicBezTo>
                  <a:cubicBezTo>
                    <a:pt x="156" y="229"/>
                    <a:pt x="197" y="209"/>
                    <a:pt x="228" y="196"/>
                  </a:cubicBezTo>
                  <a:cubicBezTo>
                    <a:pt x="265" y="288"/>
                    <a:pt x="378" y="537"/>
                    <a:pt x="560" y="622"/>
                  </a:cubicBezTo>
                  <a:cubicBezTo>
                    <a:pt x="560" y="622"/>
                    <a:pt x="479" y="546"/>
                    <a:pt x="412" y="437"/>
                  </a:cubicBezTo>
                  <a:cubicBezTo>
                    <a:pt x="448" y="473"/>
                    <a:pt x="489" y="501"/>
                    <a:pt x="534" y="513"/>
                  </a:cubicBezTo>
                  <a:cubicBezTo>
                    <a:pt x="713" y="559"/>
                    <a:pt x="757" y="432"/>
                    <a:pt x="757" y="432"/>
                  </a:cubicBezTo>
                  <a:cubicBezTo>
                    <a:pt x="757" y="432"/>
                    <a:pt x="653" y="402"/>
                    <a:pt x="625" y="212"/>
                  </a:cubicBezTo>
                  <a:close/>
                </a:path>
              </a:pathLst>
            </a:custGeom>
            <a:solidFill>
              <a:srgbClr val="A9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
              <a:extLst>
                <a:ext uri="{FF2B5EF4-FFF2-40B4-BE49-F238E27FC236}">
                  <a16:creationId xmlns:a16="http://schemas.microsoft.com/office/drawing/2014/main" id="{4DE8B270-7F7B-47BD-8803-3A18A9A3385E}"/>
                </a:ext>
              </a:extLst>
            </p:cNvPr>
            <p:cNvSpPr>
              <a:spLocks/>
            </p:cNvSpPr>
            <p:nvPr/>
          </p:nvSpPr>
          <p:spPr bwMode="auto">
            <a:xfrm>
              <a:off x="2498" y="1493"/>
              <a:ext cx="663" cy="933"/>
            </a:xfrm>
            <a:custGeom>
              <a:avLst/>
              <a:gdLst>
                <a:gd name="T0" fmla="*/ 1502 w 1781"/>
                <a:gd name="T1" fmla="*/ 2310 h 2507"/>
                <a:gd name="T2" fmla="*/ 1285 w 1781"/>
                <a:gd name="T3" fmla="*/ 2373 h 2507"/>
                <a:gd name="T4" fmla="*/ 1142 w 1781"/>
                <a:gd name="T5" fmla="*/ 2096 h 2507"/>
                <a:gd name="T6" fmla="*/ 924 w 1781"/>
                <a:gd name="T7" fmla="*/ 2393 h 2507"/>
                <a:gd name="T8" fmla="*/ 49 w 1781"/>
                <a:gd name="T9" fmla="*/ 2179 h 2507"/>
                <a:gd name="T10" fmla="*/ 17 w 1781"/>
                <a:gd name="T11" fmla="*/ 504 h 2507"/>
                <a:gd name="T12" fmla="*/ 360 w 1781"/>
                <a:gd name="T13" fmla="*/ 41 h 2507"/>
                <a:gd name="T14" fmla="*/ 500 w 1781"/>
                <a:gd name="T15" fmla="*/ 21 h 2507"/>
                <a:gd name="T16" fmla="*/ 537 w 1781"/>
                <a:gd name="T17" fmla="*/ 17 h 2507"/>
                <a:gd name="T18" fmla="*/ 369 w 1781"/>
                <a:gd name="T19" fmla="*/ 338 h 2507"/>
                <a:gd name="T20" fmla="*/ 976 w 1781"/>
                <a:gd name="T21" fmla="*/ 309 h 2507"/>
                <a:gd name="T22" fmla="*/ 1002 w 1781"/>
                <a:gd name="T23" fmla="*/ 0 h 2507"/>
                <a:gd name="T24" fmla="*/ 1545 w 1781"/>
                <a:gd name="T25" fmla="*/ 125 h 2507"/>
                <a:gd name="T26" fmla="*/ 1507 w 1781"/>
                <a:gd name="T27" fmla="*/ 2246 h 2507"/>
                <a:gd name="T28" fmla="*/ 1502 w 1781"/>
                <a:gd name="T29" fmla="*/ 2310 h 2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81" h="2507">
                  <a:moveTo>
                    <a:pt x="1502" y="2310"/>
                  </a:moveTo>
                  <a:cubicBezTo>
                    <a:pt x="1485" y="2363"/>
                    <a:pt x="1426" y="2388"/>
                    <a:pt x="1285" y="2373"/>
                  </a:cubicBezTo>
                  <a:cubicBezTo>
                    <a:pt x="1198" y="2364"/>
                    <a:pt x="1160" y="2219"/>
                    <a:pt x="1142" y="2096"/>
                  </a:cubicBezTo>
                  <a:cubicBezTo>
                    <a:pt x="1090" y="2273"/>
                    <a:pt x="1018" y="2372"/>
                    <a:pt x="924" y="2393"/>
                  </a:cubicBezTo>
                  <a:cubicBezTo>
                    <a:pt x="787" y="2423"/>
                    <a:pt x="95" y="2507"/>
                    <a:pt x="49" y="2179"/>
                  </a:cubicBezTo>
                  <a:cubicBezTo>
                    <a:pt x="0" y="1817"/>
                    <a:pt x="14" y="595"/>
                    <a:pt x="17" y="504"/>
                  </a:cubicBezTo>
                  <a:cubicBezTo>
                    <a:pt x="22" y="258"/>
                    <a:pt x="73" y="103"/>
                    <a:pt x="360" y="41"/>
                  </a:cubicBezTo>
                  <a:cubicBezTo>
                    <a:pt x="392" y="34"/>
                    <a:pt x="437" y="29"/>
                    <a:pt x="500" y="21"/>
                  </a:cubicBezTo>
                  <a:cubicBezTo>
                    <a:pt x="500" y="21"/>
                    <a:pt x="538" y="16"/>
                    <a:pt x="537" y="17"/>
                  </a:cubicBezTo>
                  <a:cubicBezTo>
                    <a:pt x="525" y="38"/>
                    <a:pt x="357" y="277"/>
                    <a:pt x="369" y="338"/>
                  </a:cubicBezTo>
                  <a:cubicBezTo>
                    <a:pt x="382" y="402"/>
                    <a:pt x="938" y="344"/>
                    <a:pt x="976" y="309"/>
                  </a:cubicBezTo>
                  <a:cubicBezTo>
                    <a:pt x="1014" y="274"/>
                    <a:pt x="1002" y="0"/>
                    <a:pt x="1002" y="0"/>
                  </a:cubicBezTo>
                  <a:cubicBezTo>
                    <a:pt x="1002" y="0"/>
                    <a:pt x="1492" y="18"/>
                    <a:pt x="1545" y="125"/>
                  </a:cubicBezTo>
                  <a:cubicBezTo>
                    <a:pt x="1781" y="600"/>
                    <a:pt x="1502" y="2164"/>
                    <a:pt x="1507" y="2246"/>
                  </a:cubicBezTo>
                  <a:cubicBezTo>
                    <a:pt x="1508" y="2273"/>
                    <a:pt x="1507" y="2294"/>
                    <a:pt x="1502" y="2310"/>
                  </a:cubicBez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3">
              <a:extLst>
                <a:ext uri="{FF2B5EF4-FFF2-40B4-BE49-F238E27FC236}">
                  <a16:creationId xmlns:a16="http://schemas.microsoft.com/office/drawing/2014/main" id="{6295EEBB-77D9-49AE-997F-99242EE34D60}"/>
                </a:ext>
              </a:extLst>
            </p:cNvPr>
            <p:cNvSpPr>
              <a:spLocks/>
            </p:cNvSpPr>
            <p:nvPr/>
          </p:nvSpPr>
          <p:spPr bwMode="auto">
            <a:xfrm>
              <a:off x="2632" y="1277"/>
              <a:ext cx="161" cy="164"/>
            </a:xfrm>
            <a:custGeom>
              <a:avLst/>
              <a:gdLst>
                <a:gd name="T0" fmla="*/ 0 w 432"/>
                <a:gd name="T1" fmla="*/ 20 h 440"/>
                <a:gd name="T2" fmla="*/ 428 w 432"/>
                <a:gd name="T3" fmla="*/ 0 h 440"/>
                <a:gd name="T4" fmla="*/ 432 w 432"/>
                <a:gd name="T5" fmla="*/ 219 h 440"/>
                <a:gd name="T6" fmla="*/ 31 w 432"/>
                <a:gd name="T7" fmla="*/ 259 h 440"/>
                <a:gd name="T8" fmla="*/ 0 w 432"/>
                <a:gd name="T9" fmla="*/ 20 h 440"/>
              </a:gdLst>
              <a:ahLst/>
              <a:cxnLst>
                <a:cxn ang="0">
                  <a:pos x="T0" y="T1"/>
                </a:cxn>
                <a:cxn ang="0">
                  <a:pos x="T2" y="T3"/>
                </a:cxn>
                <a:cxn ang="0">
                  <a:pos x="T4" y="T5"/>
                </a:cxn>
                <a:cxn ang="0">
                  <a:pos x="T6" y="T7"/>
                </a:cxn>
                <a:cxn ang="0">
                  <a:pos x="T8" y="T9"/>
                </a:cxn>
              </a:cxnLst>
              <a:rect l="0" t="0" r="r" b="b"/>
              <a:pathLst>
                <a:path w="432" h="440">
                  <a:moveTo>
                    <a:pt x="0" y="20"/>
                  </a:moveTo>
                  <a:cubicBezTo>
                    <a:pt x="0" y="20"/>
                    <a:pt x="226" y="58"/>
                    <a:pt x="428" y="0"/>
                  </a:cubicBezTo>
                  <a:cubicBezTo>
                    <a:pt x="432" y="219"/>
                    <a:pt x="432" y="219"/>
                    <a:pt x="432" y="219"/>
                  </a:cubicBezTo>
                  <a:cubicBezTo>
                    <a:pt x="432" y="219"/>
                    <a:pt x="80" y="440"/>
                    <a:pt x="31" y="259"/>
                  </a:cubicBezTo>
                  <a:cubicBezTo>
                    <a:pt x="15" y="201"/>
                    <a:pt x="0" y="20"/>
                    <a:pt x="0" y="20"/>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4">
              <a:extLst>
                <a:ext uri="{FF2B5EF4-FFF2-40B4-BE49-F238E27FC236}">
                  <a16:creationId xmlns:a16="http://schemas.microsoft.com/office/drawing/2014/main" id="{2A46A976-92E0-46FF-8638-41828885A6B5}"/>
                </a:ext>
              </a:extLst>
            </p:cNvPr>
            <p:cNvSpPr>
              <a:spLocks/>
            </p:cNvSpPr>
            <p:nvPr/>
          </p:nvSpPr>
          <p:spPr bwMode="auto">
            <a:xfrm>
              <a:off x="2783" y="1258"/>
              <a:ext cx="75" cy="106"/>
            </a:xfrm>
            <a:custGeom>
              <a:avLst/>
              <a:gdLst>
                <a:gd name="T0" fmla="*/ 4 w 200"/>
                <a:gd name="T1" fmla="*/ 285 h 285"/>
                <a:gd name="T2" fmla="*/ 2 w 200"/>
                <a:gd name="T3" fmla="*/ 277 h 285"/>
                <a:gd name="T4" fmla="*/ 161 w 200"/>
                <a:gd name="T5" fmla="*/ 104 h 285"/>
                <a:gd name="T6" fmla="*/ 175 w 200"/>
                <a:gd name="T7" fmla="*/ 30 h 285"/>
                <a:gd name="T8" fmla="*/ 12 w 200"/>
                <a:gd name="T9" fmla="*/ 68 h 285"/>
                <a:gd name="T10" fmla="*/ 15 w 200"/>
                <a:gd name="T11" fmla="*/ 56 h 285"/>
                <a:gd name="T12" fmla="*/ 184 w 200"/>
                <a:gd name="T13" fmla="*/ 27 h 285"/>
                <a:gd name="T14" fmla="*/ 168 w 200"/>
                <a:gd name="T15" fmla="*/ 112 h 285"/>
                <a:gd name="T16" fmla="*/ 107 w 200"/>
                <a:gd name="T17" fmla="*/ 204 h 285"/>
                <a:gd name="T18" fmla="*/ 4 w 200"/>
                <a:gd name="T19" fmla="*/ 28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0" h="285">
                  <a:moveTo>
                    <a:pt x="4" y="285"/>
                  </a:moveTo>
                  <a:cubicBezTo>
                    <a:pt x="2" y="277"/>
                    <a:pt x="2" y="277"/>
                    <a:pt x="2" y="277"/>
                  </a:cubicBezTo>
                  <a:cubicBezTo>
                    <a:pt x="4" y="276"/>
                    <a:pt x="112" y="201"/>
                    <a:pt x="161" y="104"/>
                  </a:cubicBezTo>
                  <a:cubicBezTo>
                    <a:pt x="174" y="78"/>
                    <a:pt x="189" y="36"/>
                    <a:pt x="175" y="30"/>
                  </a:cubicBezTo>
                  <a:cubicBezTo>
                    <a:pt x="110" y="5"/>
                    <a:pt x="0" y="81"/>
                    <a:pt x="12" y="68"/>
                  </a:cubicBezTo>
                  <a:cubicBezTo>
                    <a:pt x="15" y="56"/>
                    <a:pt x="15" y="56"/>
                    <a:pt x="15" y="56"/>
                  </a:cubicBezTo>
                  <a:cubicBezTo>
                    <a:pt x="21" y="53"/>
                    <a:pt x="115" y="0"/>
                    <a:pt x="184" y="27"/>
                  </a:cubicBezTo>
                  <a:cubicBezTo>
                    <a:pt x="200" y="33"/>
                    <a:pt x="183" y="83"/>
                    <a:pt x="168" y="112"/>
                  </a:cubicBezTo>
                  <a:cubicBezTo>
                    <a:pt x="147" y="154"/>
                    <a:pt x="140" y="166"/>
                    <a:pt x="107" y="204"/>
                  </a:cubicBezTo>
                  <a:cubicBezTo>
                    <a:pt x="65" y="252"/>
                    <a:pt x="5" y="285"/>
                    <a:pt x="4" y="285"/>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5">
              <a:extLst>
                <a:ext uri="{FF2B5EF4-FFF2-40B4-BE49-F238E27FC236}">
                  <a16:creationId xmlns:a16="http://schemas.microsoft.com/office/drawing/2014/main" id="{971C4846-3D8D-4656-BD1E-6A26E17362CE}"/>
                </a:ext>
              </a:extLst>
            </p:cNvPr>
            <p:cNvSpPr>
              <a:spLocks/>
            </p:cNvSpPr>
            <p:nvPr/>
          </p:nvSpPr>
          <p:spPr bwMode="auto">
            <a:xfrm>
              <a:off x="2815" y="1241"/>
              <a:ext cx="48" cy="68"/>
            </a:xfrm>
            <a:custGeom>
              <a:avLst/>
              <a:gdLst>
                <a:gd name="T0" fmla="*/ 4 w 129"/>
                <a:gd name="T1" fmla="*/ 97 h 183"/>
                <a:gd name="T2" fmla="*/ 116 w 129"/>
                <a:gd name="T3" fmla="*/ 26 h 183"/>
                <a:gd name="T4" fmla="*/ 128 w 129"/>
                <a:gd name="T5" fmla="*/ 87 h 183"/>
                <a:gd name="T6" fmla="*/ 36 w 129"/>
                <a:gd name="T7" fmla="*/ 176 h 183"/>
                <a:gd name="T8" fmla="*/ 4 w 129"/>
                <a:gd name="T9" fmla="*/ 97 h 183"/>
              </a:gdLst>
              <a:ahLst/>
              <a:cxnLst>
                <a:cxn ang="0">
                  <a:pos x="T0" y="T1"/>
                </a:cxn>
                <a:cxn ang="0">
                  <a:pos x="T2" y="T3"/>
                </a:cxn>
                <a:cxn ang="0">
                  <a:pos x="T4" y="T5"/>
                </a:cxn>
                <a:cxn ang="0">
                  <a:pos x="T6" y="T7"/>
                </a:cxn>
                <a:cxn ang="0">
                  <a:pos x="T8" y="T9"/>
                </a:cxn>
              </a:cxnLst>
              <a:rect l="0" t="0" r="r" b="b"/>
              <a:pathLst>
                <a:path w="129" h="183">
                  <a:moveTo>
                    <a:pt x="4" y="97"/>
                  </a:moveTo>
                  <a:cubicBezTo>
                    <a:pt x="17" y="21"/>
                    <a:pt x="93" y="0"/>
                    <a:pt x="116" y="26"/>
                  </a:cubicBezTo>
                  <a:cubicBezTo>
                    <a:pt x="128" y="40"/>
                    <a:pt x="129" y="73"/>
                    <a:pt x="128" y="87"/>
                  </a:cubicBezTo>
                  <a:cubicBezTo>
                    <a:pt x="125" y="183"/>
                    <a:pt x="36" y="176"/>
                    <a:pt x="36" y="176"/>
                  </a:cubicBezTo>
                  <a:cubicBezTo>
                    <a:pt x="36" y="176"/>
                    <a:pt x="0" y="123"/>
                    <a:pt x="4" y="97"/>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6">
              <a:extLst>
                <a:ext uri="{FF2B5EF4-FFF2-40B4-BE49-F238E27FC236}">
                  <a16:creationId xmlns:a16="http://schemas.microsoft.com/office/drawing/2014/main" id="{BE15936A-77C9-4AE8-9847-851A86A929E2}"/>
                </a:ext>
              </a:extLst>
            </p:cNvPr>
            <p:cNvSpPr>
              <a:spLocks/>
            </p:cNvSpPr>
            <p:nvPr/>
          </p:nvSpPr>
          <p:spPr bwMode="auto">
            <a:xfrm>
              <a:off x="1700" y="878"/>
              <a:ext cx="629" cy="714"/>
            </a:xfrm>
            <a:custGeom>
              <a:avLst/>
              <a:gdLst>
                <a:gd name="T0" fmla="*/ 1582 w 1690"/>
                <a:gd name="T1" fmla="*/ 384 h 1918"/>
                <a:gd name="T2" fmla="*/ 1017 w 1690"/>
                <a:gd name="T3" fmla="*/ 171 h 1918"/>
                <a:gd name="T4" fmla="*/ 306 w 1690"/>
                <a:gd name="T5" fmla="*/ 1158 h 1918"/>
                <a:gd name="T6" fmla="*/ 622 w 1690"/>
                <a:gd name="T7" fmla="*/ 1905 h 1918"/>
                <a:gd name="T8" fmla="*/ 1236 w 1690"/>
                <a:gd name="T9" fmla="*/ 1454 h 1918"/>
                <a:gd name="T10" fmla="*/ 1423 w 1690"/>
                <a:gd name="T11" fmla="*/ 884 h 1918"/>
                <a:gd name="T12" fmla="*/ 1569 w 1690"/>
                <a:gd name="T13" fmla="*/ 874 h 1918"/>
                <a:gd name="T14" fmla="*/ 1598 w 1690"/>
                <a:gd name="T15" fmla="*/ 779 h 1918"/>
                <a:gd name="T16" fmla="*/ 1582 w 1690"/>
                <a:gd name="T17" fmla="*/ 384 h 19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0" h="1918">
                  <a:moveTo>
                    <a:pt x="1582" y="384"/>
                  </a:moveTo>
                  <a:cubicBezTo>
                    <a:pt x="1557" y="335"/>
                    <a:pt x="1371" y="0"/>
                    <a:pt x="1017" y="171"/>
                  </a:cubicBezTo>
                  <a:cubicBezTo>
                    <a:pt x="517" y="413"/>
                    <a:pt x="478" y="1052"/>
                    <a:pt x="306" y="1158"/>
                  </a:cubicBezTo>
                  <a:cubicBezTo>
                    <a:pt x="0" y="1346"/>
                    <a:pt x="321" y="1892"/>
                    <a:pt x="622" y="1905"/>
                  </a:cubicBezTo>
                  <a:cubicBezTo>
                    <a:pt x="924" y="1918"/>
                    <a:pt x="1236" y="1454"/>
                    <a:pt x="1236" y="1454"/>
                  </a:cubicBezTo>
                  <a:cubicBezTo>
                    <a:pt x="1423" y="884"/>
                    <a:pt x="1423" y="884"/>
                    <a:pt x="1423" y="884"/>
                  </a:cubicBezTo>
                  <a:cubicBezTo>
                    <a:pt x="1569" y="874"/>
                    <a:pt x="1569" y="874"/>
                    <a:pt x="1569" y="874"/>
                  </a:cubicBezTo>
                  <a:cubicBezTo>
                    <a:pt x="1598" y="779"/>
                    <a:pt x="1598" y="779"/>
                    <a:pt x="1598" y="779"/>
                  </a:cubicBezTo>
                  <a:cubicBezTo>
                    <a:pt x="1690" y="553"/>
                    <a:pt x="1641" y="443"/>
                    <a:pt x="1582" y="384"/>
                  </a:cubicBez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7">
              <a:extLst>
                <a:ext uri="{FF2B5EF4-FFF2-40B4-BE49-F238E27FC236}">
                  <a16:creationId xmlns:a16="http://schemas.microsoft.com/office/drawing/2014/main" id="{BE1CC9B5-65E2-424D-B241-C1966DEDA83D}"/>
                </a:ext>
              </a:extLst>
            </p:cNvPr>
            <p:cNvSpPr>
              <a:spLocks/>
            </p:cNvSpPr>
            <p:nvPr/>
          </p:nvSpPr>
          <p:spPr bwMode="auto">
            <a:xfrm>
              <a:off x="1940" y="1226"/>
              <a:ext cx="434" cy="907"/>
            </a:xfrm>
            <a:custGeom>
              <a:avLst/>
              <a:gdLst>
                <a:gd name="T0" fmla="*/ 1145 w 1166"/>
                <a:gd name="T1" fmla="*/ 2434 h 2434"/>
                <a:gd name="T2" fmla="*/ 307 w 1166"/>
                <a:gd name="T3" fmla="*/ 2380 h 2434"/>
                <a:gd name="T4" fmla="*/ 117 w 1166"/>
                <a:gd name="T5" fmla="*/ 2161 h 2434"/>
                <a:gd name="T6" fmla="*/ 150 w 1166"/>
                <a:gd name="T7" fmla="*/ 1977 h 2434"/>
                <a:gd name="T8" fmla="*/ 211 w 1166"/>
                <a:gd name="T9" fmla="*/ 1789 h 2434"/>
                <a:gd name="T10" fmla="*/ 200 w 1166"/>
                <a:gd name="T11" fmla="*/ 1704 h 2434"/>
                <a:gd name="T12" fmla="*/ 98 w 1166"/>
                <a:gd name="T13" fmla="*/ 1415 h 2434"/>
                <a:gd name="T14" fmla="*/ 60 w 1166"/>
                <a:gd name="T15" fmla="*/ 1263 h 2434"/>
                <a:gd name="T16" fmla="*/ 379 w 1166"/>
                <a:gd name="T17" fmla="*/ 392 h 2434"/>
                <a:gd name="T18" fmla="*/ 487 w 1166"/>
                <a:gd name="T19" fmla="*/ 0 h 2434"/>
                <a:gd name="T20" fmla="*/ 506 w 1166"/>
                <a:gd name="T21" fmla="*/ 4 h 2434"/>
                <a:gd name="T22" fmla="*/ 812 w 1166"/>
                <a:gd name="T23" fmla="*/ 64 h 2434"/>
                <a:gd name="T24" fmla="*/ 804 w 1166"/>
                <a:gd name="T25" fmla="*/ 251 h 2434"/>
                <a:gd name="T26" fmla="*/ 826 w 1166"/>
                <a:gd name="T27" fmla="*/ 408 h 2434"/>
                <a:gd name="T28" fmla="*/ 861 w 1166"/>
                <a:gd name="T29" fmla="*/ 411 h 2434"/>
                <a:gd name="T30" fmla="*/ 862 w 1166"/>
                <a:gd name="T31" fmla="*/ 412 h 2434"/>
                <a:gd name="T32" fmla="*/ 1095 w 1166"/>
                <a:gd name="T33" fmla="*/ 471 h 2434"/>
                <a:gd name="T34" fmla="*/ 1039 w 1166"/>
                <a:gd name="T35" fmla="*/ 643 h 2434"/>
                <a:gd name="T36" fmla="*/ 1022 w 1166"/>
                <a:gd name="T37" fmla="*/ 693 h 2434"/>
                <a:gd name="T38" fmla="*/ 1126 w 1166"/>
                <a:gd name="T39" fmla="*/ 1002 h 2434"/>
                <a:gd name="T40" fmla="*/ 1137 w 1166"/>
                <a:gd name="T41" fmla="*/ 1095 h 2434"/>
                <a:gd name="T42" fmla="*/ 1138 w 1166"/>
                <a:gd name="T43" fmla="*/ 1170 h 2434"/>
                <a:gd name="T44" fmla="*/ 1139 w 1166"/>
                <a:gd name="T45" fmla="*/ 2225 h 2434"/>
                <a:gd name="T46" fmla="*/ 1145 w 1166"/>
                <a:gd name="T47" fmla="*/ 2434 h 2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66" h="2434">
                  <a:moveTo>
                    <a:pt x="1145" y="2434"/>
                  </a:moveTo>
                  <a:cubicBezTo>
                    <a:pt x="954" y="2432"/>
                    <a:pt x="432" y="2422"/>
                    <a:pt x="307" y="2380"/>
                  </a:cubicBezTo>
                  <a:cubicBezTo>
                    <a:pt x="153" y="2329"/>
                    <a:pt x="117" y="2178"/>
                    <a:pt x="117" y="2161"/>
                  </a:cubicBezTo>
                  <a:cubicBezTo>
                    <a:pt x="117" y="2158"/>
                    <a:pt x="130" y="2087"/>
                    <a:pt x="150" y="1977"/>
                  </a:cubicBezTo>
                  <a:cubicBezTo>
                    <a:pt x="190" y="1893"/>
                    <a:pt x="210" y="1843"/>
                    <a:pt x="211" y="1789"/>
                  </a:cubicBezTo>
                  <a:cubicBezTo>
                    <a:pt x="212" y="1763"/>
                    <a:pt x="208" y="1736"/>
                    <a:pt x="200" y="1704"/>
                  </a:cubicBezTo>
                  <a:cubicBezTo>
                    <a:pt x="183" y="1640"/>
                    <a:pt x="149" y="1555"/>
                    <a:pt x="98" y="1415"/>
                  </a:cubicBezTo>
                  <a:cubicBezTo>
                    <a:pt x="80" y="1365"/>
                    <a:pt x="68" y="1314"/>
                    <a:pt x="60" y="1263"/>
                  </a:cubicBezTo>
                  <a:cubicBezTo>
                    <a:pt x="0" y="859"/>
                    <a:pt x="234" y="422"/>
                    <a:pt x="379" y="392"/>
                  </a:cubicBezTo>
                  <a:cubicBezTo>
                    <a:pt x="420" y="381"/>
                    <a:pt x="488" y="235"/>
                    <a:pt x="487" y="0"/>
                  </a:cubicBezTo>
                  <a:cubicBezTo>
                    <a:pt x="506" y="4"/>
                    <a:pt x="506" y="4"/>
                    <a:pt x="506" y="4"/>
                  </a:cubicBezTo>
                  <a:cubicBezTo>
                    <a:pt x="812" y="64"/>
                    <a:pt x="812" y="64"/>
                    <a:pt x="812" y="64"/>
                  </a:cubicBezTo>
                  <a:cubicBezTo>
                    <a:pt x="812" y="64"/>
                    <a:pt x="805" y="161"/>
                    <a:pt x="804" y="251"/>
                  </a:cubicBezTo>
                  <a:cubicBezTo>
                    <a:pt x="804" y="327"/>
                    <a:pt x="809" y="399"/>
                    <a:pt x="826" y="408"/>
                  </a:cubicBezTo>
                  <a:cubicBezTo>
                    <a:pt x="848" y="410"/>
                    <a:pt x="861" y="411"/>
                    <a:pt x="861" y="411"/>
                  </a:cubicBezTo>
                  <a:cubicBezTo>
                    <a:pt x="861" y="411"/>
                    <a:pt x="861" y="411"/>
                    <a:pt x="862" y="412"/>
                  </a:cubicBezTo>
                  <a:cubicBezTo>
                    <a:pt x="920" y="416"/>
                    <a:pt x="1075" y="430"/>
                    <a:pt x="1095" y="471"/>
                  </a:cubicBezTo>
                  <a:cubicBezTo>
                    <a:pt x="1039" y="643"/>
                    <a:pt x="1039" y="643"/>
                    <a:pt x="1039" y="643"/>
                  </a:cubicBezTo>
                  <a:cubicBezTo>
                    <a:pt x="1022" y="693"/>
                    <a:pt x="1022" y="693"/>
                    <a:pt x="1022" y="693"/>
                  </a:cubicBezTo>
                  <a:cubicBezTo>
                    <a:pt x="1065" y="786"/>
                    <a:pt x="1106" y="894"/>
                    <a:pt x="1126" y="1002"/>
                  </a:cubicBezTo>
                  <a:cubicBezTo>
                    <a:pt x="1131" y="1033"/>
                    <a:pt x="1135" y="1064"/>
                    <a:pt x="1137" y="1095"/>
                  </a:cubicBezTo>
                  <a:cubicBezTo>
                    <a:pt x="1139" y="1121"/>
                    <a:pt x="1139" y="1146"/>
                    <a:pt x="1138" y="1170"/>
                  </a:cubicBezTo>
                  <a:cubicBezTo>
                    <a:pt x="1126" y="1450"/>
                    <a:pt x="949" y="1619"/>
                    <a:pt x="1139" y="2225"/>
                  </a:cubicBezTo>
                  <a:cubicBezTo>
                    <a:pt x="1166" y="2312"/>
                    <a:pt x="1166" y="2381"/>
                    <a:pt x="1145" y="2434"/>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8">
              <a:extLst>
                <a:ext uri="{FF2B5EF4-FFF2-40B4-BE49-F238E27FC236}">
                  <a16:creationId xmlns:a16="http://schemas.microsoft.com/office/drawing/2014/main" id="{36402B79-A240-4499-A3B1-40BBC11F3C84}"/>
                </a:ext>
              </a:extLst>
            </p:cNvPr>
            <p:cNvSpPr>
              <a:spLocks/>
            </p:cNvSpPr>
            <p:nvPr/>
          </p:nvSpPr>
          <p:spPr bwMode="auto">
            <a:xfrm>
              <a:off x="2122" y="1245"/>
              <a:ext cx="120" cy="75"/>
            </a:xfrm>
            <a:custGeom>
              <a:avLst/>
              <a:gdLst>
                <a:gd name="T0" fmla="*/ 323 w 323"/>
                <a:gd name="T1" fmla="*/ 14 h 201"/>
                <a:gd name="T2" fmla="*/ 315 w 323"/>
                <a:gd name="T3" fmla="*/ 201 h 201"/>
                <a:gd name="T4" fmla="*/ 0 w 323"/>
                <a:gd name="T5" fmla="*/ 0 h 201"/>
                <a:gd name="T6" fmla="*/ 323 w 323"/>
                <a:gd name="T7" fmla="*/ 14 h 201"/>
              </a:gdLst>
              <a:ahLst/>
              <a:cxnLst>
                <a:cxn ang="0">
                  <a:pos x="T0" y="T1"/>
                </a:cxn>
                <a:cxn ang="0">
                  <a:pos x="T2" y="T3"/>
                </a:cxn>
                <a:cxn ang="0">
                  <a:pos x="T4" y="T5"/>
                </a:cxn>
                <a:cxn ang="0">
                  <a:pos x="T6" y="T7"/>
                </a:cxn>
              </a:cxnLst>
              <a:rect l="0" t="0" r="r" b="b"/>
              <a:pathLst>
                <a:path w="323" h="201">
                  <a:moveTo>
                    <a:pt x="323" y="14"/>
                  </a:moveTo>
                  <a:cubicBezTo>
                    <a:pt x="323" y="14"/>
                    <a:pt x="316" y="111"/>
                    <a:pt x="315" y="201"/>
                  </a:cubicBezTo>
                  <a:cubicBezTo>
                    <a:pt x="144" y="197"/>
                    <a:pt x="37" y="87"/>
                    <a:pt x="0" y="0"/>
                  </a:cubicBezTo>
                  <a:lnTo>
                    <a:pt x="323" y="14"/>
                  </a:lnTo>
                  <a:close/>
                </a:path>
              </a:pathLst>
            </a:custGeom>
            <a:solidFill>
              <a:srgbClr val="E894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9">
              <a:extLst>
                <a:ext uri="{FF2B5EF4-FFF2-40B4-BE49-F238E27FC236}">
                  <a16:creationId xmlns:a16="http://schemas.microsoft.com/office/drawing/2014/main" id="{EECC1CF9-4BD2-4EC5-9B21-5FFE7AAADDB7}"/>
                </a:ext>
              </a:extLst>
            </p:cNvPr>
            <p:cNvSpPr>
              <a:spLocks/>
            </p:cNvSpPr>
            <p:nvPr/>
          </p:nvSpPr>
          <p:spPr bwMode="auto">
            <a:xfrm>
              <a:off x="2086" y="1031"/>
              <a:ext cx="227" cy="262"/>
            </a:xfrm>
            <a:custGeom>
              <a:avLst/>
              <a:gdLst>
                <a:gd name="T0" fmla="*/ 458 w 609"/>
                <a:gd name="T1" fmla="*/ 697 h 704"/>
                <a:gd name="T2" fmla="*/ 53 w 609"/>
                <a:gd name="T3" fmla="*/ 451 h 704"/>
                <a:gd name="T4" fmla="*/ 259 w 609"/>
                <a:gd name="T5" fmla="*/ 15 h 704"/>
                <a:gd name="T6" fmla="*/ 588 w 609"/>
                <a:gd name="T7" fmla="*/ 181 h 704"/>
                <a:gd name="T8" fmla="*/ 458 w 609"/>
                <a:gd name="T9" fmla="*/ 697 h 704"/>
              </a:gdLst>
              <a:ahLst/>
              <a:cxnLst>
                <a:cxn ang="0">
                  <a:pos x="T0" y="T1"/>
                </a:cxn>
                <a:cxn ang="0">
                  <a:pos x="T2" y="T3"/>
                </a:cxn>
                <a:cxn ang="0">
                  <a:pos x="T4" y="T5"/>
                </a:cxn>
                <a:cxn ang="0">
                  <a:pos x="T6" y="T7"/>
                </a:cxn>
                <a:cxn ang="0">
                  <a:pos x="T8" y="T9"/>
                </a:cxn>
              </a:cxnLst>
              <a:rect l="0" t="0" r="r" b="b"/>
              <a:pathLst>
                <a:path w="609" h="704">
                  <a:moveTo>
                    <a:pt x="458" y="697"/>
                  </a:moveTo>
                  <a:cubicBezTo>
                    <a:pt x="458" y="697"/>
                    <a:pt x="53" y="704"/>
                    <a:pt x="53" y="451"/>
                  </a:cubicBezTo>
                  <a:cubicBezTo>
                    <a:pt x="53" y="199"/>
                    <a:pt x="0" y="30"/>
                    <a:pt x="259" y="15"/>
                  </a:cubicBezTo>
                  <a:cubicBezTo>
                    <a:pt x="517" y="0"/>
                    <a:pt x="568" y="96"/>
                    <a:pt x="588" y="181"/>
                  </a:cubicBezTo>
                  <a:cubicBezTo>
                    <a:pt x="609" y="265"/>
                    <a:pt x="564" y="689"/>
                    <a:pt x="458" y="697"/>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0">
              <a:extLst>
                <a:ext uri="{FF2B5EF4-FFF2-40B4-BE49-F238E27FC236}">
                  <a16:creationId xmlns:a16="http://schemas.microsoft.com/office/drawing/2014/main" id="{C0D45EBF-FC9A-4B27-9951-B62CCEE04A54}"/>
                </a:ext>
              </a:extLst>
            </p:cNvPr>
            <p:cNvSpPr>
              <a:spLocks/>
            </p:cNvSpPr>
            <p:nvPr/>
          </p:nvSpPr>
          <p:spPr bwMode="auto">
            <a:xfrm>
              <a:off x="1737" y="1369"/>
              <a:ext cx="776" cy="1194"/>
            </a:xfrm>
            <a:custGeom>
              <a:avLst/>
              <a:gdLst>
                <a:gd name="T0" fmla="*/ 1720 w 2086"/>
                <a:gd name="T1" fmla="*/ 3206 h 3206"/>
                <a:gd name="T2" fmla="*/ 2067 w 2086"/>
                <a:gd name="T3" fmla="*/ 1677 h 3206"/>
                <a:gd name="T4" fmla="*/ 2059 w 2086"/>
                <a:gd name="T5" fmla="*/ 1334 h 3206"/>
                <a:gd name="T6" fmla="*/ 1634 w 2086"/>
                <a:gd name="T7" fmla="*/ 65 h 3206"/>
                <a:gd name="T8" fmla="*/ 1373 w 2086"/>
                <a:gd name="T9" fmla="*/ 24 h 3206"/>
                <a:gd name="T10" fmla="*/ 1467 w 2086"/>
                <a:gd name="T11" fmla="*/ 220 h 3206"/>
                <a:gd name="T12" fmla="*/ 1374 w 2086"/>
                <a:gd name="T13" fmla="*/ 413 h 3206"/>
                <a:gd name="T14" fmla="*/ 1369 w 2086"/>
                <a:gd name="T15" fmla="*/ 414 h 3206"/>
                <a:gd name="T16" fmla="*/ 1233 w 2086"/>
                <a:gd name="T17" fmla="*/ 407 h 3206"/>
                <a:gd name="T18" fmla="*/ 991 w 2086"/>
                <a:gd name="T19" fmla="*/ 170 h 3206"/>
                <a:gd name="T20" fmla="*/ 940 w 2086"/>
                <a:gd name="T21" fmla="*/ 0 h 3206"/>
                <a:gd name="T22" fmla="*/ 729 w 2086"/>
                <a:gd name="T23" fmla="*/ 39 h 3206"/>
                <a:gd name="T24" fmla="*/ 729 w 2086"/>
                <a:gd name="T25" fmla="*/ 39 h 3206"/>
                <a:gd name="T26" fmla="*/ 729 w 2086"/>
                <a:gd name="T27" fmla="*/ 39 h 3206"/>
                <a:gd name="T28" fmla="*/ 510 w 2086"/>
                <a:gd name="T29" fmla="*/ 176 h 3206"/>
                <a:gd name="T30" fmla="*/ 31 w 2086"/>
                <a:gd name="T31" fmla="*/ 1740 h 3206"/>
                <a:gd name="T32" fmla="*/ 1720 w 2086"/>
                <a:gd name="T33" fmla="*/ 3206 h 3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86" h="3206">
                  <a:moveTo>
                    <a:pt x="1720" y="3206"/>
                  </a:moveTo>
                  <a:cubicBezTo>
                    <a:pt x="1720" y="3206"/>
                    <a:pt x="2086" y="2320"/>
                    <a:pt x="2067" y="1677"/>
                  </a:cubicBezTo>
                  <a:cubicBezTo>
                    <a:pt x="2064" y="1605"/>
                    <a:pt x="2068" y="1413"/>
                    <a:pt x="2059" y="1334"/>
                  </a:cubicBezTo>
                  <a:cubicBezTo>
                    <a:pt x="2060" y="889"/>
                    <a:pt x="1759" y="133"/>
                    <a:pt x="1634" y="65"/>
                  </a:cubicBezTo>
                  <a:cubicBezTo>
                    <a:pt x="1570" y="29"/>
                    <a:pt x="1372" y="23"/>
                    <a:pt x="1373" y="24"/>
                  </a:cubicBezTo>
                  <a:cubicBezTo>
                    <a:pt x="1373" y="24"/>
                    <a:pt x="1421" y="114"/>
                    <a:pt x="1467" y="220"/>
                  </a:cubicBezTo>
                  <a:cubicBezTo>
                    <a:pt x="1500" y="299"/>
                    <a:pt x="1457" y="389"/>
                    <a:pt x="1374" y="413"/>
                  </a:cubicBezTo>
                  <a:cubicBezTo>
                    <a:pt x="1372" y="413"/>
                    <a:pt x="1371" y="414"/>
                    <a:pt x="1369" y="414"/>
                  </a:cubicBezTo>
                  <a:cubicBezTo>
                    <a:pt x="1327" y="426"/>
                    <a:pt x="1280" y="421"/>
                    <a:pt x="1233" y="407"/>
                  </a:cubicBezTo>
                  <a:cubicBezTo>
                    <a:pt x="1119" y="373"/>
                    <a:pt x="1029" y="284"/>
                    <a:pt x="991" y="170"/>
                  </a:cubicBezTo>
                  <a:cubicBezTo>
                    <a:pt x="952" y="50"/>
                    <a:pt x="940" y="0"/>
                    <a:pt x="940" y="0"/>
                  </a:cubicBezTo>
                  <a:cubicBezTo>
                    <a:pt x="729" y="39"/>
                    <a:pt x="729" y="39"/>
                    <a:pt x="729" y="39"/>
                  </a:cubicBezTo>
                  <a:cubicBezTo>
                    <a:pt x="729" y="39"/>
                    <a:pt x="729" y="39"/>
                    <a:pt x="729" y="39"/>
                  </a:cubicBezTo>
                  <a:cubicBezTo>
                    <a:pt x="729" y="39"/>
                    <a:pt x="729" y="39"/>
                    <a:pt x="729" y="39"/>
                  </a:cubicBezTo>
                  <a:cubicBezTo>
                    <a:pt x="729" y="39"/>
                    <a:pt x="580" y="70"/>
                    <a:pt x="510" y="176"/>
                  </a:cubicBezTo>
                  <a:cubicBezTo>
                    <a:pt x="417" y="317"/>
                    <a:pt x="142" y="1037"/>
                    <a:pt x="31" y="1740"/>
                  </a:cubicBezTo>
                  <a:cubicBezTo>
                    <a:pt x="0" y="1934"/>
                    <a:pt x="1720" y="3206"/>
                    <a:pt x="1720" y="3206"/>
                  </a:cubicBezTo>
                  <a:close/>
                </a:path>
              </a:pathLst>
            </a:custGeom>
            <a:solidFill>
              <a:srgbClr val="A9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1">
              <a:extLst>
                <a:ext uri="{FF2B5EF4-FFF2-40B4-BE49-F238E27FC236}">
                  <a16:creationId xmlns:a16="http://schemas.microsoft.com/office/drawing/2014/main" id="{1C577367-2BC2-4C98-8E51-9483F2698427}"/>
                </a:ext>
              </a:extLst>
            </p:cNvPr>
            <p:cNvSpPr>
              <a:spLocks/>
            </p:cNvSpPr>
            <p:nvPr/>
          </p:nvSpPr>
          <p:spPr bwMode="auto">
            <a:xfrm>
              <a:off x="2150" y="1174"/>
              <a:ext cx="153" cy="156"/>
            </a:xfrm>
            <a:custGeom>
              <a:avLst/>
              <a:gdLst>
                <a:gd name="T0" fmla="*/ 411 w 411"/>
                <a:gd name="T1" fmla="*/ 19 h 418"/>
                <a:gd name="T2" fmla="*/ 4 w 411"/>
                <a:gd name="T3" fmla="*/ 0 h 418"/>
                <a:gd name="T4" fmla="*/ 0 w 411"/>
                <a:gd name="T5" fmla="*/ 208 h 418"/>
                <a:gd name="T6" fmla="*/ 382 w 411"/>
                <a:gd name="T7" fmla="*/ 247 h 418"/>
                <a:gd name="T8" fmla="*/ 411 w 411"/>
                <a:gd name="T9" fmla="*/ 19 h 418"/>
              </a:gdLst>
              <a:ahLst/>
              <a:cxnLst>
                <a:cxn ang="0">
                  <a:pos x="T0" y="T1"/>
                </a:cxn>
                <a:cxn ang="0">
                  <a:pos x="T2" y="T3"/>
                </a:cxn>
                <a:cxn ang="0">
                  <a:pos x="T4" y="T5"/>
                </a:cxn>
                <a:cxn ang="0">
                  <a:pos x="T6" y="T7"/>
                </a:cxn>
                <a:cxn ang="0">
                  <a:pos x="T8" y="T9"/>
                </a:cxn>
              </a:cxnLst>
              <a:rect l="0" t="0" r="r" b="b"/>
              <a:pathLst>
                <a:path w="411" h="418">
                  <a:moveTo>
                    <a:pt x="411" y="19"/>
                  </a:moveTo>
                  <a:cubicBezTo>
                    <a:pt x="411" y="19"/>
                    <a:pt x="197" y="55"/>
                    <a:pt x="4" y="0"/>
                  </a:cubicBezTo>
                  <a:cubicBezTo>
                    <a:pt x="0" y="208"/>
                    <a:pt x="0" y="208"/>
                    <a:pt x="0" y="208"/>
                  </a:cubicBezTo>
                  <a:cubicBezTo>
                    <a:pt x="0" y="208"/>
                    <a:pt x="335" y="418"/>
                    <a:pt x="382" y="247"/>
                  </a:cubicBezTo>
                  <a:cubicBezTo>
                    <a:pt x="397" y="191"/>
                    <a:pt x="411" y="19"/>
                    <a:pt x="411" y="19"/>
                  </a:cubicBezTo>
                  <a:close/>
                </a:path>
              </a:pathLst>
            </a:custGeom>
            <a:solidFill>
              <a:srgbClr val="B6D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2">
              <a:extLst>
                <a:ext uri="{FF2B5EF4-FFF2-40B4-BE49-F238E27FC236}">
                  <a16:creationId xmlns:a16="http://schemas.microsoft.com/office/drawing/2014/main" id="{549DC0D9-4B59-405C-A59F-ACF7D346E067}"/>
                </a:ext>
              </a:extLst>
            </p:cNvPr>
            <p:cNvSpPr>
              <a:spLocks/>
            </p:cNvSpPr>
            <p:nvPr/>
          </p:nvSpPr>
          <p:spPr bwMode="auto">
            <a:xfrm>
              <a:off x="2090" y="1143"/>
              <a:ext cx="69" cy="113"/>
            </a:xfrm>
            <a:custGeom>
              <a:avLst/>
              <a:gdLst>
                <a:gd name="T0" fmla="*/ 183 w 187"/>
                <a:gd name="T1" fmla="*/ 303 h 303"/>
                <a:gd name="T2" fmla="*/ 185 w 187"/>
                <a:gd name="T3" fmla="*/ 296 h 303"/>
                <a:gd name="T4" fmla="*/ 34 w 187"/>
                <a:gd name="T5" fmla="*/ 131 h 303"/>
                <a:gd name="T6" fmla="*/ 15 w 187"/>
                <a:gd name="T7" fmla="*/ 26 h 303"/>
                <a:gd name="T8" fmla="*/ 175 w 187"/>
                <a:gd name="T9" fmla="*/ 97 h 303"/>
                <a:gd name="T10" fmla="*/ 173 w 187"/>
                <a:gd name="T11" fmla="*/ 86 h 303"/>
                <a:gd name="T12" fmla="*/ 15 w 187"/>
                <a:gd name="T13" fmla="*/ 26 h 303"/>
                <a:gd name="T14" fmla="*/ 27 w 187"/>
                <a:gd name="T15" fmla="*/ 139 h 303"/>
                <a:gd name="T16" fmla="*/ 86 w 187"/>
                <a:gd name="T17" fmla="*/ 226 h 303"/>
                <a:gd name="T18" fmla="*/ 183 w 187"/>
                <a:gd name="T19" fmla="*/ 303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7" h="303">
                  <a:moveTo>
                    <a:pt x="183" y="303"/>
                  </a:moveTo>
                  <a:cubicBezTo>
                    <a:pt x="185" y="296"/>
                    <a:pt x="185" y="296"/>
                    <a:pt x="185" y="296"/>
                  </a:cubicBezTo>
                  <a:cubicBezTo>
                    <a:pt x="183" y="295"/>
                    <a:pt x="80" y="224"/>
                    <a:pt x="34" y="131"/>
                  </a:cubicBezTo>
                  <a:cubicBezTo>
                    <a:pt x="21" y="106"/>
                    <a:pt x="2" y="31"/>
                    <a:pt x="15" y="26"/>
                  </a:cubicBezTo>
                  <a:cubicBezTo>
                    <a:pt x="77" y="1"/>
                    <a:pt x="187" y="109"/>
                    <a:pt x="175" y="97"/>
                  </a:cubicBezTo>
                  <a:cubicBezTo>
                    <a:pt x="173" y="86"/>
                    <a:pt x="173" y="86"/>
                    <a:pt x="173" y="86"/>
                  </a:cubicBezTo>
                  <a:cubicBezTo>
                    <a:pt x="167" y="83"/>
                    <a:pt x="80" y="0"/>
                    <a:pt x="15" y="26"/>
                  </a:cubicBezTo>
                  <a:cubicBezTo>
                    <a:pt x="0" y="32"/>
                    <a:pt x="13" y="111"/>
                    <a:pt x="27" y="139"/>
                  </a:cubicBezTo>
                  <a:cubicBezTo>
                    <a:pt x="47" y="179"/>
                    <a:pt x="54" y="190"/>
                    <a:pt x="86" y="226"/>
                  </a:cubicBezTo>
                  <a:cubicBezTo>
                    <a:pt x="125" y="272"/>
                    <a:pt x="182" y="303"/>
                    <a:pt x="183" y="303"/>
                  </a:cubicBezTo>
                  <a:close/>
                </a:path>
              </a:pathLst>
            </a:custGeom>
            <a:solidFill>
              <a:srgbClr val="B6D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3">
              <a:extLst>
                <a:ext uri="{FF2B5EF4-FFF2-40B4-BE49-F238E27FC236}">
                  <a16:creationId xmlns:a16="http://schemas.microsoft.com/office/drawing/2014/main" id="{3B67E262-2B52-4268-9151-DC12E01049F1}"/>
                </a:ext>
              </a:extLst>
            </p:cNvPr>
            <p:cNvSpPr>
              <a:spLocks/>
            </p:cNvSpPr>
            <p:nvPr/>
          </p:nvSpPr>
          <p:spPr bwMode="auto">
            <a:xfrm>
              <a:off x="2084" y="1140"/>
              <a:ext cx="45" cy="65"/>
            </a:xfrm>
            <a:custGeom>
              <a:avLst/>
              <a:gdLst>
                <a:gd name="T0" fmla="*/ 118 w 123"/>
                <a:gd name="T1" fmla="*/ 91 h 174"/>
                <a:gd name="T2" fmla="*/ 12 w 123"/>
                <a:gd name="T3" fmla="*/ 24 h 174"/>
                <a:gd name="T4" fmla="*/ 0 w 123"/>
                <a:gd name="T5" fmla="*/ 82 h 174"/>
                <a:gd name="T6" fmla="*/ 89 w 123"/>
                <a:gd name="T7" fmla="*/ 167 h 174"/>
                <a:gd name="T8" fmla="*/ 118 w 123"/>
                <a:gd name="T9" fmla="*/ 91 h 174"/>
              </a:gdLst>
              <a:ahLst/>
              <a:cxnLst>
                <a:cxn ang="0">
                  <a:pos x="T0" y="T1"/>
                </a:cxn>
                <a:cxn ang="0">
                  <a:pos x="T2" y="T3"/>
                </a:cxn>
                <a:cxn ang="0">
                  <a:pos x="T4" y="T5"/>
                </a:cxn>
                <a:cxn ang="0">
                  <a:pos x="T6" y="T7"/>
                </a:cxn>
                <a:cxn ang="0">
                  <a:pos x="T8" y="T9"/>
                </a:cxn>
              </a:cxnLst>
              <a:rect l="0" t="0" r="r" b="b"/>
              <a:pathLst>
                <a:path w="123" h="174">
                  <a:moveTo>
                    <a:pt x="118" y="91"/>
                  </a:moveTo>
                  <a:cubicBezTo>
                    <a:pt x="106" y="19"/>
                    <a:pt x="34" y="0"/>
                    <a:pt x="12" y="24"/>
                  </a:cubicBezTo>
                  <a:cubicBezTo>
                    <a:pt x="0" y="37"/>
                    <a:pt x="0" y="69"/>
                    <a:pt x="0" y="82"/>
                  </a:cubicBezTo>
                  <a:cubicBezTo>
                    <a:pt x="4" y="174"/>
                    <a:pt x="89" y="167"/>
                    <a:pt x="89" y="167"/>
                  </a:cubicBezTo>
                  <a:cubicBezTo>
                    <a:pt x="89" y="167"/>
                    <a:pt x="123" y="116"/>
                    <a:pt x="118" y="91"/>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4">
              <a:extLst>
                <a:ext uri="{FF2B5EF4-FFF2-40B4-BE49-F238E27FC236}">
                  <a16:creationId xmlns:a16="http://schemas.microsoft.com/office/drawing/2014/main" id="{11BE4478-B747-42F0-B2A2-8F52CB307D8B}"/>
                </a:ext>
              </a:extLst>
            </p:cNvPr>
            <p:cNvSpPr>
              <a:spLocks/>
            </p:cNvSpPr>
            <p:nvPr/>
          </p:nvSpPr>
          <p:spPr bwMode="auto">
            <a:xfrm>
              <a:off x="2050" y="960"/>
              <a:ext cx="293" cy="231"/>
            </a:xfrm>
            <a:custGeom>
              <a:avLst/>
              <a:gdLst>
                <a:gd name="T0" fmla="*/ 692 w 786"/>
                <a:gd name="T1" fmla="*/ 209 h 620"/>
                <a:gd name="T2" fmla="*/ 550 w 786"/>
                <a:gd name="T3" fmla="*/ 177 h 620"/>
                <a:gd name="T4" fmla="*/ 561 w 786"/>
                <a:gd name="T5" fmla="*/ 151 h 620"/>
                <a:gd name="T6" fmla="*/ 168 w 786"/>
                <a:gd name="T7" fmla="*/ 207 h 620"/>
                <a:gd name="T8" fmla="*/ 0 w 786"/>
                <a:gd name="T9" fmla="*/ 512 h 620"/>
                <a:gd name="T10" fmla="*/ 260 w 786"/>
                <a:gd name="T11" fmla="*/ 514 h 620"/>
                <a:gd name="T12" fmla="*/ 447 w 786"/>
                <a:gd name="T13" fmla="*/ 362 h 620"/>
                <a:gd name="T14" fmla="*/ 253 w 786"/>
                <a:gd name="T15" fmla="*/ 620 h 620"/>
                <a:gd name="T16" fmla="*/ 546 w 786"/>
                <a:gd name="T17" fmla="*/ 214 h 620"/>
                <a:gd name="T18" fmla="*/ 634 w 786"/>
                <a:gd name="T19" fmla="*/ 332 h 620"/>
                <a:gd name="T20" fmla="*/ 702 w 786"/>
                <a:gd name="T21" fmla="*/ 524 h 620"/>
                <a:gd name="T22" fmla="*/ 692 w 786"/>
                <a:gd name="T23" fmla="*/ 20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86" h="620">
                  <a:moveTo>
                    <a:pt x="692" y="209"/>
                  </a:moveTo>
                  <a:cubicBezTo>
                    <a:pt x="624" y="127"/>
                    <a:pt x="575" y="152"/>
                    <a:pt x="550" y="177"/>
                  </a:cubicBezTo>
                  <a:cubicBezTo>
                    <a:pt x="557" y="161"/>
                    <a:pt x="561" y="151"/>
                    <a:pt x="561" y="151"/>
                  </a:cubicBezTo>
                  <a:cubicBezTo>
                    <a:pt x="471" y="0"/>
                    <a:pt x="168" y="207"/>
                    <a:pt x="168" y="207"/>
                  </a:cubicBezTo>
                  <a:cubicBezTo>
                    <a:pt x="139" y="401"/>
                    <a:pt x="0" y="512"/>
                    <a:pt x="0" y="512"/>
                  </a:cubicBezTo>
                  <a:cubicBezTo>
                    <a:pt x="0" y="512"/>
                    <a:pt x="78" y="560"/>
                    <a:pt x="260" y="514"/>
                  </a:cubicBezTo>
                  <a:cubicBezTo>
                    <a:pt x="334" y="495"/>
                    <a:pt x="398" y="431"/>
                    <a:pt x="447" y="362"/>
                  </a:cubicBezTo>
                  <a:cubicBezTo>
                    <a:pt x="380" y="508"/>
                    <a:pt x="253" y="620"/>
                    <a:pt x="253" y="620"/>
                  </a:cubicBezTo>
                  <a:cubicBezTo>
                    <a:pt x="456" y="527"/>
                    <a:pt x="538" y="244"/>
                    <a:pt x="546" y="214"/>
                  </a:cubicBezTo>
                  <a:cubicBezTo>
                    <a:pt x="571" y="236"/>
                    <a:pt x="619" y="284"/>
                    <a:pt x="634" y="332"/>
                  </a:cubicBezTo>
                  <a:cubicBezTo>
                    <a:pt x="654" y="396"/>
                    <a:pt x="663" y="528"/>
                    <a:pt x="702" y="524"/>
                  </a:cubicBezTo>
                  <a:cubicBezTo>
                    <a:pt x="702" y="524"/>
                    <a:pt x="786" y="322"/>
                    <a:pt x="692" y="209"/>
                  </a:cubicBez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5">
              <a:extLst>
                <a:ext uri="{FF2B5EF4-FFF2-40B4-BE49-F238E27FC236}">
                  <a16:creationId xmlns:a16="http://schemas.microsoft.com/office/drawing/2014/main" id="{5C711648-873A-4271-A855-8B96DAF37BD8}"/>
                </a:ext>
              </a:extLst>
            </p:cNvPr>
            <p:cNvSpPr>
              <a:spLocks/>
            </p:cNvSpPr>
            <p:nvPr/>
          </p:nvSpPr>
          <p:spPr bwMode="auto">
            <a:xfrm>
              <a:off x="2291" y="1938"/>
              <a:ext cx="215" cy="291"/>
            </a:xfrm>
            <a:custGeom>
              <a:avLst/>
              <a:gdLst>
                <a:gd name="T0" fmla="*/ 579 w 579"/>
                <a:gd name="T1" fmla="*/ 515 h 781"/>
                <a:gd name="T2" fmla="*/ 68 w 579"/>
                <a:gd name="T3" fmla="*/ 670 h 781"/>
                <a:gd name="T4" fmla="*/ 6 w 579"/>
                <a:gd name="T5" fmla="*/ 411 h 781"/>
                <a:gd name="T6" fmla="*/ 5 w 579"/>
                <a:gd name="T7" fmla="*/ 372 h 781"/>
                <a:gd name="T8" fmla="*/ 0 w 579"/>
                <a:gd name="T9" fmla="*/ 179 h 781"/>
                <a:gd name="T10" fmla="*/ 0 w 579"/>
                <a:gd name="T11" fmla="*/ 179 h 781"/>
                <a:gd name="T12" fmla="*/ 437 w 579"/>
                <a:gd name="T13" fmla="*/ 14 h 781"/>
                <a:gd name="T14" fmla="*/ 579 w 579"/>
                <a:gd name="T15" fmla="*/ 515 h 7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9" h="781">
                  <a:moveTo>
                    <a:pt x="579" y="515"/>
                  </a:moveTo>
                  <a:cubicBezTo>
                    <a:pt x="579" y="515"/>
                    <a:pt x="354" y="781"/>
                    <a:pt x="68" y="670"/>
                  </a:cubicBezTo>
                  <a:cubicBezTo>
                    <a:pt x="68" y="670"/>
                    <a:pt x="7" y="521"/>
                    <a:pt x="6" y="411"/>
                  </a:cubicBezTo>
                  <a:cubicBezTo>
                    <a:pt x="6" y="398"/>
                    <a:pt x="6" y="385"/>
                    <a:pt x="5" y="372"/>
                  </a:cubicBezTo>
                  <a:cubicBezTo>
                    <a:pt x="4" y="249"/>
                    <a:pt x="0" y="179"/>
                    <a:pt x="0" y="179"/>
                  </a:cubicBezTo>
                  <a:cubicBezTo>
                    <a:pt x="0" y="179"/>
                    <a:pt x="0" y="179"/>
                    <a:pt x="0" y="179"/>
                  </a:cubicBezTo>
                  <a:cubicBezTo>
                    <a:pt x="13" y="174"/>
                    <a:pt x="437" y="0"/>
                    <a:pt x="437" y="14"/>
                  </a:cubicBezTo>
                  <a:cubicBezTo>
                    <a:pt x="429" y="348"/>
                    <a:pt x="579" y="515"/>
                    <a:pt x="579" y="515"/>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6">
              <a:extLst>
                <a:ext uri="{FF2B5EF4-FFF2-40B4-BE49-F238E27FC236}">
                  <a16:creationId xmlns:a16="http://schemas.microsoft.com/office/drawing/2014/main" id="{DDCC1453-3D39-41AA-853D-E64C96FF3213}"/>
                </a:ext>
              </a:extLst>
            </p:cNvPr>
            <p:cNvSpPr>
              <a:spLocks/>
            </p:cNvSpPr>
            <p:nvPr/>
          </p:nvSpPr>
          <p:spPr bwMode="auto">
            <a:xfrm>
              <a:off x="2291" y="1965"/>
              <a:ext cx="151" cy="111"/>
            </a:xfrm>
            <a:custGeom>
              <a:avLst/>
              <a:gdLst>
                <a:gd name="T0" fmla="*/ 394 w 406"/>
                <a:gd name="T1" fmla="*/ 22 h 300"/>
                <a:gd name="T2" fmla="*/ 5 w 406"/>
                <a:gd name="T3" fmla="*/ 300 h 300"/>
                <a:gd name="T4" fmla="*/ 0 w 406"/>
                <a:gd name="T5" fmla="*/ 107 h 300"/>
                <a:gd name="T6" fmla="*/ 0 w 406"/>
                <a:gd name="T7" fmla="*/ 107 h 300"/>
                <a:gd name="T8" fmla="*/ 394 w 406"/>
                <a:gd name="T9" fmla="*/ 22 h 300"/>
              </a:gdLst>
              <a:ahLst/>
              <a:cxnLst>
                <a:cxn ang="0">
                  <a:pos x="T0" y="T1"/>
                </a:cxn>
                <a:cxn ang="0">
                  <a:pos x="T2" y="T3"/>
                </a:cxn>
                <a:cxn ang="0">
                  <a:pos x="T4" y="T5"/>
                </a:cxn>
                <a:cxn ang="0">
                  <a:pos x="T6" y="T7"/>
                </a:cxn>
                <a:cxn ang="0">
                  <a:pos x="T8" y="T9"/>
                </a:cxn>
              </a:cxnLst>
              <a:rect l="0" t="0" r="r" b="b"/>
              <a:pathLst>
                <a:path w="406" h="300">
                  <a:moveTo>
                    <a:pt x="394" y="22"/>
                  </a:moveTo>
                  <a:cubicBezTo>
                    <a:pt x="353" y="98"/>
                    <a:pt x="213" y="246"/>
                    <a:pt x="5" y="300"/>
                  </a:cubicBezTo>
                  <a:cubicBezTo>
                    <a:pt x="4" y="177"/>
                    <a:pt x="0" y="107"/>
                    <a:pt x="0" y="107"/>
                  </a:cubicBezTo>
                  <a:cubicBezTo>
                    <a:pt x="0" y="107"/>
                    <a:pt x="0" y="107"/>
                    <a:pt x="0" y="107"/>
                  </a:cubicBezTo>
                  <a:cubicBezTo>
                    <a:pt x="12" y="104"/>
                    <a:pt x="406" y="0"/>
                    <a:pt x="394" y="22"/>
                  </a:cubicBezTo>
                  <a:close/>
                </a:path>
              </a:pathLst>
            </a:custGeom>
            <a:solidFill>
              <a:srgbClr val="ED9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37">
              <a:extLst>
                <a:ext uri="{FF2B5EF4-FFF2-40B4-BE49-F238E27FC236}">
                  <a16:creationId xmlns:a16="http://schemas.microsoft.com/office/drawing/2014/main" id="{C1234F83-C814-4BCD-A6CD-1292C2918E3D}"/>
                </a:ext>
              </a:extLst>
            </p:cNvPr>
            <p:cNvSpPr>
              <a:spLocks/>
            </p:cNvSpPr>
            <p:nvPr/>
          </p:nvSpPr>
          <p:spPr bwMode="auto">
            <a:xfrm>
              <a:off x="2212" y="1688"/>
              <a:ext cx="311" cy="354"/>
            </a:xfrm>
            <a:custGeom>
              <a:avLst/>
              <a:gdLst>
                <a:gd name="T0" fmla="*/ 122 w 835"/>
                <a:gd name="T1" fmla="*/ 839 h 951"/>
                <a:gd name="T2" fmla="*/ 664 w 835"/>
                <a:gd name="T3" fmla="*/ 653 h 951"/>
                <a:gd name="T4" fmla="*/ 533 w 835"/>
                <a:gd name="T5" fmla="*/ 84 h 951"/>
                <a:gd name="T6" fmla="*/ 101 w 835"/>
                <a:gd name="T7" fmla="*/ 195 h 951"/>
                <a:gd name="T8" fmla="*/ 122 w 835"/>
                <a:gd name="T9" fmla="*/ 839 h 951"/>
              </a:gdLst>
              <a:ahLst/>
              <a:cxnLst>
                <a:cxn ang="0">
                  <a:pos x="T0" y="T1"/>
                </a:cxn>
                <a:cxn ang="0">
                  <a:pos x="T2" y="T3"/>
                </a:cxn>
                <a:cxn ang="0">
                  <a:pos x="T4" y="T5"/>
                </a:cxn>
                <a:cxn ang="0">
                  <a:pos x="T6" y="T7"/>
                </a:cxn>
                <a:cxn ang="0">
                  <a:pos x="T8" y="T9"/>
                </a:cxn>
              </a:cxnLst>
              <a:rect l="0" t="0" r="r" b="b"/>
              <a:pathLst>
                <a:path w="835" h="951">
                  <a:moveTo>
                    <a:pt x="122" y="839"/>
                  </a:moveTo>
                  <a:cubicBezTo>
                    <a:pt x="122" y="839"/>
                    <a:pt x="599" y="951"/>
                    <a:pt x="664" y="653"/>
                  </a:cubicBezTo>
                  <a:cubicBezTo>
                    <a:pt x="729" y="355"/>
                    <a:pt x="835" y="168"/>
                    <a:pt x="533" y="84"/>
                  </a:cubicBezTo>
                  <a:cubicBezTo>
                    <a:pt x="231" y="0"/>
                    <a:pt x="147" y="101"/>
                    <a:pt x="101" y="195"/>
                  </a:cubicBezTo>
                  <a:cubicBezTo>
                    <a:pt x="55" y="289"/>
                    <a:pt x="0" y="802"/>
                    <a:pt x="122" y="839"/>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38">
              <a:extLst>
                <a:ext uri="{FF2B5EF4-FFF2-40B4-BE49-F238E27FC236}">
                  <a16:creationId xmlns:a16="http://schemas.microsoft.com/office/drawing/2014/main" id="{5294FF5E-A4BD-4590-8956-337A8565618C}"/>
                </a:ext>
              </a:extLst>
            </p:cNvPr>
            <p:cNvSpPr>
              <a:spLocks/>
            </p:cNvSpPr>
            <p:nvPr/>
          </p:nvSpPr>
          <p:spPr bwMode="auto">
            <a:xfrm>
              <a:off x="2170" y="1608"/>
              <a:ext cx="415" cy="366"/>
            </a:xfrm>
            <a:custGeom>
              <a:avLst/>
              <a:gdLst>
                <a:gd name="T0" fmla="*/ 760 w 1114"/>
                <a:gd name="T1" fmla="*/ 947 h 983"/>
                <a:gd name="T2" fmla="*/ 1063 w 1114"/>
                <a:gd name="T3" fmla="*/ 596 h 983"/>
                <a:gd name="T4" fmla="*/ 1043 w 1114"/>
                <a:gd name="T5" fmla="*/ 287 h 983"/>
                <a:gd name="T6" fmla="*/ 511 w 1114"/>
                <a:gd name="T7" fmla="*/ 40 h 983"/>
                <a:gd name="T8" fmla="*/ 202 w 1114"/>
                <a:gd name="T9" fmla="*/ 237 h 983"/>
                <a:gd name="T10" fmla="*/ 0 w 1114"/>
                <a:gd name="T11" fmla="*/ 463 h 983"/>
                <a:gd name="T12" fmla="*/ 474 w 1114"/>
                <a:gd name="T13" fmla="*/ 444 h 983"/>
                <a:gd name="T14" fmla="*/ 581 w 1114"/>
                <a:gd name="T15" fmla="*/ 624 h 983"/>
                <a:gd name="T16" fmla="*/ 717 w 1114"/>
                <a:gd name="T17" fmla="*/ 653 h 983"/>
                <a:gd name="T18" fmla="*/ 718 w 1114"/>
                <a:gd name="T19" fmla="*/ 826 h 983"/>
                <a:gd name="T20" fmla="*/ 760 w 1114"/>
                <a:gd name="T21" fmla="*/ 947 h 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14" h="983">
                  <a:moveTo>
                    <a:pt x="760" y="947"/>
                  </a:moveTo>
                  <a:cubicBezTo>
                    <a:pt x="766" y="951"/>
                    <a:pt x="869" y="983"/>
                    <a:pt x="1063" y="596"/>
                  </a:cubicBezTo>
                  <a:cubicBezTo>
                    <a:pt x="1094" y="535"/>
                    <a:pt x="1114" y="403"/>
                    <a:pt x="1043" y="287"/>
                  </a:cubicBezTo>
                  <a:cubicBezTo>
                    <a:pt x="972" y="171"/>
                    <a:pt x="720" y="80"/>
                    <a:pt x="511" y="40"/>
                  </a:cubicBezTo>
                  <a:cubicBezTo>
                    <a:pt x="301" y="0"/>
                    <a:pt x="251" y="118"/>
                    <a:pt x="202" y="237"/>
                  </a:cubicBezTo>
                  <a:cubicBezTo>
                    <a:pt x="150" y="361"/>
                    <a:pt x="0" y="463"/>
                    <a:pt x="0" y="463"/>
                  </a:cubicBezTo>
                  <a:cubicBezTo>
                    <a:pt x="181" y="564"/>
                    <a:pt x="398" y="420"/>
                    <a:pt x="474" y="444"/>
                  </a:cubicBezTo>
                  <a:cubicBezTo>
                    <a:pt x="549" y="467"/>
                    <a:pt x="576" y="586"/>
                    <a:pt x="581" y="624"/>
                  </a:cubicBezTo>
                  <a:cubicBezTo>
                    <a:pt x="587" y="662"/>
                    <a:pt x="605" y="708"/>
                    <a:pt x="717" y="653"/>
                  </a:cubicBezTo>
                  <a:cubicBezTo>
                    <a:pt x="808" y="609"/>
                    <a:pt x="733" y="794"/>
                    <a:pt x="718" y="826"/>
                  </a:cubicBezTo>
                  <a:cubicBezTo>
                    <a:pt x="718" y="826"/>
                    <a:pt x="705" y="912"/>
                    <a:pt x="760" y="947"/>
                  </a:cubicBezTo>
                  <a:close/>
                </a:path>
              </a:pathLst>
            </a:custGeom>
            <a:solidFill>
              <a:srgbClr val="2A4E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39">
              <a:extLst>
                <a:ext uri="{FF2B5EF4-FFF2-40B4-BE49-F238E27FC236}">
                  <a16:creationId xmlns:a16="http://schemas.microsoft.com/office/drawing/2014/main" id="{9DAC47B7-69C9-4A41-BBCB-9FF98CF89B66}"/>
                </a:ext>
              </a:extLst>
            </p:cNvPr>
            <p:cNvSpPr>
              <a:spLocks/>
            </p:cNvSpPr>
            <p:nvPr/>
          </p:nvSpPr>
          <p:spPr bwMode="auto">
            <a:xfrm>
              <a:off x="2161" y="2072"/>
              <a:ext cx="590" cy="1145"/>
            </a:xfrm>
            <a:custGeom>
              <a:avLst/>
              <a:gdLst>
                <a:gd name="T0" fmla="*/ 3 w 1585"/>
                <a:gd name="T1" fmla="*/ 1254 h 3075"/>
                <a:gd name="T2" fmla="*/ 27 w 1585"/>
                <a:gd name="T3" fmla="*/ 1770 h 3075"/>
                <a:gd name="T4" fmla="*/ 30 w 1585"/>
                <a:gd name="T5" fmla="*/ 1802 h 3075"/>
                <a:gd name="T6" fmla="*/ 56 w 1585"/>
                <a:gd name="T7" fmla="*/ 2135 h 3075"/>
                <a:gd name="T8" fmla="*/ 68 w 1585"/>
                <a:gd name="T9" fmla="*/ 2264 h 3075"/>
                <a:gd name="T10" fmla="*/ 69 w 1585"/>
                <a:gd name="T11" fmla="*/ 2270 h 3075"/>
                <a:gd name="T12" fmla="*/ 73 w 1585"/>
                <a:gd name="T13" fmla="*/ 2319 h 3075"/>
                <a:gd name="T14" fmla="*/ 163 w 1585"/>
                <a:gd name="T15" fmla="*/ 3056 h 3075"/>
                <a:gd name="T16" fmla="*/ 195 w 1585"/>
                <a:gd name="T17" fmla="*/ 3064 h 3075"/>
                <a:gd name="T18" fmla="*/ 884 w 1585"/>
                <a:gd name="T19" fmla="*/ 3018 h 3075"/>
                <a:gd name="T20" fmla="*/ 1497 w 1585"/>
                <a:gd name="T21" fmla="*/ 2763 h 3075"/>
                <a:gd name="T22" fmla="*/ 1580 w 1585"/>
                <a:gd name="T23" fmla="*/ 2674 h 3075"/>
                <a:gd name="T24" fmla="*/ 1408 w 1585"/>
                <a:gd name="T25" fmla="*/ 716 h 3075"/>
                <a:gd name="T26" fmla="*/ 909 w 1585"/>
                <a:gd name="T27" fmla="*/ 13 h 3075"/>
                <a:gd name="T28" fmla="*/ 664 w 1585"/>
                <a:gd name="T29" fmla="*/ 143 h 3075"/>
                <a:gd name="T30" fmla="*/ 360 w 1585"/>
                <a:gd name="T31" fmla="*/ 215 h 3075"/>
                <a:gd name="T32" fmla="*/ 271 w 1585"/>
                <a:gd name="T33" fmla="*/ 313 h 3075"/>
                <a:gd name="T34" fmla="*/ 17 w 1585"/>
                <a:gd name="T35" fmla="*/ 842 h 3075"/>
                <a:gd name="T36" fmla="*/ 11 w 1585"/>
                <a:gd name="T37" fmla="*/ 898 h 3075"/>
                <a:gd name="T38" fmla="*/ 3 w 1585"/>
                <a:gd name="T39" fmla="*/ 1254 h 30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585" h="3075">
                  <a:moveTo>
                    <a:pt x="3" y="1254"/>
                  </a:moveTo>
                  <a:cubicBezTo>
                    <a:pt x="6" y="1412"/>
                    <a:pt x="15" y="1589"/>
                    <a:pt x="27" y="1770"/>
                  </a:cubicBezTo>
                  <a:cubicBezTo>
                    <a:pt x="28" y="1780"/>
                    <a:pt x="29" y="1791"/>
                    <a:pt x="30" y="1802"/>
                  </a:cubicBezTo>
                  <a:cubicBezTo>
                    <a:pt x="37" y="1913"/>
                    <a:pt x="46" y="2025"/>
                    <a:pt x="56" y="2135"/>
                  </a:cubicBezTo>
                  <a:cubicBezTo>
                    <a:pt x="60" y="2178"/>
                    <a:pt x="64" y="2222"/>
                    <a:pt x="68" y="2264"/>
                  </a:cubicBezTo>
                  <a:cubicBezTo>
                    <a:pt x="69" y="2270"/>
                    <a:pt x="69" y="2270"/>
                    <a:pt x="69" y="2270"/>
                  </a:cubicBezTo>
                  <a:cubicBezTo>
                    <a:pt x="69" y="2286"/>
                    <a:pt x="71" y="2303"/>
                    <a:pt x="73" y="2319"/>
                  </a:cubicBezTo>
                  <a:cubicBezTo>
                    <a:pt x="113" y="2728"/>
                    <a:pt x="156" y="3051"/>
                    <a:pt x="163" y="3056"/>
                  </a:cubicBezTo>
                  <a:cubicBezTo>
                    <a:pt x="173" y="3062"/>
                    <a:pt x="183" y="3065"/>
                    <a:pt x="195" y="3064"/>
                  </a:cubicBezTo>
                  <a:cubicBezTo>
                    <a:pt x="302" y="3050"/>
                    <a:pt x="622" y="3075"/>
                    <a:pt x="884" y="3018"/>
                  </a:cubicBezTo>
                  <a:cubicBezTo>
                    <a:pt x="1105" y="2971"/>
                    <a:pt x="1295" y="2883"/>
                    <a:pt x="1497" y="2763"/>
                  </a:cubicBezTo>
                  <a:cubicBezTo>
                    <a:pt x="1524" y="2748"/>
                    <a:pt x="1585" y="2706"/>
                    <a:pt x="1580" y="2674"/>
                  </a:cubicBezTo>
                  <a:cubicBezTo>
                    <a:pt x="1575" y="2640"/>
                    <a:pt x="1456" y="890"/>
                    <a:pt x="1408" y="716"/>
                  </a:cubicBezTo>
                  <a:cubicBezTo>
                    <a:pt x="1318" y="393"/>
                    <a:pt x="1074" y="109"/>
                    <a:pt x="909" y="13"/>
                  </a:cubicBezTo>
                  <a:cubicBezTo>
                    <a:pt x="887" y="0"/>
                    <a:pt x="771" y="74"/>
                    <a:pt x="664" y="143"/>
                  </a:cubicBezTo>
                  <a:cubicBezTo>
                    <a:pt x="565" y="206"/>
                    <a:pt x="461" y="224"/>
                    <a:pt x="360" y="215"/>
                  </a:cubicBezTo>
                  <a:cubicBezTo>
                    <a:pt x="271" y="313"/>
                    <a:pt x="271" y="313"/>
                    <a:pt x="271" y="313"/>
                  </a:cubicBezTo>
                  <a:cubicBezTo>
                    <a:pt x="163" y="439"/>
                    <a:pt x="49" y="605"/>
                    <a:pt x="17" y="842"/>
                  </a:cubicBezTo>
                  <a:cubicBezTo>
                    <a:pt x="15" y="860"/>
                    <a:pt x="13" y="879"/>
                    <a:pt x="11" y="898"/>
                  </a:cubicBezTo>
                  <a:cubicBezTo>
                    <a:pt x="3" y="995"/>
                    <a:pt x="0" y="1117"/>
                    <a:pt x="3" y="1254"/>
                  </a:cubicBezTo>
                  <a:close/>
                </a:path>
              </a:pathLst>
            </a:custGeom>
            <a:solidFill>
              <a:srgbClr val="2A4E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0">
              <a:extLst>
                <a:ext uri="{FF2B5EF4-FFF2-40B4-BE49-F238E27FC236}">
                  <a16:creationId xmlns:a16="http://schemas.microsoft.com/office/drawing/2014/main" id="{9FB2E785-FE9A-409A-8D0B-01E93DEBCD6F}"/>
                </a:ext>
              </a:extLst>
            </p:cNvPr>
            <p:cNvSpPr>
              <a:spLocks/>
            </p:cNvSpPr>
            <p:nvPr/>
          </p:nvSpPr>
          <p:spPr bwMode="auto">
            <a:xfrm>
              <a:off x="2225" y="1866"/>
              <a:ext cx="171" cy="149"/>
            </a:xfrm>
            <a:custGeom>
              <a:avLst/>
              <a:gdLst>
                <a:gd name="T0" fmla="*/ 14 w 460"/>
                <a:gd name="T1" fmla="*/ 28 h 401"/>
                <a:gd name="T2" fmla="*/ 451 w 460"/>
                <a:gd name="T3" fmla="*/ 0 h 401"/>
                <a:gd name="T4" fmla="*/ 460 w 460"/>
                <a:gd name="T5" fmla="*/ 241 h 401"/>
                <a:gd name="T6" fmla="*/ 308 w 460"/>
                <a:gd name="T7" fmla="*/ 359 h 401"/>
                <a:gd name="T8" fmla="*/ 19 w 460"/>
                <a:gd name="T9" fmla="*/ 293 h 401"/>
                <a:gd name="T10" fmla="*/ 14 w 460"/>
                <a:gd name="T11" fmla="*/ 28 h 401"/>
              </a:gdLst>
              <a:ahLst/>
              <a:cxnLst>
                <a:cxn ang="0">
                  <a:pos x="T0" y="T1"/>
                </a:cxn>
                <a:cxn ang="0">
                  <a:pos x="T2" y="T3"/>
                </a:cxn>
                <a:cxn ang="0">
                  <a:pos x="T4" y="T5"/>
                </a:cxn>
                <a:cxn ang="0">
                  <a:pos x="T6" y="T7"/>
                </a:cxn>
                <a:cxn ang="0">
                  <a:pos x="T8" y="T9"/>
                </a:cxn>
                <a:cxn ang="0">
                  <a:pos x="T10" y="T11"/>
                </a:cxn>
              </a:cxnLst>
              <a:rect l="0" t="0" r="r" b="b"/>
              <a:pathLst>
                <a:path w="460" h="401">
                  <a:moveTo>
                    <a:pt x="14" y="28"/>
                  </a:moveTo>
                  <a:cubicBezTo>
                    <a:pt x="14" y="28"/>
                    <a:pt x="230" y="67"/>
                    <a:pt x="451" y="0"/>
                  </a:cubicBezTo>
                  <a:cubicBezTo>
                    <a:pt x="460" y="241"/>
                    <a:pt x="460" y="241"/>
                    <a:pt x="460" y="241"/>
                  </a:cubicBezTo>
                  <a:cubicBezTo>
                    <a:pt x="460" y="241"/>
                    <a:pt x="403" y="321"/>
                    <a:pt x="308" y="359"/>
                  </a:cubicBezTo>
                  <a:cubicBezTo>
                    <a:pt x="200" y="401"/>
                    <a:pt x="49" y="397"/>
                    <a:pt x="19" y="293"/>
                  </a:cubicBezTo>
                  <a:cubicBezTo>
                    <a:pt x="0" y="229"/>
                    <a:pt x="14" y="28"/>
                    <a:pt x="14" y="28"/>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41">
              <a:extLst>
                <a:ext uri="{FF2B5EF4-FFF2-40B4-BE49-F238E27FC236}">
                  <a16:creationId xmlns:a16="http://schemas.microsoft.com/office/drawing/2014/main" id="{7CC6A0CD-571D-47E9-9A93-CB367F3B90F8}"/>
                </a:ext>
              </a:extLst>
            </p:cNvPr>
            <p:cNvSpPr>
              <a:spLocks/>
            </p:cNvSpPr>
            <p:nvPr/>
          </p:nvSpPr>
          <p:spPr bwMode="auto">
            <a:xfrm>
              <a:off x="2383" y="1844"/>
              <a:ext cx="82" cy="117"/>
            </a:xfrm>
            <a:custGeom>
              <a:avLst/>
              <a:gdLst>
                <a:gd name="T0" fmla="*/ 9 w 219"/>
                <a:gd name="T1" fmla="*/ 316 h 316"/>
                <a:gd name="T2" fmla="*/ 6 w 219"/>
                <a:gd name="T3" fmla="*/ 307 h 316"/>
                <a:gd name="T4" fmla="*/ 178 w 219"/>
                <a:gd name="T5" fmla="*/ 114 h 316"/>
                <a:gd name="T6" fmla="*/ 192 w 219"/>
                <a:gd name="T7" fmla="*/ 33 h 316"/>
                <a:gd name="T8" fmla="*/ 14 w 219"/>
                <a:gd name="T9" fmla="*/ 77 h 316"/>
                <a:gd name="T10" fmla="*/ 17 w 219"/>
                <a:gd name="T11" fmla="*/ 64 h 316"/>
                <a:gd name="T12" fmla="*/ 201 w 219"/>
                <a:gd name="T13" fmla="*/ 29 h 316"/>
                <a:gd name="T14" fmla="*/ 186 w 219"/>
                <a:gd name="T15" fmla="*/ 122 h 316"/>
                <a:gd name="T16" fmla="*/ 120 w 219"/>
                <a:gd name="T17" fmla="*/ 225 h 316"/>
                <a:gd name="T18" fmla="*/ 9 w 219"/>
                <a:gd name="T19" fmla="*/ 316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9" h="316">
                  <a:moveTo>
                    <a:pt x="9" y="316"/>
                  </a:moveTo>
                  <a:cubicBezTo>
                    <a:pt x="6" y="307"/>
                    <a:pt x="6" y="307"/>
                    <a:pt x="6" y="307"/>
                  </a:cubicBezTo>
                  <a:cubicBezTo>
                    <a:pt x="9" y="306"/>
                    <a:pt x="126" y="222"/>
                    <a:pt x="178" y="114"/>
                  </a:cubicBezTo>
                  <a:cubicBezTo>
                    <a:pt x="192" y="85"/>
                    <a:pt x="207" y="38"/>
                    <a:pt x="192" y="33"/>
                  </a:cubicBezTo>
                  <a:cubicBezTo>
                    <a:pt x="120" y="6"/>
                    <a:pt x="0" y="91"/>
                    <a:pt x="14" y="77"/>
                  </a:cubicBezTo>
                  <a:cubicBezTo>
                    <a:pt x="17" y="64"/>
                    <a:pt x="17" y="64"/>
                    <a:pt x="17" y="64"/>
                  </a:cubicBezTo>
                  <a:cubicBezTo>
                    <a:pt x="23" y="61"/>
                    <a:pt x="125" y="0"/>
                    <a:pt x="201" y="29"/>
                  </a:cubicBezTo>
                  <a:cubicBezTo>
                    <a:pt x="219" y="35"/>
                    <a:pt x="201" y="91"/>
                    <a:pt x="186" y="122"/>
                  </a:cubicBezTo>
                  <a:cubicBezTo>
                    <a:pt x="163" y="169"/>
                    <a:pt x="155" y="182"/>
                    <a:pt x="120" y="225"/>
                  </a:cubicBezTo>
                  <a:cubicBezTo>
                    <a:pt x="75" y="278"/>
                    <a:pt x="9" y="316"/>
                    <a:pt x="9" y="316"/>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42">
              <a:extLst>
                <a:ext uri="{FF2B5EF4-FFF2-40B4-BE49-F238E27FC236}">
                  <a16:creationId xmlns:a16="http://schemas.microsoft.com/office/drawing/2014/main" id="{7CB92859-45C6-4D19-83A2-F803D1815BB7}"/>
                </a:ext>
              </a:extLst>
            </p:cNvPr>
            <p:cNvSpPr>
              <a:spLocks/>
            </p:cNvSpPr>
            <p:nvPr/>
          </p:nvSpPr>
          <p:spPr bwMode="auto">
            <a:xfrm>
              <a:off x="2410" y="1839"/>
              <a:ext cx="53" cy="75"/>
            </a:xfrm>
            <a:custGeom>
              <a:avLst/>
              <a:gdLst>
                <a:gd name="T0" fmla="*/ 4 w 141"/>
                <a:gd name="T1" fmla="*/ 108 h 201"/>
                <a:gd name="T2" fmla="*/ 126 w 141"/>
                <a:gd name="T3" fmla="*/ 28 h 201"/>
                <a:gd name="T4" fmla="*/ 141 w 141"/>
                <a:gd name="T5" fmla="*/ 95 h 201"/>
                <a:gd name="T6" fmla="*/ 40 w 141"/>
                <a:gd name="T7" fmla="*/ 195 h 201"/>
                <a:gd name="T8" fmla="*/ 4 w 141"/>
                <a:gd name="T9" fmla="*/ 108 h 201"/>
              </a:gdLst>
              <a:ahLst/>
              <a:cxnLst>
                <a:cxn ang="0">
                  <a:pos x="T0" y="T1"/>
                </a:cxn>
                <a:cxn ang="0">
                  <a:pos x="T2" y="T3"/>
                </a:cxn>
                <a:cxn ang="0">
                  <a:pos x="T4" y="T5"/>
                </a:cxn>
                <a:cxn ang="0">
                  <a:pos x="T6" y="T7"/>
                </a:cxn>
                <a:cxn ang="0">
                  <a:pos x="T8" y="T9"/>
                </a:cxn>
              </a:cxnLst>
              <a:rect l="0" t="0" r="r" b="b"/>
              <a:pathLst>
                <a:path w="141" h="201">
                  <a:moveTo>
                    <a:pt x="4" y="108"/>
                  </a:moveTo>
                  <a:cubicBezTo>
                    <a:pt x="17" y="24"/>
                    <a:pt x="101" y="0"/>
                    <a:pt x="126" y="28"/>
                  </a:cubicBezTo>
                  <a:cubicBezTo>
                    <a:pt x="140" y="43"/>
                    <a:pt x="141" y="80"/>
                    <a:pt x="141" y="95"/>
                  </a:cubicBezTo>
                  <a:cubicBezTo>
                    <a:pt x="139" y="201"/>
                    <a:pt x="40" y="195"/>
                    <a:pt x="40" y="195"/>
                  </a:cubicBezTo>
                  <a:cubicBezTo>
                    <a:pt x="40" y="195"/>
                    <a:pt x="0" y="137"/>
                    <a:pt x="4" y="108"/>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43">
              <a:extLst>
                <a:ext uri="{FF2B5EF4-FFF2-40B4-BE49-F238E27FC236}">
                  <a16:creationId xmlns:a16="http://schemas.microsoft.com/office/drawing/2014/main" id="{D2057C96-D625-4FC2-8E89-A6E9F184F052}"/>
                </a:ext>
              </a:extLst>
            </p:cNvPr>
            <p:cNvSpPr>
              <a:spLocks/>
            </p:cNvSpPr>
            <p:nvPr/>
          </p:nvSpPr>
          <p:spPr bwMode="auto">
            <a:xfrm>
              <a:off x="910" y="1779"/>
              <a:ext cx="216" cy="291"/>
            </a:xfrm>
            <a:custGeom>
              <a:avLst/>
              <a:gdLst>
                <a:gd name="T0" fmla="*/ 0 w 579"/>
                <a:gd name="T1" fmla="*/ 514 h 781"/>
                <a:gd name="T2" fmla="*/ 511 w 579"/>
                <a:gd name="T3" fmla="*/ 669 h 781"/>
                <a:gd name="T4" fmla="*/ 573 w 579"/>
                <a:gd name="T5" fmla="*/ 411 h 781"/>
                <a:gd name="T6" fmla="*/ 573 w 579"/>
                <a:gd name="T7" fmla="*/ 372 h 781"/>
                <a:gd name="T8" fmla="*/ 579 w 579"/>
                <a:gd name="T9" fmla="*/ 179 h 781"/>
                <a:gd name="T10" fmla="*/ 579 w 579"/>
                <a:gd name="T11" fmla="*/ 179 h 781"/>
                <a:gd name="T12" fmla="*/ 142 w 579"/>
                <a:gd name="T13" fmla="*/ 14 h 781"/>
                <a:gd name="T14" fmla="*/ 0 w 579"/>
                <a:gd name="T15" fmla="*/ 514 h 7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9" h="781">
                  <a:moveTo>
                    <a:pt x="0" y="514"/>
                  </a:moveTo>
                  <a:cubicBezTo>
                    <a:pt x="0" y="514"/>
                    <a:pt x="225" y="781"/>
                    <a:pt x="511" y="669"/>
                  </a:cubicBezTo>
                  <a:cubicBezTo>
                    <a:pt x="511" y="669"/>
                    <a:pt x="572" y="521"/>
                    <a:pt x="573" y="411"/>
                  </a:cubicBezTo>
                  <a:cubicBezTo>
                    <a:pt x="573" y="397"/>
                    <a:pt x="573" y="384"/>
                    <a:pt x="573" y="372"/>
                  </a:cubicBezTo>
                  <a:cubicBezTo>
                    <a:pt x="575" y="248"/>
                    <a:pt x="579" y="179"/>
                    <a:pt x="579" y="179"/>
                  </a:cubicBezTo>
                  <a:cubicBezTo>
                    <a:pt x="579" y="179"/>
                    <a:pt x="579" y="179"/>
                    <a:pt x="579" y="179"/>
                  </a:cubicBezTo>
                  <a:cubicBezTo>
                    <a:pt x="566" y="174"/>
                    <a:pt x="142" y="0"/>
                    <a:pt x="142" y="14"/>
                  </a:cubicBezTo>
                  <a:cubicBezTo>
                    <a:pt x="150" y="348"/>
                    <a:pt x="0" y="514"/>
                    <a:pt x="0" y="514"/>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44">
              <a:extLst>
                <a:ext uri="{FF2B5EF4-FFF2-40B4-BE49-F238E27FC236}">
                  <a16:creationId xmlns:a16="http://schemas.microsoft.com/office/drawing/2014/main" id="{691CADBC-0CA4-4DF8-86BC-1DA2522339EB}"/>
                </a:ext>
              </a:extLst>
            </p:cNvPr>
            <p:cNvSpPr>
              <a:spLocks/>
            </p:cNvSpPr>
            <p:nvPr/>
          </p:nvSpPr>
          <p:spPr bwMode="auto">
            <a:xfrm>
              <a:off x="974" y="1805"/>
              <a:ext cx="152" cy="112"/>
            </a:xfrm>
            <a:custGeom>
              <a:avLst/>
              <a:gdLst>
                <a:gd name="T0" fmla="*/ 12 w 406"/>
                <a:gd name="T1" fmla="*/ 23 h 301"/>
                <a:gd name="T2" fmla="*/ 400 w 406"/>
                <a:gd name="T3" fmla="*/ 301 h 301"/>
                <a:gd name="T4" fmla="*/ 406 w 406"/>
                <a:gd name="T5" fmla="*/ 108 h 301"/>
                <a:gd name="T6" fmla="*/ 406 w 406"/>
                <a:gd name="T7" fmla="*/ 108 h 301"/>
                <a:gd name="T8" fmla="*/ 12 w 406"/>
                <a:gd name="T9" fmla="*/ 23 h 301"/>
              </a:gdLst>
              <a:ahLst/>
              <a:cxnLst>
                <a:cxn ang="0">
                  <a:pos x="T0" y="T1"/>
                </a:cxn>
                <a:cxn ang="0">
                  <a:pos x="T2" y="T3"/>
                </a:cxn>
                <a:cxn ang="0">
                  <a:pos x="T4" y="T5"/>
                </a:cxn>
                <a:cxn ang="0">
                  <a:pos x="T6" y="T7"/>
                </a:cxn>
                <a:cxn ang="0">
                  <a:pos x="T8" y="T9"/>
                </a:cxn>
              </a:cxnLst>
              <a:rect l="0" t="0" r="r" b="b"/>
              <a:pathLst>
                <a:path w="406" h="301">
                  <a:moveTo>
                    <a:pt x="12" y="23"/>
                  </a:moveTo>
                  <a:cubicBezTo>
                    <a:pt x="53" y="99"/>
                    <a:pt x="193" y="247"/>
                    <a:pt x="400" y="301"/>
                  </a:cubicBezTo>
                  <a:cubicBezTo>
                    <a:pt x="402" y="177"/>
                    <a:pt x="406" y="108"/>
                    <a:pt x="406" y="108"/>
                  </a:cubicBezTo>
                  <a:cubicBezTo>
                    <a:pt x="406" y="108"/>
                    <a:pt x="406" y="108"/>
                    <a:pt x="406" y="108"/>
                  </a:cubicBezTo>
                  <a:cubicBezTo>
                    <a:pt x="394" y="105"/>
                    <a:pt x="0" y="0"/>
                    <a:pt x="12" y="23"/>
                  </a:cubicBezTo>
                  <a:close/>
                </a:path>
              </a:pathLst>
            </a:custGeom>
            <a:solidFill>
              <a:srgbClr val="ED9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45">
              <a:extLst>
                <a:ext uri="{FF2B5EF4-FFF2-40B4-BE49-F238E27FC236}">
                  <a16:creationId xmlns:a16="http://schemas.microsoft.com/office/drawing/2014/main" id="{278086D6-D77E-4799-A94C-C47970EA8399}"/>
                </a:ext>
              </a:extLst>
            </p:cNvPr>
            <p:cNvSpPr>
              <a:spLocks/>
            </p:cNvSpPr>
            <p:nvPr/>
          </p:nvSpPr>
          <p:spPr bwMode="auto">
            <a:xfrm>
              <a:off x="893" y="1529"/>
              <a:ext cx="311" cy="353"/>
            </a:xfrm>
            <a:custGeom>
              <a:avLst/>
              <a:gdLst>
                <a:gd name="T0" fmla="*/ 713 w 835"/>
                <a:gd name="T1" fmla="*/ 838 h 950"/>
                <a:gd name="T2" fmla="*/ 171 w 835"/>
                <a:gd name="T3" fmla="*/ 652 h 950"/>
                <a:gd name="T4" fmla="*/ 302 w 835"/>
                <a:gd name="T5" fmla="*/ 84 h 950"/>
                <a:gd name="T6" fmla="*/ 734 w 835"/>
                <a:gd name="T7" fmla="*/ 195 h 950"/>
                <a:gd name="T8" fmla="*/ 713 w 835"/>
                <a:gd name="T9" fmla="*/ 838 h 950"/>
              </a:gdLst>
              <a:ahLst/>
              <a:cxnLst>
                <a:cxn ang="0">
                  <a:pos x="T0" y="T1"/>
                </a:cxn>
                <a:cxn ang="0">
                  <a:pos x="T2" y="T3"/>
                </a:cxn>
                <a:cxn ang="0">
                  <a:pos x="T4" y="T5"/>
                </a:cxn>
                <a:cxn ang="0">
                  <a:pos x="T6" y="T7"/>
                </a:cxn>
                <a:cxn ang="0">
                  <a:pos x="T8" y="T9"/>
                </a:cxn>
              </a:cxnLst>
              <a:rect l="0" t="0" r="r" b="b"/>
              <a:pathLst>
                <a:path w="835" h="950">
                  <a:moveTo>
                    <a:pt x="713" y="838"/>
                  </a:moveTo>
                  <a:cubicBezTo>
                    <a:pt x="713" y="838"/>
                    <a:pt x="236" y="950"/>
                    <a:pt x="171" y="652"/>
                  </a:cubicBezTo>
                  <a:cubicBezTo>
                    <a:pt x="106" y="354"/>
                    <a:pt x="0" y="168"/>
                    <a:pt x="302" y="84"/>
                  </a:cubicBezTo>
                  <a:cubicBezTo>
                    <a:pt x="604" y="0"/>
                    <a:pt x="688" y="101"/>
                    <a:pt x="734" y="195"/>
                  </a:cubicBezTo>
                  <a:cubicBezTo>
                    <a:pt x="780" y="289"/>
                    <a:pt x="835" y="802"/>
                    <a:pt x="713" y="838"/>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46">
              <a:extLst>
                <a:ext uri="{FF2B5EF4-FFF2-40B4-BE49-F238E27FC236}">
                  <a16:creationId xmlns:a16="http://schemas.microsoft.com/office/drawing/2014/main" id="{639E8DA2-3D20-40EE-B85E-5606A2B9B57E}"/>
                </a:ext>
              </a:extLst>
            </p:cNvPr>
            <p:cNvSpPr>
              <a:spLocks/>
            </p:cNvSpPr>
            <p:nvPr/>
          </p:nvSpPr>
          <p:spPr bwMode="auto">
            <a:xfrm>
              <a:off x="831" y="1427"/>
              <a:ext cx="378" cy="388"/>
            </a:xfrm>
            <a:custGeom>
              <a:avLst/>
              <a:gdLst>
                <a:gd name="T0" fmla="*/ 354 w 1016"/>
                <a:gd name="T1" fmla="*/ 1006 h 1041"/>
                <a:gd name="T2" fmla="*/ 51 w 1016"/>
                <a:gd name="T3" fmla="*/ 654 h 1041"/>
                <a:gd name="T4" fmla="*/ 71 w 1016"/>
                <a:gd name="T5" fmla="*/ 346 h 1041"/>
                <a:gd name="T6" fmla="*/ 603 w 1016"/>
                <a:gd name="T7" fmla="*/ 99 h 1041"/>
                <a:gd name="T8" fmla="*/ 929 w 1016"/>
                <a:gd name="T9" fmla="*/ 205 h 1041"/>
                <a:gd name="T10" fmla="*/ 640 w 1016"/>
                <a:gd name="T11" fmla="*/ 502 h 1041"/>
                <a:gd name="T12" fmla="*/ 532 w 1016"/>
                <a:gd name="T13" fmla="*/ 683 h 1041"/>
                <a:gd name="T14" fmla="*/ 423 w 1016"/>
                <a:gd name="T15" fmla="*/ 719 h 1041"/>
                <a:gd name="T16" fmla="*/ 396 w 1016"/>
                <a:gd name="T17" fmla="*/ 885 h 1041"/>
                <a:gd name="T18" fmla="*/ 354 w 1016"/>
                <a:gd name="T19" fmla="*/ 1006 h 10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6" h="1041">
                  <a:moveTo>
                    <a:pt x="354" y="1006"/>
                  </a:moveTo>
                  <a:cubicBezTo>
                    <a:pt x="348" y="1010"/>
                    <a:pt x="245" y="1041"/>
                    <a:pt x="51" y="654"/>
                  </a:cubicBezTo>
                  <a:cubicBezTo>
                    <a:pt x="20" y="594"/>
                    <a:pt x="0" y="462"/>
                    <a:pt x="71" y="346"/>
                  </a:cubicBezTo>
                  <a:cubicBezTo>
                    <a:pt x="142" y="230"/>
                    <a:pt x="414" y="0"/>
                    <a:pt x="603" y="99"/>
                  </a:cubicBezTo>
                  <a:cubicBezTo>
                    <a:pt x="783" y="193"/>
                    <a:pt x="929" y="205"/>
                    <a:pt x="929" y="205"/>
                  </a:cubicBezTo>
                  <a:cubicBezTo>
                    <a:pt x="1016" y="475"/>
                    <a:pt x="715" y="479"/>
                    <a:pt x="640" y="502"/>
                  </a:cubicBezTo>
                  <a:cubicBezTo>
                    <a:pt x="565" y="526"/>
                    <a:pt x="538" y="645"/>
                    <a:pt x="532" y="683"/>
                  </a:cubicBezTo>
                  <a:cubicBezTo>
                    <a:pt x="527" y="721"/>
                    <a:pt x="518" y="753"/>
                    <a:pt x="423" y="719"/>
                  </a:cubicBezTo>
                  <a:cubicBezTo>
                    <a:pt x="329" y="685"/>
                    <a:pt x="381" y="853"/>
                    <a:pt x="396" y="885"/>
                  </a:cubicBezTo>
                  <a:cubicBezTo>
                    <a:pt x="396" y="885"/>
                    <a:pt x="409" y="971"/>
                    <a:pt x="354" y="1006"/>
                  </a:cubicBez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47">
              <a:extLst>
                <a:ext uri="{FF2B5EF4-FFF2-40B4-BE49-F238E27FC236}">
                  <a16:creationId xmlns:a16="http://schemas.microsoft.com/office/drawing/2014/main" id="{65073062-75DF-4A4D-8BB6-D8A12ED3FD1D}"/>
                </a:ext>
              </a:extLst>
            </p:cNvPr>
            <p:cNvSpPr>
              <a:spLocks/>
            </p:cNvSpPr>
            <p:nvPr/>
          </p:nvSpPr>
          <p:spPr bwMode="auto">
            <a:xfrm>
              <a:off x="771" y="2899"/>
              <a:ext cx="426" cy="341"/>
            </a:xfrm>
            <a:custGeom>
              <a:avLst/>
              <a:gdLst>
                <a:gd name="T0" fmla="*/ 1142 w 1142"/>
                <a:gd name="T1" fmla="*/ 71 h 916"/>
                <a:gd name="T2" fmla="*/ 1114 w 1142"/>
                <a:gd name="T3" fmla="*/ 416 h 916"/>
                <a:gd name="T4" fmla="*/ 1075 w 1142"/>
                <a:gd name="T5" fmla="*/ 914 h 916"/>
                <a:gd name="T6" fmla="*/ 638 w 1142"/>
                <a:gd name="T7" fmla="*/ 902 h 916"/>
                <a:gd name="T8" fmla="*/ 201 w 1142"/>
                <a:gd name="T9" fmla="*/ 785 h 916"/>
                <a:gd name="T10" fmla="*/ 39 w 1142"/>
                <a:gd name="T11" fmla="*/ 707 h 916"/>
                <a:gd name="T12" fmla="*/ 12 w 1142"/>
                <a:gd name="T13" fmla="*/ 228 h 916"/>
                <a:gd name="T14" fmla="*/ 0 w 1142"/>
                <a:gd name="T15" fmla="*/ 0 h 916"/>
                <a:gd name="T16" fmla="*/ 629 w 1142"/>
                <a:gd name="T17" fmla="*/ 39 h 916"/>
                <a:gd name="T18" fmla="*/ 1142 w 1142"/>
                <a:gd name="T19" fmla="*/ 71 h 9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42" h="916">
                  <a:moveTo>
                    <a:pt x="1142" y="71"/>
                  </a:moveTo>
                  <a:cubicBezTo>
                    <a:pt x="1142" y="71"/>
                    <a:pt x="1131" y="204"/>
                    <a:pt x="1114" y="416"/>
                  </a:cubicBezTo>
                  <a:cubicBezTo>
                    <a:pt x="1103" y="553"/>
                    <a:pt x="1090" y="724"/>
                    <a:pt x="1075" y="914"/>
                  </a:cubicBezTo>
                  <a:cubicBezTo>
                    <a:pt x="821" y="914"/>
                    <a:pt x="760" y="916"/>
                    <a:pt x="638" y="902"/>
                  </a:cubicBezTo>
                  <a:cubicBezTo>
                    <a:pt x="484" y="883"/>
                    <a:pt x="338" y="843"/>
                    <a:pt x="201" y="785"/>
                  </a:cubicBezTo>
                  <a:cubicBezTo>
                    <a:pt x="146" y="762"/>
                    <a:pt x="91" y="736"/>
                    <a:pt x="39" y="707"/>
                  </a:cubicBezTo>
                  <a:cubicBezTo>
                    <a:pt x="28" y="517"/>
                    <a:pt x="19" y="352"/>
                    <a:pt x="12" y="228"/>
                  </a:cubicBezTo>
                  <a:cubicBezTo>
                    <a:pt x="4" y="86"/>
                    <a:pt x="0" y="0"/>
                    <a:pt x="0" y="0"/>
                  </a:cubicBezTo>
                  <a:cubicBezTo>
                    <a:pt x="629" y="39"/>
                    <a:pt x="629" y="39"/>
                    <a:pt x="629" y="39"/>
                  </a:cubicBezTo>
                  <a:lnTo>
                    <a:pt x="1142" y="71"/>
                  </a:lnTo>
                  <a:close/>
                </a:path>
              </a:pathLst>
            </a:custGeom>
            <a:solidFill>
              <a:srgbClr val="2B47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48">
              <a:extLst>
                <a:ext uri="{FF2B5EF4-FFF2-40B4-BE49-F238E27FC236}">
                  <a16:creationId xmlns:a16="http://schemas.microsoft.com/office/drawing/2014/main" id="{083A6712-C58E-48A7-AABF-70F4B690807A}"/>
                </a:ext>
              </a:extLst>
            </p:cNvPr>
            <p:cNvSpPr>
              <a:spLocks/>
            </p:cNvSpPr>
            <p:nvPr/>
          </p:nvSpPr>
          <p:spPr bwMode="auto">
            <a:xfrm>
              <a:off x="666" y="2824"/>
              <a:ext cx="461" cy="411"/>
            </a:xfrm>
            <a:custGeom>
              <a:avLst/>
              <a:gdLst>
                <a:gd name="T0" fmla="*/ 1239 w 1239"/>
                <a:gd name="T1" fmla="*/ 333 h 1103"/>
                <a:gd name="T2" fmla="*/ 1126 w 1239"/>
                <a:gd name="T3" fmla="*/ 610 h 1103"/>
                <a:gd name="T4" fmla="*/ 922 w 1239"/>
                <a:gd name="T5" fmla="*/ 1103 h 1103"/>
                <a:gd name="T6" fmla="*/ 0 w 1239"/>
                <a:gd name="T7" fmla="*/ 679 h 1103"/>
                <a:gd name="T8" fmla="*/ 34 w 1239"/>
                <a:gd name="T9" fmla="*/ 277 h 1103"/>
                <a:gd name="T10" fmla="*/ 63 w 1239"/>
                <a:gd name="T11" fmla="*/ 0 h 1103"/>
                <a:gd name="T12" fmla="*/ 913 w 1239"/>
                <a:gd name="T13" fmla="*/ 240 h 1103"/>
                <a:gd name="T14" fmla="*/ 1239 w 1239"/>
                <a:gd name="T15" fmla="*/ 333 h 1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39" h="1103">
                  <a:moveTo>
                    <a:pt x="1239" y="333"/>
                  </a:moveTo>
                  <a:cubicBezTo>
                    <a:pt x="1239" y="333"/>
                    <a:pt x="1197" y="438"/>
                    <a:pt x="1126" y="610"/>
                  </a:cubicBezTo>
                  <a:cubicBezTo>
                    <a:pt x="1073" y="741"/>
                    <a:pt x="1002" y="911"/>
                    <a:pt x="922" y="1103"/>
                  </a:cubicBezTo>
                  <a:cubicBezTo>
                    <a:pt x="598" y="1063"/>
                    <a:pt x="279" y="926"/>
                    <a:pt x="0" y="679"/>
                  </a:cubicBezTo>
                  <a:cubicBezTo>
                    <a:pt x="6" y="563"/>
                    <a:pt x="20" y="409"/>
                    <a:pt x="34" y="277"/>
                  </a:cubicBezTo>
                  <a:cubicBezTo>
                    <a:pt x="49" y="124"/>
                    <a:pt x="63" y="0"/>
                    <a:pt x="63" y="0"/>
                  </a:cubicBezTo>
                  <a:cubicBezTo>
                    <a:pt x="913" y="240"/>
                    <a:pt x="913" y="240"/>
                    <a:pt x="913" y="240"/>
                  </a:cubicBezTo>
                  <a:lnTo>
                    <a:pt x="1239" y="333"/>
                  </a:lnTo>
                  <a:close/>
                </a:path>
              </a:pathLst>
            </a:custGeom>
            <a:solidFill>
              <a:srgbClr val="2B47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49">
              <a:extLst>
                <a:ext uri="{FF2B5EF4-FFF2-40B4-BE49-F238E27FC236}">
                  <a16:creationId xmlns:a16="http://schemas.microsoft.com/office/drawing/2014/main" id="{8FA4C6AF-A62C-441D-85BC-0541F794A7A8}"/>
                </a:ext>
              </a:extLst>
            </p:cNvPr>
            <p:cNvSpPr>
              <a:spLocks/>
            </p:cNvSpPr>
            <p:nvPr/>
          </p:nvSpPr>
          <p:spPr bwMode="auto">
            <a:xfrm>
              <a:off x="665" y="1911"/>
              <a:ext cx="590" cy="1147"/>
            </a:xfrm>
            <a:custGeom>
              <a:avLst/>
              <a:gdLst>
                <a:gd name="T0" fmla="*/ 1582 w 1585"/>
                <a:gd name="T1" fmla="*/ 1260 h 3080"/>
                <a:gd name="T2" fmla="*/ 1558 w 1585"/>
                <a:gd name="T3" fmla="*/ 1775 h 3080"/>
                <a:gd name="T4" fmla="*/ 1555 w 1585"/>
                <a:gd name="T5" fmla="*/ 1808 h 3080"/>
                <a:gd name="T6" fmla="*/ 1529 w 1585"/>
                <a:gd name="T7" fmla="*/ 2140 h 3080"/>
                <a:gd name="T8" fmla="*/ 1517 w 1585"/>
                <a:gd name="T9" fmla="*/ 2270 h 3080"/>
                <a:gd name="T10" fmla="*/ 1516 w 1585"/>
                <a:gd name="T11" fmla="*/ 2276 h 3080"/>
                <a:gd name="T12" fmla="*/ 1512 w 1585"/>
                <a:gd name="T13" fmla="*/ 2325 h 3080"/>
                <a:gd name="T14" fmla="*/ 1422 w 1585"/>
                <a:gd name="T15" fmla="*/ 3061 h 3080"/>
                <a:gd name="T16" fmla="*/ 1390 w 1585"/>
                <a:gd name="T17" fmla="*/ 3069 h 3080"/>
                <a:gd name="T18" fmla="*/ 701 w 1585"/>
                <a:gd name="T19" fmla="*/ 3023 h 3080"/>
                <a:gd name="T20" fmla="*/ 88 w 1585"/>
                <a:gd name="T21" fmla="*/ 2769 h 3080"/>
                <a:gd name="T22" fmla="*/ 5 w 1585"/>
                <a:gd name="T23" fmla="*/ 2680 h 3080"/>
                <a:gd name="T24" fmla="*/ 160 w 1585"/>
                <a:gd name="T25" fmla="*/ 777 h 3080"/>
                <a:gd name="T26" fmla="*/ 745 w 1585"/>
                <a:gd name="T27" fmla="*/ 0 h 3080"/>
                <a:gd name="T28" fmla="*/ 921 w 1585"/>
                <a:gd name="T29" fmla="*/ 149 h 3080"/>
                <a:gd name="T30" fmla="*/ 1211 w 1585"/>
                <a:gd name="T31" fmla="*/ 183 h 3080"/>
                <a:gd name="T32" fmla="*/ 1314 w 1585"/>
                <a:gd name="T33" fmla="*/ 319 h 3080"/>
                <a:gd name="T34" fmla="*/ 1568 w 1585"/>
                <a:gd name="T35" fmla="*/ 848 h 3080"/>
                <a:gd name="T36" fmla="*/ 1574 w 1585"/>
                <a:gd name="T37" fmla="*/ 904 h 3080"/>
                <a:gd name="T38" fmla="*/ 1582 w 1585"/>
                <a:gd name="T39" fmla="*/ 1260 h 30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585" h="3080">
                  <a:moveTo>
                    <a:pt x="1582" y="1260"/>
                  </a:moveTo>
                  <a:cubicBezTo>
                    <a:pt x="1579" y="1418"/>
                    <a:pt x="1570" y="1595"/>
                    <a:pt x="1558" y="1775"/>
                  </a:cubicBezTo>
                  <a:cubicBezTo>
                    <a:pt x="1557" y="1786"/>
                    <a:pt x="1556" y="1797"/>
                    <a:pt x="1555" y="1808"/>
                  </a:cubicBezTo>
                  <a:cubicBezTo>
                    <a:pt x="1548" y="1919"/>
                    <a:pt x="1539" y="2031"/>
                    <a:pt x="1529" y="2140"/>
                  </a:cubicBezTo>
                  <a:cubicBezTo>
                    <a:pt x="1525" y="2184"/>
                    <a:pt x="1521" y="2227"/>
                    <a:pt x="1517" y="2270"/>
                  </a:cubicBezTo>
                  <a:cubicBezTo>
                    <a:pt x="1516" y="2276"/>
                    <a:pt x="1516" y="2276"/>
                    <a:pt x="1516" y="2276"/>
                  </a:cubicBezTo>
                  <a:cubicBezTo>
                    <a:pt x="1516" y="2292"/>
                    <a:pt x="1514" y="2309"/>
                    <a:pt x="1512" y="2325"/>
                  </a:cubicBezTo>
                  <a:cubicBezTo>
                    <a:pt x="1472" y="2733"/>
                    <a:pt x="1429" y="3056"/>
                    <a:pt x="1422" y="3061"/>
                  </a:cubicBezTo>
                  <a:cubicBezTo>
                    <a:pt x="1412" y="3068"/>
                    <a:pt x="1402" y="3071"/>
                    <a:pt x="1390" y="3069"/>
                  </a:cubicBezTo>
                  <a:cubicBezTo>
                    <a:pt x="1283" y="3056"/>
                    <a:pt x="963" y="3080"/>
                    <a:pt x="701" y="3023"/>
                  </a:cubicBezTo>
                  <a:cubicBezTo>
                    <a:pt x="480" y="2977"/>
                    <a:pt x="290" y="2888"/>
                    <a:pt x="88" y="2769"/>
                  </a:cubicBezTo>
                  <a:cubicBezTo>
                    <a:pt x="61" y="2753"/>
                    <a:pt x="0" y="2711"/>
                    <a:pt x="5" y="2680"/>
                  </a:cubicBezTo>
                  <a:cubicBezTo>
                    <a:pt x="10" y="2646"/>
                    <a:pt x="114" y="952"/>
                    <a:pt x="160" y="777"/>
                  </a:cubicBezTo>
                  <a:cubicBezTo>
                    <a:pt x="285" y="308"/>
                    <a:pt x="579" y="97"/>
                    <a:pt x="745" y="0"/>
                  </a:cubicBezTo>
                  <a:cubicBezTo>
                    <a:pt x="745" y="0"/>
                    <a:pt x="814" y="80"/>
                    <a:pt x="921" y="149"/>
                  </a:cubicBezTo>
                  <a:cubicBezTo>
                    <a:pt x="1020" y="212"/>
                    <a:pt x="1110" y="191"/>
                    <a:pt x="1211" y="183"/>
                  </a:cubicBezTo>
                  <a:cubicBezTo>
                    <a:pt x="1314" y="319"/>
                    <a:pt x="1314" y="319"/>
                    <a:pt x="1314" y="319"/>
                  </a:cubicBezTo>
                  <a:cubicBezTo>
                    <a:pt x="1422" y="444"/>
                    <a:pt x="1536" y="611"/>
                    <a:pt x="1568" y="848"/>
                  </a:cubicBezTo>
                  <a:cubicBezTo>
                    <a:pt x="1570" y="866"/>
                    <a:pt x="1572" y="884"/>
                    <a:pt x="1574" y="904"/>
                  </a:cubicBezTo>
                  <a:cubicBezTo>
                    <a:pt x="1582" y="1001"/>
                    <a:pt x="1585" y="1123"/>
                    <a:pt x="1582" y="1260"/>
                  </a:cubicBezTo>
                  <a:close/>
                </a:path>
              </a:pathLst>
            </a:custGeom>
            <a:solidFill>
              <a:srgbClr val="A9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50">
              <a:extLst>
                <a:ext uri="{FF2B5EF4-FFF2-40B4-BE49-F238E27FC236}">
                  <a16:creationId xmlns:a16="http://schemas.microsoft.com/office/drawing/2014/main" id="{50545B32-6EFE-4101-B176-792DD3F0812D}"/>
                </a:ext>
              </a:extLst>
            </p:cNvPr>
            <p:cNvSpPr>
              <a:spLocks/>
            </p:cNvSpPr>
            <p:nvPr/>
          </p:nvSpPr>
          <p:spPr bwMode="auto">
            <a:xfrm>
              <a:off x="1019" y="1706"/>
              <a:ext cx="171" cy="149"/>
            </a:xfrm>
            <a:custGeom>
              <a:avLst/>
              <a:gdLst>
                <a:gd name="T0" fmla="*/ 448 w 459"/>
                <a:gd name="T1" fmla="*/ 29 h 401"/>
                <a:gd name="T2" fmla="*/ 8 w 459"/>
                <a:gd name="T3" fmla="*/ 0 h 401"/>
                <a:gd name="T4" fmla="*/ 0 w 459"/>
                <a:gd name="T5" fmla="*/ 241 h 401"/>
                <a:gd name="T6" fmla="*/ 152 w 459"/>
                <a:gd name="T7" fmla="*/ 359 h 401"/>
                <a:gd name="T8" fmla="*/ 440 w 459"/>
                <a:gd name="T9" fmla="*/ 293 h 401"/>
                <a:gd name="T10" fmla="*/ 448 w 459"/>
                <a:gd name="T11" fmla="*/ 29 h 401"/>
              </a:gdLst>
              <a:ahLst/>
              <a:cxnLst>
                <a:cxn ang="0">
                  <a:pos x="T0" y="T1"/>
                </a:cxn>
                <a:cxn ang="0">
                  <a:pos x="T2" y="T3"/>
                </a:cxn>
                <a:cxn ang="0">
                  <a:pos x="T4" y="T5"/>
                </a:cxn>
                <a:cxn ang="0">
                  <a:pos x="T6" y="T7"/>
                </a:cxn>
                <a:cxn ang="0">
                  <a:pos x="T8" y="T9"/>
                </a:cxn>
                <a:cxn ang="0">
                  <a:pos x="T10" y="T11"/>
                </a:cxn>
              </a:cxnLst>
              <a:rect l="0" t="0" r="r" b="b"/>
              <a:pathLst>
                <a:path w="459" h="401">
                  <a:moveTo>
                    <a:pt x="448" y="29"/>
                  </a:moveTo>
                  <a:cubicBezTo>
                    <a:pt x="448" y="29"/>
                    <a:pt x="230" y="67"/>
                    <a:pt x="8" y="0"/>
                  </a:cubicBezTo>
                  <a:cubicBezTo>
                    <a:pt x="0" y="241"/>
                    <a:pt x="0" y="241"/>
                    <a:pt x="0" y="241"/>
                  </a:cubicBezTo>
                  <a:cubicBezTo>
                    <a:pt x="0" y="241"/>
                    <a:pt x="56" y="321"/>
                    <a:pt x="152" y="359"/>
                  </a:cubicBezTo>
                  <a:cubicBezTo>
                    <a:pt x="259" y="401"/>
                    <a:pt x="410" y="397"/>
                    <a:pt x="440" y="293"/>
                  </a:cubicBezTo>
                  <a:cubicBezTo>
                    <a:pt x="459" y="229"/>
                    <a:pt x="448" y="29"/>
                    <a:pt x="448" y="29"/>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51">
              <a:extLst>
                <a:ext uri="{FF2B5EF4-FFF2-40B4-BE49-F238E27FC236}">
                  <a16:creationId xmlns:a16="http://schemas.microsoft.com/office/drawing/2014/main" id="{A0E7E4CA-CE6B-4854-A031-4EF9ED645516}"/>
                </a:ext>
              </a:extLst>
            </p:cNvPr>
            <p:cNvSpPr>
              <a:spLocks/>
            </p:cNvSpPr>
            <p:nvPr/>
          </p:nvSpPr>
          <p:spPr bwMode="auto">
            <a:xfrm>
              <a:off x="949" y="1684"/>
              <a:ext cx="82" cy="117"/>
            </a:xfrm>
            <a:custGeom>
              <a:avLst/>
              <a:gdLst>
                <a:gd name="T0" fmla="*/ 210 w 219"/>
                <a:gd name="T1" fmla="*/ 316 h 316"/>
                <a:gd name="T2" fmla="*/ 213 w 219"/>
                <a:gd name="T3" fmla="*/ 307 h 316"/>
                <a:gd name="T4" fmla="*/ 41 w 219"/>
                <a:gd name="T5" fmla="*/ 114 h 316"/>
                <a:gd name="T6" fmla="*/ 27 w 219"/>
                <a:gd name="T7" fmla="*/ 33 h 316"/>
                <a:gd name="T8" fmla="*/ 205 w 219"/>
                <a:gd name="T9" fmla="*/ 77 h 316"/>
                <a:gd name="T10" fmla="*/ 203 w 219"/>
                <a:gd name="T11" fmla="*/ 64 h 316"/>
                <a:gd name="T12" fmla="*/ 18 w 219"/>
                <a:gd name="T13" fmla="*/ 29 h 316"/>
                <a:gd name="T14" fmla="*/ 33 w 219"/>
                <a:gd name="T15" fmla="*/ 122 h 316"/>
                <a:gd name="T16" fmla="*/ 100 w 219"/>
                <a:gd name="T17" fmla="*/ 225 h 316"/>
                <a:gd name="T18" fmla="*/ 210 w 219"/>
                <a:gd name="T19" fmla="*/ 316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9" h="316">
                  <a:moveTo>
                    <a:pt x="210" y="316"/>
                  </a:moveTo>
                  <a:cubicBezTo>
                    <a:pt x="213" y="307"/>
                    <a:pt x="213" y="307"/>
                    <a:pt x="213" y="307"/>
                  </a:cubicBezTo>
                  <a:cubicBezTo>
                    <a:pt x="211" y="306"/>
                    <a:pt x="93" y="222"/>
                    <a:pt x="41" y="114"/>
                  </a:cubicBezTo>
                  <a:cubicBezTo>
                    <a:pt x="27" y="85"/>
                    <a:pt x="12" y="38"/>
                    <a:pt x="27" y="33"/>
                  </a:cubicBezTo>
                  <a:cubicBezTo>
                    <a:pt x="99" y="6"/>
                    <a:pt x="219" y="91"/>
                    <a:pt x="205" y="77"/>
                  </a:cubicBezTo>
                  <a:cubicBezTo>
                    <a:pt x="203" y="64"/>
                    <a:pt x="203" y="64"/>
                    <a:pt x="203" y="64"/>
                  </a:cubicBezTo>
                  <a:cubicBezTo>
                    <a:pt x="196" y="61"/>
                    <a:pt x="94" y="0"/>
                    <a:pt x="18" y="29"/>
                  </a:cubicBezTo>
                  <a:cubicBezTo>
                    <a:pt x="0" y="35"/>
                    <a:pt x="18" y="91"/>
                    <a:pt x="33" y="122"/>
                  </a:cubicBezTo>
                  <a:cubicBezTo>
                    <a:pt x="56" y="169"/>
                    <a:pt x="64" y="182"/>
                    <a:pt x="100" y="225"/>
                  </a:cubicBezTo>
                  <a:cubicBezTo>
                    <a:pt x="144" y="278"/>
                    <a:pt x="210" y="316"/>
                    <a:pt x="210" y="316"/>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52">
              <a:extLst>
                <a:ext uri="{FF2B5EF4-FFF2-40B4-BE49-F238E27FC236}">
                  <a16:creationId xmlns:a16="http://schemas.microsoft.com/office/drawing/2014/main" id="{F884DF33-D23A-46CF-8A5A-4FC0667BA9C5}"/>
                </a:ext>
              </a:extLst>
            </p:cNvPr>
            <p:cNvSpPr>
              <a:spLocks/>
            </p:cNvSpPr>
            <p:nvPr/>
          </p:nvSpPr>
          <p:spPr bwMode="auto">
            <a:xfrm>
              <a:off x="952" y="1679"/>
              <a:ext cx="52" cy="74"/>
            </a:xfrm>
            <a:custGeom>
              <a:avLst/>
              <a:gdLst>
                <a:gd name="T0" fmla="*/ 137 w 141"/>
                <a:gd name="T1" fmla="*/ 108 h 200"/>
                <a:gd name="T2" fmla="*/ 15 w 141"/>
                <a:gd name="T3" fmla="*/ 28 h 200"/>
                <a:gd name="T4" fmla="*/ 1 w 141"/>
                <a:gd name="T5" fmla="*/ 95 h 200"/>
                <a:gd name="T6" fmla="*/ 101 w 141"/>
                <a:gd name="T7" fmla="*/ 195 h 200"/>
                <a:gd name="T8" fmla="*/ 137 w 141"/>
                <a:gd name="T9" fmla="*/ 108 h 200"/>
              </a:gdLst>
              <a:ahLst/>
              <a:cxnLst>
                <a:cxn ang="0">
                  <a:pos x="T0" y="T1"/>
                </a:cxn>
                <a:cxn ang="0">
                  <a:pos x="T2" y="T3"/>
                </a:cxn>
                <a:cxn ang="0">
                  <a:pos x="T4" y="T5"/>
                </a:cxn>
                <a:cxn ang="0">
                  <a:pos x="T6" y="T7"/>
                </a:cxn>
                <a:cxn ang="0">
                  <a:pos x="T8" y="T9"/>
                </a:cxn>
              </a:cxnLst>
              <a:rect l="0" t="0" r="r" b="b"/>
              <a:pathLst>
                <a:path w="141" h="200">
                  <a:moveTo>
                    <a:pt x="137" y="108"/>
                  </a:moveTo>
                  <a:cubicBezTo>
                    <a:pt x="124" y="24"/>
                    <a:pt x="41" y="0"/>
                    <a:pt x="15" y="28"/>
                  </a:cubicBezTo>
                  <a:cubicBezTo>
                    <a:pt x="1" y="43"/>
                    <a:pt x="0" y="80"/>
                    <a:pt x="1" y="95"/>
                  </a:cubicBezTo>
                  <a:cubicBezTo>
                    <a:pt x="3" y="200"/>
                    <a:pt x="101" y="195"/>
                    <a:pt x="101" y="195"/>
                  </a:cubicBezTo>
                  <a:cubicBezTo>
                    <a:pt x="101" y="195"/>
                    <a:pt x="141" y="136"/>
                    <a:pt x="137" y="108"/>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53">
              <a:extLst>
                <a:ext uri="{FF2B5EF4-FFF2-40B4-BE49-F238E27FC236}">
                  <a16:creationId xmlns:a16="http://schemas.microsoft.com/office/drawing/2014/main" id="{2AD385AD-6E74-4BF1-A789-BBD73A2501C9}"/>
                </a:ext>
              </a:extLst>
            </p:cNvPr>
            <p:cNvSpPr>
              <a:spLocks/>
            </p:cNvSpPr>
            <p:nvPr/>
          </p:nvSpPr>
          <p:spPr bwMode="auto">
            <a:xfrm>
              <a:off x="1123" y="1886"/>
              <a:ext cx="460" cy="487"/>
            </a:xfrm>
            <a:custGeom>
              <a:avLst/>
              <a:gdLst>
                <a:gd name="T0" fmla="*/ 706 w 1237"/>
                <a:gd name="T1" fmla="*/ 277 h 1307"/>
                <a:gd name="T2" fmla="*/ 1165 w 1237"/>
                <a:gd name="T3" fmla="*/ 193 h 1307"/>
                <a:gd name="T4" fmla="*/ 934 w 1237"/>
                <a:gd name="T5" fmla="*/ 194 h 1307"/>
                <a:gd name="T6" fmla="*/ 1161 w 1237"/>
                <a:gd name="T7" fmla="*/ 228 h 1307"/>
                <a:gd name="T8" fmla="*/ 1192 w 1237"/>
                <a:gd name="T9" fmla="*/ 531 h 1307"/>
                <a:gd name="T10" fmla="*/ 977 w 1237"/>
                <a:gd name="T11" fmla="*/ 712 h 1307"/>
                <a:gd name="T12" fmla="*/ 909 w 1237"/>
                <a:gd name="T13" fmla="*/ 680 h 1307"/>
                <a:gd name="T14" fmla="*/ 916 w 1237"/>
                <a:gd name="T15" fmla="*/ 779 h 1307"/>
                <a:gd name="T16" fmla="*/ 565 w 1237"/>
                <a:gd name="T17" fmla="*/ 1226 h 1307"/>
                <a:gd name="T18" fmla="*/ 426 w 1237"/>
                <a:gd name="T19" fmla="*/ 1286 h 1307"/>
                <a:gd name="T20" fmla="*/ 0 w 1237"/>
                <a:gd name="T21" fmla="*/ 404 h 1307"/>
                <a:gd name="T22" fmla="*/ 706 w 1237"/>
                <a:gd name="T23" fmla="*/ 277 h 1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37" h="1307">
                  <a:moveTo>
                    <a:pt x="706" y="277"/>
                  </a:moveTo>
                  <a:cubicBezTo>
                    <a:pt x="716" y="257"/>
                    <a:pt x="833" y="50"/>
                    <a:pt x="1165" y="193"/>
                  </a:cubicBezTo>
                  <a:cubicBezTo>
                    <a:pt x="1165" y="193"/>
                    <a:pt x="995" y="136"/>
                    <a:pt x="934" y="194"/>
                  </a:cubicBezTo>
                  <a:cubicBezTo>
                    <a:pt x="934" y="194"/>
                    <a:pt x="1085" y="158"/>
                    <a:pt x="1161" y="228"/>
                  </a:cubicBezTo>
                  <a:cubicBezTo>
                    <a:pt x="1237" y="298"/>
                    <a:pt x="1216" y="479"/>
                    <a:pt x="1192" y="531"/>
                  </a:cubicBezTo>
                  <a:cubicBezTo>
                    <a:pt x="1168" y="583"/>
                    <a:pt x="1040" y="725"/>
                    <a:pt x="977" y="712"/>
                  </a:cubicBezTo>
                  <a:cubicBezTo>
                    <a:pt x="953" y="708"/>
                    <a:pt x="929" y="695"/>
                    <a:pt x="909" y="680"/>
                  </a:cubicBezTo>
                  <a:cubicBezTo>
                    <a:pt x="913" y="711"/>
                    <a:pt x="915" y="744"/>
                    <a:pt x="916" y="779"/>
                  </a:cubicBezTo>
                  <a:cubicBezTo>
                    <a:pt x="920" y="1109"/>
                    <a:pt x="662" y="1307"/>
                    <a:pt x="565" y="1226"/>
                  </a:cubicBezTo>
                  <a:cubicBezTo>
                    <a:pt x="503" y="1174"/>
                    <a:pt x="426" y="1286"/>
                    <a:pt x="426" y="1286"/>
                  </a:cubicBezTo>
                  <a:cubicBezTo>
                    <a:pt x="0" y="404"/>
                    <a:pt x="0" y="404"/>
                    <a:pt x="0" y="404"/>
                  </a:cubicBezTo>
                  <a:cubicBezTo>
                    <a:pt x="0" y="404"/>
                    <a:pt x="500" y="0"/>
                    <a:pt x="706" y="277"/>
                  </a:cubicBez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54">
              <a:extLst>
                <a:ext uri="{FF2B5EF4-FFF2-40B4-BE49-F238E27FC236}">
                  <a16:creationId xmlns:a16="http://schemas.microsoft.com/office/drawing/2014/main" id="{40CD1E2C-4E4E-4973-8342-171D90309B6E}"/>
                </a:ext>
              </a:extLst>
            </p:cNvPr>
            <p:cNvSpPr>
              <a:spLocks/>
            </p:cNvSpPr>
            <p:nvPr/>
          </p:nvSpPr>
          <p:spPr bwMode="auto">
            <a:xfrm>
              <a:off x="738" y="2517"/>
              <a:ext cx="974" cy="723"/>
            </a:xfrm>
            <a:custGeom>
              <a:avLst/>
              <a:gdLst>
                <a:gd name="T0" fmla="*/ 928 w 2617"/>
                <a:gd name="T1" fmla="*/ 1941 h 1941"/>
                <a:gd name="T2" fmla="*/ 0 w 2617"/>
                <a:gd name="T3" fmla="*/ 1655 h 1941"/>
                <a:gd name="T4" fmla="*/ 614 w 2617"/>
                <a:gd name="T5" fmla="*/ 83 h 1941"/>
                <a:gd name="T6" fmla="*/ 1022 w 2617"/>
                <a:gd name="T7" fmla="*/ 6 h 1941"/>
                <a:gd name="T8" fmla="*/ 1306 w 2617"/>
                <a:gd name="T9" fmla="*/ 7 h 1941"/>
                <a:gd name="T10" fmla="*/ 1564 w 2617"/>
                <a:gd name="T11" fmla="*/ 24 h 1941"/>
                <a:gd name="T12" fmla="*/ 1564 w 2617"/>
                <a:gd name="T13" fmla="*/ 24 h 1941"/>
                <a:gd name="T14" fmla="*/ 1569 w 2617"/>
                <a:gd name="T15" fmla="*/ 24 h 1941"/>
                <a:gd name="T16" fmla="*/ 1570 w 2617"/>
                <a:gd name="T17" fmla="*/ 24 h 1941"/>
                <a:gd name="T18" fmla="*/ 2058 w 2617"/>
                <a:gd name="T19" fmla="*/ 164 h 1941"/>
                <a:gd name="T20" fmla="*/ 2617 w 2617"/>
                <a:gd name="T21" fmla="*/ 1941 h 1941"/>
                <a:gd name="T22" fmla="*/ 928 w 2617"/>
                <a:gd name="T23" fmla="*/ 1941 h 19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17" h="1941">
                  <a:moveTo>
                    <a:pt x="928" y="1941"/>
                  </a:moveTo>
                  <a:cubicBezTo>
                    <a:pt x="585" y="1941"/>
                    <a:pt x="269" y="1836"/>
                    <a:pt x="0" y="1655"/>
                  </a:cubicBezTo>
                  <a:cubicBezTo>
                    <a:pt x="142" y="1226"/>
                    <a:pt x="504" y="159"/>
                    <a:pt x="614" y="83"/>
                  </a:cubicBezTo>
                  <a:cubicBezTo>
                    <a:pt x="690" y="30"/>
                    <a:pt x="867" y="11"/>
                    <a:pt x="1022" y="6"/>
                  </a:cubicBezTo>
                  <a:cubicBezTo>
                    <a:pt x="1174" y="0"/>
                    <a:pt x="1306" y="7"/>
                    <a:pt x="1306" y="7"/>
                  </a:cubicBezTo>
                  <a:cubicBezTo>
                    <a:pt x="1306" y="7"/>
                    <a:pt x="1419" y="7"/>
                    <a:pt x="1564" y="24"/>
                  </a:cubicBezTo>
                  <a:cubicBezTo>
                    <a:pt x="1564" y="24"/>
                    <a:pt x="1564" y="24"/>
                    <a:pt x="1564" y="24"/>
                  </a:cubicBezTo>
                  <a:cubicBezTo>
                    <a:pt x="1566" y="24"/>
                    <a:pt x="1567" y="24"/>
                    <a:pt x="1569" y="24"/>
                  </a:cubicBezTo>
                  <a:cubicBezTo>
                    <a:pt x="1569" y="24"/>
                    <a:pt x="1569" y="24"/>
                    <a:pt x="1570" y="24"/>
                  </a:cubicBezTo>
                  <a:cubicBezTo>
                    <a:pt x="1732" y="43"/>
                    <a:pt x="1933" y="82"/>
                    <a:pt x="2058" y="164"/>
                  </a:cubicBezTo>
                  <a:cubicBezTo>
                    <a:pt x="2167" y="236"/>
                    <a:pt x="2554" y="1699"/>
                    <a:pt x="2617" y="1941"/>
                  </a:cubicBezTo>
                  <a:lnTo>
                    <a:pt x="928" y="1941"/>
                  </a:lnTo>
                  <a:close/>
                </a:path>
              </a:pathLst>
            </a:custGeom>
            <a:solidFill>
              <a:srgbClr val="F997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55">
              <a:extLst>
                <a:ext uri="{FF2B5EF4-FFF2-40B4-BE49-F238E27FC236}">
                  <a16:creationId xmlns:a16="http://schemas.microsoft.com/office/drawing/2014/main" id="{33ACB02C-637F-4059-9268-5B040BFB2842}"/>
                </a:ext>
              </a:extLst>
            </p:cNvPr>
            <p:cNvSpPr>
              <a:spLocks/>
            </p:cNvSpPr>
            <p:nvPr/>
          </p:nvSpPr>
          <p:spPr bwMode="auto">
            <a:xfrm>
              <a:off x="1067" y="2317"/>
              <a:ext cx="255" cy="350"/>
            </a:xfrm>
            <a:custGeom>
              <a:avLst/>
              <a:gdLst>
                <a:gd name="T0" fmla="*/ 686 w 687"/>
                <a:gd name="T1" fmla="*/ 561 h 941"/>
                <a:gd name="T2" fmla="*/ 613 w 687"/>
                <a:gd name="T3" fmla="*/ 0 h 941"/>
                <a:gd name="T4" fmla="*/ 580 w 687"/>
                <a:gd name="T5" fmla="*/ 57 h 941"/>
                <a:gd name="T6" fmla="*/ 178 w 687"/>
                <a:gd name="T7" fmla="*/ 110 h 941"/>
                <a:gd name="T8" fmla="*/ 172 w 687"/>
                <a:gd name="T9" fmla="*/ 354 h 941"/>
                <a:gd name="T10" fmla="*/ 136 w 687"/>
                <a:gd name="T11" fmla="*/ 552 h 941"/>
                <a:gd name="T12" fmla="*/ 136 w 687"/>
                <a:gd name="T13" fmla="*/ 552 h 941"/>
                <a:gd name="T14" fmla="*/ 172 w 687"/>
                <a:gd name="T15" fmla="*/ 829 h 941"/>
                <a:gd name="T16" fmla="*/ 686 w 687"/>
                <a:gd name="T17" fmla="*/ 562 h 941"/>
                <a:gd name="T18" fmla="*/ 686 w 687"/>
                <a:gd name="T19" fmla="*/ 561 h 9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7" h="941">
                  <a:moveTo>
                    <a:pt x="686" y="561"/>
                  </a:moveTo>
                  <a:cubicBezTo>
                    <a:pt x="633" y="474"/>
                    <a:pt x="596" y="271"/>
                    <a:pt x="613" y="0"/>
                  </a:cubicBezTo>
                  <a:cubicBezTo>
                    <a:pt x="580" y="57"/>
                    <a:pt x="580" y="57"/>
                    <a:pt x="580" y="57"/>
                  </a:cubicBezTo>
                  <a:cubicBezTo>
                    <a:pt x="178" y="110"/>
                    <a:pt x="178" y="110"/>
                    <a:pt x="178" y="110"/>
                  </a:cubicBezTo>
                  <a:cubicBezTo>
                    <a:pt x="178" y="110"/>
                    <a:pt x="179" y="236"/>
                    <a:pt x="172" y="354"/>
                  </a:cubicBezTo>
                  <a:cubicBezTo>
                    <a:pt x="167" y="446"/>
                    <a:pt x="156" y="501"/>
                    <a:pt x="136" y="552"/>
                  </a:cubicBezTo>
                  <a:cubicBezTo>
                    <a:pt x="135" y="552"/>
                    <a:pt x="135" y="552"/>
                    <a:pt x="136" y="552"/>
                  </a:cubicBezTo>
                  <a:cubicBezTo>
                    <a:pt x="130" y="562"/>
                    <a:pt x="0" y="788"/>
                    <a:pt x="172" y="829"/>
                  </a:cubicBezTo>
                  <a:cubicBezTo>
                    <a:pt x="642" y="941"/>
                    <a:pt x="684" y="579"/>
                    <a:pt x="686" y="562"/>
                  </a:cubicBezTo>
                  <a:cubicBezTo>
                    <a:pt x="687" y="561"/>
                    <a:pt x="687" y="561"/>
                    <a:pt x="686" y="561"/>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56">
              <a:extLst>
                <a:ext uri="{FF2B5EF4-FFF2-40B4-BE49-F238E27FC236}">
                  <a16:creationId xmlns:a16="http://schemas.microsoft.com/office/drawing/2014/main" id="{BAEEBD00-E263-49B3-B931-DF1138AFBBD4}"/>
                </a:ext>
              </a:extLst>
            </p:cNvPr>
            <p:cNvSpPr>
              <a:spLocks/>
            </p:cNvSpPr>
            <p:nvPr/>
          </p:nvSpPr>
          <p:spPr bwMode="auto">
            <a:xfrm>
              <a:off x="1131" y="2338"/>
              <a:ext cx="152" cy="113"/>
            </a:xfrm>
            <a:custGeom>
              <a:avLst/>
              <a:gdLst>
                <a:gd name="T0" fmla="*/ 6 w 408"/>
                <a:gd name="T1" fmla="*/ 54 h 304"/>
                <a:gd name="T2" fmla="*/ 0 w 408"/>
                <a:gd name="T3" fmla="*/ 297 h 304"/>
                <a:gd name="T4" fmla="*/ 408 w 408"/>
                <a:gd name="T5" fmla="*/ 0 h 304"/>
                <a:gd name="T6" fmla="*/ 6 w 408"/>
                <a:gd name="T7" fmla="*/ 54 h 304"/>
              </a:gdLst>
              <a:ahLst/>
              <a:cxnLst>
                <a:cxn ang="0">
                  <a:pos x="T0" y="T1"/>
                </a:cxn>
                <a:cxn ang="0">
                  <a:pos x="T2" y="T3"/>
                </a:cxn>
                <a:cxn ang="0">
                  <a:pos x="T4" y="T5"/>
                </a:cxn>
                <a:cxn ang="0">
                  <a:pos x="T6" y="T7"/>
                </a:cxn>
              </a:cxnLst>
              <a:rect l="0" t="0" r="r" b="b"/>
              <a:pathLst>
                <a:path w="408" h="304">
                  <a:moveTo>
                    <a:pt x="6" y="54"/>
                  </a:moveTo>
                  <a:cubicBezTo>
                    <a:pt x="6" y="54"/>
                    <a:pt x="7" y="179"/>
                    <a:pt x="0" y="297"/>
                  </a:cubicBezTo>
                  <a:cubicBezTo>
                    <a:pt x="223" y="304"/>
                    <a:pt x="353" y="109"/>
                    <a:pt x="408" y="0"/>
                  </a:cubicBezTo>
                  <a:lnTo>
                    <a:pt x="6" y="54"/>
                  </a:lnTo>
                  <a:close/>
                </a:path>
              </a:pathLst>
            </a:custGeom>
            <a:solidFill>
              <a:srgbClr val="ED9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57">
              <a:extLst>
                <a:ext uri="{FF2B5EF4-FFF2-40B4-BE49-F238E27FC236}">
                  <a16:creationId xmlns:a16="http://schemas.microsoft.com/office/drawing/2014/main" id="{C82DBCAB-7A0A-4F53-B2FA-D9B37ADFA5DD}"/>
                </a:ext>
              </a:extLst>
            </p:cNvPr>
            <p:cNvSpPr>
              <a:spLocks/>
            </p:cNvSpPr>
            <p:nvPr/>
          </p:nvSpPr>
          <p:spPr bwMode="auto">
            <a:xfrm>
              <a:off x="1041" y="2037"/>
              <a:ext cx="330" cy="377"/>
            </a:xfrm>
            <a:custGeom>
              <a:avLst/>
              <a:gdLst>
                <a:gd name="T0" fmla="*/ 132 w 885"/>
                <a:gd name="T1" fmla="*/ 903 h 1014"/>
                <a:gd name="T2" fmla="*/ 711 w 885"/>
                <a:gd name="T3" fmla="*/ 693 h 1014"/>
                <a:gd name="T4" fmla="*/ 559 w 885"/>
                <a:gd name="T5" fmla="*/ 85 h 1014"/>
                <a:gd name="T6" fmla="*/ 97 w 885"/>
                <a:gd name="T7" fmla="*/ 212 h 1014"/>
                <a:gd name="T8" fmla="*/ 132 w 885"/>
                <a:gd name="T9" fmla="*/ 903 h 1014"/>
              </a:gdLst>
              <a:ahLst/>
              <a:cxnLst>
                <a:cxn ang="0">
                  <a:pos x="T0" y="T1"/>
                </a:cxn>
                <a:cxn ang="0">
                  <a:pos x="T2" y="T3"/>
                </a:cxn>
                <a:cxn ang="0">
                  <a:pos x="T4" y="T5"/>
                </a:cxn>
                <a:cxn ang="0">
                  <a:pos x="T6" y="T7"/>
                </a:cxn>
                <a:cxn ang="0">
                  <a:pos x="T8" y="T9"/>
                </a:cxn>
              </a:cxnLst>
              <a:rect l="0" t="0" r="r" b="b"/>
              <a:pathLst>
                <a:path w="885" h="1014">
                  <a:moveTo>
                    <a:pt x="132" y="903"/>
                  </a:moveTo>
                  <a:cubicBezTo>
                    <a:pt x="132" y="903"/>
                    <a:pt x="647" y="1014"/>
                    <a:pt x="711" y="693"/>
                  </a:cubicBezTo>
                  <a:cubicBezTo>
                    <a:pt x="775" y="372"/>
                    <a:pt x="885" y="169"/>
                    <a:pt x="559" y="85"/>
                  </a:cubicBezTo>
                  <a:cubicBezTo>
                    <a:pt x="234" y="0"/>
                    <a:pt x="145" y="110"/>
                    <a:pt x="97" y="212"/>
                  </a:cubicBezTo>
                  <a:cubicBezTo>
                    <a:pt x="50" y="314"/>
                    <a:pt x="0" y="866"/>
                    <a:pt x="132" y="903"/>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58">
              <a:extLst>
                <a:ext uri="{FF2B5EF4-FFF2-40B4-BE49-F238E27FC236}">
                  <a16:creationId xmlns:a16="http://schemas.microsoft.com/office/drawing/2014/main" id="{907B8AFC-E99A-4EF5-8FA1-FCC3BCB544E9}"/>
                </a:ext>
              </a:extLst>
            </p:cNvPr>
            <p:cNvSpPr>
              <a:spLocks/>
            </p:cNvSpPr>
            <p:nvPr/>
          </p:nvSpPr>
          <p:spPr bwMode="auto">
            <a:xfrm>
              <a:off x="1054" y="2220"/>
              <a:ext cx="194" cy="170"/>
            </a:xfrm>
            <a:custGeom>
              <a:avLst/>
              <a:gdLst>
                <a:gd name="T0" fmla="*/ 14 w 520"/>
                <a:gd name="T1" fmla="*/ 31 h 455"/>
                <a:gd name="T2" fmla="*/ 511 w 520"/>
                <a:gd name="T3" fmla="*/ 0 h 455"/>
                <a:gd name="T4" fmla="*/ 520 w 520"/>
                <a:gd name="T5" fmla="*/ 273 h 455"/>
                <a:gd name="T6" fmla="*/ 348 w 520"/>
                <a:gd name="T7" fmla="*/ 407 h 455"/>
                <a:gd name="T8" fmla="*/ 21 w 520"/>
                <a:gd name="T9" fmla="*/ 331 h 455"/>
                <a:gd name="T10" fmla="*/ 14 w 520"/>
                <a:gd name="T11" fmla="*/ 31 h 455"/>
              </a:gdLst>
              <a:ahLst/>
              <a:cxnLst>
                <a:cxn ang="0">
                  <a:pos x="T0" y="T1"/>
                </a:cxn>
                <a:cxn ang="0">
                  <a:pos x="T2" y="T3"/>
                </a:cxn>
                <a:cxn ang="0">
                  <a:pos x="T4" y="T5"/>
                </a:cxn>
                <a:cxn ang="0">
                  <a:pos x="T6" y="T7"/>
                </a:cxn>
                <a:cxn ang="0">
                  <a:pos x="T8" y="T9"/>
                </a:cxn>
                <a:cxn ang="0">
                  <a:pos x="T10" y="T11"/>
                </a:cxn>
              </a:cxnLst>
              <a:rect l="0" t="0" r="r" b="b"/>
              <a:pathLst>
                <a:path w="520" h="455">
                  <a:moveTo>
                    <a:pt x="14" y="31"/>
                  </a:moveTo>
                  <a:cubicBezTo>
                    <a:pt x="14" y="31"/>
                    <a:pt x="260" y="76"/>
                    <a:pt x="511" y="0"/>
                  </a:cubicBezTo>
                  <a:cubicBezTo>
                    <a:pt x="520" y="273"/>
                    <a:pt x="520" y="273"/>
                    <a:pt x="520" y="273"/>
                  </a:cubicBezTo>
                  <a:cubicBezTo>
                    <a:pt x="520" y="273"/>
                    <a:pt x="457" y="364"/>
                    <a:pt x="348" y="407"/>
                  </a:cubicBezTo>
                  <a:cubicBezTo>
                    <a:pt x="226" y="455"/>
                    <a:pt x="55" y="450"/>
                    <a:pt x="21" y="331"/>
                  </a:cubicBezTo>
                  <a:cubicBezTo>
                    <a:pt x="0" y="259"/>
                    <a:pt x="14" y="31"/>
                    <a:pt x="14" y="31"/>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59">
              <a:extLst>
                <a:ext uri="{FF2B5EF4-FFF2-40B4-BE49-F238E27FC236}">
                  <a16:creationId xmlns:a16="http://schemas.microsoft.com/office/drawing/2014/main" id="{C485856B-F3A3-464E-A28B-15542C29D719}"/>
                </a:ext>
              </a:extLst>
            </p:cNvPr>
            <p:cNvSpPr>
              <a:spLocks/>
            </p:cNvSpPr>
            <p:nvPr/>
          </p:nvSpPr>
          <p:spPr bwMode="auto">
            <a:xfrm>
              <a:off x="1234" y="2195"/>
              <a:ext cx="92" cy="133"/>
            </a:xfrm>
            <a:custGeom>
              <a:avLst/>
              <a:gdLst>
                <a:gd name="T0" fmla="*/ 10 w 248"/>
                <a:gd name="T1" fmla="*/ 358 h 358"/>
                <a:gd name="T2" fmla="*/ 8 w 248"/>
                <a:gd name="T3" fmla="*/ 347 h 358"/>
                <a:gd name="T4" fmla="*/ 202 w 248"/>
                <a:gd name="T5" fmla="*/ 129 h 358"/>
                <a:gd name="T6" fmla="*/ 218 w 248"/>
                <a:gd name="T7" fmla="*/ 37 h 358"/>
                <a:gd name="T8" fmla="*/ 16 w 248"/>
                <a:gd name="T9" fmla="*/ 87 h 358"/>
                <a:gd name="T10" fmla="*/ 19 w 248"/>
                <a:gd name="T11" fmla="*/ 72 h 358"/>
                <a:gd name="T12" fmla="*/ 229 w 248"/>
                <a:gd name="T13" fmla="*/ 32 h 358"/>
                <a:gd name="T14" fmla="*/ 211 w 248"/>
                <a:gd name="T15" fmla="*/ 139 h 358"/>
                <a:gd name="T16" fmla="*/ 136 w 248"/>
                <a:gd name="T17" fmla="*/ 255 h 358"/>
                <a:gd name="T18" fmla="*/ 10 w 248"/>
                <a:gd name="T19" fmla="*/ 358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8" h="358">
                  <a:moveTo>
                    <a:pt x="10" y="358"/>
                  </a:moveTo>
                  <a:cubicBezTo>
                    <a:pt x="8" y="347"/>
                    <a:pt x="8" y="347"/>
                    <a:pt x="8" y="347"/>
                  </a:cubicBezTo>
                  <a:cubicBezTo>
                    <a:pt x="10" y="347"/>
                    <a:pt x="143" y="251"/>
                    <a:pt x="202" y="129"/>
                  </a:cubicBezTo>
                  <a:cubicBezTo>
                    <a:pt x="218" y="96"/>
                    <a:pt x="235" y="43"/>
                    <a:pt x="218" y="37"/>
                  </a:cubicBezTo>
                  <a:cubicBezTo>
                    <a:pt x="136" y="6"/>
                    <a:pt x="0" y="103"/>
                    <a:pt x="16" y="87"/>
                  </a:cubicBezTo>
                  <a:cubicBezTo>
                    <a:pt x="19" y="72"/>
                    <a:pt x="19" y="72"/>
                    <a:pt x="19" y="72"/>
                  </a:cubicBezTo>
                  <a:cubicBezTo>
                    <a:pt x="26" y="69"/>
                    <a:pt x="142" y="0"/>
                    <a:pt x="229" y="32"/>
                  </a:cubicBezTo>
                  <a:cubicBezTo>
                    <a:pt x="248" y="40"/>
                    <a:pt x="228" y="103"/>
                    <a:pt x="211" y="139"/>
                  </a:cubicBezTo>
                  <a:cubicBezTo>
                    <a:pt x="185" y="192"/>
                    <a:pt x="176" y="207"/>
                    <a:pt x="136" y="255"/>
                  </a:cubicBezTo>
                  <a:cubicBezTo>
                    <a:pt x="86" y="315"/>
                    <a:pt x="11" y="358"/>
                    <a:pt x="10" y="358"/>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60">
              <a:extLst>
                <a:ext uri="{FF2B5EF4-FFF2-40B4-BE49-F238E27FC236}">
                  <a16:creationId xmlns:a16="http://schemas.microsoft.com/office/drawing/2014/main" id="{F53F0224-0C7D-4767-88B2-6B92BB4CA02B}"/>
                </a:ext>
              </a:extLst>
            </p:cNvPr>
            <p:cNvSpPr>
              <a:spLocks/>
            </p:cNvSpPr>
            <p:nvPr/>
          </p:nvSpPr>
          <p:spPr bwMode="auto">
            <a:xfrm>
              <a:off x="1041" y="2009"/>
              <a:ext cx="339" cy="279"/>
            </a:xfrm>
            <a:custGeom>
              <a:avLst/>
              <a:gdLst>
                <a:gd name="T0" fmla="*/ 148 w 909"/>
                <a:gd name="T1" fmla="*/ 110 h 747"/>
                <a:gd name="T2" fmla="*/ 331 w 909"/>
                <a:gd name="T3" fmla="*/ 98 h 747"/>
                <a:gd name="T4" fmla="*/ 781 w 909"/>
                <a:gd name="T5" fmla="*/ 265 h 747"/>
                <a:gd name="T6" fmla="*/ 909 w 909"/>
                <a:gd name="T7" fmla="*/ 668 h 747"/>
                <a:gd name="T8" fmla="*/ 598 w 909"/>
                <a:gd name="T9" fmla="*/ 608 h 747"/>
                <a:gd name="T10" fmla="*/ 446 w 909"/>
                <a:gd name="T11" fmla="*/ 452 h 747"/>
                <a:gd name="T12" fmla="*/ 603 w 909"/>
                <a:gd name="T13" fmla="*/ 747 h 747"/>
                <a:gd name="T14" fmla="*/ 333 w 909"/>
                <a:gd name="T15" fmla="*/ 154 h 747"/>
                <a:gd name="T16" fmla="*/ 190 w 909"/>
                <a:gd name="T17" fmla="*/ 282 h 747"/>
                <a:gd name="T18" fmla="*/ 55 w 909"/>
                <a:gd name="T19" fmla="*/ 509 h 747"/>
                <a:gd name="T20" fmla="*/ 148 w 909"/>
                <a:gd name="T21" fmla="*/ 110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09" h="747">
                  <a:moveTo>
                    <a:pt x="148" y="110"/>
                  </a:moveTo>
                  <a:cubicBezTo>
                    <a:pt x="247" y="29"/>
                    <a:pt x="303" y="63"/>
                    <a:pt x="331" y="98"/>
                  </a:cubicBezTo>
                  <a:cubicBezTo>
                    <a:pt x="645" y="0"/>
                    <a:pt x="781" y="265"/>
                    <a:pt x="781" y="265"/>
                  </a:cubicBezTo>
                  <a:cubicBezTo>
                    <a:pt x="769" y="503"/>
                    <a:pt x="909" y="668"/>
                    <a:pt x="909" y="668"/>
                  </a:cubicBezTo>
                  <a:cubicBezTo>
                    <a:pt x="909" y="668"/>
                    <a:pt x="804" y="707"/>
                    <a:pt x="598" y="608"/>
                  </a:cubicBezTo>
                  <a:cubicBezTo>
                    <a:pt x="535" y="578"/>
                    <a:pt x="485" y="519"/>
                    <a:pt x="446" y="452"/>
                  </a:cubicBezTo>
                  <a:cubicBezTo>
                    <a:pt x="505" y="617"/>
                    <a:pt x="603" y="747"/>
                    <a:pt x="603" y="747"/>
                  </a:cubicBezTo>
                  <a:cubicBezTo>
                    <a:pt x="368" y="575"/>
                    <a:pt x="336" y="194"/>
                    <a:pt x="333" y="154"/>
                  </a:cubicBezTo>
                  <a:cubicBezTo>
                    <a:pt x="296" y="176"/>
                    <a:pt x="221" y="225"/>
                    <a:pt x="190" y="282"/>
                  </a:cubicBezTo>
                  <a:cubicBezTo>
                    <a:pt x="148" y="358"/>
                    <a:pt x="103" y="525"/>
                    <a:pt x="55" y="509"/>
                  </a:cubicBezTo>
                  <a:cubicBezTo>
                    <a:pt x="55" y="509"/>
                    <a:pt x="0" y="231"/>
                    <a:pt x="148" y="110"/>
                  </a:cubicBez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61">
              <a:extLst>
                <a:ext uri="{FF2B5EF4-FFF2-40B4-BE49-F238E27FC236}">
                  <a16:creationId xmlns:a16="http://schemas.microsoft.com/office/drawing/2014/main" id="{0F89E2D0-6FDF-40D0-9887-4E0A252D88FE}"/>
                </a:ext>
              </a:extLst>
            </p:cNvPr>
            <p:cNvSpPr>
              <a:spLocks/>
            </p:cNvSpPr>
            <p:nvPr/>
          </p:nvSpPr>
          <p:spPr bwMode="auto">
            <a:xfrm>
              <a:off x="1754" y="2032"/>
              <a:ext cx="193" cy="172"/>
            </a:xfrm>
            <a:custGeom>
              <a:avLst/>
              <a:gdLst>
                <a:gd name="T0" fmla="*/ 0 w 517"/>
                <a:gd name="T1" fmla="*/ 84 h 462"/>
                <a:gd name="T2" fmla="*/ 9 w 517"/>
                <a:gd name="T3" fmla="*/ 394 h 462"/>
                <a:gd name="T4" fmla="*/ 5 w 517"/>
                <a:gd name="T5" fmla="*/ 462 h 462"/>
                <a:gd name="T6" fmla="*/ 517 w 517"/>
                <a:gd name="T7" fmla="*/ 462 h 462"/>
                <a:gd name="T8" fmla="*/ 455 w 517"/>
                <a:gd name="T9" fmla="*/ 289 h 462"/>
                <a:gd name="T10" fmla="*/ 435 w 517"/>
                <a:gd name="T11" fmla="*/ 170 h 462"/>
                <a:gd name="T12" fmla="*/ 425 w 517"/>
                <a:gd name="T13" fmla="*/ 0 h 462"/>
                <a:gd name="T14" fmla="*/ 0 w 517"/>
                <a:gd name="T15" fmla="*/ 84 h 4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7" h="462">
                  <a:moveTo>
                    <a:pt x="0" y="84"/>
                  </a:moveTo>
                  <a:cubicBezTo>
                    <a:pt x="0" y="88"/>
                    <a:pt x="13" y="256"/>
                    <a:pt x="9" y="394"/>
                  </a:cubicBezTo>
                  <a:cubicBezTo>
                    <a:pt x="8" y="418"/>
                    <a:pt x="7" y="441"/>
                    <a:pt x="5" y="462"/>
                  </a:cubicBezTo>
                  <a:cubicBezTo>
                    <a:pt x="517" y="462"/>
                    <a:pt x="517" y="462"/>
                    <a:pt x="517" y="462"/>
                  </a:cubicBezTo>
                  <a:cubicBezTo>
                    <a:pt x="494" y="423"/>
                    <a:pt x="472" y="365"/>
                    <a:pt x="455" y="289"/>
                  </a:cubicBezTo>
                  <a:cubicBezTo>
                    <a:pt x="446" y="253"/>
                    <a:pt x="440" y="213"/>
                    <a:pt x="435" y="170"/>
                  </a:cubicBezTo>
                  <a:cubicBezTo>
                    <a:pt x="429" y="118"/>
                    <a:pt x="425" y="61"/>
                    <a:pt x="425" y="0"/>
                  </a:cubicBezTo>
                  <a:lnTo>
                    <a:pt x="0" y="84"/>
                  </a:ln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62">
              <a:extLst>
                <a:ext uri="{FF2B5EF4-FFF2-40B4-BE49-F238E27FC236}">
                  <a16:creationId xmlns:a16="http://schemas.microsoft.com/office/drawing/2014/main" id="{5B30C985-9112-4102-8690-0F8D428BF648}"/>
                </a:ext>
              </a:extLst>
            </p:cNvPr>
            <p:cNvSpPr>
              <a:spLocks/>
            </p:cNvSpPr>
            <p:nvPr/>
          </p:nvSpPr>
          <p:spPr bwMode="auto">
            <a:xfrm>
              <a:off x="1655" y="1672"/>
              <a:ext cx="439" cy="452"/>
            </a:xfrm>
            <a:custGeom>
              <a:avLst/>
              <a:gdLst>
                <a:gd name="T0" fmla="*/ 573 w 1179"/>
                <a:gd name="T1" fmla="*/ 114 h 1214"/>
                <a:gd name="T2" fmla="*/ 573 w 1179"/>
                <a:gd name="T3" fmla="*/ 114 h 1214"/>
                <a:gd name="T4" fmla="*/ 394 w 1179"/>
                <a:gd name="T5" fmla="*/ 109 h 1214"/>
                <a:gd name="T6" fmla="*/ 71 w 1179"/>
                <a:gd name="T7" fmla="*/ 267 h 1214"/>
                <a:gd name="T8" fmla="*/ 14 w 1179"/>
                <a:gd name="T9" fmla="*/ 1164 h 1214"/>
                <a:gd name="T10" fmla="*/ 87 w 1179"/>
                <a:gd name="T11" fmla="*/ 1188 h 1214"/>
                <a:gd name="T12" fmla="*/ 129 w 1179"/>
                <a:gd name="T13" fmla="*/ 1156 h 1214"/>
                <a:gd name="T14" fmla="*/ 113 w 1179"/>
                <a:gd name="T15" fmla="*/ 1196 h 1214"/>
                <a:gd name="T16" fmla="*/ 399 w 1179"/>
                <a:gd name="T17" fmla="*/ 1142 h 1214"/>
                <a:gd name="T18" fmla="*/ 545 w 1179"/>
                <a:gd name="T19" fmla="*/ 916 h 1214"/>
                <a:gd name="T20" fmla="*/ 689 w 1179"/>
                <a:gd name="T21" fmla="*/ 927 h 1214"/>
                <a:gd name="T22" fmla="*/ 599 w 1179"/>
                <a:gd name="T23" fmla="*/ 1134 h 1214"/>
                <a:gd name="T24" fmla="*/ 838 w 1179"/>
                <a:gd name="T25" fmla="*/ 1102 h 1214"/>
                <a:gd name="T26" fmla="*/ 815 w 1179"/>
                <a:gd name="T27" fmla="*/ 1137 h 1214"/>
                <a:gd name="T28" fmla="*/ 1096 w 1179"/>
                <a:gd name="T29" fmla="*/ 1082 h 1214"/>
                <a:gd name="T30" fmla="*/ 573 w 1179"/>
                <a:gd name="T31" fmla="*/ 114 h 1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9" h="1214">
                  <a:moveTo>
                    <a:pt x="573" y="114"/>
                  </a:moveTo>
                  <a:cubicBezTo>
                    <a:pt x="573" y="114"/>
                    <a:pt x="573" y="114"/>
                    <a:pt x="573" y="114"/>
                  </a:cubicBezTo>
                  <a:cubicBezTo>
                    <a:pt x="522" y="102"/>
                    <a:pt x="463" y="99"/>
                    <a:pt x="394" y="109"/>
                  </a:cubicBezTo>
                  <a:cubicBezTo>
                    <a:pt x="394" y="109"/>
                    <a:pt x="198" y="112"/>
                    <a:pt x="71" y="267"/>
                  </a:cubicBezTo>
                  <a:cubicBezTo>
                    <a:pt x="0" y="353"/>
                    <a:pt x="112" y="972"/>
                    <a:pt x="14" y="1164"/>
                  </a:cubicBezTo>
                  <a:cubicBezTo>
                    <a:pt x="5" y="1181"/>
                    <a:pt x="63" y="1188"/>
                    <a:pt x="87" y="1188"/>
                  </a:cubicBezTo>
                  <a:cubicBezTo>
                    <a:pt x="87" y="1188"/>
                    <a:pt x="122" y="1175"/>
                    <a:pt x="129" y="1156"/>
                  </a:cubicBezTo>
                  <a:cubicBezTo>
                    <a:pt x="129" y="1156"/>
                    <a:pt x="122" y="1186"/>
                    <a:pt x="113" y="1196"/>
                  </a:cubicBezTo>
                  <a:cubicBezTo>
                    <a:pt x="113" y="1196"/>
                    <a:pt x="304" y="1214"/>
                    <a:pt x="399" y="1142"/>
                  </a:cubicBezTo>
                  <a:cubicBezTo>
                    <a:pt x="451" y="1102"/>
                    <a:pt x="508" y="1010"/>
                    <a:pt x="545" y="916"/>
                  </a:cubicBezTo>
                  <a:cubicBezTo>
                    <a:pt x="689" y="927"/>
                    <a:pt x="689" y="927"/>
                    <a:pt x="689" y="927"/>
                  </a:cubicBezTo>
                  <a:cubicBezTo>
                    <a:pt x="691" y="989"/>
                    <a:pt x="668" y="1060"/>
                    <a:pt x="599" y="1134"/>
                  </a:cubicBezTo>
                  <a:cubicBezTo>
                    <a:pt x="599" y="1134"/>
                    <a:pt x="777" y="1152"/>
                    <a:pt x="838" y="1102"/>
                  </a:cubicBezTo>
                  <a:cubicBezTo>
                    <a:pt x="838" y="1102"/>
                    <a:pt x="826" y="1126"/>
                    <a:pt x="815" y="1137"/>
                  </a:cubicBezTo>
                  <a:cubicBezTo>
                    <a:pt x="815" y="1137"/>
                    <a:pt x="1014" y="1144"/>
                    <a:pt x="1096" y="1082"/>
                  </a:cubicBezTo>
                  <a:cubicBezTo>
                    <a:pt x="1179" y="1020"/>
                    <a:pt x="1126" y="0"/>
                    <a:pt x="573" y="114"/>
                  </a:cubicBez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63">
              <a:extLst>
                <a:ext uri="{FF2B5EF4-FFF2-40B4-BE49-F238E27FC236}">
                  <a16:creationId xmlns:a16="http://schemas.microsoft.com/office/drawing/2014/main" id="{106F3B0D-5A5F-46F7-95D6-5FD099905530}"/>
                </a:ext>
              </a:extLst>
            </p:cNvPr>
            <p:cNvSpPr>
              <a:spLocks/>
            </p:cNvSpPr>
            <p:nvPr/>
          </p:nvSpPr>
          <p:spPr bwMode="auto">
            <a:xfrm>
              <a:off x="1754" y="2034"/>
              <a:ext cx="150" cy="121"/>
            </a:xfrm>
            <a:custGeom>
              <a:avLst/>
              <a:gdLst>
                <a:gd name="T0" fmla="*/ 0 w 402"/>
                <a:gd name="T1" fmla="*/ 79 h 325"/>
                <a:gd name="T2" fmla="*/ 9 w 402"/>
                <a:gd name="T3" fmla="*/ 325 h 325"/>
                <a:gd name="T4" fmla="*/ 402 w 402"/>
                <a:gd name="T5" fmla="*/ 0 h 325"/>
                <a:gd name="T6" fmla="*/ 0 w 402"/>
                <a:gd name="T7" fmla="*/ 79 h 325"/>
              </a:gdLst>
              <a:ahLst/>
              <a:cxnLst>
                <a:cxn ang="0">
                  <a:pos x="T0" y="T1"/>
                </a:cxn>
                <a:cxn ang="0">
                  <a:pos x="T2" y="T3"/>
                </a:cxn>
                <a:cxn ang="0">
                  <a:pos x="T4" y="T5"/>
                </a:cxn>
                <a:cxn ang="0">
                  <a:pos x="T6" y="T7"/>
                </a:cxn>
              </a:cxnLst>
              <a:rect l="0" t="0" r="r" b="b"/>
              <a:pathLst>
                <a:path w="402" h="325">
                  <a:moveTo>
                    <a:pt x="0" y="79"/>
                  </a:moveTo>
                  <a:cubicBezTo>
                    <a:pt x="0" y="79"/>
                    <a:pt x="9" y="206"/>
                    <a:pt x="9" y="325"/>
                  </a:cubicBezTo>
                  <a:cubicBezTo>
                    <a:pt x="234" y="318"/>
                    <a:pt x="353" y="113"/>
                    <a:pt x="402" y="0"/>
                  </a:cubicBezTo>
                  <a:lnTo>
                    <a:pt x="0" y="79"/>
                  </a:lnTo>
                  <a:close/>
                </a:path>
              </a:pathLst>
            </a:custGeom>
            <a:solidFill>
              <a:srgbClr val="ED9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64">
              <a:extLst>
                <a:ext uri="{FF2B5EF4-FFF2-40B4-BE49-F238E27FC236}">
                  <a16:creationId xmlns:a16="http://schemas.microsoft.com/office/drawing/2014/main" id="{8A93BFBA-CF2C-4612-8756-F75EF51D3C0C}"/>
                </a:ext>
              </a:extLst>
            </p:cNvPr>
            <p:cNvSpPr>
              <a:spLocks/>
            </p:cNvSpPr>
            <p:nvPr/>
          </p:nvSpPr>
          <p:spPr bwMode="auto">
            <a:xfrm>
              <a:off x="1653" y="1765"/>
              <a:ext cx="297" cy="344"/>
            </a:xfrm>
            <a:custGeom>
              <a:avLst/>
              <a:gdLst>
                <a:gd name="T0" fmla="*/ 198 w 799"/>
                <a:gd name="T1" fmla="*/ 915 h 924"/>
                <a:gd name="T2" fmla="*/ 730 w 799"/>
                <a:gd name="T3" fmla="*/ 593 h 924"/>
                <a:gd name="T4" fmla="*/ 460 w 799"/>
                <a:gd name="T5" fmla="*/ 20 h 924"/>
                <a:gd name="T6" fmla="*/ 27 w 799"/>
                <a:gd name="T7" fmla="*/ 237 h 924"/>
                <a:gd name="T8" fmla="*/ 198 w 799"/>
                <a:gd name="T9" fmla="*/ 915 h 924"/>
              </a:gdLst>
              <a:ahLst/>
              <a:cxnLst>
                <a:cxn ang="0">
                  <a:pos x="T0" y="T1"/>
                </a:cxn>
                <a:cxn ang="0">
                  <a:pos x="T2" y="T3"/>
                </a:cxn>
                <a:cxn ang="0">
                  <a:pos x="T4" y="T5"/>
                </a:cxn>
                <a:cxn ang="0">
                  <a:pos x="T6" y="T7"/>
                </a:cxn>
                <a:cxn ang="0">
                  <a:pos x="T8" y="T9"/>
                </a:cxn>
              </a:cxnLst>
              <a:rect l="0" t="0" r="r" b="b"/>
              <a:pathLst>
                <a:path w="799" h="924">
                  <a:moveTo>
                    <a:pt x="198" y="915"/>
                  </a:moveTo>
                  <a:cubicBezTo>
                    <a:pt x="198" y="915"/>
                    <a:pt x="730" y="924"/>
                    <a:pt x="730" y="593"/>
                  </a:cubicBezTo>
                  <a:cubicBezTo>
                    <a:pt x="730" y="261"/>
                    <a:pt x="799" y="40"/>
                    <a:pt x="460" y="20"/>
                  </a:cubicBezTo>
                  <a:cubicBezTo>
                    <a:pt x="120" y="0"/>
                    <a:pt x="54" y="127"/>
                    <a:pt x="27" y="237"/>
                  </a:cubicBezTo>
                  <a:cubicBezTo>
                    <a:pt x="0" y="348"/>
                    <a:pt x="60" y="904"/>
                    <a:pt x="198" y="915"/>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65">
              <a:extLst>
                <a:ext uri="{FF2B5EF4-FFF2-40B4-BE49-F238E27FC236}">
                  <a16:creationId xmlns:a16="http://schemas.microsoft.com/office/drawing/2014/main" id="{25A6D2C3-CE91-4152-9F13-60C460572048}"/>
                </a:ext>
              </a:extLst>
            </p:cNvPr>
            <p:cNvSpPr>
              <a:spLocks/>
            </p:cNvSpPr>
            <p:nvPr/>
          </p:nvSpPr>
          <p:spPr bwMode="auto">
            <a:xfrm>
              <a:off x="1623" y="1726"/>
              <a:ext cx="124" cy="215"/>
            </a:xfrm>
            <a:custGeom>
              <a:avLst/>
              <a:gdLst>
                <a:gd name="T0" fmla="*/ 334 w 334"/>
                <a:gd name="T1" fmla="*/ 148 h 577"/>
                <a:gd name="T2" fmla="*/ 198 w 334"/>
                <a:gd name="T3" fmla="*/ 319 h 577"/>
                <a:gd name="T4" fmla="*/ 109 w 334"/>
                <a:gd name="T5" fmla="*/ 571 h 577"/>
                <a:gd name="T6" fmla="*/ 123 w 334"/>
                <a:gd name="T7" fmla="*/ 158 h 577"/>
                <a:gd name="T8" fmla="*/ 334 w 334"/>
                <a:gd name="T9" fmla="*/ 148 h 577"/>
              </a:gdLst>
              <a:ahLst/>
              <a:cxnLst>
                <a:cxn ang="0">
                  <a:pos x="T0" y="T1"/>
                </a:cxn>
                <a:cxn ang="0">
                  <a:pos x="T2" y="T3"/>
                </a:cxn>
                <a:cxn ang="0">
                  <a:pos x="T4" y="T5"/>
                </a:cxn>
                <a:cxn ang="0">
                  <a:pos x="T6" y="T7"/>
                </a:cxn>
                <a:cxn ang="0">
                  <a:pos x="T8" y="T9"/>
                </a:cxn>
              </a:cxnLst>
              <a:rect l="0" t="0" r="r" b="b"/>
              <a:pathLst>
                <a:path w="334" h="577">
                  <a:moveTo>
                    <a:pt x="334" y="148"/>
                  </a:moveTo>
                  <a:cubicBezTo>
                    <a:pt x="334" y="148"/>
                    <a:pt x="225" y="235"/>
                    <a:pt x="198" y="319"/>
                  </a:cubicBezTo>
                  <a:cubicBezTo>
                    <a:pt x="172" y="404"/>
                    <a:pt x="160" y="577"/>
                    <a:pt x="109" y="571"/>
                  </a:cubicBezTo>
                  <a:cubicBezTo>
                    <a:pt x="109" y="571"/>
                    <a:pt x="0" y="307"/>
                    <a:pt x="123" y="158"/>
                  </a:cubicBezTo>
                  <a:cubicBezTo>
                    <a:pt x="254" y="0"/>
                    <a:pt x="334" y="148"/>
                    <a:pt x="334" y="148"/>
                  </a:cubicBez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66">
              <a:extLst>
                <a:ext uri="{FF2B5EF4-FFF2-40B4-BE49-F238E27FC236}">
                  <a16:creationId xmlns:a16="http://schemas.microsoft.com/office/drawing/2014/main" id="{249AF9B1-BA89-47E7-9460-182EAB18612F}"/>
                </a:ext>
              </a:extLst>
            </p:cNvPr>
            <p:cNvSpPr>
              <a:spLocks/>
            </p:cNvSpPr>
            <p:nvPr/>
          </p:nvSpPr>
          <p:spPr bwMode="auto">
            <a:xfrm>
              <a:off x="1553" y="2906"/>
              <a:ext cx="633" cy="334"/>
            </a:xfrm>
            <a:custGeom>
              <a:avLst/>
              <a:gdLst>
                <a:gd name="T0" fmla="*/ 1701 w 1701"/>
                <a:gd name="T1" fmla="*/ 896 h 896"/>
                <a:gd name="T2" fmla="*/ 1330 w 1701"/>
                <a:gd name="T3" fmla="*/ 896 h 896"/>
                <a:gd name="T4" fmla="*/ 1066 w 1701"/>
                <a:gd name="T5" fmla="*/ 896 h 896"/>
                <a:gd name="T6" fmla="*/ 128 w 1701"/>
                <a:gd name="T7" fmla="*/ 895 h 896"/>
                <a:gd name="T8" fmla="*/ 0 w 1701"/>
                <a:gd name="T9" fmla="*/ 895 h 896"/>
                <a:gd name="T10" fmla="*/ 59 w 1701"/>
                <a:gd name="T11" fmla="*/ 571 h 896"/>
                <a:gd name="T12" fmla="*/ 215 w 1701"/>
                <a:gd name="T13" fmla="*/ 55 h 896"/>
                <a:gd name="T14" fmla="*/ 221 w 1701"/>
                <a:gd name="T15" fmla="*/ 35 h 896"/>
                <a:gd name="T16" fmla="*/ 221 w 1701"/>
                <a:gd name="T17" fmla="*/ 35 h 896"/>
                <a:gd name="T18" fmla="*/ 224 w 1701"/>
                <a:gd name="T19" fmla="*/ 25 h 896"/>
                <a:gd name="T20" fmla="*/ 1066 w 1701"/>
                <a:gd name="T21" fmla="*/ 62 h 896"/>
                <a:gd name="T22" fmla="*/ 1252 w 1701"/>
                <a:gd name="T23" fmla="*/ 23 h 896"/>
                <a:gd name="T24" fmla="*/ 1252 w 1701"/>
                <a:gd name="T25" fmla="*/ 23 h 896"/>
                <a:gd name="T26" fmla="*/ 1329 w 1701"/>
                <a:gd name="T27" fmla="*/ 0 h 896"/>
                <a:gd name="T28" fmla="*/ 1329 w 1701"/>
                <a:gd name="T29" fmla="*/ 0 h 896"/>
                <a:gd name="T30" fmla="*/ 1334 w 1701"/>
                <a:gd name="T31" fmla="*/ 10 h 896"/>
                <a:gd name="T32" fmla="*/ 1690 w 1701"/>
                <a:gd name="T33" fmla="*/ 860 h 896"/>
                <a:gd name="T34" fmla="*/ 1701 w 1701"/>
                <a:gd name="T35" fmla="*/ 896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1" h="896">
                  <a:moveTo>
                    <a:pt x="1701" y="896"/>
                  </a:moveTo>
                  <a:cubicBezTo>
                    <a:pt x="1330" y="896"/>
                    <a:pt x="1330" y="896"/>
                    <a:pt x="1330" y="896"/>
                  </a:cubicBezTo>
                  <a:cubicBezTo>
                    <a:pt x="1066" y="896"/>
                    <a:pt x="1066" y="896"/>
                    <a:pt x="1066" y="896"/>
                  </a:cubicBezTo>
                  <a:cubicBezTo>
                    <a:pt x="128" y="895"/>
                    <a:pt x="128" y="895"/>
                    <a:pt x="128" y="895"/>
                  </a:cubicBezTo>
                  <a:cubicBezTo>
                    <a:pt x="0" y="895"/>
                    <a:pt x="0" y="895"/>
                    <a:pt x="0" y="895"/>
                  </a:cubicBezTo>
                  <a:cubicBezTo>
                    <a:pt x="12" y="777"/>
                    <a:pt x="31" y="663"/>
                    <a:pt x="59" y="571"/>
                  </a:cubicBezTo>
                  <a:cubicBezTo>
                    <a:pt x="145" y="290"/>
                    <a:pt x="196" y="121"/>
                    <a:pt x="215" y="55"/>
                  </a:cubicBezTo>
                  <a:cubicBezTo>
                    <a:pt x="218" y="47"/>
                    <a:pt x="220" y="40"/>
                    <a:pt x="221" y="35"/>
                  </a:cubicBezTo>
                  <a:cubicBezTo>
                    <a:pt x="221" y="35"/>
                    <a:pt x="221" y="35"/>
                    <a:pt x="221" y="35"/>
                  </a:cubicBezTo>
                  <a:cubicBezTo>
                    <a:pt x="223" y="28"/>
                    <a:pt x="224" y="25"/>
                    <a:pt x="224" y="25"/>
                  </a:cubicBezTo>
                  <a:cubicBezTo>
                    <a:pt x="224" y="25"/>
                    <a:pt x="632" y="127"/>
                    <a:pt x="1066" y="62"/>
                  </a:cubicBezTo>
                  <a:cubicBezTo>
                    <a:pt x="1128" y="53"/>
                    <a:pt x="1190" y="40"/>
                    <a:pt x="1252" y="23"/>
                  </a:cubicBezTo>
                  <a:cubicBezTo>
                    <a:pt x="1252" y="23"/>
                    <a:pt x="1252" y="23"/>
                    <a:pt x="1252" y="23"/>
                  </a:cubicBezTo>
                  <a:cubicBezTo>
                    <a:pt x="1278" y="16"/>
                    <a:pt x="1304" y="9"/>
                    <a:pt x="1329" y="0"/>
                  </a:cubicBezTo>
                  <a:cubicBezTo>
                    <a:pt x="1329" y="0"/>
                    <a:pt x="1329" y="0"/>
                    <a:pt x="1329" y="0"/>
                  </a:cubicBezTo>
                  <a:cubicBezTo>
                    <a:pt x="1329" y="0"/>
                    <a:pt x="1331" y="4"/>
                    <a:pt x="1334" y="10"/>
                  </a:cubicBezTo>
                  <a:cubicBezTo>
                    <a:pt x="1371" y="90"/>
                    <a:pt x="1618" y="622"/>
                    <a:pt x="1690" y="860"/>
                  </a:cubicBezTo>
                  <a:cubicBezTo>
                    <a:pt x="1694" y="871"/>
                    <a:pt x="1697" y="883"/>
                    <a:pt x="1701" y="896"/>
                  </a:cubicBezTo>
                  <a:close/>
                </a:path>
              </a:pathLst>
            </a:custGeom>
            <a:solidFill>
              <a:srgbClr val="0315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67">
              <a:extLst>
                <a:ext uri="{FF2B5EF4-FFF2-40B4-BE49-F238E27FC236}">
                  <a16:creationId xmlns:a16="http://schemas.microsoft.com/office/drawing/2014/main" id="{02A44DCC-E243-4B01-A958-F907F6BC8D20}"/>
                </a:ext>
              </a:extLst>
            </p:cNvPr>
            <p:cNvSpPr>
              <a:spLocks/>
            </p:cNvSpPr>
            <p:nvPr/>
          </p:nvSpPr>
          <p:spPr bwMode="auto">
            <a:xfrm>
              <a:off x="1587" y="2133"/>
              <a:ext cx="899" cy="1107"/>
            </a:xfrm>
            <a:custGeom>
              <a:avLst/>
              <a:gdLst>
                <a:gd name="T0" fmla="*/ 1785 w 2416"/>
                <a:gd name="T1" fmla="*/ 2974 h 2974"/>
                <a:gd name="T2" fmla="*/ 1630 w 2416"/>
                <a:gd name="T3" fmla="*/ 2745 h 2974"/>
                <a:gd name="T4" fmla="*/ 1367 w 2416"/>
                <a:gd name="T5" fmla="*/ 1782 h 2974"/>
                <a:gd name="T6" fmla="*/ 1355 w 2416"/>
                <a:gd name="T7" fmla="*/ 1727 h 2974"/>
                <a:gd name="T8" fmla="*/ 1355 w 2416"/>
                <a:gd name="T9" fmla="*/ 1727 h 2974"/>
                <a:gd name="T10" fmla="*/ 1355 w 2416"/>
                <a:gd name="T11" fmla="*/ 1728 h 2974"/>
                <a:gd name="T12" fmla="*/ 1355 w 2416"/>
                <a:gd name="T13" fmla="*/ 1728 h 2974"/>
                <a:gd name="T14" fmla="*/ 1354 w 2416"/>
                <a:gd name="T15" fmla="*/ 1730 h 2974"/>
                <a:gd name="T16" fmla="*/ 1353 w 2416"/>
                <a:gd name="T17" fmla="*/ 1732 h 2974"/>
                <a:gd name="T18" fmla="*/ 1352 w 2416"/>
                <a:gd name="T19" fmla="*/ 1735 h 2974"/>
                <a:gd name="T20" fmla="*/ 1352 w 2416"/>
                <a:gd name="T21" fmla="*/ 1736 h 2974"/>
                <a:gd name="T22" fmla="*/ 1249 w 2416"/>
                <a:gd name="T23" fmla="*/ 1993 h 2974"/>
                <a:gd name="T24" fmla="*/ 1243 w 2416"/>
                <a:gd name="T25" fmla="*/ 2013 h 2974"/>
                <a:gd name="T26" fmla="*/ 1238 w 2416"/>
                <a:gd name="T27" fmla="*/ 2077 h 2974"/>
                <a:gd name="T28" fmla="*/ 1238 w 2416"/>
                <a:gd name="T29" fmla="*/ 2077 h 2974"/>
                <a:gd name="T30" fmla="*/ 1238 w 2416"/>
                <a:gd name="T31" fmla="*/ 2078 h 2974"/>
                <a:gd name="T32" fmla="*/ 133 w 2416"/>
                <a:gd name="T33" fmla="*/ 2103 h 2974"/>
                <a:gd name="T34" fmla="*/ 129 w 2416"/>
                <a:gd name="T35" fmla="*/ 2067 h 2974"/>
                <a:gd name="T36" fmla="*/ 129 w 2416"/>
                <a:gd name="T37" fmla="*/ 2067 h 2974"/>
                <a:gd name="T38" fmla="*/ 116 w 2416"/>
                <a:gd name="T39" fmla="*/ 1959 h 2974"/>
                <a:gd name="T40" fmla="*/ 31 w 2416"/>
                <a:gd name="T41" fmla="*/ 1119 h 2974"/>
                <a:gd name="T42" fmla="*/ 31 w 2416"/>
                <a:gd name="T43" fmla="*/ 1119 h 2974"/>
                <a:gd name="T44" fmla="*/ 13 w 2416"/>
                <a:gd name="T45" fmla="*/ 871 h 2974"/>
                <a:gd name="T46" fmla="*/ 13 w 2416"/>
                <a:gd name="T47" fmla="*/ 871 h 2974"/>
                <a:gd name="T48" fmla="*/ 13 w 2416"/>
                <a:gd name="T49" fmla="*/ 871 h 2974"/>
                <a:gd name="T50" fmla="*/ 20 w 2416"/>
                <a:gd name="T51" fmla="*/ 436 h 2974"/>
                <a:gd name="T52" fmla="*/ 391 w 2416"/>
                <a:gd name="T53" fmla="*/ 272 h 2974"/>
                <a:gd name="T54" fmla="*/ 401 w 2416"/>
                <a:gd name="T55" fmla="*/ 174 h 2974"/>
                <a:gd name="T56" fmla="*/ 454 w 2416"/>
                <a:gd name="T57" fmla="*/ 123 h 2974"/>
                <a:gd name="T58" fmla="*/ 459 w 2416"/>
                <a:gd name="T59" fmla="*/ 124 h 2974"/>
                <a:gd name="T60" fmla="*/ 741 w 2416"/>
                <a:gd name="T61" fmla="*/ 97 h 2974"/>
                <a:gd name="T62" fmla="*/ 916 w 2416"/>
                <a:gd name="T63" fmla="*/ 12 h 2974"/>
                <a:gd name="T64" fmla="*/ 958 w 2416"/>
                <a:gd name="T65" fmla="*/ 30 h 2974"/>
                <a:gd name="T66" fmla="*/ 1029 w 2416"/>
                <a:gd name="T67" fmla="*/ 235 h 2974"/>
                <a:gd name="T68" fmla="*/ 1485 w 2416"/>
                <a:gd name="T69" fmla="*/ 327 h 2974"/>
                <a:gd name="T70" fmla="*/ 1715 w 2416"/>
                <a:gd name="T71" fmla="*/ 855 h 2974"/>
                <a:gd name="T72" fmla="*/ 1715 w 2416"/>
                <a:gd name="T73" fmla="*/ 855 h 2974"/>
                <a:gd name="T74" fmla="*/ 1722 w 2416"/>
                <a:gd name="T75" fmla="*/ 872 h 2974"/>
                <a:gd name="T76" fmla="*/ 2416 w 2416"/>
                <a:gd name="T77" fmla="*/ 2550 h 2974"/>
                <a:gd name="T78" fmla="*/ 2200 w 2416"/>
                <a:gd name="T79" fmla="*/ 2974 h 2974"/>
                <a:gd name="T80" fmla="*/ 1785 w 2416"/>
                <a:gd name="T81" fmla="*/ 2974 h 29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416" h="2974">
                  <a:moveTo>
                    <a:pt x="1785" y="2974"/>
                  </a:moveTo>
                  <a:cubicBezTo>
                    <a:pt x="1707" y="2891"/>
                    <a:pt x="1644" y="2792"/>
                    <a:pt x="1630" y="2745"/>
                  </a:cubicBezTo>
                  <a:cubicBezTo>
                    <a:pt x="1601" y="2649"/>
                    <a:pt x="1406" y="1971"/>
                    <a:pt x="1367" y="1782"/>
                  </a:cubicBezTo>
                  <a:cubicBezTo>
                    <a:pt x="1360" y="1747"/>
                    <a:pt x="1355" y="1727"/>
                    <a:pt x="1355" y="1727"/>
                  </a:cubicBezTo>
                  <a:cubicBezTo>
                    <a:pt x="1355" y="1727"/>
                    <a:pt x="1355" y="1727"/>
                    <a:pt x="1355" y="1727"/>
                  </a:cubicBezTo>
                  <a:cubicBezTo>
                    <a:pt x="1355" y="1727"/>
                    <a:pt x="1355" y="1728"/>
                    <a:pt x="1355" y="1728"/>
                  </a:cubicBezTo>
                  <a:cubicBezTo>
                    <a:pt x="1355" y="1728"/>
                    <a:pt x="1355" y="1728"/>
                    <a:pt x="1355" y="1728"/>
                  </a:cubicBezTo>
                  <a:cubicBezTo>
                    <a:pt x="1355" y="1729"/>
                    <a:pt x="1355" y="1729"/>
                    <a:pt x="1354" y="1730"/>
                  </a:cubicBezTo>
                  <a:cubicBezTo>
                    <a:pt x="1354" y="1731"/>
                    <a:pt x="1354" y="1732"/>
                    <a:pt x="1353" y="1732"/>
                  </a:cubicBezTo>
                  <a:cubicBezTo>
                    <a:pt x="1353" y="1733"/>
                    <a:pt x="1353" y="1734"/>
                    <a:pt x="1352" y="1735"/>
                  </a:cubicBezTo>
                  <a:cubicBezTo>
                    <a:pt x="1352" y="1735"/>
                    <a:pt x="1352" y="1736"/>
                    <a:pt x="1352" y="1736"/>
                  </a:cubicBezTo>
                  <a:cubicBezTo>
                    <a:pt x="1332" y="1784"/>
                    <a:pt x="1263" y="1951"/>
                    <a:pt x="1249" y="1993"/>
                  </a:cubicBezTo>
                  <a:cubicBezTo>
                    <a:pt x="1244" y="2006"/>
                    <a:pt x="1244" y="2009"/>
                    <a:pt x="1243" y="2013"/>
                  </a:cubicBezTo>
                  <a:cubicBezTo>
                    <a:pt x="1240" y="2036"/>
                    <a:pt x="1239" y="2062"/>
                    <a:pt x="1238" y="2077"/>
                  </a:cubicBezTo>
                  <a:cubicBezTo>
                    <a:pt x="1238" y="2077"/>
                    <a:pt x="1238" y="2077"/>
                    <a:pt x="1238" y="2077"/>
                  </a:cubicBezTo>
                  <a:cubicBezTo>
                    <a:pt x="1238" y="2078"/>
                    <a:pt x="1238" y="2078"/>
                    <a:pt x="1238" y="2078"/>
                  </a:cubicBezTo>
                  <a:cubicBezTo>
                    <a:pt x="1238" y="2078"/>
                    <a:pt x="649" y="2376"/>
                    <a:pt x="133" y="2103"/>
                  </a:cubicBezTo>
                  <a:cubicBezTo>
                    <a:pt x="133" y="2103"/>
                    <a:pt x="132" y="2090"/>
                    <a:pt x="129" y="2067"/>
                  </a:cubicBezTo>
                  <a:cubicBezTo>
                    <a:pt x="129" y="2067"/>
                    <a:pt x="129" y="2067"/>
                    <a:pt x="129" y="2067"/>
                  </a:cubicBezTo>
                  <a:cubicBezTo>
                    <a:pt x="126" y="2042"/>
                    <a:pt x="122" y="2005"/>
                    <a:pt x="116" y="1959"/>
                  </a:cubicBezTo>
                  <a:cubicBezTo>
                    <a:pt x="94" y="1773"/>
                    <a:pt x="56" y="1433"/>
                    <a:pt x="31" y="1119"/>
                  </a:cubicBezTo>
                  <a:cubicBezTo>
                    <a:pt x="31" y="1119"/>
                    <a:pt x="31" y="1119"/>
                    <a:pt x="31" y="1119"/>
                  </a:cubicBezTo>
                  <a:cubicBezTo>
                    <a:pt x="24" y="1033"/>
                    <a:pt x="18" y="949"/>
                    <a:pt x="13" y="871"/>
                  </a:cubicBezTo>
                  <a:cubicBezTo>
                    <a:pt x="13" y="871"/>
                    <a:pt x="13" y="871"/>
                    <a:pt x="13" y="871"/>
                  </a:cubicBezTo>
                  <a:cubicBezTo>
                    <a:pt x="13" y="871"/>
                    <a:pt x="13" y="871"/>
                    <a:pt x="13" y="871"/>
                  </a:cubicBezTo>
                  <a:cubicBezTo>
                    <a:pt x="1" y="664"/>
                    <a:pt x="0" y="496"/>
                    <a:pt x="20" y="436"/>
                  </a:cubicBezTo>
                  <a:cubicBezTo>
                    <a:pt x="50" y="347"/>
                    <a:pt x="294" y="291"/>
                    <a:pt x="391" y="272"/>
                  </a:cubicBezTo>
                  <a:cubicBezTo>
                    <a:pt x="411" y="251"/>
                    <a:pt x="409" y="211"/>
                    <a:pt x="401" y="174"/>
                  </a:cubicBezTo>
                  <a:cubicBezTo>
                    <a:pt x="394" y="142"/>
                    <a:pt x="423" y="114"/>
                    <a:pt x="454" y="123"/>
                  </a:cubicBezTo>
                  <a:cubicBezTo>
                    <a:pt x="456" y="123"/>
                    <a:pt x="457" y="123"/>
                    <a:pt x="459" y="124"/>
                  </a:cubicBezTo>
                  <a:cubicBezTo>
                    <a:pt x="520" y="138"/>
                    <a:pt x="627" y="135"/>
                    <a:pt x="741" y="97"/>
                  </a:cubicBezTo>
                  <a:cubicBezTo>
                    <a:pt x="808" y="75"/>
                    <a:pt x="867" y="46"/>
                    <a:pt x="916" y="12"/>
                  </a:cubicBezTo>
                  <a:cubicBezTo>
                    <a:pt x="933" y="0"/>
                    <a:pt x="955" y="11"/>
                    <a:pt x="958" y="30"/>
                  </a:cubicBezTo>
                  <a:cubicBezTo>
                    <a:pt x="967" y="103"/>
                    <a:pt x="989" y="235"/>
                    <a:pt x="1029" y="235"/>
                  </a:cubicBezTo>
                  <a:cubicBezTo>
                    <a:pt x="1083" y="234"/>
                    <a:pt x="1458" y="280"/>
                    <a:pt x="1485" y="327"/>
                  </a:cubicBezTo>
                  <a:cubicBezTo>
                    <a:pt x="1495" y="343"/>
                    <a:pt x="1592" y="563"/>
                    <a:pt x="1715" y="855"/>
                  </a:cubicBezTo>
                  <a:cubicBezTo>
                    <a:pt x="1715" y="855"/>
                    <a:pt x="1715" y="855"/>
                    <a:pt x="1715" y="855"/>
                  </a:cubicBezTo>
                  <a:cubicBezTo>
                    <a:pt x="1718" y="861"/>
                    <a:pt x="1720" y="866"/>
                    <a:pt x="1722" y="872"/>
                  </a:cubicBezTo>
                  <a:cubicBezTo>
                    <a:pt x="1955" y="1422"/>
                    <a:pt x="2416" y="2375"/>
                    <a:pt x="2416" y="2550"/>
                  </a:cubicBezTo>
                  <a:cubicBezTo>
                    <a:pt x="2416" y="2642"/>
                    <a:pt x="2313" y="2840"/>
                    <a:pt x="2200" y="2974"/>
                  </a:cubicBezTo>
                  <a:lnTo>
                    <a:pt x="1785" y="2974"/>
                  </a:ln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68">
              <a:extLst>
                <a:ext uri="{FF2B5EF4-FFF2-40B4-BE49-F238E27FC236}">
                  <a16:creationId xmlns:a16="http://schemas.microsoft.com/office/drawing/2014/main" id="{19F359E2-A637-437F-AE71-0451521C6F5F}"/>
                </a:ext>
              </a:extLst>
            </p:cNvPr>
            <p:cNvSpPr>
              <a:spLocks/>
            </p:cNvSpPr>
            <p:nvPr/>
          </p:nvSpPr>
          <p:spPr bwMode="auto">
            <a:xfrm>
              <a:off x="1883" y="2496"/>
              <a:ext cx="208" cy="456"/>
            </a:xfrm>
            <a:custGeom>
              <a:avLst/>
              <a:gdLst>
                <a:gd name="T0" fmla="*/ 559 w 559"/>
                <a:gd name="T1" fmla="*/ 752 h 1225"/>
                <a:gd name="T2" fmla="*/ 448 w 559"/>
                <a:gd name="T3" fmla="*/ 1035 h 1225"/>
                <a:gd name="T4" fmla="*/ 444 w 559"/>
                <a:gd name="T5" fmla="*/ 1074 h 1225"/>
                <a:gd name="T6" fmla="*/ 263 w 559"/>
                <a:gd name="T7" fmla="*/ 1169 h 1225"/>
                <a:gd name="T8" fmla="*/ 11 w 559"/>
                <a:gd name="T9" fmla="*/ 697 h 1225"/>
                <a:gd name="T10" fmla="*/ 368 w 559"/>
                <a:gd name="T11" fmla="*/ 10 h 1225"/>
                <a:gd name="T12" fmla="*/ 559 w 559"/>
                <a:gd name="T13" fmla="*/ 752 h 1225"/>
              </a:gdLst>
              <a:ahLst/>
              <a:cxnLst>
                <a:cxn ang="0">
                  <a:pos x="T0" y="T1"/>
                </a:cxn>
                <a:cxn ang="0">
                  <a:pos x="T2" y="T3"/>
                </a:cxn>
                <a:cxn ang="0">
                  <a:pos x="T4" y="T5"/>
                </a:cxn>
                <a:cxn ang="0">
                  <a:pos x="T6" y="T7"/>
                </a:cxn>
                <a:cxn ang="0">
                  <a:pos x="T8" y="T9"/>
                </a:cxn>
                <a:cxn ang="0">
                  <a:pos x="T10" y="T11"/>
                </a:cxn>
                <a:cxn ang="0">
                  <a:pos x="T12" y="T13"/>
                </a:cxn>
              </a:cxnLst>
              <a:rect l="0" t="0" r="r" b="b"/>
              <a:pathLst>
                <a:path w="559" h="1225">
                  <a:moveTo>
                    <a:pt x="559" y="752"/>
                  </a:moveTo>
                  <a:cubicBezTo>
                    <a:pt x="559" y="752"/>
                    <a:pt x="451" y="1011"/>
                    <a:pt x="448" y="1035"/>
                  </a:cubicBezTo>
                  <a:cubicBezTo>
                    <a:pt x="446" y="1046"/>
                    <a:pt x="445" y="1061"/>
                    <a:pt x="444" y="1074"/>
                  </a:cubicBezTo>
                  <a:cubicBezTo>
                    <a:pt x="391" y="1117"/>
                    <a:pt x="328" y="1150"/>
                    <a:pt x="263" y="1169"/>
                  </a:cubicBezTo>
                  <a:cubicBezTo>
                    <a:pt x="80" y="1225"/>
                    <a:pt x="0" y="873"/>
                    <a:pt x="11" y="697"/>
                  </a:cubicBezTo>
                  <a:cubicBezTo>
                    <a:pt x="22" y="522"/>
                    <a:pt x="281" y="21"/>
                    <a:pt x="368" y="10"/>
                  </a:cubicBezTo>
                  <a:cubicBezTo>
                    <a:pt x="454" y="0"/>
                    <a:pt x="559" y="752"/>
                    <a:pt x="559" y="752"/>
                  </a:cubicBezTo>
                  <a:close/>
                </a:path>
              </a:pathLst>
            </a:custGeom>
            <a:solidFill>
              <a:srgbClr val="B6DB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69">
              <a:extLst>
                <a:ext uri="{FF2B5EF4-FFF2-40B4-BE49-F238E27FC236}">
                  <a16:creationId xmlns:a16="http://schemas.microsoft.com/office/drawing/2014/main" id="{40A0C1D7-A10A-4F64-9A0B-119E9352D727}"/>
                </a:ext>
              </a:extLst>
            </p:cNvPr>
            <p:cNvSpPr>
              <a:spLocks/>
            </p:cNvSpPr>
            <p:nvPr/>
          </p:nvSpPr>
          <p:spPr bwMode="auto">
            <a:xfrm>
              <a:off x="2091" y="2776"/>
              <a:ext cx="5" cy="20"/>
            </a:xfrm>
            <a:custGeom>
              <a:avLst/>
              <a:gdLst>
                <a:gd name="T0" fmla="*/ 12 w 12"/>
                <a:gd name="T1" fmla="*/ 55 h 55"/>
                <a:gd name="T2" fmla="*/ 0 w 12"/>
                <a:gd name="T3" fmla="*/ 0 h 55"/>
                <a:gd name="T4" fmla="*/ 12 w 12"/>
                <a:gd name="T5" fmla="*/ 55 h 55"/>
              </a:gdLst>
              <a:ahLst/>
              <a:cxnLst>
                <a:cxn ang="0">
                  <a:pos x="T0" y="T1"/>
                </a:cxn>
                <a:cxn ang="0">
                  <a:pos x="T2" y="T3"/>
                </a:cxn>
                <a:cxn ang="0">
                  <a:pos x="T4" y="T5"/>
                </a:cxn>
              </a:cxnLst>
              <a:rect l="0" t="0" r="r" b="b"/>
              <a:pathLst>
                <a:path w="12" h="55">
                  <a:moveTo>
                    <a:pt x="12" y="55"/>
                  </a:moveTo>
                  <a:cubicBezTo>
                    <a:pt x="5" y="20"/>
                    <a:pt x="0" y="0"/>
                    <a:pt x="0" y="0"/>
                  </a:cubicBezTo>
                  <a:cubicBezTo>
                    <a:pt x="6" y="19"/>
                    <a:pt x="10" y="37"/>
                    <a:pt x="12" y="55"/>
                  </a:cubicBezTo>
                  <a:close/>
                </a:path>
              </a:pathLst>
            </a:custGeom>
            <a:solidFill>
              <a:srgbClr val="E5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70">
              <a:extLst>
                <a:ext uri="{FF2B5EF4-FFF2-40B4-BE49-F238E27FC236}">
                  <a16:creationId xmlns:a16="http://schemas.microsoft.com/office/drawing/2014/main" id="{E89B4CE0-E810-4D61-AF6E-E2F89BAA28FC}"/>
                </a:ext>
              </a:extLst>
            </p:cNvPr>
            <p:cNvSpPr>
              <a:spLocks/>
            </p:cNvSpPr>
            <p:nvPr/>
          </p:nvSpPr>
          <p:spPr bwMode="auto">
            <a:xfrm>
              <a:off x="1627" y="2861"/>
              <a:ext cx="428" cy="103"/>
            </a:xfrm>
            <a:custGeom>
              <a:avLst/>
              <a:gdLst>
                <a:gd name="T0" fmla="*/ 501 w 1148"/>
                <a:gd name="T1" fmla="*/ 279 h 279"/>
                <a:gd name="T2" fmla="*/ 21 w 1148"/>
                <a:gd name="T3" fmla="*/ 158 h 279"/>
                <a:gd name="T4" fmla="*/ 0 w 1148"/>
                <a:gd name="T5" fmla="*/ 0 h 279"/>
                <a:gd name="T6" fmla="*/ 1148 w 1148"/>
                <a:gd name="T7" fmla="*/ 14 h 279"/>
                <a:gd name="T8" fmla="*/ 1134 w 1148"/>
                <a:gd name="T9" fmla="*/ 133 h 279"/>
                <a:gd name="T10" fmla="*/ 501 w 1148"/>
                <a:gd name="T11" fmla="*/ 279 h 279"/>
              </a:gdLst>
              <a:ahLst/>
              <a:cxnLst>
                <a:cxn ang="0">
                  <a:pos x="T0" y="T1"/>
                </a:cxn>
                <a:cxn ang="0">
                  <a:pos x="T2" y="T3"/>
                </a:cxn>
                <a:cxn ang="0">
                  <a:pos x="T4" y="T5"/>
                </a:cxn>
                <a:cxn ang="0">
                  <a:pos x="T6" y="T7"/>
                </a:cxn>
                <a:cxn ang="0">
                  <a:pos x="T8" y="T9"/>
                </a:cxn>
                <a:cxn ang="0">
                  <a:pos x="T10" y="T11"/>
                </a:cxn>
              </a:cxnLst>
              <a:rect l="0" t="0" r="r" b="b"/>
              <a:pathLst>
                <a:path w="1148" h="279">
                  <a:moveTo>
                    <a:pt x="501" y="279"/>
                  </a:moveTo>
                  <a:cubicBezTo>
                    <a:pt x="166" y="279"/>
                    <a:pt x="32" y="166"/>
                    <a:pt x="21" y="158"/>
                  </a:cubicBezTo>
                  <a:cubicBezTo>
                    <a:pt x="0" y="0"/>
                    <a:pt x="0" y="0"/>
                    <a:pt x="0" y="0"/>
                  </a:cubicBezTo>
                  <a:cubicBezTo>
                    <a:pt x="3" y="2"/>
                    <a:pt x="453" y="272"/>
                    <a:pt x="1148" y="14"/>
                  </a:cubicBezTo>
                  <a:cubicBezTo>
                    <a:pt x="1134" y="133"/>
                    <a:pt x="1134" y="133"/>
                    <a:pt x="1134" y="133"/>
                  </a:cubicBezTo>
                  <a:cubicBezTo>
                    <a:pt x="866" y="233"/>
                    <a:pt x="675" y="279"/>
                    <a:pt x="501" y="279"/>
                  </a:cubicBezTo>
                  <a:close/>
                </a:path>
              </a:pathLst>
            </a:custGeom>
            <a:solidFill>
              <a:srgbClr val="A9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71">
              <a:extLst>
                <a:ext uri="{FF2B5EF4-FFF2-40B4-BE49-F238E27FC236}">
                  <a16:creationId xmlns:a16="http://schemas.microsoft.com/office/drawing/2014/main" id="{452F62A4-EBA8-41D9-9917-1129C566172B}"/>
                </a:ext>
              </a:extLst>
            </p:cNvPr>
            <p:cNvSpPr>
              <a:spLocks/>
            </p:cNvSpPr>
            <p:nvPr/>
          </p:nvSpPr>
          <p:spPr bwMode="auto">
            <a:xfrm>
              <a:off x="2225" y="2451"/>
              <a:ext cx="261" cy="789"/>
            </a:xfrm>
            <a:custGeom>
              <a:avLst/>
              <a:gdLst>
                <a:gd name="T0" fmla="*/ 701 w 701"/>
                <a:gd name="T1" fmla="*/ 1695 h 2119"/>
                <a:gd name="T2" fmla="*/ 485 w 701"/>
                <a:gd name="T3" fmla="*/ 2119 h 2119"/>
                <a:gd name="T4" fmla="*/ 376 w 701"/>
                <a:gd name="T5" fmla="*/ 2119 h 2119"/>
                <a:gd name="T6" fmla="*/ 0 w 701"/>
                <a:gd name="T7" fmla="*/ 0 h 2119"/>
                <a:gd name="T8" fmla="*/ 7 w 701"/>
                <a:gd name="T9" fmla="*/ 17 h 2119"/>
                <a:gd name="T10" fmla="*/ 701 w 701"/>
                <a:gd name="T11" fmla="*/ 1695 h 2119"/>
              </a:gdLst>
              <a:ahLst/>
              <a:cxnLst>
                <a:cxn ang="0">
                  <a:pos x="T0" y="T1"/>
                </a:cxn>
                <a:cxn ang="0">
                  <a:pos x="T2" y="T3"/>
                </a:cxn>
                <a:cxn ang="0">
                  <a:pos x="T4" y="T5"/>
                </a:cxn>
                <a:cxn ang="0">
                  <a:pos x="T6" y="T7"/>
                </a:cxn>
                <a:cxn ang="0">
                  <a:pos x="T8" y="T9"/>
                </a:cxn>
                <a:cxn ang="0">
                  <a:pos x="T10" y="T11"/>
                </a:cxn>
              </a:cxnLst>
              <a:rect l="0" t="0" r="r" b="b"/>
              <a:pathLst>
                <a:path w="701" h="2119">
                  <a:moveTo>
                    <a:pt x="701" y="1695"/>
                  </a:moveTo>
                  <a:cubicBezTo>
                    <a:pt x="701" y="1787"/>
                    <a:pt x="598" y="1985"/>
                    <a:pt x="485" y="2119"/>
                  </a:cubicBezTo>
                  <a:cubicBezTo>
                    <a:pt x="376" y="2119"/>
                    <a:pt x="376" y="2119"/>
                    <a:pt x="376" y="2119"/>
                  </a:cubicBezTo>
                  <a:cubicBezTo>
                    <a:pt x="397" y="1536"/>
                    <a:pt x="10" y="33"/>
                    <a:pt x="0" y="0"/>
                  </a:cubicBezTo>
                  <a:cubicBezTo>
                    <a:pt x="3" y="6"/>
                    <a:pt x="5" y="11"/>
                    <a:pt x="7" y="17"/>
                  </a:cubicBezTo>
                  <a:cubicBezTo>
                    <a:pt x="240" y="567"/>
                    <a:pt x="701" y="1520"/>
                    <a:pt x="701" y="1695"/>
                  </a:cubicBezTo>
                  <a:close/>
                </a:path>
              </a:pathLst>
            </a:custGeom>
            <a:solidFill>
              <a:srgbClr val="B6DB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72">
              <a:extLst>
                <a:ext uri="{FF2B5EF4-FFF2-40B4-BE49-F238E27FC236}">
                  <a16:creationId xmlns:a16="http://schemas.microsoft.com/office/drawing/2014/main" id="{C527EC11-8558-41DA-9B95-958E244D6B65}"/>
                </a:ext>
              </a:extLst>
            </p:cNvPr>
            <p:cNvSpPr>
              <a:spLocks/>
            </p:cNvSpPr>
            <p:nvPr/>
          </p:nvSpPr>
          <p:spPr bwMode="auto">
            <a:xfrm>
              <a:off x="1767" y="2133"/>
              <a:ext cx="203" cy="153"/>
            </a:xfrm>
            <a:custGeom>
              <a:avLst/>
              <a:gdLst>
                <a:gd name="T0" fmla="*/ 544 w 544"/>
                <a:gd name="T1" fmla="*/ 235 h 412"/>
                <a:gd name="T2" fmla="*/ 51 w 544"/>
                <a:gd name="T3" fmla="*/ 370 h 412"/>
                <a:gd name="T4" fmla="*/ 70 w 544"/>
                <a:gd name="T5" fmla="*/ 306 h 412"/>
                <a:gd name="T6" fmla="*/ 256 w 544"/>
                <a:gd name="T7" fmla="*/ 97 h 412"/>
                <a:gd name="T8" fmla="*/ 431 w 544"/>
                <a:gd name="T9" fmla="*/ 12 h 412"/>
                <a:gd name="T10" fmla="*/ 473 w 544"/>
                <a:gd name="T11" fmla="*/ 30 h 412"/>
                <a:gd name="T12" fmla="*/ 544 w 544"/>
                <a:gd name="T13" fmla="*/ 235 h 412"/>
              </a:gdLst>
              <a:ahLst/>
              <a:cxnLst>
                <a:cxn ang="0">
                  <a:pos x="T0" y="T1"/>
                </a:cxn>
                <a:cxn ang="0">
                  <a:pos x="T2" y="T3"/>
                </a:cxn>
                <a:cxn ang="0">
                  <a:pos x="T4" y="T5"/>
                </a:cxn>
                <a:cxn ang="0">
                  <a:pos x="T6" y="T7"/>
                </a:cxn>
                <a:cxn ang="0">
                  <a:pos x="T8" y="T9"/>
                </a:cxn>
                <a:cxn ang="0">
                  <a:pos x="T10" y="T11"/>
                </a:cxn>
                <a:cxn ang="0">
                  <a:pos x="T12" y="T13"/>
                </a:cxn>
              </a:cxnLst>
              <a:rect l="0" t="0" r="r" b="b"/>
              <a:pathLst>
                <a:path w="544" h="412">
                  <a:moveTo>
                    <a:pt x="544" y="235"/>
                  </a:moveTo>
                  <a:cubicBezTo>
                    <a:pt x="544" y="235"/>
                    <a:pt x="263" y="412"/>
                    <a:pt x="51" y="370"/>
                  </a:cubicBezTo>
                  <a:cubicBezTo>
                    <a:pt x="51" y="370"/>
                    <a:pt x="0" y="338"/>
                    <a:pt x="70" y="306"/>
                  </a:cubicBezTo>
                  <a:cubicBezTo>
                    <a:pt x="136" y="275"/>
                    <a:pt x="290" y="186"/>
                    <a:pt x="256" y="97"/>
                  </a:cubicBezTo>
                  <a:cubicBezTo>
                    <a:pt x="314" y="78"/>
                    <a:pt x="374" y="50"/>
                    <a:pt x="431" y="12"/>
                  </a:cubicBezTo>
                  <a:cubicBezTo>
                    <a:pt x="448" y="0"/>
                    <a:pt x="470" y="11"/>
                    <a:pt x="473" y="30"/>
                  </a:cubicBezTo>
                  <a:cubicBezTo>
                    <a:pt x="482" y="103"/>
                    <a:pt x="504" y="235"/>
                    <a:pt x="544" y="235"/>
                  </a:cubicBezTo>
                  <a:close/>
                </a:path>
              </a:pathLst>
            </a:custGeom>
            <a:solidFill>
              <a:srgbClr val="B6DB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73">
              <a:extLst>
                <a:ext uri="{FF2B5EF4-FFF2-40B4-BE49-F238E27FC236}">
                  <a16:creationId xmlns:a16="http://schemas.microsoft.com/office/drawing/2014/main" id="{06B02888-9009-4D73-924E-4BC800449574}"/>
                </a:ext>
              </a:extLst>
            </p:cNvPr>
            <p:cNvSpPr>
              <a:spLocks/>
            </p:cNvSpPr>
            <p:nvPr/>
          </p:nvSpPr>
          <p:spPr bwMode="auto">
            <a:xfrm>
              <a:off x="1668" y="1952"/>
              <a:ext cx="201" cy="211"/>
            </a:xfrm>
            <a:custGeom>
              <a:avLst/>
              <a:gdLst>
                <a:gd name="T0" fmla="*/ 0 w 540"/>
                <a:gd name="T1" fmla="*/ 73 h 566"/>
                <a:gd name="T2" fmla="*/ 511 w 540"/>
                <a:gd name="T3" fmla="*/ 0 h 566"/>
                <a:gd name="T4" fmla="*/ 540 w 540"/>
                <a:gd name="T5" fmla="*/ 262 h 566"/>
                <a:gd name="T6" fmla="*/ 64 w 540"/>
                <a:gd name="T7" fmla="*/ 356 h 566"/>
                <a:gd name="T8" fmla="*/ 0 w 540"/>
                <a:gd name="T9" fmla="*/ 73 h 566"/>
              </a:gdLst>
              <a:ahLst/>
              <a:cxnLst>
                <a:cxn ang="0">
                  <a:pos x="T0" y="T1"/>
                </a:cxn>
                <a:cxn ang="0">
                  <a:pos x="T2" y="T3"/>
                </a:cxn>
                <a:cxn ang="0">
                  <a:pos x="T4" y="T5"/>
                </a:cxn>
                <a:cxn ang="0">
                  <a:pos x="T6" y="T7"/>
                </a:cxn>
                <a:cxn ang="0">
                  <a:pos x="T8" y="T9"/>
                </a:cxn>
              </a:cxnLst>
              <a:rect l="0" t="0" r="r" b="b"/>
              <a:pathLst>
                <a:path w="540" h="566">
                  <a:moveTo>
                    <a:pt x="0" y="73"/>
                  </a:moveTo>
                  <a:cubicBezTo>
                    <a:pt x="0" y="73"/>
                    <a:pt x="275" y="92"/>
                    <a:pt x="511" y="0"/>
                  </a:cubicBezTo>
                  <a:cubicBezTo>
                    <a:pt x="540" y="262"/>
                    <a:pt x="540" y="262"/>
                    <a:pt x="540" y="262"/>
                  </a:cubicBezTo>
                  <a:cubicBezTo>
                    <a:pt x="540" y="262"/>
                    <a:pt x="144" y="566"/>
                    <a:pt x="64" y="356"/>
                  </a:cubicBezTo>
                  <a:cubicBezTo>
                    <a:pt x="38" y="288"/>
                    <a:pt x="0" y="73"/>
                    <a:pt x="0" y="73"/>
                  </a:cubicBezTo>
                  <a:close/>
                </a:path>
              </a:pathLst>
            </a:custGeom>
            <a:solidFill>
              <a:srgbClr val="EEF6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74">
              <a:extLst>
                <a:ext uri="{FF2B5EF4-FFF2-40B4-BE49-F238E27FC236}">
                  <a16:creationId xmlns:a16="http://schemas.microsoft.com/office/drawing/2014/main" id="{344000E5-C1FF-4D9C-9F27-C704AA984349}"/>
                </a:ext>
              </a:extLst>
            </p:cNvPr>
            <p:cNvSpPr>
              <a:spLocks/>
            </p:cNvSpPr>
            <p:nvPr/>
          </p:nvSpPr>
          <p:spPr bwMode="auto">
            <a:xfrm>
              <a:off x="1849" y="1925"/>
              <a:ext cx="87" cy="132"/>
            </a:xfrm>
            <a:custGeom>
              <a:avLst/>
              <a:gdLst>
                <a:gd name="T0" fmla="*/ 28 w 233"/>
                <a:gd name="T1" fmla="*/ 354 h 354"/>
                <a:gd name="T2" fmla="*/ 25 w 233"/>
                <a:gd name="T3" fmla="*/ 344 h 354"/>
                <a:gd name="T4" fmla="*/ 196 w 233"/>
                <a:gd name="T5" fmla="*/ 120 h 354"/>
                <a:gd name="T6" fmla="*/ 204 w 233"/>
                <a:gd name="T7" fmla="*/ 30 h 354"/>
                <a:gd name="T8" fmla="*/ 13 w 233"/>
                <a:gd name="T9" fmla="*/ 94 h 354"/>
                <a:gd name="T10" fmla="*/ 15 w 233"/>
                <a:gd name="T11" fmla="*/ 79 h 354"/>
                <a:gd name="T12" fmla="*/ 214 w 233"/>
                <a:gd name="T13" fmla="*/ 25 h 354"/>
                <a:gd name="T14" fmla="*/ 205 w 233"/>
                <a:gd name="T15" fmla="*/ 128 h 354"/>
                <a:gd name="T16" fmla="*/ 142 w 233"/>
                <a:gd name="T17" fmla="*/ 246 h 354"/>
                <a:gd name="T18" fmla="*/ 28 w 233"/>
                <a:gd name="T19" fmla="*/ 354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3" h="354">
                  <a:moveTo>
                    <a:pt x="28" y="354"/>
                  </a:moveTo>
                  <a:cubicBezTo>
                    <a:pt x="25" y="344"/>
                    <a:pt x="25" y="344"/>
                    <a:pt x="25" y="344"/>
                  </a:cubicBezTo>
                  <a:cubicBezTo>
                    <a:pt x="27" y="344"/>
                    <a:pt x="148" y="242"/>
                    <a:pt x="196" y="120"/>
                  </a:cubicBezTo>
                  <a:cubicBezTo>
                    <a:pt x="208" y="87"/>
                    <a:pt x="221" y="35"/>
                    <a:pt x="204" y="30"/>
                  </a:cubicBezTo>
                  <a:cubicBezTo>
                    <a:pt x="123" y="7"/>
                    <a:pt x="0" y="110"/>
                    <a:pt x="13" y="94"/>
                  </a:cubicBezTo>
                  <a:cubicBezTo>
                    <a:pt x="15" y="79"/>
                    <a:pt x="15" y="79"/>
                    <a:pt x="15" y="79"/>
                  </a:cubicBezTo>
                  <a:cubicBezTo>
                    <a:pt x="22" y="75"/>
                    <a:pt x="128" y="0"/>
                    <a:pt x="214" y="25"/>
                  </a:cubicBezTo>
                  <a:cubicBezTo>
                    <a:pt x="233" y="30"/>
                    <a:pt x="219" y="92"/>
                    <a:pt x="205" y="128"/>
                  </a:cubicBezTo>
                  <a:cubicBezTo>
                    <a:pt x="184" y="181"/>
                    <a:pt x="177" y="196"/>
                    <a:pt x="142" y="246"/>
                  </a:cubicBezTo>
                  <a:cubicBezTo>
                    <a:pt x="98" y="307"/>
                    <a:pt x="29" y="354"/>
                    <a:pt x="28" y="354"/>
                  </a:cubicBezTo>
                  <a:close/>
                </a:path>
              </a:pathLst>
            </a:custGeom>
            <a:solidFill>
              <a:srgbClr val="EEF6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75">
              <a:extLst>
                <a:ext uri="{FF2B5EF4-FFF2-40B4-BE49-F238E27FC236}">
                  <a16:creationId xmlns:a16="http://schemas.microsoft.com/office/drawing/2014/main" id="{6B60437F-455E-4655-B50B-1737F31FFCBE}"/>
                </a:ext>
              </a:extLst>
            </p:cNvPr>
            <p:cNvSpPr>
              <a:spLocks/>
            </p:cNvSpPr>
            <p:nvPr/>
          </p:nvSpPr>
          <p:spPr bwMode="auto">
            <a:xfrm>
              <a:off x="1887" y="1903"/>
              <a:ext cx="59" cy="81"/>
            </a:xfrm>
            <a:custGeom>
              <a:avLst/>
              <a:gdLst>
                <a:gd name="T0" fmla="*/ 3 w 157"/>
                <a:gd name="T1" fmla="*/ 125 h 217"/>
                <a:gd name="T2" fmla="*/ 129 w 157"/>
                <a:gd name="T3" fmla="*/ 28 h 217"/>
                <a:gd name="T4" fmla="*/ 150 w 157"/>
                <a:gd name="T5" fmla="*/ 100 h 217"/>
                <a:gd name="T6" fmla="*/ 49 w 157"/>
                <a:gd name="T7" fmla="*/ 217 h 217"/>
                <a:gd name="T8" fmla="*/ 3 w 157"/>
                <a:gd name="T9" fmla="*/ 125 h 217"/>
              </a:gdLst>
              <a:ahLst/>
              <a:cxnLst>
                <a:cxn ang="0">
                  <a:pos x="T0" y="T1"/>
                </a:cxn>
                <a:cxn ang="0">
                  <a:pos x="T2" y="T3"/>
                </a:cxn>
                <a:cxn ang="0">
                  <a:pos x="T4" y="T5"/>
                </a:cxn>
                <a:cxn ang="0">
                  <a:pos x="T6" y="T7"/>
                </a:cxn>
                <a:cxn ang="0">
                  <a:pos x="T8" y="T9"/>
                </a:cxn>
              </a:cxnLst>
              <a:rect l="0" t="0" r="r" b="b"/>
              <a:pathLst>
                <a:path w="157" h="217">
                  <a:moveTo>
                    <a:pt x="3" y="125"/>
                  </a:moveTo>
                  <a:cubicBezTo>
                    <a:pt x="9" y="33"/>
                    <a:pt x="98" y="0"/>
                    <a:pt x="129" y="28"/>
                  </a:cubicBezTo>
                  <a:cubicBezTo>
                    <a:pt x="145" y="43"/>
                    <a:pt x="149" y="83"/>
                    <a:pt x="150" y="100"/>
                  </a:cubicBezTo>
                  <a:cubicBezTo>
                    <a:pt x="157" y="215"/>
                    <a:pt x="49" y="217"/>
                    <a:pt x="49" y="217"/>
                  </a:cubicBezTo>
                  <a:cubicBezTo>
                    <a:pt x="49" y="217"/>
                    <a:pt x="0" y="157"/>
                    <a:pt x="3" y="125"/>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76">
              <a:extLst>
                <a:ext uri="{FF2B5EF4-FFF2-40B4-BE49-F238E27FC236}">
                  <a16:creationId xmlns:a16="http://schemas.microsoft.com/office/drawing/2014/main" id="{BBB8195D-6EEB-427F-A5BB-9795DBD622A5}"/>
                </a:ext>
              </a:extLst>
            </p:cNvPr>
            <p:cNvSpPr>
              <a:spLocks/>
            </p:cNvSpPr>
            <p:nvPr/>
          </p:nvSpPr>
          <p:spPr bwMode="auto">
            <a:xfrm>
              <a:off x="1740" y="1693"/>
              <a:ext cx="143" cy="293"/>
            </a:xfrm>
            <a:custGeom>
              <a:avLst/>
              <a:gdLst>
                <a:gd name="T0" fmla="*/ 0 w 385"/>
                <a:gd name="T1" fmla="*/ 249 h 787"/>
                <a:gd name="T2" fmla="*/ 385 w 385"/>
                <a:gd name="T3" fmla="*/ 787 h 787"/>
                <a:gd name="T4" fmla="*/ 79 w 385"/>
                <a:gd name="T5" fmla="*/ 268 h 787"/>
                <a:gd name="T6" fmla="*/ 0 w 385"/>
                <a:gd name="T7" fmla="*/ 249 h 787"/>
              </a:gdLst>
              <a:ahLst/>
              <a:cxnLst>
                <a:cxn ang="0">
                  <a:pos x="T0" y="T1"/>
                </a:cxn>
                <a:cxn ang="0">
                  <a:pos x="T2" y="T3"/>
                </a:cxn>
                <a:cxn ang="0">
                  <a:pos x="T4" y="T5"/>
                </a:cxn>
                <a:cxn ang="0">
                  <a:pos x="T6" y="T7"/>
                </a:cxn>
              </a:cxnLst>
              <a:rect l="0" t="0" r="r" b="b"/>
              <a:pathLst>
                <a:path w="385" h="787">
                  <a:moveTo>
                    <a:pt x="0" y="249"/>
                  </a:moveTo>
                  <a:cubicBezTo>
                    <a:pt x="0" y="249"/>
                    <a:pt x="103" y="656"/>
                    <a:pt x="385" y="787"/>
                  </a:cubicBezTo>
                  <a:cubicBezTo>
                    <a:pt x="385" y="787"/>
                    <a:pt x="103" y="537"/>
                    <a:pt x="79" y="268"/>
                  </a:cubicBezTo>
                  <a:cubicBezTo>
                    <a:pt x="55" y="0"/>
                    <a:pt x="0" y="249"/>
                    <a:pt x="0" y="249"/>
                  </a:cubicBez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77">
              <a:extLst>
                <a:ext uri="{FF2B5EF4-FFF2-40B4-BE49-F238E27FC236}">
                  <a16:creationId xmlns:a16="http://schemas.microsoft.com/office/drawing/2014/main" id="{17551A45-D5F1-4F1A-8D8F-7711CF8B7F97}"/>
                </a:ext>
              </a:extLst>
            </p:cNvPr>
            <p:cNvSpPr>
              <a:spLocks/>
            </p:cNvSpPr>
            <p:nvPr/>
          </p:nvSpPr>
          <p:spPr bwMode="auto">
            <a:xfrm>
              <a:off x="1734" y="1700"/>
              <a:ext cx="256" cy="257"/>
            </a:xfrm>
            <a:custGeom>
              <a:avLst/>
              <a:gdLst>
                <a:gd name="T0" fmla="*/ 0 w 689"/>
                <a:gd name="T1" fmla="*/ 185 h 688"/>
                <a:gd name="T2" fmla="*/ 369 w 689"/>
                <a:gd name="T3" fmla="*/ 631 h 688"/>
                <a:gd name="T4" fmla="*/ 689 w 689"/>
                <a:gd name="T5" fmla="*/ 628 h 688"/>
                <a:gd name="T6" fmla="*/ 482 w 689"/>
                <a:gd name="T7" fmla="*/ 255 h 688"/>
                <a:gd name="T8" fmla="*/ 0 w 689"/>
                <a:gd name="T9" fmla="*/ 185 h 688"/>
              </a:gdLst>
              <a:ahLst/>
              <a:cxnLst>
                <a:cxn ang="0">
                  <a:pos x="T0" y="T1"/>
                </a:cxn>
                <a:cxn ang="0">
                  <a:pos x="T2" y="T3"/>
                </a:cxn>
                <a:cxn ang="0">
                  <a:pos x="T4" y="T5"/>
                </a:cxn>
                <a:cxn ang="0">
                  <a:pos x="T6" y="T7"/>
                </a:cxn>
                <a:cxn ang="0">
                  <a:pos x="T8" y="T9"/>
                </a:cxn>
              </a:cxnLst>
              <a:rect l="0" t="0" r="r" b="b"/>
              <a:pathLst>
                <a:path w="689" h="688">
                  <a:moveTo>
                    <a:pt x="0" y="185"/>
                  </a:moveTo>
                  <a:cubicBezTo>
                    <a:pt x="0" y="185"/>
                    <a:pt x="145" y="573"/>
                    <a:pt x="369" y="631"/>
                  </a:cubicBezTo>
                  <a:cubicBezTo>
                    <a:pt x="592" y="688"/>
                    <a:pt x="689" y="628"/>
                    <a:pt x="689" y="628"/>
                  </a:cubicBezTo>
                  <a:cubicBezTo>
                    <a:pt x="689" y="628"/>
                    <a:pt x="518" y="492"/>
                    <a:pt x="482" y="255"/>
                  </a:cubicBezTo>
                  <a:cubicBezTo>
                    <a:pt x="482" y="255"/>
                    <a:pt x="109" y="0"/>
                    <a:pt x="0" y="185"/>
                  </a:cubicBez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78">
              <a:extLst>
                <a:ext uri="{FF2B5EF4-FFF2-40B4-BE49-F238E27FC236}">
                  <a16:creationId xmlns:a16="http://schemas.microsoft.com/office/drawing/2014/main" id="{5F036444-18E1-481A-B072-B6DCE271CB62}"/>
                </a:ext>
              </a:extLst>
            </p:cNvPr>
            <p:cNvSpPr>
              <a:spLocks/>
            </p:cNvSpPr>
            <p:nvPr/>
          </p:nvSpPr>
          <p:spPr bwMode="auto">
            <a:xfrm>
              <a:off x="2788" y="1663"/>
              <a:ext cx="572" cy="846"/>
            </a:xfrm>
            <a:custGeom>
              <a:avLst/>
              <a:gdLst>
                <a:gd name="T0" fmla="*/ 442 w 1538"/>
                <a:gd name="T1" fmla="*/ 178 h 2274"/>
                <a:gd name="T2" fmla="*/ 11 w 1538"/>
                <a:gd name="T3" fmla="*/ 670 h 2274"/>
                <a:gd name="T4" fmla="*/ 529 w 1538"/>
                <a:gd name="T5" fmla="*/ 2274 h 2274"/>
                <a:gd name="T6" fmla="*/ 1538 w 1538"/>
                <a:gd name="T7" fmla="*/ 2162 h 2274"/>
                <a:gd name="T8" fmla="*/ 442 w 1538"/>
                <a:gd name="T9" fmla="*/ 178 h 2274"/>
              </a:gdLst>
              <a:ahLst/>
              <a:cxnLst>
                <a:cxn ang="0">
                  <a:pos x="T0" y="T1"/>
                </a:cxn>
                <a:cxn ang="0">
                  <a:pos x="T2" y="T3"/>
                </a:cxn>
                <a:cxn ang="0">
                  <a:pos x="T4" y="T5"/>
                </a:cxn>
                <a:cxn ang="0">
                  <a:pos x="T6" y="T7"/>
                </a:cxn>
                <a:cxn ang="0">
                  <a:pos x="T8" y="T9"/>
                </a:cxn>
              </a:cxnLst>
              <a:rect l="0" t="0" r="r" b="b"/>
              <a:pathLst>
                <a:path w="1538" h="2274">
                  <a:moveTo>
                    <a:pt x="442" y="178"/>
                  </a:moveTo>
                  <a:cubicBezTo>
                    <a:pt x="442" y="178"/>
                    <a:pt x="23" y="202"/>
                    <a:pt x="11" y="670"/>
                  </a:cubicBezTo>
                  <a:cubicBezTo>
                    <a:pt x="0" y="1138"/>
                    <a:pt x="529" y="2274"/>
                    <a:pt x="529" y="2274"/>
                  </a:cubicBezTo>
                  <a:cubicBezTo>
                    <a:pt x="1538" y="2162"/>
                    <a:pt x="1538" y="2162"/>
                    <a:pt x="1538" y="2162"/>
                  </a:cubicBezTo>
                  <a:cubicBezTo>
                    <a:pt x="1538" y="2162"/>
                    <a:pt x="1226" y="0"/>
                    <a:pt x="442" y="178"/>
                  </a:cubicBezTo>
                  <a:close/>
                </a:path>
              </a:pathLst>
            </a:custGeom>
            <a:solidFill>
              <a:srgbClr val="1C46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79">
              <a:extLst>
                <a:ext uri="{FF2B5EF4-FFF2-40B4-BE49-F238E27FC236}">
                  <a16:creationId xmlns:a16="http://schemas.microsoft.com/office/drawing/2014/main" id="{7E47D366-E1BF-40A9-B646-15BF63AE8794}"/>
                </a:ext>
              </a:extLst>
            </p:cNvPr>
            <p:cNvSpPr>
              <a:spLocks/>
            </p:cNvSpPr>
            <p:nvPr/>
          </p:nvSpPr>
          <p:spPr bwMode="auto">
            <a:xfrm>
              <a:off x="2743" y="2058"/>
              <a:ext cx="578" cy="1182"/>
            </a:xfrm>
            <a:custGeom>
              <a:avLst/>
              <a:gdLst>
                <a:gd name="T0" fmla="*/ 1403 w 1553"/>
                <a:gd name="T1" fmla="*/ 3175 h 3175"/>
                <a:gd name="T2" fmla="*/ 457 w 1553"/>
                <a:gd name="T3" fmla="*/ 3175 h 3175"/>
                <a:gd name="T4" fmla="*/ 276 w 1553"/>
                <a:gd name="T5" fmla="*/ 3174 h 3175"/>
                <a:gd name="T6" fmla="*/ 20 w 1553"/>
                <a:gd name="T7" fmla="*/ 3174 h 3175"/>
                <a:gd name="T8" fmla="*/ 35 w 1553"/>
                <a:gd name="T9" fmla="*/ 2923 h 3175"/>
                <a:gd name="T10" fmla="*/ 140 w 1553"/>
                <a:gd name="T11" fmla="*/ 2405 h 3175"/>
                <a:gd name="T12" fmla="*/ 144 w 1553"/>
                <a:gd name="T13" fmla="*/ 2346 h 3175"/>
                <a:gd name="T14" fmla="*/ 30 w 1553"/>
                <a:gd name="T15" fmla="*/ 1113 h 3175"/>
                <a:gd name="T16" fmla="*/ 378 w 1553"/>
                <a:gd name="T17" fmla="*/ 561 h 3175"/>
                <a:gd name="T18" fmla="*/ 392 w 1553"/>
                <a:gd name="T19" fmla="*/ 550 h 3175"/>
                <a:gd name="T20" fmla="*/ 448 w 1553"/>
                <a:gd name="T21" fmla="*/ 542 h 3175"/>
                <a:gd name="T22" fmla="*/ 474 w 1553"/>
                <a:gd name="T23" fmla="*/ 394 h 3175"/>
                <a:gd name="T24" fmla="*/ 475 w 1553"/>
                <a:gd name="T25" fmla="*/ 330 h 3175"/>
                <a:gd name="T26" fmla="*/ 472 w 1553"/>
                <a:gd name="T27" fmla="*/ 202 h 3175"/>
                <a:gd name="T28" fmla="*/ 472 w 1553"/>
                <a:gd name="T29" fmla="*/ 194 h 3175"/>
                <a:gd name="T30" fmla="*/ 466 w 1553"/>
                <a:gd name="T31" fmla="*/ 84 h 3175"/>
                <a:gd name="T32" fmla="*/ 767 w 1553"/>
                <a:gd name="T33" fmla="*/ 25 h 3175"/>
                <a:gd name="T34" fmla="*/ 804 w 1553"/>
                <a:gd name="T35" fmla="*/ 18 h 3175"/>
                <a:gd name="T36" fmla="*/ 804 w 1553"/>
                <a:gd name="T37" fmla="*/ 18 h 3175"/>
                <a:gd name="T38" fmla="*/ 830 w 1553"/>
                <a:gd name="T39" fmla="*/ 12 h 3175"/>
                <a:gd name="T40" fmla="*/ 868 w 1553"/>
                <a:gd name="T41" fmla="*/ 5 h 3175"/>
                <a:gd name="T42" fmla="*/ 891 w 1553"/>
                <a:gd name="T43" fmla="*/ 0 h 3175"/>
                <a:gd name="T44" fmla="*/ 891 w 1553"/>
                <a:gd name="T45" fmla="*/ 0 h 3175"/>
                <a:gd name="T46" fmla="*/ 921 w 1553"/>
                <a:gd name="T47" fmla="*/ 290 h 3175"/>
                <a:gd name="T48" fmla="*/ 1017 w 1553"/>
                <a:gd name="T49" fmla="*/ 506 h 3175"/>
                <a:gd name="T50" fmla="*/ 1030 w 1553"/>
                <a:gd name="T51" fmla="*/ 514 h 3175"/>
                <a:gd name="T52" fmla="*/ 1033 w 1553"/>
                <a:gd name="T53" fmla="*/ 515 h 3175"/>
                <a:gd name="T54" fmla="*/ 1419 w 1553"/>
                <a:gd name="T55" fmla="*/ 1126 h 3175"/>
                <a:gd name="T56" fmla="*/ 1453 w 1553"/>
                <a:gd name="T57" fmla="*/ 1659 h 3175"/>
                <a:gd name="T58" fmla="*/ 1403 w 1553"/>
                <a:gd name="T59" fmla="*/ 1858 h 3175"/>
                <a:gd name="T60" fmla="*/ 1371 w 1553"/>
                <a:gd name="T61" fmla="*/ 1944 h 3175"/>
                <a:gd name="T62" fmla="*/ 1366 w 1553"/>
                <a:gd name="T63" fmla="*/ 1959 h 3175"/>
                <a:gd name="T64" fmla="*/ 1260 w 1553"/>
                <a:gd name="T65" fmla="*/ 2281 h 3175"/>
                <a:gd name="T66" fmla="*/ 1260 w 1553"/>
                <a:gd name="T67" fmla="*/ 2282 h 3175"/>
                <a:gd name="T68" fmla="*/ 1255 w 1553"/>
                <a:gd name="T69" fmla="*/ 2322 h 3175"/>
                <a:gd name="T70" fmla="*/ 1254 w 1553"/>
                <a:gd name="T71" fmla="*/ 2349 h 3175"/>
                <a:gd name="T72" fmla="*/ 1254 w 1553"/>
                <a:gd name="T73" fmla="*/ 2349 h 3175"/>
                <a:gd name="T74" fmla="*/ 1254 w 1553"/>
                <a:gd name="T75" fmla="*/ 2350 h 3175"/>
                <a:gd name="T76" fmla="*/ 1533 w 1553"/>
                <a:gd name="T77" fmla="*/ 3018 h 3175"/>
                <a:gd name="T78" fmla="*/ 1403 w 1553"/>
                <a:gd name="T79" fmla="*/ 3175 h 3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553" h="3175">
                  <a:moveTo>
                    <a:pt x="1403" y="3175"/>
                  </a:moveTo>
                  <a:cubicBezTo>
                    <a:pt x="457" y="3175"/>
                    <a:pt x="457" y="3175"/>
                    <a:pt x="457" y="3175"/>
                  </a:cubicBezTo>
                  <a:cubicBezTo>
                    <a:pt x="276" y="3174"/>
                    <a:pt x="276" y="3174"/>
                    <a:pt x="276" y="3174"/>
                  </a:cubicBezTo>
                  <a:cubicBezTo>
                    <a:pt x="20" y="3174"/>
                    <a:pt x="20" y="3174"/>
                    <a:pt x="20" y="3174"/>
                  </a:cubicBezTo>
                  <a:cubicBezTo>
                    <a:pt x="0" y="3108"/>
                    <a:pt x="4" y="3025"/>
                    <a:pt x="35" y="2923"/>
                  </a:cubicBezTo>
                  <a:cubicBezTo>
                    <a:pt x="94" y="2735"/>
                    <a:pt x="126" y="2563"/>
                    <a:pt x="140" y="2405"/>
                  </a:cubicBezTo>
                  <a:cubicBezTo>
                    <a:pt x="142" y="2385"/>
                    <a:pt x="143" y="2365"/>
                    <a:pt x="144" y="2346"/>
                  </a:cubicBezTo>
                  <a:cubicBezTo>
                    <a:pt x="176" y="1811"/>
                    <a:pt x="8" y="1439"/>
                    <a:pt x="30" y="1113"/>
                  </a:cubicBezTo>
                  <a:cubicBezTo>
                    <a:pt x="49" y="830"/>
                    <a:pt x="312" y="611"/>
                    <a:pt x="378" y="561"/>
                  </a:cubicBezTo>
                  <a:cubicBezTo>
                    <a:pt x="387" y="554"/>
                    <a:pt x="392" y="550"/>
                    <a:pt x="392" y="550"/>
                  </a:cubicBezTo>
                  <a:cubicBezTo>
                    <a:pt x="392" y="550"/>
                    <a:pt x="419" y="545"/>
                    <a:pt x="448" y="542"/>
                  </a:cubicBezTo>
                  <a:cubicBezTo>
                    <a:pt x="465" y="533"/>
                    <a:pt x="472" y="469"/>
                    <a:pt x="474" y="394"/>
                  </a:cubicBezTo>
                  <a:cubicBezTo>
                    <a:pt x="475" y="373"/>
                    <a:pt x="475" y="352"/>
                    <a:pt x="475" y="330"/>
                  </a:cubicBezTo>
                  <a:cubicBezTo>
                    <a:pt x="475" y="286"/>
                    <a:pt x="474" y="241"/>
                    <a:pt x="472" y="202"/>
                  </a:cubicBezTo>
                  <a:cubicBezTo>
                    <a:pt x="472" y="199"/>
                    <a:pt x="472" y="196"/>
                    <a:pt x="472" y="194"/>
                  </a:cubicBezTo>
                  <a:cubicBezTo>
                    <a:pt x="469" y="131"/>
                    <a:pt x="466" y="84"/>
                    <a:pt x="466" y="84"/>
                  </a:cubicBezTo>
                  <a:cubicBezTo>
                    <a:pt x="767" y="25"/>
                    <a:pt x="767" y="25"/>
                    <a:pt x="767" y="25"/>
                  </a:cubicBezTo>
                  <a:cubicBezTo>
                    <a:pt x="804" y="18"/>
                    <a:pt x="804" y="18"/>
                    <a:pt x="804" y="18"/>
                  </a:cubicBezTo>
                  <a:cubicBezTo>
                    <a:pt x="804" y="18"/>
                    <a:pt x="804" y="18"/>
                    <a:pt x="804" y="18"/>
                  </a:cubicBezTo>
                  <a:cubicBezTo>
                    <a:pt x="830" y="12"/>
                    <a:pt x="830" y="12"/>
                    <a:pt x="830" y="12"/>
                  </a:cubicBezTo>
                  <a:cubicBezTo>
                    <a:pt x="868" y="5"/>
                    <a:pt x="868" y="5"/>
                    <a:pt x="868" y="5"/>
                  </a:cubicBezTo>
                  <a:cubicBezTo>
                    <a:pt x="891" y="0"/>
                    <a:pt x="891" y="0"/>
                    <a:pt x="891" y="0"/>
                  </a:cubicBezTo>
                  <a:cubicBezTo>
                    <a:pt x="891" y="0"/>
                    <a:pt x="891" y="0"/>
                    <a:pt x="891" y="0"/>
                  </a:cubicBezTo>
                  <a:cubicBezTo>
                    <a:pt x="891" y="114"/>
                    <a:pt x="903" y="211"/>
                    <a:pt x="921" y="290"/>
                  </a:cubicBezTo>
                  <a:cubicBezTo>
                    <a:pt x="947" y="405"/>
                    <a:pt x="986" y="481"/>
                    <a:pt x="1017" y="506"/>
                  </a:cubicBezTo>
                  <a:cubicBezTo>
                    <a:pt x="1022" y="510"/>
                    <a:pt x="1026" y="512"/>
                    <a:pt x="1030" y="514"/>
                  </a:cubicBezTo>
                  <a:cubicBezTo>
                    <a:pt x="1031" y="514"/>
                    <a:pt x="1032" y="515"/>
                    <a:pt x="1033" y="515"/>
                  </a:cubicBezTo>
                  <a:cubicBezTo>
                    <a:pt x="1160" y="541"/>
                    <a:pt x="1336" y="800"/>
                    <a:pt x="1419" y="1126"/>
                  </a:cubicBezTo>
                  <a:cubicBezTo>
                    <a:pt x="1462" y="1294"/>
                    <a:pt x="1479" y="1479"/>
                    <a:pt x="1453" y="1659"/>
                  </a:cubicBezTo>
                  <a:cubicBezTo>
                    <a:pt x="1443" y="1727"/>
                    <a:pt x="1426" y="1793"/>
                    <a:pt x="1403" y="1858"/>
                  </a:cubicBezTo>
                  <a:cubicBezTo>
                    <a:pt x="1392" y="1889"/>
                    <a:pt x="1381" y="1918"/>
                    <a:pt x="1371" y="1944"/>
                  </a:cubicBezTo>
                  <a:cubicBezTo>
                    <a:pt x="1370" y="1949"/>
                    <a:pt x="1368" y="1954"/>
                    <a:pt x="1366" y="1959"/>
                  </a:cubicBezTo>
                  <a:cubicBezTo>
                    <a:pt x="1309" y="2113"/>
                    <a:pt x="1273" y="2206"/>
                    <a:pt x="1260" y="2281"/>
                  </a:cubicBezTo>
                  <a:cubicBezTo>
                    <a:pt x="1260" y="2282"/>
                    <a:pt x="1260" y="2282"/>
                    <a:pt x="1260" y="2282"/>
                  </a:cubicBezTo>
                  <a:cubicBezTo>
                    <a:pt x="1257" y="2296"/>
                    <a:pt x="1256" y="2309"/>
                    <a:pt x="1255" y="2322"/>
                  </a:cubicBezTo>
                  <a:cubicBezTo>
                    <a:pt x="1254" y="2331"/>
                    <a:pt x="1254" y="2340"/>
                    <a:pt x="1254" y="2349"/>
                  </a:cubicBezTo>
                  <a:cubicBezTo>
                    <a:pt x="1254" y="2349"/>
                    <a:pt x="1254" y="2349"/>
                    <a:pt x="1254" y="2349"/>
                  </a:cubicBezTo>
                  <a:cubicBezTo>
                    <a:pt x="1254" y="2349"/>
                    <a:pt x="1254" y="2350"/>
                    <a:pt x="1254" y="2350"/>
                  </a:cubicBezTo>
                  <a:cubicBezTo>
                    <a:pt x="1257" y="2482"/>
                    <a:pt x="1347" y="2600"/>
                    <a:pt x="1533" y="3018"/>
                  </a:cubicBezTo>
                  <a:cubicBezTo>
                    <a:pt x="1553" y="3063"/>
                    <a:pt x="1500" y="3119"/>
                    <a:pt x="1403" y="3175"/>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80">
              <a:extLst>
                <a:ext uri="{FF2B5EF4-FFF2-40B4-BE49-F238E27FC236}">
                  <a16:creationId xmlns:a16="http://schemas.microsoft.com/office/drawing/2014/main" id="{8B47A7EF-6435-41A4-8F60-6D89899B5606}"/>
                </a:ext>
              </a:extLst>
            </p:cNvPr>
            <p:cNvSpPr>
              <a:spLocks/>
            </p:cNvSpPr>
            <p:nvPr/>
          </p:nvSpPr>
          <p:spPr bwMode="auto">
            <a:xfrm>
              <a:off x="2916" y="2060"/>
              <a:ext cx="150" cy="121"/>
            </a:xfrm>
            <a:custGeom>
              <a:avLst/>
              <a:gdLst>
                <a:gd name="T0" fmla="*/ 0 w 402"/>
                <a:gd name="T1" fmla="*/ 79 h 325"/>
                <a:gd name="T2" fmla="*/ 9 w 402"/>
                <a:gd name="T3" fmla="*/ 325 h 325"/>
                <a:gd name="T4" fmla="*/ 402 w 402"/>
                <a:gd name="T5" fmla="*/ 0 h 325"/>
                <a:gd name="T6" fmla="*/ 0 w 402"/>
                <a:gd name="T7" fmla="*/ 79 h 325"/>
              </a:gdLst>
              <a:ahLst/>
              <a:cxnLst>
                <a:cxn ang="0">
                  <a:pos x="T0" y="T1"/>
                </a:cxn>
                <a:cxn ang="0">
                  <a:pos x="T2" y="T3"/>
                </a:cxn>
                <a:cxn ang="0">
                  <a:pos x="T4" y="T5"/>
                </a:cxn>
                <a:cxn ang="0">
                  <a:pos x="T6" y="T7"/>
                </a:cxn>
              </a:cxnLst>
              <a:rect l="0" t="0" r="r" b="b"/>
              <a:pathLst>
                <a:path w="402" h="325">
                  <a:moveTo>
                    <a:pt x="0" y="79"/>
                  </a:moveTo>
                  <a:cubicBezTo>
                    <a:pt x="0" y="79"/>
                    <a:pt x="9" y="206"/>
                    <a:pt x="9" y="325"/>
                  </a:cubicBezTo>
                  <a:cubicBezTo>
                    <a:pt x="234" y="319"/>
                    <a:pt x="353" y="114"/>
                    <a:pt x="402" y="0"/>
                  </a:cubicBezTo>
                  <a:lnTo>
                    <a:pt x="0" y="79"/>
                  </a:lnTo>
                  <a:close/>
                </a:path>
              </a:pathLst>
            </a:custGeom>
            <a:solidFill>
              <a:srgbClr val="ED97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81">
              <a:extLst>
                <a:ext uri="{FF2B5EF4-FFF2-40B4-BE49-F238E27FC236}">
                  <a16:creationId xmlns:a16="http://schemas.microsoft.com/office/drawing/2014/main" id="{4762576D-66AA-4F16-AFA9-5ECF46001D71}"/>
                </a:ext>
              </a:extLst>
            </p:cNvPr>
            <p:cNvSpPr>
              <a:spLocks/>
            </p:cNvSpPr>
            <p:nvPr/>
          </p:nvSpPr>
          <p:spPr bwMode="auto">
            <a:xfrm>
              <a:off x="2814" y="1791"/>
              <a:ext cx="298" cy="344"/>
            </a:xfrm>
            <a:custGeom>
              <a:avLst/>
              <a:gdLst>
                <a:gd name="T0" fmla="*/ 198 w 799"/>
                <a:gd name="T1" fmla="*/ 915 h 924"/>
                <a:gd name="T2" fmla="*/ 730 w 799"/>
                <a:gd name="T3" fmla="*/ 593 h 924"/>
                <a:gd name="T4" fmla="*/ 460 w 799"/>
                <a:gd name="T5" fmla="*/ 20 h 924"/>
                <a:gd name="T6" fmla="*/ 27 w 799"/>
                <a:gd name="T7" fmla="*/ 237 h 924"/>
                <a:gd name="T8" fmla="*/ 198 w 799"/>
                <a:gd name="T9" fmla="*/ 915 h 924"/>
              </a:gdLst>
              <a:ahLst/>
              <a:cxnLst>
                <a:cxn ang="0">
                  <a:pos x="T0" y="T1"/>
                </a:cxn>
                <a:cxn ang="0">
                  <a:pos x="T2" y="T3"/>
                </a:cxn>
                <a:cxn ang="0">
                  <a:pos x="T4" y="T5"/>
                </a:cxn>
                <a:cxn ang="0">
                  <a:pos x="T6" y="T7"/>
                </a:cxn>
                <a:cxn ang="0">
                  <a:pos x="T8" y="T9"/>
                </a:cxn>
              </a:cxnLst>
              <a:rect l="0" t="0" r="r" b="b"/>
              <a:pathLst>
                <a:path w="799" h="924">
                  <a:moveTo>
                    <a:pt x="198" y="915"/>
                  </a:moveTo>
                  <a:cubicBezTo>
                    <a:pt x="198" y="915"/>
                    <a:pt x="730" y="924"/>
                    <a:pt x="730" y="593"/>
                  </a:cubicBezTo>
                  <a:cubicBezTo>
                    <a:pt x="730" y="261"/>
                    <a:pt x="799" y="39"/>
                    <a:pt x="460" y="20"/>
                  </a:cubicBezTo>
                  <a:cubicBezTo>
                    <a:pt x="120" y="0"/>
                    <a:pt x="54" y="126"/>
                    <a:pt x="27" y="237"/>
                  </a:cubicBezTo>
                  <a:cubicBezTo>
                    <a:pt x="0" y="348"/>
                    <a:pt x="59" y="904"/>
                    <a:pt x="198" y="915"/>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82">
              <a:extLst>
                <a:ext uri="{FF2B5EF4-FFF2-40B4-BE49-F238E27FC236}">
                  <a16:creationId xmlns:a16="http://schemas.microsoft.com/office/drawing/2014/main" id="{B4BD0991-1DE2-499B-B319-CE9F0ACA0003}"/>
                </a:ext>
              </a:extLst>
            </p:cNvPr>
            <p:cNvSpPr>
              <a:spLocks/>
            </p:cNvSpPr>
            <p:nvPr/>
          </p:nvSpPr>
          <p:spPr bwMode="auto">
            <a:xfrm>
              <a:off x="3117" y="2246"/>
              <a:ext cx="410" cy="993"/>
            </a:xfrm>
            <a:custGeom>
              <a:avLst/>
              <a:gdLst>
                <a:gd name="T0" fmla="*/ 1099 w 1099"/>
                <a:gd name="T1" fmla="*/ 2608 h 2666"/>
                <a:gd name="T2" fmla="*/ 860 w 1099"/>
                <a:gd name="T3" fmla="*/ 2666 h 2666"/>
                <a:gd name="T4" fmla="*/ 733 w 1099"/>
                <a:gd name="T5" fmla="*/ 2439 h 2666"/>
                <a:gd name="T6" fmla="*/ 484 w 1099"/>
                <a:gd name="T7" fmla="*/ 1904 h 2666"/>
                <a:gd name="T8" fmla="*/ 385 w 1099"/>
                <a:gd name="T9" fmla="*/ 1516 h 2666"/>
                <a:gd name="T10" fmla="*/ 364 w 1099"/>
                <a:gd name="T11" fmla="*/ 1439 h 2666"/>
                <a:gd name="T12" fmla="*/ 364 w 1099"/>
                <a:gd name="T13" fmla="*/ 1439 h 2666"/>
                <a:gd name="T14" fmla="*/ 347 w 1099"/>
                <a:gd name="T15" fmla="*/ 1375 h 2666"/>
                <a:gd name="T16" fmla="*/ 173 w 1099"/>
                <a:gd name="T17" fmla="*/ 751 h 2666"/>
                <a:gd name="T18" fmla="*/ 173 w 1099"/>
                <a:gd name="T19" fmla="*/ 751 h 2666"/>
                <a:gd name="T20" fmla="*/ 150 w 1099"/>
                <a:gd name="T21" fmla="*/ 651 h 2666"/>
                <a:gd name="T22" fmla="*/ 134 w 1099"/>
                <a:gd name="T23" fmla="*/ 581 h 2666"/>
                <a:gd name="T24" fmla="*/ 4 w 1099"/>
                <a:gd name="T25" fmla="*/ 20 h 2666"/>
                <a:gd name="T26" fmla="*/ 0 w 1099"/>
                <a:gd name="T27" fmla="*/ 0 h 2666"/>
                <a:gd name="T28" fmla="*/ 10 w 1099"/>
                <a:gd name="T29" fmla="*/ 1 h 2666"/>
                <a:gd name="T30" fmla="*/ 10 w 1099"/>
                <a:gd name="T31" fmla="*/ 1 h 2666"/>
                <a:gd name="T32" fmla="*/ 32 w 1099"/>
                <a:gd name="T33" fmla="*/ 4 h 2666"/>
                <a:gd name="T34" fmla="*/ 407 w 1099"/>
                <a:gd name="T35" fmla="*/ 89 h 2666"/>
                <a:gd name="T36" fmla="*/ 508 w 1099"/>
                <a:gd name="T37" fmla="*/ 164 h 2666"/>
                <a:gd name="T38" fmla="*/ 638 w 1099"/>
                <a:gd name="T39" fmla="*/ 596 h 2666"/>
                <a:gd name="T40" fmla="*/ 806 w 1099"/>
                <a:gd name="T41" fmla="*/ 1456 h 2666"/>
                <a:gd name="T42" fmla="*/ 899 w 1099"/>
                <a:gd name="T43" fmla="*/ 1928 h 2666"/>
                <a:gd name="T44" fmla="*/ 1020 w 1099"/>
                <a:gd name="T45" fmla="*/ 2336 h 2666"/>
                <a:gd name="T46" fmla="*/ 1036 w 1099"/>
                <a:gd name="T47" fmla="*/ 2393 h 2666"/>
                <a:gd name="T48" fmla="*/ 1099 w 1099"/>
                <a:gd name="T49" fmla="*/ 2608 h 26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99" h="2666">
                  <a:moveTo>
                    <a:pt x="1099" y="2608"/>
                  </a:moveTo>
                  <a:cubicBezTo>
                    <a:pt x="1023" y="2638"/>
                    <a:pt x="943" y="2658"/>
                    <a:pt x="860" y="2666"/>
                  </a:cubicBezTo>
                  <a:cubicBezTo>
                    <a:pt x="819" y="2594"/>
                    <a:pt x="776" y="2517"/>
                    <a:pt x="733" y="2439"/>
                  </a:cubicBezTo>
                  <a:cubicBezTo>
                    <a:pt x="615" y="2222"/>
                    <a:pt x="504" y="2002"/>
                    <a:pt x="484" y="1904"/>
                  </a:cubicBezTo>
                  <a:cubicBezTo>
                    <a:pt x="468" y="1830"/>
                    <a:pt x="430" y="1682"/>
                    <a:pt x="385" y="1516"/>
                  </a:cubicBezTo>
                  <a:cubicBezTo>
                    <a:pt x="378" y="1491"/>
                    <a:pt x="371" y="1465"/>
                    <a:pt x="364" y="1439"/>
                  </a:cubicBezTo>
                  <a:cubicBezTo>
                    <a:pt x="364" y="1439"/>
                    <a:pt x="364" y="1439"/>
                    <a:pt x="364" y="1439"/>
                  </a:cubicBezTo>
                  <a:cubicBezTo>
                    <a:pt x="359" y="1418"/>
                    <a:pt x="353" y="1397"/>
                    <a:pt x="347" y="1375"/>
                  </a:cubicBezTo>
                  <a:cubicBezTo>
                    <a:pt x="263" y="1067"/>
                    <a:pt x="173" y="751"/>
                    <a:pt x="173" y="751"/>
                  </a:cubicBezTo>
                  <a:cubicBezTo>
                    <a:pt x="173" y="751"/>
                    <a:pt x="173" y="751"/>
                    <a:pt x="173" y="751"/>
                  </a:cubicBezTo>
                  <a:cubicBezTo>
                    <a:pt x="150" y="651"/>
                    <a:pt x="150" y="651"/>
                    <a:pt x="150" y="651"/>
                  </a:cubicBezTo>
                  <a:cubicBezTo>
                    <a:pt x="134" y="581"/>
                    <a:pt x="134" y="581"/>
                    <a:pt x="134" y="581"/>
                  </a:cubicBezTo>
                  <a:cubicBezTo>
                    <a:pt x="4" y="20"/>
                    <a:pt x="4" y="20"/>
                    <a:pt x="4" y="20"/>
                  </a:cubicBezTo>
                  <a:cubicBezTo>
                    <a:pt x="0" y="0"/>
                    <a:pt x="0" y="0"/>
                    <a:pt x="0" y="0"/>
                  </a:cubicBezTo>
                  <a:cubicBezTo>
                    <a:pt x="0" y="0"/>
                    <a:pt x="3" y="0"/>
                    <a:pt x="10" y="1"/>
                  </a:cubicBezTo>
                  <a:cubicBezTo>
                    <a:pt x="10" y="1"/>
                    <a:pt x="10" y="1"/>
                    <a:pt x="10" y="1"/>
                  </a:cubicBezTo>
                  <a:cubicBezTo>
                    <a:pt x="16" y="2"/>
                    <a:pt x="23" y="3"/>
                    <a:pt x="32" y="4"/>
                  </a:cubicBezTo>
                  <a:cubicBezTo>
                    <a:pt x="105" y="13"/>
                    <a:pt x="289" y="40"/>
                    <a:pt x="407" y="89"/>
                  </a:cubicBezTo>
                  <a:cubicBezTo>
                    <a:pt x="456" y="110"/>
                    <a:pt x="494" y="135"/>
                    <a:pt x="508" y="164"/>
                  </a:cubicBezTo>
                  <a:cubicBezTo>
                    <a:pt x="552" y="261"/>
                    <a:pt x="596" y="416"/>
                    <a:pt x="638" y="596"/>
                  </a:cubicBezTo>
                  <a:cubicBezTo>
                    <a:pt x="701" y="867"/>
                    <a:pt x="759" y="1193"/>
                    <a:pt x="806" y="1456"/>
                  </a:cubicBezTo>
                  <a:cubicBezTo>
                    <a:pt x="849" y="1699"/>
                    <a:pt x="882" y="1888"/>
                    <a:pt x="899" y="1928"/>
                  </a:cubicBezTo>
                  <a:cubicBezTo>
                    <a:pt x="921" y="1981"/>
                    <a:pt x="966" y="2145"/>
                    <a:pt x="1020" y="2336"/>
                  </a:cubicBezTo>
                  <a:cubicBezTo>
                    <a:pt x="1025" y="2355"/>
                    <a:pt x="1030" y="2374"/>
                    <a:pt x="1036" y="2393"/>
                  </a:cubicBezTo>
                  <a:cubicBezTo>
                    <a:pt x="1056" y="2464"/>
                    <a:pt x="1077" y="2537"/>
                    <a:pt x="1099" y="2608"/>
                  </a:cubicBezTo>
                  <a:close/>
                </a:path>
              </a:pathLst>
            </a:custGeom>
            <a:solidFill>
              <a:srgbClr val="D993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83">
              <a:extLst>
                <a:ext uri="{FF2B5EF4-FFF2-40B4-BE49-F238E27FC236}">
                  <a16:creationId xmlns:a16="http://schemas.microsoft.com/office/drawing/2014/main" id="{EAF337E9-D93B-4836-B274-73D11054FDDF}"/>
                </a:ext>
              </a:extLst>
            </p:cNvPr>
            <p:cNvSpPr>
              <a:spLocks/>
            </p:cNvSpPr>
            <p:nvPr/>
          </p:nvSpPr>
          <p:spPr bwMode="auto">
            <a:xfrm>
              <a:off x="2717" y="2933"/>
              <a:ext cx="623" cy="307"/>
            </a:xfrm>
            <a:custGeom>
              <a:avLst/>
              <a:gdLst>
                <a:gd name="T0" fmla="*/ 1673 w 1673"/>
                <a:gd name="T1" fmla="*/ 825 h 825"/>
                <a:gd name="T2" fmla="*/ 1322 w 1673"/>
                <a:gd name="T3" fmla="*/ 0 h 825"/>
                <a:gd name="T4" fmla="*/ 1322 w 1673"/>
                <a:gd name="T5" fmla="*/ 0 h 825"/>
                <a:gd name="T6" fmla="*/ 1322 w 1673"/>
                <a:gd name="T7" fmla="*/ 0 h 825"/>
                <a:gd name="T8" fmla="*/ 1246 w 1673"/>
                <a:gd name="T9" fmla="*/ 23 h 825"/>
                <a:gd name="T10" fmla="*/ 1246 w 1673"/>
                <a:gd name="T11" fmla="*/ 23 h 825"/>
                <a:gd name="T12" fmla="*/ 1246 w 1673"/>
                <a:gd name="T13" fmla="*/ 23 h 825"/>
                <a:gd name="T14" fmla="*/ 1059 w 1673"/>
                <a:gd name="T15" fmla="*/ 62 h 825"/>
                <a:gd name="T16" fmla="*/ 217 w 1673"/>
                <a:gd name="T17" fmla="*/ 24 h 825"/>
                <a:gd name="T18" fmla="*/ 208 w 1673"/>
                <a:gd name="T19" fmla="*/ 55 h 825"/>
                <a:gd name="T20" fmla="*/ 51 w 1673"/>
                <a:gd name="T21" fmla="*/ 571 h 825"/>
                <a:gd name="T22" fmla="*/ 0 w 1673"/>
                <a:gd name="T23" fmla="*/ 824 h 825"/>
                <a:gd name="T24" fmla="*/ 1673 w 1673"/>
                <a:gd name="T25" fmla="*/ 825 h 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73" h="825">
                  <a:moveTo>
                    <a:pt x="1673" y="825"/>
                  </a:moveTo>
                  <a:cubicBezTo>
                    <a:pt x="1582" y="551"/>
                    <a:pt x="1322" y="0"/>
                    <a:pt x="1322" y="0"/>
                  </a:cubicBezTo>
                  <a:cubicBezTo>
                    <a:pt x="1322" y="0"/>
                    <a:pt x="1322" y="0"/>
                    <a:pt x="1322" y="0"/>
                  </a:cubicBezTo>
                  <a:cubicBezTo>
                    <a:pt x="1322" y="0"/>
                    <a:pt x="1322" y="0"/>
                    <a:pt x="1322" y="0"/>
                  </a:cubicBezTo>
                  <a:cubicBezTo>
                    <a:pt x="1297" y="9"/>
                    <a:pt x="1271" y="16"/>
                    <a:pt x="1246" y="23"/>
                  </a:cubicBezTo>
                  <a:cubicBezTo>
                    <a:pt x="1246" y="23"/>
                    <a:pt x="1246" y="23"/>
                    <a:pt x="1246" y="23"/>
                  </a:cubicBezTo>
                  <a:cubicBezTo>
                    <a:pt x="1246" y="23"/>
                    <a:pt x="1246" y="23"/>
                    <a:pt x="1246" y="23"/>
                  </a:cubicBezTo>
                  <a:cubicBezTo>
                    <a:pt x="1184" y="40"/>
                    <a:pt x="1121" y="53"/>
                    <a:pt x="1059" y="62"/>
                  </a:cubicBezTo>
                  <a:cubicBezTo>
                    <a:pt x="624" y="127"/>
                    <a:pt x="217" y="24"/>
                    <a:pt x="217" y="24"/>
                  </a:cubicBezTo>
                  <a:cubicBezTo>
                    <a:pt x="217" y="24"/>
                    <a:pt x="214" y="35"/>
                    <a:pt x="208" y="55"/>
                  </a:cubicBezTo>
                  <a:cubicBezTo>
                    <a:pt x="188" y="121"/>
                    <a:pt x="137" y="290"/>
                    <a:pt x="51" y="571"/>
                  </a:cubicBezTo>
                  <a:cubicBezTo>
                    <a:pt x="29" y="645"/>
                    <a:pt x="12" y="732"/>
                    <a:pt x="0" y="824"/>
                  </a:cubicBezTo>
                  <a:lnTo>
                    <a:pt x="1673" y="825"/>
                  </a:lnTo>
                  <a:close/>
                </a:path>
              </a:pathLst>
            </a:custGeom>
            <a:solidFill>
              <a:srgbClr val="A9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84">
              <a:extLst>
                <a:ext uri="{FF2B5EF4-FFF2-40B4-BE49-F238E27FC236}">
                  <a16:creationId xmlns:a16="http://schemas.microsoft.com/office/drawing/2014/main" id="{7C7C314E-FF54-4679-B03A-D578D41D6F0C}"/>
                </a:ext>
              </a:extLst>
            </p:cNvPr>
            <p:cNvSpPr>
              <a:spLocks/>
            </p:cNvSpPr>
            <p:nvPr/>
          </p:nvSpPr>
          <p:spPr bwMode="auto">
            <a:xfrm>
              <a:off x="2730" y="2159"/>
              <a:ext cx="863" cy="999"/>
            </a:xfrm>
            <a:custGeom>
              <a:avLst/>
              <a:gdLst>
                <a:gd name="T0" fmla="*/ 1765 w 2316"/>
                <a:gd name="T1" fmla="*/ 855 h 2683"/>
                <a:gd name="T2" fmla="*/ 1765 w 2316"/>
                <a:gd name="T3" fmla="*/ 855 h 2683"/>
                <a:gd name="T4" fmla="*/ 1535 w 2316"/>
                <a:gd name="T5" fmla="*/ 326 h 2683"/>
                <a:gd name="T6" fmla="*/ 1078 w 2316"/>
                <a:gd name="T7" fmla="*/ 234 h 2683"/>
                <a:gd name="T8" fmla="*/ 1007 w 2316"/>
                <a:gd name="T9" fmla="*/ 30 h 2683"/>
                <a:gd name="T10" fmla="*/ 965 w 2316"/>
                <a:gd name="T11" fmla="*/ 11 h 2683"/>
                <a:gd name="T12" fmla="*/ 790 w 2316"/>
                <a:gd name="T13" fmla="*/ 97 h 2683"/>
                <a:gd name="T14" fmla="*/ 503 w 2316"/>
                <a:gd name="T15" fmla="*/ 122 h 2683"/>
                <a:gd name="T16" fmla="*/ 450 w 2316"/>
                <a:gd name="T17" fmla="*/ 173 h 2683"/>
                <a:gd name="T18" fmla="*/ 440 w 2316"/>
                <a:gd name="T19" fmla="*/ 271 h 2683"/>
                <a:gd name="T20" fmla="*/ 69 w 2316"/>
                <a:gd name="T21" fmla="*/ 436 h 2683"/>
                <a:gd name="T22" fmla="*/ 46 w 2316"/>
                <a:gd name="T23" fmla="*/ 1031 h 2683"/>
                <a:gd name="T24" fmla="*/ 182 w 2316"/>
                <a:gd name="T25" fmla="*/ 2103 h 2683"/>
                <a:gd name="T26" fmla="*/ 1287 w 2316"/>
                <a:gd name="T27" fmla="*/ 2079 h 2683"/>
                <a:gd name="T28" fmla="*/ 1289 w 2316"/>
                <a:gd name="T29" fmla="*/ 2050 h 2683"/>
                <a:gd name="T30" fmla="*/ 1293 w 2316"/>
                <a:gd name="T31" fmla="*/ 2011 h 2683"/>
                <a:gd name="T32" fmla="*/ 1405 w 2316"/>
                <a:gd name="T33" fmla="*/ 1728 h 2683"/>
                <a:gd name="T34" fmla="*/ 1416 w 2316"/>
                <a:gd name="T35" fmla="*/ 1782 h 2683"/>
                <a:gd name="T36" fmla="*/ 1676 w 2316"/>
                <a:gd name="T37" fmla="*/ 2650 h 2683"/>
                <a:gd name="T38" fmla="*/ 2024 w 2316"/>
                <a:gd name="T39" fmla="*/ 2644 h 2683"/>
                <a:gd name="T40" fmla="*/ 2316 w 2316"/>
                <a:gd name="T41" fmla="*/ 2379 h 2683"/>
                <a:gd name="T42" fmla="*/ 1765 w 2316"/>
                <a:gd name="T43" fmla="*/ 855 h 26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316" h="2683">
                  <a:moveTo>
                    <a:pt x="1765" y="855"/>
                  </a:moveTo>
                  <a:cubicBezTo>
                    <a:pt x="1765" y="855"/>
                    <a:pt x="1765" y="855"/>
                    <a:pt x="1765" y="855"/>
                  </a:cubicBezTo>
                  <a:cubicBezTo>
                    <a:pt x="1642" y="563"/>
                    <a:pt x="1544" y="342"/>
                    <a:pt x="1535" y="326"/>
                  </a:cubicBezTo>
                  <a:cubicBezTo>
                    <a:pt x="1507" y="280"/>
                    <a:pt x="1133" y="234"/>
                    <a:pt x="1078" y="234"/>
                  </a:cubicBezTo>
                  <a:cubicBezTo>
                    <a:pt x="1038" y="234"/>
                    <a:pt x="1016" y="102"/>
                    <a:pt x="1007" y="30"/>
                  </a:cubicBezTo>
                  <a:cubicBezTo>
                    <a:pt x="1005" y="10"/>
                    <a:pt x="982" y="0"/>
                    <a:pt x="965" y="11"/>
                  </a:cubicBezTo>
                  <a:cubicBezTo>
                    <a:pt x="909" y="50"/>
                    <a:pt x="848" y="78"/>
                    <a:pt x="790" y="97"/>
                  </a:cubicBezTo>
                  <a:cubicBezTo>
                    <a:pt x="673" y="135"/>
                    <a:pt x="564" y="138"/>
                    <a:pt x="503" y="122"/>
                  </a:cubicBezTo>
                  <a:cubicBezTo>
                    <a:pt x="472" y="114"/>
                    <a:pt x="443" y="142"/>
                    <a:pt x="450" y="173"/>
                  </a:cubicBezTo>
                  <a:cubicBezTo>
                    <a:pt x="458" y="210"/>
                    <a:pt x="460" y="250"/>
                    <a:pt x="440" y="271"/>
                  </a:cubicBezTo>
                  <a:cubicBezTo>
                    <a:pt x="343" y="290"/>
                    <a:pt x="99" y="346"/>
                    <a:pt x="69" y="436"/>
                  </a:cubicBezTo>
                  <a:cubicBezTo>
                    <a:pt x="0" y="641"/>
                    <a:pt x="4" y="850"/>
                    <a:pt x="46" y="1031"/>
                  </a:cubicBezTo>
                  <a:cubicBezTo>
                    <a:pt x="71" y="1461"/>
                    <a:pt x="182" y="2103"/>
                    <a:pt x="182" y="2103"/>
                  </a:cubicBezTo>
                  <a:cubicBezTo>
                    <a:pt x="698" y="2377"/>
                    <a:pt x="1287" y="2079"/>
                    <a:pt x="1287" y="2079"/>
                  </a:cubicBezTo>
                  <a:cubicBezTo>
                    <a:pt x="1287" y="2079"/>
                    <a:pt x="1288" y="2066"/>
                    <a:pt x="1289" y="2050"/>
                  </a:cubicBezTo>
                  <a:cubicBezTo>
                    <a:pt x="1290" y="2037"/>
                    <a:pt x="1291" y="2022"/>
                    <a:pt x="1293" y="2011"/>
                  </a:cubicBezTo>
                  <a:cubicBezTo>
                    <a:pt x="1296" y="1987"/>
                    <a:pt x="1405" y="1728"/>
                    <a:pt x="1405" y="1728"/>
                  </a:cubicBezTo>
                  <a:cubicBezTo>
                    <a:pt x="1405" y="1728"/>
                    <a:pt x="1409" y="1748"/>
                    <a:pt x="1416" y="1782"/>
                  </a:cubicBezTo>
                  <a:cubicBezTo>
                    <a:pt x="1456" y="1972"/>
                    <a:pt x="1592" y="2594"/>
                    <a:pt x="1676" y="2650"/>
                  </a:cubicBezTo>
                  <a:cubicBezTo>
                    <a:pt x="1724" y="2683"/>
                    <a:pt x="1879" y="2683"/>
                    <a:pt x="2024" y="2644"/>
                  </a:cubicBezTo>
                  <a:cubicBezTo>
                    <a:pt x="2175" y="2602"/>
                    <a:pt x="2316" y="2517"/>
                    <a:pt x="2316" y="2379"/>
                  </a:cubicBezTo>
                  <a:cubicBezTo>
                    <a:pt x="2316" y="2203"/>
                    <a:pt x="1996" y="1403"/>
                    <a:pt x="1765" y="855"/>
                  </a:cubicBezTo>
                  <a:close/>
                </a:path>
              </a:pathLst>
            </a:custGeom>
            <a:solidFill>
              <a:srgbClr val="F997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85">
              <a:extLst>
                <a:ext uri="{FF2B5EF4-FFF2-40B4-BE49-F238E27FC236}">
                  <a16:creationId xmlns:a16="http://schemas.microsoft.com/office/drawing/2014/main" id="{B60825B9-B14A-4971-840F-8235E662FD2B}"/>
                </a:ext>
              </a:extLst>
            </p:cNvPr>
            <p:cNvSpPr>
              <a:spLocks/>
            </p:cNvSpPr>
            <p:nvPr/>
          </p:nvSpPr>
          <p:spPr bwMode="auto">
            <a:xfrm>
              <a:off x="3045" y="2522"/>
              <a:ext cx="208" cy="457"/>
            </a:xfrm>
            <a:custGeom>
              <a:avLst/>
              <a:gdLst>
                <a:gd name="T0" fmla="*/ 560 w 560"/>
                <a:gd name="T1" fmla="*/ 753 h 1226"/>
                <a:gd name="T2" fmla="*/ 448 w 560"/>
                <a:gd name="T3" fmla="*/ 1036 h 1226"/>
                <a:gd name="T4" fmla="*/ 444 w 560"/>
                <a:gd name="T5" fmla="*/ 1075 h 1226"/>
                <a:gd name="T6" fmla="*/ 263 w 560"/>
                <a:gd name="T7" fmla="*/ 1170 h 1226"/>
                <a:gd name="T8" fmla="*/ 11 w 560"/>
                <a:gd name="T9" fmla="*/ 698 h 1226"/>
                <a:gd name="T10" fmla="*/ 368 w 560"/>
                <a:gd name="T11" fmla="*/ 10 h 1226"/>
                <a:gd name="T12" fmla="*/ 560 w 560"/>
                <a:gd name="T13" fmla="*/ 753 h 1226"/>
              </a:gdLst>
              <a:ahLst/>
              <a:cxnLst>
                <a:cxn ang="0">
                  <a:pos x="T0" y="T1"/>
                </a:cxn>
                <a:cxn ang="0">
                  <a:pos x="T2" y="T3"/>
                </a:cxn>
                <a:cxn ang="0">
                  <a:pos x="T4" y="T5"/>
                </a:cxn>
                <a:cxn ang="0">
                  <a:pos x="T6" y="T7"/>
                </a:cxn>
                <a:cxn ang="0">
                  <a:pos x="T8" y="T9"/>
                </a:cxn>
                <a:cxn ang="0">
                  <a:pos x="T10" y="T11"/>
                </a:cxn>
                <a:cxn ang="0">
                  <a:pos x="T12" y="T13"/>
                </a:cxn>
              </a:cxnLst>
              <a:rect l="0" t="0" r="r" b="b"/>
              <a:pathLst>
                <a:path w="560" h="1226">
                  <a:moveTo>
                    <a:pt x="560" y="753"/>
                  </a:moveTo>
                  <a:cubicBezTo>
                    <a:pt x="560" y="753"/>
                    <a:pt x="451" y="1012"/>
                    <a:pt x="448" y="1036"/>
                  </a:cubicBezTo>
                  <a:cubicBezTo>
                    <a:pt x="446" y="1047"/>
                    <a:pt x="445" y="1062"/>
                    <a:pt x="444" y="1075"/>
                  </a:cubicBezTo>
                  <a:cubicBezTo>
                    <a:pt x="392" y="1118"/>
                    <a:pt x="328" y="1150"/>
                    <a:pt x="263" y="1170"/>
                  </a:cubicBezTo>
                  <a:cubicBezTo>
                    <a:pt x="80" y="1226"/>
                    <a:pt x="0" y="873"/>
                    <a:pt x="11" y="698"/>
                  </a:cubicBezTo>
                  <a:cubicBezTo>
                    <a:pt x="22" y="522"/>
                    <a:pt x="282" y="21"/>
                    <a:pt x="368" y="10"/>
                  </a:cubicBezTo>
                  <a:cubicBezTo>
                    <a:pt x="455" y="0"/>
                    <a:pt x="560" y="753"/>
                    <a:pt x="560" y="753"/>
                  </a:cubicBezTo>
                  <a:close/>
                </a:path>
              </a:pathLst>
            </a:custGeom>
            <a:solidFill>
              <a:srgbClr val="E580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86">
              <a:extLst>
                <a:ext uri="{FF2B5EF4-FFF2-40B4-BE49-F238E27FC236}">
                  <a16:creationId xmlns:a16="http://schemas.microsoft.com/office/drawing/2014/main" id="{4126A6E1-09C5-489C-A024-3D750BE9001B}"/>
                </a:ext>
              </a:extLst>
            </p:cNvPr>
            <p:cNvSpPr>
              <a:spLocks/>
            </p:cNvSpPr>
            <p:nvPr/>
          </p:nvSpPr>
          <p:spPr bwMode="auto">
            <a:xfrm>
              <a:off x="3253" y="2802"/>
              <a:ext cx="4" cy="21"/>
            </a:xfrm>
            <a:custGeom>
              <a:avLst/>
              <a:gdLst>
                <a:gd name="T0" fmla="*/ 11 w 11"/>
                <a:gd name="T1" fmla="*/ 54 h 54"/>
                <a:gd name="T2" fmla="*/ 0 w 11"/>
                <a:gd name="T3" fmla="*/ 0 h 54"/>
                <a:gd name="T4" fmla="*/ 11 w 11"/>
                <a:gd name="T5" fmla="*/ 54 h 54"/>
              </a:gdLst>
              <a:ahLst/>
              <a:cxnLst>
                <a:cxn ang="0">
                  <a:pos x="T0" y="T1"/>
                </a:cxn>
                <a:cxn ang="0">
                  <a:pos x="T2" y="T3"/>
                </a:cxn>
                <a:cxn ang="0">
                  <a:pos x="T4" y="T5"/>
                </a:cxn>
              </a:cxnLst>
              <a:rect l="0" t="0" r="r" b="b"/>
              <a:pathLst>
                <a:path w="11" h="54">
                  <a:moveTo>
                    <a:pt x="11" y="54"/>
                  </a:moveTo>
                  <a:cubicBezTo>
                    <a:pt x="4" y="20"/>
                    <a:pt x="0" y="0"/>
                    <a:pt x="0" y="0"/>
                  </a:cubicBezTo>
                  <a:cubicBezTo>
                    <a:pt x="6" y="18"/>
                    <a:pt x="9" y="36"/>
                    <a:pt x="11" y="54"/>
                  </a:cubicBezTo>
                  <a:close/>
                </a:path>
              </a:pathLst>
            </a:custGeom>
            <a:solidFill>
              <a:srgbClr val="E5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87">
              <a:extLst>
                <a:ext uri="{FF2B5EF4-FFF2-40B4-BE49-F238E27FC236}">
                  <a16:creationId xmlns:a16="http://schemas.microsoft.com/office/drawing/2014/main" id="{159C435D-A6E7-4789-ADDF-2CF33C0DF2B2}"/>
                </a:ext>
              </a:extLst>
            </p:cNvPr>
            <p:cNvSpPr>
              <a:spLocks/>
            </p:cNvSpPr>
            <p:nvPr/>
          </p:nvSpPr>
          <p:spPr bwMode="auto">
            <a:xfrm>
              <a:off x="3387" y="2477"/>
              <a:ext cx="206" cy="666"/>
            </a:xfrm>
            <a:custGeom>
              <a:avLst/>
              <a:gdLst>
                <a:gd name="T0" fmla="*/ 551 w 551"/>
                <a:gd name="T1" fmla="*/ 1524 h 1789"/>
                <a:gd name="T2" fmla="*/ 259 w 551"/>
                <a:gd name="T3" fmla="*/ 1789 h 1789"/>
                <a:gd name="T4" fmla="*/ 0 w 551"/>
                <a:gd name="T5" fmla="*/ 0 h 1789"/>
                <a:gd name="T6" fmla="*/ 551 w 551"/>
                <a:gd name="T7" fmla="*/ 1524 h 1789"/>
              </a:gdLst>
              <a:ahLst/>
              <a:cxnLst>
                <a:cxn ang="0">
                  <a:pos x="T0" y="T1"/>
                </a:cxn>
                <a:cxn ang="0">
                  <a:pos x="T2" y="T3"/>
                </a:cxn>
                <a:cxn ang="0">
                  <a:pos x="T4" y="T5"/>
                </a:cxn>
                <a:cxn ang="0">
                  <a:pos x="T6" y="T7"/>
                </a:cxn>
              </a:cxnLst>
              <a:rect l="0" t="0" r="r" b="b"/>
              <a:pathLst>
                <a:path w="551" h="1789">
                  <a:moveTo>
                    <a:pt x="551" y="1524"/>
                  </a:moveTo>
                  <a:cubicBezTo>
                    <a:pt x="551" y="1662"/>
                    <a:pt x="410" y="1747"/>
                    <a:pt x="259" y="1789"/>
                  </a:cubicBezTo>
                  <a:cubicBezTo>
                    <a:pt x="468" y="1540"/>
                    <a:pt x="12" y="39"/>
                    <a:pt x="0" y="0"/>
                  </a:cubicBezTo>
                  <a:cubicBezTo>
                    <a:pt x="231" y="548"/>
                    <a:pt x="551" y="1348"/>
                    <a:pt x="551" y="1524"/>
                  </a:cubicBezTo>
                  <a:close/>
                </a:path>
              </a:pathLst>
            </a:custGeom>
            <a:solidFill>
              <a:srgbClr val="E580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88">
              <a:extLst>
                <a:ext uri="{FF2B5EF4-FFF2-40B4-BE49-F238E27FC236}">
                  <a16:creationId xmlns:a16="http://schemas.microsoft.com/office/drawing/2014/main" id="{CAEA4E91-A91B-49E3-8221-0D0D1CAC5D3A}"/>
                </a:ext>
              </a:extLst>
            </p:cNvPr>
            <p:cNvSpPr>
              <a:spLocks/>
            </p:cNvSpPr>
            <p:nvPr/>
          </p:nvSpPr>
          <p:spPr bwMode="auto">
            <a:xfrm>
              <a:off x="2929" y="2159"/>
              <a:ext cx="203" cy="153"/>
            </a:xfrm>
            <a:custGeom>
              <a:avLst/>
              <a:gdLst>
                <a:gd name="T0" fmla="*/ 544 w 544"/>
                <a:gd name="T1" fmla="*/ 234 h 412"/>
                <a:gd name="T2" fmla="*/ 51 w 544"/>
                <a:gd name="T3" fmla="*/ 370 h 412"/>
                <a:gd name="T4" fmla="*/ 70 w 544"/>
                <a:gd name="T5" fmla="*/ 305 h 412"/>
                <a:gd name="T6" fmla="*/ 256 w 544"/>
                <a:gd name="T7" fmla="*/ 97 h 412"/>
                <a:gd name="T8" fmla="*/ 431 w 544"/>
                <a:gd name="T9" fmla="*/ 11 h 412"/>
                <a:gd name="T10" fmla="*/ 473 w 544"/>
                <a:gd name="T11" fmla="*/ 30 h 412"/>
                <a:gd name="T12" fmla="*/ 544 w 544"/>
                <a:gd name="T13" fmla="*/ 234 h 412"/>
              </a:gdLst>
              <a:ahLst/>
              <a:cxnLst>
                <a:cxn ang="0">
                  <a:pos x="T0" y="T1"/>
                </a:cxn>
                <a:cxn ang="0">
                  <a:pos x="T2" y="T3"/>
                </a:cxn>
                <a:cxn ang="0">
                  <a:pos x="T4" y="T5"/>
                </a:cxn>
                <a:cxn ang="0">
                  <a:pos x="T6" y="T7"/>
                </a:cxn>
                <a:cxn ang="0">
                  <a:pos x="T8" y="T9"/>
                </a:cxn>
                <a:cxn ang="0">
                  <a:pos x="T10" y="T11"/>
                </a:cxn>
                <a:cxn ang="0">
                  <a:pos x="T12" y="T13"/>
                </a:cxn>
              </a:cxnLst>
              <a:rect l="0" t="0" r="r" b="b"/>
              <a:pathLst>
                <a:path w="544" h="412">
                  <a:moveTo>
                    <a:pt x="544" y="234"/>
                  </a:moveTo>
                  <a:cubicBezTo>
                    <a:pt x="544" y="234"/>
                    <a:pt x="263" y="412"/>
                    <a:pt x="51" y="370"/>
                  </a:cubicBezTo>
                  <a:cubicBezTo>
                    <a:pt x="51" y="370"/>
                    <a:pt x="0" y="338"/>
                    <a:pt x="70" y="305"/>
                  </a:cubicBezTo>
                  <a:cubicBezTo>
                    <a:pt x="136" y="275"/>
                    <a:pt x="290" y="185"/>
                    <a:pt x="256" y="97"/>
                  </a:cubicBezTo>
                  <a:cubicBezTo>
                    <a:pt x="314" y="78"/>
                    <a:pt x="375" y="50"/>
                    <a:pt x="431" y="11"/>
                  </a:cubicBezTo>
                  <a:cubicBezTo>
                    <a:pt x="448" y="0"/>
                    <a:pt x="471" y="10"/>
                    <a:pt x="473" y="30"/>
                  </a:cubicBezTo>
                  <a:cubicBezTo>
                    <a:pt x="482" y="102"/>
                    <a:pt x="504" y="234"/>
                    <a:pt x="544" y="234"/>
                  </a:cubicBezTo>
                  <a:close/>
                </a:path>
              </a:pathLst>
            </a:custGeom>
            <a:solidFill>
              <a:srgbClr val="E580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89">
              <a:extLst>
                <a:ext uri="{FF2B5EF4-FFF2-40B4-BE49-F238E27FC236}">
                  <a16:creationId xmlns:a16="http://schemas.microsoft.com/office/drawing/2014/main" id="{8915A2C0-AC7A-4CE0-B923-C7968F3ED0FF}"/>
                </a:ext>
              </a:extLst>
            </p:cNvPr>
            <p:cNvSpPr>
              <a:spLocks/>
            </p:cNvSpPr>
            <p:nvPr/>
          </p:nvSpPr>
          <p:spPr bwMode="auto">
            <a:xfrm>
              <a:off x="2822" y="1744"/>
              <a:ext cx="307" cy="322"/>
            </a:xfrm>
            <a:custGeom>
              <a:avLst/>
              <a:gdLst>
                <a:gd name="T0" fmla="*/ 0 w 825"/>
                <a:gd name="T1" fmla="*/ 313 h 866"/>
                <a:gd name="T2" fmla="*/ 358 w 825"/>
                <a:gd name="T3" fmla="*/ 538 h 866"/>
                <a:gd name="T4" fmla="*/ 582 w 825"/>
                <a:gd name="T5" fmla="*/ 622 h 866"/>
                <a:gd name="T6" fmla="*/ 757 w 825"/>
                <a:gd name="T7" fmla="*/ 866 h 866"/>
                <a:gd name="T8" fmla="*/ 576 w 825"/>
                <a:gd name="T9" fmla="*/ 15 h 866"/>
                <a:gd name="T10" fmla="*/ 0 w 825"/>
                <a:gd name="T11" fmla="*/ 313 h 866"/>
              </a:gdLst>
              <a:ahLst/>
              <a:cxnLst>
                <a:cxn ang="0">
                  <a:pos x="T0" y="T1"/>
                </a:cxn>
                <a:cxn ang="0">
                  <a:pos x="T2" y="T3"/>
                </a:cxn>
                <a:cxn ang="0">
                  <a:pos x="T4" y="T5"/>
                </a:cxn>
                <a:cxn ang="0">
                  <a:pos x="T6" y="T7"/>
                </a:cxn>
                <a:cxn ang="0">
                  <a:pos x="T8" y="T9"/>
                </a:cxn>
                <a:cxn ang="0">
                  <a:pos x="T10" y="T11"/>
                </a:cxn>
              </a:cxnLst>
              <a:rect l="0" t="0" r="r" b="b"/>
              <a:pathLst>
                <a:path w="825" h="866">
                  <a:moveTo>
                    <a:pt x="0" y="313"/>
                  </a:moveTo>
                  <a:cubicBezTo>
                    <a:pt x="0" y="313"/>
                    <a:pt x="99" y="105"/>
                    <a:pt x="358" y="538"/>
                  </a:cubicBezTo>
                  <a:cubicBezTo>
                    <a:pt x="391" y="593"/>
                    <a:pt x="532" y="639"/>
                    <a:pt x="582" y="622"/>
                  </a:cubicBezTo>
                  <a:cubicBezTo>
                    <a:pt x="825" y="540"/>
                    <a:pt x="757" y="866"/>
                    <a:pt x="757" y="866"/>
                  </a:cubicBezTo>
                  <a:cubicBezTo>
                    <a:pt x="757" y="866"/>
                    <a:pt x="781" y="30"/>
                    <a:pt x="576" y="15"/>
                  </a:cubicBezTo>
                  <a:cubicBezTo>
                    <a:pt x="372" y="0"/>
                    <a:pt x="0" y="313"/>
                    <a:pt x="0" y="313"/>
                  </a:cubicBezTo>
                  <a:close/>
                </a:path>
              </a:pathLst>
            </a:custGeom>
            <a:solidFill>
              <a:srgbClr val="1C46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90">
              <a:extLst>
                <a:ext uri="{FF2B5EF4-FFF2-40B4-BE49-F238E27FC236}">
                  <a16:creationId xmlns:a16="http://schemas.microsoft.com/office/drawing/2014/main" id="{0AD9259A-681F-4B56-A956-21E9C5C364F5}"/>
                </a:ext>
              </a:extLst>
            </p:cNvPr>
            <p:cNvSpPr>
              <a:spLocks/>
            </p:cNvSpPr>
            <p:nvPr/>
          </p:nvSpPr>
          <p:spPr bwMode="auto">
            <a:xfrm>
              <a:off x="2808" y="1792"/>
              <a:ext cx="108" cy="130"/>
            </a:xfrm>
            <a:custGeom>
              <a:avLst/>
              <a:gdLst>
                <a:gd name="T0" fmla="*/ 290 w 290"/>
                <a:gd name="T1" fmla="*/ 23 h 350"/>
                <a:gd name="T2" fmla="*/ 10 w 290"/>
                <a:gd name="T3" fmla="*/ 350 h 350"/>
                <a:gd name="T4" fmla="*/ 97 w 290"/>
                <a:gd name="T5" fmla="*/ 58 h 350"/>
                <a:gd name="T6" fmla="*/ 290 w 290"/>
                <a:gd name="T7" fmla="*/ 23 h 350"/>
              </a:gdLst>
              <a:ahLst/>
              <a:cxnLst>
                <a:cxn ang="0">
                  <a:pos x="T0" y="T1"/>
                </a:cxn>
                <a:cxn ang="0">
                  <a:pos x="T2" y="T3"/>
                </a:cxn>
                <a:cxn ang="0">
                  <a:pos x="T4" y="T5"/>
                </a:cxn>
                <a:cxn ang="0">
                  <a:pos x="T6" y="T7"/>
                </a:cxn>
              </a:cxnLst>
              <a:rect l="0" t="0" r="r" b="b"/>
              <a:pathLst>
                <a:path w="290" h="350">
                  <a:moveTo>
                    <a:pt x="290" y="23"/>
                  </a:moveTo>
                  <a:cubicBezTo>
                    <a:pt x="290" y="23"/>
                    <a:pt x="176" y="97"/>
                    <a:pt x="10" y="350"/>
                  </a:cubicBezTo>
                  <a:cubicBezTo>
                    <a:pt x="10" y="350"/>
                    <a:pt x="0" y="117"/>
                    <a:pt x="97" y="58"/>
                  </a:cubicBezTo>
                  <a:cubicBezTo>
                    <a:pt x="194" y="0"/>
                    <a:pt x="290" y="23"/>
                    <a:pt x="290" y="23"/>
                  </a:cubicBezTo>
                  <a:close/>
                </a:path>
              </a:pathLst>
            </a:custGeom>
            <a:solidFill>
              <a:srgbClr val="1C46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91">
              <a:extLst>
                <a:ext uri="{FF2B5EF4-FFF2-40B4-BE49-F238E27FC236}">
                  <a16:creationId xmlns:a16="http://schemas.microsoft.com/office/drawing/2014/main" id="{DC391F58-210A-4FB5-A216-39833DEEB9F7}"/>
                </a:ext>
              </a:extLst>
            </p:cNvPr>
            <p:cNvSpPr>
              <a:spLocks/>
            </p:cNvSpPr>
            <p:nvPr/>
          </p:nvSpPr>
          <p:spPr bwMode="auto">
            <a:xfrm>
              <a:off x="2828" y="1987"/>
              <a:ext cx="202" cy="196"/>
            </a:xfrm>
            <a:custGeom>
              <a:avLst/>
              <a:gdLst>
                <a:gd name="T0" fmla="*/ 0 w 543"/>
                <a:gd name="T1" fmla="*/ 0 h 526"/>
                <a:gd name="T2" fmla="*/ 510 w 543"/>
                <a:gd name="T3" fmla="*/ 0 h 526"/>
                <a:gd name="T4" fmla="*/ 543 w 543"/>
                <a:gd name="T5" fmla="*/ 259 h 526"/>
                <a:gd name="T6" fmla="*/ 65 w 543"/>
                <a:gd name="T7" fmla="*/ 319 h 526"/>
                <a:gd name="T8" fmla="*/ 0 w 543"/>
                <a:gd name="T9" fmla="*/ 0 h 526"/>
              </a:gdLst>
              <a:ahLst/>
              <a:cxnLst>
                <a:cxn ang="0">
                  <a:pos x="T0" y="T1"/>
                </a:cxn>
                <a:cxn ang="0">
                  <a:pos x="T2" y="T3"/>
                </a:cxn>
                <a:cxn ang="0">
                  <a:pos x="T4" y="T5"/>
                </a:cxn>
                <a:cxn ang="0">
                  <a:pos x="T6" y="T7"/>
                </a:cxn>
                <a:cxn ang="0">
                  <a:pos x="T8" y="T9"/>
                </a:cxn>
              </a:cxnLst>
              <a:rect l="0" t="0" r="r" b="b"/>
              <a:pathLst>
                <a:path w="543" h="526">
                  <a:moveTo>
                    <a:pt x="0" y="0"/>
                  </a:moveTo>
                  <a:cubicBezTo>
                    <a:pt x="0" y="0"/>
                    <a:pt x="278" y="94"/>
                    <a:pt x="510" y="0"/>
                  </a:cubicBezTo>
                  <a:cubicBezTo>
                    <a:pt x="543" y="259"/>
                    <a:pt x="543" y="259"/>
                    <a:pt x="543" y="259"/>
                  </a:cubicBezTo>
                  <a:cubicBezTo>
                    <a:pt x="543" y="259"/>
                    <a:pt x="147" y="526"/>
                    <a:pt x="65" y="319"/>
                  </a:cubicBezTo>
                  <a:cubicBezTo>
                    <a:pt x="39" y="253"/>
                    <a:pt x="0" y="0"/>
                    <a:pt x="0" y="0"/>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92">
              <a:extLst>
                <a:ext uri="{FF2B5EF4-FFF2-40B4-BE49-F238E27FC236}">
                  <a16:creationId xmlns:a16="http://schemas.microsoft.com/office/drawing/2014/main" id="{5E5C9707-D74E-49DA-B624-40AAF5DB6089}"/>
                </a:ext>
              </a:extLst>
            </p:cNvPr>
            <p:cNvSpPr>
              <a:spLocks/>
            </p:cNvSpPr>
            <p:nvPr/>
          </p:nvSpPr>
          <p:spPr bwMode="auto">
            <a:xfrm>
              <a:off x="3009" y="1960"/>
              <a:ext cx="85" cy="131"/>
            </a:xfrm>
            <a:custGeom>
              <a:avLst/>
              <a:gdLst>
                <a:gd name="T0" fmla="*/ 32 w 230"/>
                <a:gd name="T1" fmla="*/ 352 h 352"/>
                <a:gd name="T2" fmla="*/ 28 w 230"/>
                <a:gd name="T3" fmla="*/ 342 h 352"/>
                <a:gd name="T4" fmla="*/ 194 w 230"/>
                <a:gd name="T5" fmla="*/ 118 h 352"/>
                <a:gd name="T6" fmla="*/ 201 w 230"/>
                <a:gd name="T7" fmla="*/ 29 h 352"/>
                <a:gd name="T8" fmla="*/ 14 w 230"/>
                <a:gd name="T9" fmla="*/ 95 h 352"/>
                <a:gd name="T10" fmla="*/ 15 w 230"/>
                <a:gd name="T11" fmla="*/ 80 h 352"/>
                <a:gd name="T12" fmla="*/ 211 w 230"/>
                <a:gd name="T13" fmla="*/ 24 h 352"/>
                <a:gd name="T14" fmla="*/ 203 w 230"/>
                <a:gd name="T15" fmla="*/ 126 h 352"/>
                <a:gd name="T16" fmla="*/ 142 w 230"/>
                <a:gd name="T17" fmla="*/ 243 h 352"/>
                <a:gd name="T18" fmla="*/ 32 w 230"/>
                <a:gd name="T19" fmla="*/ 352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0" h="352">
                  <a:moveTo>
                    <a:pt x="32" y="352"/>
                  </a:moveTo>
                  <a:cubicBezTo>
                    <a:pt x="28" y="342"/>
                    <a:pt x="28" y="342"/>
                    <a:pt x="28" y="342"/>
                  </a:cubicBezTo>
                  <a:cubicBezTo>
                    <a:pt x="31" y="341"/>
                    <a:pt x="149" y="239"/>
                    <a:pt x="194" y="118"/>
                  </a:cubicBezTo>
                  <a:cubicBezTo>
                    <a:pt x="206" y="85"/>
                    <a:pt x="218" y="34"/>
                    <a:pt x="201" y="29"/>
                  </a:cubicBezTo>
                  <a:cubicBezTo>
                    <a:pt x="121" y="7"/>
                    <a:pt x="0" y="111"/>
                    <a:pt x="14" y="95"/>
                  </a:cubicBezTo>
                  <a:cubicBezTo>
                    <a:pt x="15" y="80"/>
                    <a:pt x="15" y="80"/>
                    <a:pt x="15" y="80"/>
                  </a:cubicBezTo>
                  <a:cubicBezTo>
                    <a:pt x="22" y="76"/>
                    <a:pt x="126" y="0"/>
                    <a:pt x="211" y="24"/>
                  </a:cubicBezTo>
                  <a:cubicBezTo>
                    <a:pt x="230" y="29"/>
                    <a:pt x="216" y="90"/>
                    <a:pt x="203" y="126"/>
                  </a:cubicBezTo>
                  <a:cubicBezTo>
                    <a:pt x="184" y="179"/>
                    <a:pt x="176" y="194"/>
                    <a:pt x="142" y="243"/>
                  </a:cubicBezTo>
                  <a:cubicBezTo>
                    <a:pt x="100" y="304"/>
                    <a:pt x="33" y="352"/>
                    <a:pt x="32" y="352"/>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93">
              <a:extLst>
                <a:ext uri="{FF2B5EF4-FFF2-40B4-BE49-F238E27FC236}">
                  <a16:creationId xmlns:a16="http://schemas.microsoft.com/office/drawing/2014/main" id="{C94CDB01-26D8-4660-BA12-3D88F78A73F4}"/>
                </a:ext>
              </a:extLst>
            </p:cNvPr>
            <p:cNvSpPr>
              <a:spLocks/>
            </p:cNvSpPr>
            <p:nvPr/>
          </p:nvSpPr>
          <p:spPr bwMode="auto">
            <a:xfrm>
              <a:off x="3038" y="1943"/>
              <a:ext cx="57" cy="81"/>
            </a:xfrm>
            <a:custGeom>
              <a:avLst/>
              <a:gdLst>
                <a:gd name="T0" fmla="*/ 2 w 155"/>
                <a:gd name="T1" fmla="*/ 126 h 216"/>
                <a:gd name="T2" fmla="*/ 125 w 155"/>
                <a:gd name="T3" fmla="*/ 28 h 216"/>
                <a:gd name="T4" fmla="*/ 147 w 155"/>
                <a:gd name="T5" fmla="*/ 98 h 216"/>
                <a:gd name="T6" fmla="*/ 49 w 155"/>
                <a:gd name="T7" fmla="*/ 216 h 216"/>
                <a:gd name="T8" fmla="*/ 2 w 155"/>
                <a:gd name="T9" fmla="*/ 126 h 216"/>
              </a:gdLst>
              <a:ahLst/>
              <a:cxnLst>
                <a:cxn ang="0">
                  <a:pos x="T0" y="T1"/>
                </a:cxn>
                <a:cxn ang="0">
                  <a:pos x="T2" y="T3"/>
                </a:cxn>
                <a:cxn ang="0">
                  <a:pos x="T4" y="T5"/>
                </a:cxn>
                <a:cxn ang="0">
                  <a:pos x="T6" y="T7"/>
                </a:cxn>
                <a:cxn ang="0">
                  <a:pos x="T8" y="T9"/>
                </a:cxn>
              </a:cxnLst>
              <a:rect l="0" t="0" r="r" b="b"/>
              <a:pathLst>
                <a:path w="155" h="216">
                  <a:moveTo>
                    <a:pt x="2" y="126"/>
                  </a:moveTo>
                  <a:cubicBezTo>
                    <a:pt x="7" y="34"/>
                    <a:pt x="95" y="0"/>
                    <a:pt x="125" y="28"/>
                  </a:cubicBezTo>
                  <a:cubicBezTo>
                    <a:pt x="141" y="42"/>
                    <a:pt x="146" y="82"/>
                    <a:pt x="147" y="98"/>
                  </a:cubicBezTo>
                  <a:cubicBezTo>
                    <a:pt x="155" y="212"/>
                    <a:pt x="49" y="216"/>
                    <a:pt x="49" y="216"/>
                  </a:cubicBezTo>
                  <a:cubicBezTo>
                    <a:pt x="49" y="216"/>
                    <a:pt x="0" y="157"/>
                    <a:pt x="2" y="126"/>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94">
              <a:extLst>
                <a:ext uri="{FF2B5EF4-FFF2-40B4-BE49-F238E27FC236}">
                  <a16:creationId xmlns:a16="http://schemas.microsoft.com/office/drawing/2014/main" id="{0835005B-34EF-484E-9B01-AF8B6DB1BAAA}"/>
                </a:ext>
              </a:extLst>
            </p:cNvPr>
            <p:cNvSpPr>
              <a:spLocks/>
            </p:cNvSpPr>
            <p:nvPr/>
          </p:nvSpPr>
          <p:spPr bwMode="auto">
            <a:xfrm>
              <a:off x="2250" y="2293"/>
              <a:ext cx="745" cy="924"/>
            </a:xfrm>
            <a:custGeom>
              <a:avLst/>
              <a:gdLst>
                <a:gd name="T0" fmla="*/ 1339 w 2001"/>
                <a:gd name="T1" fmla="*/ 42 h 2480"/>
                <a:gd name="T2" fmla="*/ 890 w 2001"/>
                <a:gd name="T3" fmla="*/ 137 h 2480"/>
                <a:gd name="T4" fmla="*/ 550 w 2001"/>
                <a:gd name="T5" fmla="*/ 1020 h 2480"/>
                <a:gd name="T6" fmla="*/ 104 w 2001"/>
                <a:gd name="T7" fmla="*/ 1538 h 2480"/>
                <a:gd name="T8" fmla="*/ 88 w 2001"/>
                <a:gd name="T9" fmla="*/ 2115 h 2480"/>
                <a:gd name="T10" fmla="*/ 1788 w 2001"/>
                <a:gd name="T11" fmla="*/ 2347 h 2480"/>
                <a:gd name="T12" fmla="*/ 1937 w 2001"/>
                <a:gd name="T13" fmla="*/ 1657 h 2480"/>
                <a:gd name="T14" fmla="*/ 1695 w 2001"/>
                <a:gd name="T15" fmla="*/ 1314 h 2480"/>
                <a:gd name="T16" fmla="*/ 1339 w 2001"/>
                <a:gd name="T17" fmla="*/ 42 h 2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01" h="2480">
                  <a:moveTo>
                    <a:pt x="1339" y="42"/>
                  </a:moveTo>
                  <a:cubicBezTo>
                    <a:pt x="1339" y="42"/>
                    <a:pt x="1096" y="0"/>
                    <a:pt x="890" y="137"/>
                  </a:cubicBezTo>
                  <a:cubicBezTo>
                    <a:pt x="684" y="275"/>
                    <a:pt x="654" y="951"/>
                    <a:pt x="550" y="1020"/>
                  </a:cubicBezTo>
                  <a:cubicBezTo>
                    <a:pt x="446" y="1089"/>
                    <a:pt x="0" y="1269"/>
                    <a:pt x="104" y="1538"/>
                  </a:cubicBezTo>
                  <a:cubicBezTo>
                    <a:pt x="208" y="1808"/>
                    <a:pt x="27" y="1930"/>
                    <a:pt x="88" y="2115"/>
                  </a:cubicBezTo>
                  <a:cubicBezTo>
                    <a:pt x="150" y="2300"/>
                    <a:pt x="1670" y="2480"/>
                    <a:pt x="1788" y="2347"/>
                  </a:cubicBezTo>
                  <a:cubicBezTo>
                    <a:pt x="1905" y="2215"/>
                    <a:pt x="2001" y="1775"/>
                    <a:pt x="1937" y="1657"/>
                  </a:cubicBezTo>
                  <a:cubicBezTo>
                    <a:pt x="1874" y="1538"/>
                    <a:pt x="1593" y="1434"/>
                    <a:pt x="1695" y="1314"/>
                  </a:cubicBezTo>
                  <a:cubicBezTo>
                    <a:pt x="1981" y="979"/>
                    <a:pt x="1874" y="9"/>
                    <a:pt x="1339" y="42"/>
                  </a:cubicBezTo>
                  <a:close/>
                </a:path>
              </a:pathLst>
            </a:custGeom>
            <a:solidFill>
              <a:srgbClr val="A9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95">
              <a:extLst>
                <a:ext uri="{FF2B5EF4-FFF2-40B4-BE49-F238E27FC236}">
                  <a16:creationId xmlns:a16="http://schemas.microsoft.com/office/drawing/2014/main" id="{B286A59A-A19C-4CAF-8DDA-719C1114EBF3}"/>
                </a:ext>
              </a:extLst>
            </p:cNvPr>
            <p:cNvSpPr>
              <a:spLocks/>
            </p:cNvSpPr>
            <p:nvPr/>
          </p:nvSpPr>
          <p:spPr bwMode="auto">
            <a:xfrm>
              <a:off x="2503" y="2690"/>
              <a:ext cx="431" cy="481"/>
            </a:xfrm>
            <a:custGeom>
              <a:avLst/>
              <a:gdLst>
                <a:gd name="T0" fmla="*/ 1158 w 1158"/>
                <a:gd name="T1" fmla="*/ 920 h 1294"/>
                <a:gd name="T2" fmla="*/ 853 w 1158"/>
                <a:gd name="T3" fmla="*/ 1106 h 1294"/>
                <a:gd name="T4" fmla="*/ 0 w 1158"/>
                <a:gd name="T5" fmla="*/ 618 h 1294"/>
                <a:gd name="T6" fmla="*/ 162 w 1158"/>
                <a:gd name="T7" fmla="*/ 541 h 1294"/>
                <a:gd name="T8" fmla="*/ 184 w 1158"/>
                <a:gd name="T9" fmla="*/ 535 h 1294"/>
                <a:gd name="T10" fmla="*/ 322 w 1158"/>
                <a:gd name="T11" fmla="*/ 405 h 1294"/>
                <a:gd name="T12" fmla="*/ 354 w 1158"/>
                <a:gd name="T13" fmla="*/ 0 h 1294"/>
                <a:gd name="T14" fmla="*/ 378 w 1158"/>
                <a:gd name="T15" fmla="*/ 3 h 1294"/>
                <a:gd name="T16" fmla="*/ 789 w 1158"/>
                <a:gd name="T17" fmla="*/ 54 h 1294"/>
                <a:gd name="T18" fmla="*/ 798 w 1158"/>
                <a:gd name="T19" fmla="*/ 302 h 1294"/>
                <a:gd name="T20" fmla="*/ 814 w 1158"/>
                <a:gd name="T21" fmla="*/ 442 h 1294"/>
                <a:gd name="T22" fmla="*/ 888 w 1158"/>
                <a:gd name="T23" fmla="*/ 508 h 1294"/>
                <a:gd name="T24" fmla="*/ 888 w 1158"/>
                <a:gd name="T25" fmla="*/ 508 h 1294"/>
                <a:gd name="T26" fmla="*/ 888 w 1158"/>
                <a:gd name="T27" fmla="*/ 509 h 1294"/>
                <a:gd name="T28" fmla="*/ 1158 w 1158"/>
                <a:gd name="T29" fmla="*/ 920 h 1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58" h="1294">
                  <a:moveTo>
                    <a:pt x="1158" y="920"/>
                  </a:moveTo>
                  <a:cubicBezTo>
                    <a:pt x="1081" y="991"/>
                    <a:pt x="982" y="1056"/>
                    <a:pt x="853" y="1106"/>
                  </a:cubicBezTo>
                  <a:cubicBezTo>
                    <a:pt x="368" y="1294"/>
                    <a:pt x="114" y="898"/>
                    <a:pt x="0" y="618"/>
                  </a:cubicBezTo>
                  <a:cubicBezTo>
                    <a:pt x="63" y="569"/>
                    <a:pt x="126" y="551"/>
                    <a:pt x="162" y="541"/>
                  </a:cubicBezTo>
                  <a:cubicBezTo>
                    <a:pt x="169" y="539"/>
                    <a:pt x="177" y="537"/>
                    <a:pt x="184" y="535"/>
                  </a:cubicBezTo>
                  <a:cubicBezTo>
                    <a:pt x="250" y="519"/>
                    <a:pt x="302" y="470"/>
                    <a:pt x="322" y="405"/>
                  </a:cubicBezTo>
                  <a:cubicBezTo>
                    <a:pt x="349" y="313"/>
                    <a:pt x="367" y="174"/>
                    <a:pt x="354" y="0"/>
                  </a:cubicBezTo>
                  <a:cubicBezTo>
                    <a:pt x="378" y="3"/>
                    <a:pt x="378" y="3"/>
                    <a:pt x="378" y="3"/>
                  </a:cubicBezTo>
                  <a:cubicBezTo>
                    <a:pt x="789" y="54"/>
                    <a:pt x="789" y="54"/>
                    <a:pt x="789" y="54"/>
                  </a:cubicBezTo>
                  <a:cubicBezTo>
                    <a:pt x="789" y="54"/>
                    <a:pt x="790" y="182"/>
                    <a:pt x="798" y="302"/>
                  </a:cubicBezTo>
                  <a:cubicBezTo>
                    <a:pt x="802" y="354"/>
                    <a:pt x="807" y="404"/>
                    <a:pt x="814" y="442"/>
                  </a:cubicBezTo>
                  <a:cubicBezTo>
                    <a:pt x="821" y="478"/>
                    <a:pt x="851" y="505"/>
                    <a:pt x="888" y="508"/>
                  </a:cubicBezTo>
                  <a:cubicBezTo>
                    <a:pt x="888" y="508"/>
                    <a:pt x="888" y="508"/>
                    <a:pt x="888" y="508"/>
                  </a:cubicBezTo>
                  <a:cubicBezTo>
                    <a:pt x="888" y="508"/>
                    <a:pt x="888" y="508"/>
                    <a:pt x="888" y="509"/>
                  </a:cubicBezTo>
                  <a:cubicBezTo>
                    <a:pt x="895" y="517"/>
                    <a:pt x="1037" y="689"/>
                    <a:pt x="1158" y="920"/>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96">
              <a:extLst>
                <a:ext uri="{FF2B5EF4-FFF2-40B4-BE49-F238E27FC236}">
                  <a16:creationId xmlns:a16="http://schemas.microsoft.com/office/drawing/2014/main" id="{AB17AB95-122E-48B8-96CA-832CD4EC8A61}"/>
                </a:ext>
              </a:extLst>
            </p:cNvPr>
            <p:cNvSpPr>
              <a:spLocks/>
            </p:cNvSpPr>
            <p:nvPr/>
          </p:nvSpPr>
          <p:spPr bwMode="auto">
            <a:xfrm>
              <a:off x="2317" y="2879"/>
              <a:ext cx="786" cy="361"/>
            </a:xfrm>
            <a:custGeom>
              <a:avLst/>
              <a:gdLst>
                <a:gd name="T0" fmla="*/ 0 w 2110"/>
                <a:gd name="T1" fmla="*/ 970 h 971"/>
                <a:gd name="T2" fmla="*/ 301 w 2110"/>
                <a:gd name="T3" fmla="*/ 175 h 971"/>
                <a:gd name="T4" fmla="*/ 662 w 2110"/>
                <a:gd name="T5" fmla="*/ 33 h 971"/>
                <a:gd name="T6" fmla="*/ 662 w 2110"/>
                <a:gd name="T7" fmla="*/ 33 h 971"/>
                <a:gd name="T8" fmla="*/ 673 w 2110"/>
                <a:gd name="T9" fmla="*/ 68 h 971"/>
                <a:gd name="T10" fmla="*/ 788 w 2110"/>
                <a:gd name="T11" fmla="*/ 369 h 971"/>
                <a:gd name="T12" fmla="*/ 815 w 2110"/>
                <a:gd name="T13" fmla="*/ 407 h 971"/>
                <a:gd name="T14" fmla="*/ 1118 w 2110"/>
                <a:gd name="T15" fmla="*/ 442 h 971"/>
                <a:gd name="T16" fmla="*/ 1155 w 2110"/>
                <a:gd name="T17" fmla="*/ 443 h 971"/>
                <a:gd name="T18" fmla="*/ 1582 w 2110"/>
                <a:gd name="T19" fmla="*/ 388 h 971"/>
                <a:gd name="T20" fmla="*/ 1388 w 2110"/>
                <a:gd name="T21" fmla="*/ 1 h 971"/>
                <a:gd name="T22" fmla="*/ 1388 w 2110"/>
                <a:gd name="T23" fmla="*/ 0 h 971"/>
                <a:gd name="T24" fmla="*/ 1758 w 2110"/>
                <a:gd name="T25" fmla="*/ 85 h 971"/>
                <a:gd name="T26" fmla="*/ 2110 w 2110"/>
                <a:gd name="T27" fmla="*/ 971 h 971"/>
                <a:gd name="T28" fmla="*/ 0 w 2110"/>
                <a:gd name="T29" fmla="*/ 97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10" h="971">
                  <a:moveTo>
                    <a:pt x="0" y="970"/>
                  </a:moveTo>
                  <a:cubicBezTo>
                    <a:pt x="40" y="820"/>
                    <a:pt x="191" y="282"/>
                    <a:pt x="301" y="175"/>
                  </a:cubicBezTo>
                  <a:cubicBezTo>
                    <a:pt x="408" y="72"/>
                    <a:pt x="654" y="34"/>
                    <a:pt x="662" y="33"/>
                  </a:cubicBezTo>
                  <a:cubicBezTo>
                    <a:pt x="662" y="33"/>
                    <a:pt x="662" y="33"/>
                    <a:pt x="662" y="33"/>
                  </a:cubicBezTo>
                  <a:cubicBezTo>
                    <a:pt x="662" y="33"/>
                    <a:pt x="666" y="46"/>
                    <a:pt x="673" y="68"/>
                  </a:cubicBezTo>
                  <a:cubicBezTo>
                    <a:pt x="695" y="137"/>
                    <a:pt x="747" y="294"/>
                    <a:pt x="788" y="369"/>
                  </a:cubicBezTo>
                  <a:cubicBezTo>
                    <a:pt x="798" y="388"/>
                    <a:pt x="807" y="401"/>
                    <a:pt x="815" y="407"/>
                  </a:cubicBezTo>
                  <a:cubicBezTo>
                    <a:pt x="836" y="424"/>
                    <a:pt x="969" y="438"/>
                    <a:pt x="1118" y="442"/>
                  </a:cubicBezTo>
                  <a:cubicBezTo>
                    <a:pt x="1130" y="443"/>
                    <a:pt x="1142" y="443"/>
                    <a:pt x="1155" y="443"/>
                  </a:cubicBezTo>
                  <a:cubicBezTo>
                    <a:pt x="1357" y="447"/>
                    <a:pt x="1576" y="433"/>
                    <a:pt x="1582" y="388"/>
                  </a:cubicBezTo>
                  <a:cubicBezTo>
                    <a:pt x="1592" y="308"/>
                    <a:pt x="1396" y="12"/>
                    <a:pt x="1388" y="1"/>
                  </a:cubicBezTo>
                  <a:cubicBezTo>
                    <a:pt x="1388" y="0"/>
                    <a:pt x="1388" y="0"/>
                    <a:pt x="1388" y="0"/>
                  </a:cubicBezTo>
                  <a:cubicBezTo>
                    <a:pt x="1626" y="14"/>
                    <a:pt x="1758" y="85"/>
                    <a:pt x="1758" y="85"/>
                  </a:cubicBezTo>
                  <a:cubicBezTo>
                    <a:pt x="1984" y="314"/>
                    <a:pt x="2081" y="641"/>
                    <a:pt x="2110" y="971"/>
                  </a:cubicBezTo>
                  <a:lnTo>
                    <a:pt x="0" y="970"/>
                  </a:lnTo>
                  <a:close/>
                </a:path>
              </a:pathLst>
            </a:custGeom>
            <a:solidFill>
              <a:srgbClr val="071E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97">
              <a:extLst>
                <a:ext uri="{FF2B5EF4-FFF2-40B4-BE49-F238E27FC236}">
                  <a16:creationId xmlns:a16="http://schemas.microsoft.com/office/drawing/2014/main" id="{ACE0BA73-E851-4044-A67E-1213EAFE1EF3}"/>
                </a:ext>
              </a:extLst>
            </p:cNvPr>
            <p:cNvSpPr>
              <a:spLocks/>
            </p:cNvSpPr>
            <p:nvPr/>
          </p:nvSpPr>
          <p:spPr bwMode="auto">
            <a:xfrm>
              <a:off x="2644" y="2691"/>
              <a:ext cx="156" cy="115"/>
            </a:xfrm>
            <a:custGeom>
              <a:avLst/>
              <a:gdLst>
                <a:gd name="T0" fmla="*/ 411 w 420"/>
                <a:gd name="T1" fmla="*/ 51 h 309"/>
                <a:gd name="T2" fmla="*/ 420 w 420"/>
                <a:gd name="T3" fmla="*/ 299 h 309"/>
                <a:gd name="T4" fmla="*/ 0 w 420"/>
                <a:gd name="T5" fmla="*/ 0 h 309"/>
                <a:gd name="T6" fmla="*/ 411 w 420"/>
                <a:gd name="T7" fmla="*/ 51 h 309"/>
              </a:gdLst>
              <a:ahLst/>
              <a:cxnLst>
                <a:cxn ang="0">
                  <a:pos x="T0" y="T1"/>
                </a:cxn>
                <a:cxn ang="0">
                  <a:pos x="T2" y="T3"/>
                </a:cxn>
                <a:cxn ang="0">
                  <a:pos x="T4" y="T5"/>
                </a:cxn>
                <a:cxn ang="0">
                  <a:pos x="T6" y="T7"/>
                </a:cxn>
              </a:cxnLst>
              <a:rect l="0" t="0" r="r" b="b"/>
              <a:pathLst>
                <a:path w="420" h="309">
                  <a:moveTo>
                    <a:pt x="411" y="51"/>
                  </a:moveTo>
                  <a:cubicBezTo>
                    <a:pt x="411" y="51"/>
                    <a:pt x="411" y="179"/>
                    <a:pt x="420" y="299"/>
                  </a:cubicBezTo>
                  <a:cubicBezTo>
                    <a:pt x="193" y="309"/>
                    <a:pt x="58" y="111"/>
                    <a:pt x="0" y="0"/>
                  </a:cubicBezTo>
                  <a:lnTo>
                    <a:pt x="411" y="51"/>
                  </a:lnTo>
                  <a:close/>
                </a:path>
              </a:pathLst>
            </a:custGeom>
            <a:solidFill>
              <a:srgbClr val="ED98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98">
              <a:extLst>
                <a:ext uri="{FF2B5EF4-FFF2-40B4-BE49-F238E27FC236}">
                  <a16:creationId xmlns:a16="http://schemas.microsoft.com/office/drawing/2014/main" id="{2DD9E21A-B892-4919-900C-F1059C8A5226}"/>
                </a:ext>
              </a:extLst>
            </p:cNvPr>
            <p:cNvSpPr>
              <a:spLocks/>
            </p:cNvSpPr>
            <p:nvPr/>
          </p:nvSpPr>
          <p:spPr bwMode="auto">
            <a:xfrm>
              <a:off x="2579" y="2404"/>
              <a:ext cx="308" cy="364"/>
            </a:xfrm>
            <a:custGeom>
              <a:avLst/>
              <a:gdLst>
                <a:gd name="T0" fmla="*/ 670 w 828"/>
                <a:gd name="T1" fmla="*/ 928 h 976"/>
                <a:gd name="T2" fmla="*/ 110 w 828"/>
                <a:gd name="T3" fmla="*/ 642 h 976"/>
                <a:gd name="T4" fmla="*/ 341 w 828"/>
                <a:gd name="T5" fmla="*/ 44 h 976"/>
                <a:gd name="T6" fmla="*/ 793 w 828"/>
                <a:gd name="T7" fmla="*/ 232 h 976"/>
                <a:gd name="T8" fmla="*/ 670 w 828"/>
                <a:gd name="T9" fmla="*/ 928 h 976"/>
              </a:gdLst>
              <a:ahLst/>
              <a:cxnLst>
                <a:cxn ang="0">
                  <a:pos x="T0" y="T1"/>
                </a:cxn>
                <a:cxn ang="0">
                  <a:pos x="T2" y="T3"/>
                </a:cxn>
                <a:cxn ang="0">
                  <a:pos x="T4" y="T5"/>
                </a:cxn>
                <a:cxn ang="0">
                  <a:pos x="T6" y="T7"/>
                </a:cxn>
                <a:cxn ang="0">
                  <a:pos x="T8" y="T9"/>
                </a:cxn>
              </a:cxnLst>
              <a:rect l="0" t="0" r="r" b="b"/>
              <a:pathLst>
                <a:path w="828" h="976">
                  <a:moveTo>
                    <a:pt x="670" y="928"/>
                  </a:moveTo>
                  <a:cubicBezTo>
                    <a:pt x="670" y="928"/>
                    <a:pt x="135" y="976"/>
                    <a:pt x="110" y="642"/>
                  </a:cubicBezTo>
                  <a:cubicBezTo>
                    <a:pt x="85" y="308"/>
                    <a:pt x="0" y="89"/>
                    <a:pt x="341" y="44"/>
                  </a:cubicBezTo>
                  <a:cubicBezTo>
                    <a:pt x="682" y="0"/>
                    <a:pt x="758" y="122"/>
                    <a:pt x="793" y="232"/>
                  </a:cubicBezTo>
                  <a:cubicBezTo>
                    <a:pt x="828" y="341"/>
                    <a:pt x="809" y="907"/>
                    <a:pt x="670" y="928"/>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99">
              <a:extLst>
                <a:ext uri="{FF2B5EF4-FFF2-40B4-BE49-F238E27FC236}">
                  <a16:creationId xmlns:a16="http://schemas.microsoft.com/office/drawing/2014/main" id="{3ADB3C52-AA64-4732-B2E7-BC0F1ED5DA91}"/>
                </a:ext>
              </a:extLst>
            </p:cNvPr>
            <p:cNvSpPr>
              <a:spLocks/>
            </p:cNvSpPr>
            <p:nvPr/>
          </p:nvSpPr>
          <p:spPr bwMode="auto">
            <a:xfrm>
              <a:off x="2673" y="2593"/>
              <a:ext cx="205" cy="172"/>
            </a:xfrm>
            <a:custGeom>
              <a:avLst/>
              <a:gdLst>
                <a:gd name="T0" fmla="*/ 549 w 549"/>
                <a:gd name="T1" fmla="*/ 22 h 461"/>
                <a:gd name="T2" fmla="*/ 10 w 549"/>
                <a:gd name="T3" fmla="*/ 0 h 461"/>
                <a:gd name="T4" fmla="*/ 0 w 549"/>
                <a:gd name="T5" fmla="*/ 299 h 461"/>
                <a:gd name="T6" fmla="*/ 168 w 549"/>
                <a:gd name="T7" fmla="*/ 408 h 461"/>
                <a:gd name="T8" fmla="*/ 504 w 549"/>
                <a:gd name="T9" fmla="*/ 333 h 461"/>
                <a:gd name="T10" fmla="*/ 549 w 549"/>
                <a:gd name="T11" fmla="*/ 22 h 461"/>
              </a:gdLst>
              <a:ahLst/>
              <a:cxnLst>
                <a:cxn ang="0">
                  <a:pos x="T0" y="T1"/>
                </a:cxn>
                <a:cxn ang="0">
                  <a:pos x="T2" y="T3"/>
                </a:cxn>
                <a:cxn ang="0">
                  <a:pos x="T4" y="T5"/>
                </a:cxn>
                <a:cxn ang="0">
                  <a:pos x="T6" y="T7"/>
                </a:cxn>
                <a:cxn ang="0">
                  <a:pos x="T8" y="T9"/>
                </a:cxn>
                <a:cxn ang="0">
                  <a:pos x="T10" y="T11"/>
                </a:cxn>
              </a:cxnLst>
              <a:rect l="0" t="0" r="r" b="b"/>
              <a:pathLst>
                <a:path w="549" h="461">
                  <a:moveTo>
                    <a:pt x="549" y="22"/>
                  </a:moveTo>
                  <a:cubicBezTo>
                    <a:pt x="549" y="22"/>
                    <a:pt x="285" y="83"/>
                    <a:pt x="10" y="0"/>
                  </a:cubicBezTo>
                  <a:cubicBezTo>
                    <a:pt x="0" y="299"/>
                    <a:pt x="0" y="299"/>
                    <a:pt x="0" y="299"/>
                  </a:cubicBezTo>
                  <a:cubicBezTo>
                    <a:pt x="0" y="299"/>
                    <a:pt x="49" y="361"/>
                    <a:pt x="168" y="408"/>
                  </a:cubicBezTo>
                  <a:cubicBezTo>
                    <a:pt x="302" y="461"/>
                    <a:pt x="455" y="459"/>
                    <a:pt x="504" y="333"/>
                  </a:cubicBezTo>
                  <a:cubicBezTo>
                    <a:pt x="544" y="231"/>
                    <a:pt x="549" y="22"/>
                    <a:pt x="549" y="22"/>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100">
              <a:extLst>
                <a:ext uri="{FF2B5EF4-FFF2-40B4-BE49-F238E27FC236}">
                  <a16:creationId xmlns:a16="http://schemas.microsoft.com/office/drawing/2014/main" id="{F9D373DE-3679-4069-B73C-A1153732A97D}"/>
                </a:ext>
              </a:extLst>
            </p:cNvPr>
            <p:cNvSpPr>
              <a:spLocks/>
            </p:cNvSpPr>
            <p:nvPr/>
          </p:nvSpPr>
          <p:spPr bwMode="auto">
            <a:xfrm>
              <a:off x="2588" y="2566"/>
              <a:ext cx="101" cy="146"/>
            </a:xfrm>
            <a:custGeom>
              <a:avLst/>
              <a:gdLst>
                <a:gd name="T0" fmla="*/ 261 w 271"/>
                <a:gd name="T1" fmla="*/ 392 h 392"/>
                <a:gd name="T2" fmla="*/ 264 w 271"/>
                <a:gd name="T3" fmla="*/ 381 h 392"/>
                <a:gd name="T4" fmla="*/ 50 w 271"/>
                <a:gd name="T5" fmla="*/ 142 h 392"/>
                <a:gd name="T6" fmla="*/ 33 w 271"/>
                <a:gd name="T7" fmla="*/ 41 h 392"/>
                <a:gd name="T8" fmla="*/ 254 w 271"/>
                <a:gd name="T9" fmla="*/ 96 h 392"/>
                <a:gd name="T10" fmla="*/ 251 w 271"/>
                <a:gd name="T11" fmla="*/ 79 h 392"/>
                <a:gd name="T12" fmla="*/ 21 w 271"/>
                <a:gd name="T13" fmla="*/ 36 h 392"/>
                <a:gd name="T14" fmla="*/ 41 w 271"/>
                <a:gd name="T15" fmla="*/ 152 h 392"/>
                <a:gd name="T16" fmla="*/ 123 w 271"/>
                <a:gd name="T17" fmla="*/ 279 h 392"/>
                <a:gd name="T18" fmla="*/ 261 w 271"/>
                <a:gd name="T19" fmla="*/ 39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1" h="392">
                  <a:moveTo>
                    <a:pt x="261" y="392"/>
                  </a:moveTo>
                  <a:cubicBezTo>
                    <a:pt x="264" y="381"/>
                    <a:pt x="264" y="381"/>
                    <a:pt x="264" y="381"/>
                  </a:cubicBezTo>
                  <a:cubicBezTo>
                    <a:pt x="261" y="380"/>
                    <a:pt x="115" y="275"/>
                    <a:pt x="50" y="142"/>
                  </a:cubicBezTo>
                  <a:cubicBezTo>
                    <a:pt x="33" y="106"/>
                    <a:pt x="14" y="48"/>
                    <a:pt x="33" y="41"/>
                  </a:cubicBezTo>
                  <a:cubicBezTo>
                    <a:pt x="123" y="7"/>
                    <a:pt x="271" y="113"/>
                    <a:pt x="254" y="96"/>
                  </a:cubicBezTo>
                  <a:cubicBezTo>
                    <a:pt x="251" y="79"/>
                    <a:pt x="251" y="79"/>
                    <a:pt x="251" y="79"/>
                  </a:cubicBezTo>
                  <a:cubicBezTo>
                    <a:pt x="243" y="76"/>
                    <a:pt x="116" y="0"/>
                    <a:pt x="21" y="36"/>
                  </a:cubicBezTo>
                  <a:cubicBezTo>
                    <a:pt x="0" y="44"/>
                    <a:pt x="22" y="113"/>
                    <a:pt x="41" y="152"/>
                  </a:cubicBezTo>
                  <a:cubicBezTo>
                    <a:pt x="69" y="211"/>
                    <a:pt x="79" y="227"/>
                    <a:pt x="123" y="279"/>
                  </a:cubicBezTo>
                  <a:cubicBezTo>
                    <a:pt x="178" y="345"/>
                    <a:pt x="260" y="392"/>
                    <a:pt x="261" y="392"/>
                  </a:cubicBezTo>
                  <a:close/>
                </a:path>
              </a:pathLst>
            </a:custGeom>
            <a:solidFill>
              <a:srgbClr val="D2E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101">
              <a:extLst>
                <a:ext uri="{FF2B5EF4-FFF2-40B4-BE49-F238E27FC236}">
                  <a16:creationId xmlns:a16="http://schemas.microsoft.com/office/drawing/2014/main" id="{24A2E952-A7D1-46D7-A94F-BCAEC5596E53}"/>
                </a:ext>
              </a:extLst>
            </p:cNvPr>
            <p:cNvSpPr>
              <a:spLocks/>
            </p:cNvSpPr>
            <p:nvPr/>
          </p:nvSpPr>
          <p:spPr bwMode="auto">
            <a:xfrm>
              <a:off x="2590" y="2560"/>
              <a:ext cx="65" cy="92"/>
            </a:xfrm>
            <a:custGeom>
              <a:avLst/>
              <a:gdLst>
                <a:gd name="T0" fmla="*/ 170 w 175"/>
                <a:gd name="T1" fmla="*/ 134 h 249"/>
                <a:gd name="T2" fmla="*/ 18 w 175"/>
                <a:gd name="T3" fmla="*/ 35 h 249"/>
                <a:gd name="T4" fmla="*/ 0 w 175"/>
                <a:gd name="T5" fmla="*/ 118 h 249"/>
                <a:gd name="T6" fmla="*/ 125 w 175"/>
                <a:gd name="T7" fmla="*/ 242 h 249"/>
                <a:gd name="T8" fmla="*/ 170 w 175"/>
                <a:gd name="T9" fmla="*/ 134 h 249"/>
              </a:gdLst>
              <a:ahLst/>
              <a:cxnLst>
                <a:cxn ang="0">
                  <a:pos x="T0" y="T1"/>
                </a:cxn>
                <a:cxn ang="0">
                  <a:pos x="T2" y="T3"/>
                </a:cxn>
                <a:cxn ang="0">
                  <a:pos x="T4" y="T5"/>
                </a:cxn>
                <a:cxn ang="0">
                  <a:pos x="T6" y="T7"/>
                </a:cxn>
                <a:cxn ang="0">
                  <a:pos x="T8" y="T9"/>
                </a:cxn>
              </a:cxnLst>
              <a:rect l="0" t="0" r="r" b="b"/>
              <a:pathLst>
                <a:path w="175" h="249">
                  <a:moveTo>
                    <a:pt x="170" y="134"/>
                  </a:moveTo>
                  <a:cubicBezTo>
                    <a:pt x="154" y="29"/>
                    <a:pt x="50" y="0"/>
                    <a:pt x="18" y="35"/>
                  </a:cubicBezTo>
                  <a:cubicBezTo>
                    <a:pt x="1" y="53"/>
                    <a:pt x="0" y="99"/>
                    <a:pt x="0" y="118"/>
                  </a:cubicBezTo>
                  <a:cubicBezTo>
                    <a:pt x="3" y="249"/>
                    <a:pt x="125" y="242"/>
                    <a:pt x="125" y="242"/>
                  </a:cubicBezTo>
                  <a:cubicBezTo>
                    <a:pt x="125" y="242"/>
                    <a:pt x="175" y="170"/>
                    <a:pt x="170" y="134"/>
                  </a:cubicBezTo>
                  <a:close/>
                </a:path>
              </a:pathLst>
            </a:custGeom>
            <a:solidFill>
              <a:srgbClr val="FFB2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102">
              <a:extLst>
                <a:ext uri="{FF2B5EF4-FFF2-40B4-BE49-F238E27FC236}">
                  <a16:creationId xmlns:a16="http://schemas.microsoft.com/office/drawing/2014/main" id="{DD21F557-09C0-4AA4-BC48-479A528CF748}"/>
                </a:ext>
              </a:extLst>
            </p:cNvPr>
            <p:cNvSpPr>
              <a:spLocks/>
            </p:cNvSpPr>
            <p:nvPr/>
          </p:nvSpPr>
          <p:spPr bwMode="auto">
            <a:xfrm>
              <a:off x="2550" y="2357"/>
              <a:ext cx="363" cy="284"/>
            </a:xfrm>
            <a:custGeom>
              <a:avLst/>
              <a:gdLst>
                <a:gd name="T0" fmla="*/ 842 w 977"/>
                <a:gd name="T1" fmla="*/ 175 h 763"/>
                <a:gd name="T2" fmla="*/ 657 w 977"/>
                <a:gd name="T3" fmla="*/ 140 h 763"/>
                <a:gd name="T4" fmla="*/ 181 w 977"/>
                <a:gd name="T5" fmla="*/ 252 h 763"/>
                <a:gd name="T6" fmla="*/ 0 w 977"/>
                <a:gd name="T7" fmla="*/ 645 h 763"/>
                <a:gd name="T8" fmla="*/ 323 w 977"/>
                <a:gd name="T9" fmla="*/ 624 h 763"/>
                <a:gd name="T10" fmla="*/ 496 w 977"/>
                <a:gd name="T11" fmla="*/ 484 h 763"/>
                <a:gd name="T12" fmla="*/ 300 w 977"/>
                <a:gd name="T13" fmla="*/ 763 h 763"/>
                <a:gd name="T14" fmla="*/ 649 w 977"/>
                <a:gd name="T15" fmla="*/ 196 h 763"/>
                <a:gd name="T16" fmla="*/ 856 w 977"/>
                <a:gd name="T17" fmla="*/ 355 h 763"/>
                <a:gd name="T18" fmla="*/ 886 w 977"/>
                <a:gd name="T19" fmla="*/ 591 h 763"/>
                <a:gd name="T20" fmla="*/ 842 w 977"/>
                <a:gd name="T21" fmla="*/ 175 h 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77" h="763">
                  <a:moveTo>
                    <a:pt x="842" y="175"/>
                  </a:moveTo>
                  <a:cubicBezTo>
                    <a:pt x="751" y="81"/>
                    <a:pt x="690" y="107"/>
                    <a:pt x="657" y="140"/>
                  </a:cubicBezTo>
                  <a:cubicBezTo>
                    <a:pt x="353" y="0"/>
                    <a:pt x="181" y="252"/>
                    <a:pt x="181" y="252"/>
                  </a:cubicBezTo>
                  <a:cubicBezTo>
                    <a:pt x="162" y="495"/>
                    <a:pt x="0" y="645"/>
                    <a:pt x="0" y="645"/>
                  </a:cubicBezTo>
                  <a:cubicBezTo>
                    <a:pt x="0" y="645"/>
                    <a:pt x="102" y="698"/>
                    <a:pt x="323" y="624"/>
                  </a:cubicBezTo>
                  <a:cubicBezTo>
                    <a:pt x="390" y="601"/>
                    <a:pt x="448" y="547"/>
                    <a:pt x="496" y="484"/>
                  </a:cubicBezTo>
                  <a:cubicBezTo>
                    <a:pt x="416" y="644"/>
                    <a:pt x="300" y="763"/>
                    <a:pt x="300" y="763"/>
                  </a:cubicBezTo>
                  <a:cubicBezTo>
                    <a:pt x="560" y="619"/>
                    <a:pt x="641" y="237"/>
                    <a:pt x="649" y="196"/>
                  </a:cubicBezTo>
                  <a:cubicBezTo>
                    <a:pt x="703" y="194"/>
                    <a:pt x="802" y="226"/>
                    <a:pt x="856" y="355"/>
                  </a:cubicBezTo>
                  <a:cubicBezTo>
                    <a:pt x="891" y="437"/>
                    <a:pt x="886" y="591"/>
                    <a:pt x="886" y="591"/>
                  </a:cubicBezTo>
                  <a:cubicBezTo>
                    <a:pt x="886" y="591"/>
                    <a:pt x="977" y="317"/>
                    <a:pt x="842" y="175"/>
                  </a:cubicBezTo>
                  <a:close/>
                </a:path>
              </a:pathLst>
            </a:custGeom>
            <a:solidFill>
              <a:srgbClr val="A9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3" name="Title 74913">
            <a:extLst>
              <a:ext uri="{FF2B5EF4-FFF2-40B4-BE49-F238E27FC236}">
                <a16:creationId xmlns:a16="http://schemas.microsoft.com/office/drawing/2014/main" id="{48241532-C080-4530-BCAB-970DF4CD903A}"/>
              </a:ext>
            </a:extLst>
          </p:cNvPr>
          <p:cNvSpPr txBox="1">
            <a:spLocks/>
          </p:cNvSpPr>
          <p:nvPr/>
        </p:nvSpPr>
        <p:spPr>
          <a:xfrm>
            <a:off x="5860819" y="2243478"/>
            <a:ext cx="6153608" cy="175101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Avoid</a:t>
            </a:r>
            <a:br>
              <a:rPr lang="en-US" b="1" dirty="0"/>
            </a:br>
            <a:r>
              <a:rPr lang="en-US" b="1" dirty="0">
                <a:solidFill>
                  <a:srgbClr val="A6C23D"/>
                </a:solidFill>
              </a:rPr>
              <a:t>crowds   </a:t>
            </a:r>
          </a:p>
        </p:txBody>
      </p:sp>
      <p:sp>
        <p:nvSpPr>
          <p:cNvPr id="154" name="Text Placeholder 22">
            <a:extLst>
              <a:ext uri="{FF2B5EF4-FFF2-40B4-BE49-F238E27FC236}">
                <a16:creationId xmlns:a16="http://schemas.microsoft.com/office/drawing/2014/main" id="{85D2FFC6-DDA6-45DC-89DC-FE5F15AC1C88}"/>
              </a:ext>
            </a:extLst>
          </p:cNvPr>
          <p:cNvSpPr>
            <a:spLocks noGrp="1"/>
          </p:cNvSpPr>
          <p:nvPr>
            <p:ph type="body" sz="quarter" idx="10"/>
          </p:nvPr>
        </p:nvSpPr>
        <p:spPr>
          <a:xfrm>
            <a:off x="5926137" y="3535704"/>
            <a:ext cx="3812727" cy="1766886"/>
          </a:xfrm>
        </p:spPr>
        <p:txBody>
          <a:bodyPr/>
          <a:lstStyle/>
          <a:p>
            <a:r>
              <a:rPr lang="pt-BR" altLang="es-MX" dirty="0">
                <a:cs typeface="Calibri Light" panose="020F0302020204030204" pitchFamily="34" charset="0"/>
              </a:rPr>
              <a:t>adipiscing elit. Aliquam tincidunt ante nec sem congue convallis. Pellentesque vel mauris quis nisl ornare rutrum in id risus.</a:t>
            </a:r>
            <a:endParaRPr lang="en-US" dirty="0"/>
          </a:p>
        </p:txBody>
      </p:sp>
      <p:sp>
        <p:nvSpPr>
          <p:cNvPr id="156" name="Freeform 5">
            <a:extLst>
              <a:ext uri="{FF2B5EF4-FFF2-40B4-BE49-F238E27FC236}">
                <a16:creationId xmlns:a16="http://schemas.microsoft.com/office/drawing/2014/main" id="{27CC039B-0480-4EEC-8D7A-A4167D36CD8D}"/>
              </a:ext>
            </a:extLst>
          </p:cNvPr>
          <p:cNvSpPr>
            <a:spLocks/>
          </p:cNvSpPr>
          <p:nvPr/>
        </p:nvSpPr>
        <p:spPr bwMode="auto">
          <a:xfrm>
            <a:off x="1588" y="5068417"/>
            <a:ext cx="2910904" cy="1895946"/>
          </a:xfrm>
          <a:custGeom>
            <a:avLst/>
            <a:gdLst>
              <a:gd name="T0" fmla="*/ 10 w 1809"/>
              <a:gd name="T1" fmla="*/ 236 h 1176"/>
              <a:gd name="T2" fmla="*/ 385 w 1809"/>
              <a:gd name="T3" fmla="*/ 500 h 1176"/>
              <a:gd name="T4" fmla="*/ 997 w 1809"/>
              <a:gd name="T5" fmla="*/ 772 h 1176"/>
              <a:gd name="T6" fmla="*/ 1593 w 1809"/>
              <a:gd name="T7" fmla="*/ 1176 h 1176"/>
              <a:gd name="T8" fmla="*/ 0 w 1809"/>
              <a:gd name="T9" fmla="*/ 1176 h 1176"/>
              <a:gd name="T10" fmla="*/ 10 w 1809"/>
              <a:gd name="T11" fmla="*/ 236 h 1176"/>
            </a:gdLst>
            <a:ahLst/>
            <a:cxnLst>
              <a:cxn ang="0">
                <a:pos x="T0" y="T1"/>
              </a:cxn>
              <a:cxn ang="0">
                <a:pos x="T2" y="T3"/>
              </a:cxn>
              <a:cxn ang="0">
                <a:pos x="T4" y="T5"/>
              </a:cxn>
              <a:cxn ang="0">
                <a:pos x="T6" y="T7"/>
              </a:cxn>
              <a:cxn ang="0">
                <a:pos x="T8" y="T9"/>
              </a:cxn>
              <a:cxn ang="0">
                <a:pos x="T10" y="T11"/>
              </a:cxn>
            </a:cxnLst>
            <a:rect l="0" t="0" r="r" b="b"/>
            <a:pathLst>
              <a:path w="1809" h="1176">
                <a:moveTo>
                  <a:pt x="10" y="236"/>
                </a:moveTo>
                <a:cubicBezTo>
                  <a:pt x="10" y="236"/>
                  <a:pt x="329" y="0"/>
                  <a:pt x="385" y="500"/>
                </a:cubicBezTo>
                <a:cubicBezTo>
                  <a:pt x="385" y="572"/>
                  <a:pt x="517" y="932"/>
                  <a:pt x="997" y="772"/>
                </a:cubicBezTo>
                <a:cubicBezTo>
                  <a:pt x="1133" y="700"/>
                  <a:pt x="1809" y="448"/>
                  <a:pt x="1593" y="1176"/>
                </a:cubicBezTo>
                <a:cubicBezTo>
                  <a:pt x="1329" y="1176"/>
                  <a:pt x="0" y="1176"/>
                  <a:pt x="0" y="1176"/>
                </a:cubicBezTo>
                <a:lnTo>
                  <a:pt x="10" y="236"/>
                </a:lnTo>
                <a:close/>
              </a:path>
            </a:pathLst>
          </a:custGeom>
          <a:solidFill>
            <a:srgbClr val="BF3C5C"/>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22220057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サブタイトル 16">
            <a:extLst>
              <a:ext uri="{FF2B5EF4-FFF2-40B4-BE49-F238E27FC236}">
                <a16:creationId xmlns:a16="http://schemas.microsoft.com/office/drawing/2014/main" id="{89F40F73-16C6-4597-9220-15742927B21C}"/>
              </a:ext>
            </a:extLst>
          </p:cNvPr>
          <p:cNvSpPr txBox="1">
            <a:spLocks/>
          </p:cNvSpPr>
          <p:nvPr/>
        </p:nvSpPr>
        <p:spPr>
          <a:xfrm>
            <a:off x="4543426" y="3914419"/>
            <a:ext cx="12192000" cy="1952625"/>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dirty="0">
                <a:solidFill>
                  <a:schemeClr val="bg1"/>
                </a:solidFill>
                <a:hlinkClick r:id="rId2">
                  <a:extLst>
                    <a:ext uri="{A12FA001-AC4F-418D-AE19-62706E023703}">
                      <ahyp:hlinkClr xmlns:ahyp="http://schemas.microsoft.com/office/drawing/2018/hyperlinkcolor" val="tx"/>
                    </a:ext>
                  </a:extLst>
                </a:hlinkClick>
              </a:rPr>
              <a:t>https://free-powerpoint-templates-download.com/</a:t>
            </a:r>
            <a:endParaRPr lang="en-US" sz="2400" dirty="0">
              <a:solidFill>
                <a:schemeClr val="bg1"/>
              </a:solidFill>
            </a:endParaRPr>
          </a:p>
          <a:p>
            <a:pPr marL="0" indent="0">
              <a:buFont typeface="Arial" panose="020B0604020202020204" pitchFamily="34" charset="0"/>
              <a:buNone/>
            </a:pPr>
            <a:br>
              <a:rPr lang="en-US" altLang="ja-JP" sz="2400" dirty="0">
                <a:solidFill>
                  <a:schemeClr val="bg1"/>
                </a:solidFill>
                <a:cs typeface="Arial" panose="020B0604020202020204" pitchFamily="34" charset="0"/>
              </a:rPr>
            </a:br>
            <a:endParaRPr lang="en-US" altLang="ja-JP" sz="2400" dirty="0">
              <a:solidFill>
                <a:schemeClr val="bg1"/>
              </a:solidFill>
              <a:cs typeface="Arial" panose="020B0604020202020204" pitchFamily="34" charset="0"/>
            </a:endParaRPr>
          </a:p>
        </p:txBody>
      </p:sp>
      <p:grpSp>
        <p:nvGrpSpPr>
          <p:cNvPr id="7" name="Group 4">
            <a:extLst>
              <a:ext uri="{FF2B5EF4-FFF2-40B4-BE49-F238E27FC236}">
                <a16:creationId xmlns:a16="http://schemas.microsoft.com/office/drawing/2014/main" id="{3BBF9E2E-8450-41C6-AA14-FE4E1814DDEA}"/>
              </a:ext>
            </a:extLst>
          </p:cNvPr>
          <p:cNvGrpSpPr>
            <a:grpSpLocks noChangeAspect="1"/>
          </p:cNvGrpSpPr>
          <p:nvPr/>
        </p:nvGrpSpPr>
        <p:grpSpPr bwMode="auto">
          <a:xfrm>
            <a:off x="-47626" y="-6350"/>
            <a:ext cx="12285663" cy="6870700"/>
            <a:chOff x="-81" y="-6"/>
            <a:chExt cx="7739" cy="4328"/>
          </a:xfrm>
        </p:grpSpPr>
        <p:sp>
          <p:nvSpPr>
            <p:cNvPr id="23" name="Rectangle 5">
              <a:extLst>
                <a:ext uri="{FF2B5EF4-FFF2-40B4-BE49-F238E27FC236}">
                  <a16:creationId xmlns:a16="http://schemas.microsoft.com/office/drawing/2014/main" id="{95CA27A0-85F5-4208-BBA9-032817742D8B}"/>
                </a:ext>
              </a:extLst>
            </p:cNvPr>
            <p:cNvSpPr>
              <a:spLocks noChangeArrowheads="1"/>
            </p:cNvSpPr>
            <p:nvPr/>
          </p:nvSpPr>
          <p:spPr bwMode="auto">
            <a:xfrm>
              <a:off x="-76" y="2"/>
              <a:ext cx="7729" cy="4320"/>
            </a:xfrm>
            <a:prstGeom prst="rect">
              <a:avLst/>
            </a:prstGeom>
            <a:solidFill>
              <a:srgbClr val="BFCD34"/>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Freeform 6">
              <a:extLst>
                <a:ext uri="{FF2B5EF4-FFF2-40B4-BE49-F238E27FC236}">
                  <a16:creationId xmlns:a16="http://schemas.microsoft.com/office/drawing/2014/main" id="{C63F167F-47DA-4096-A170-1CFB6119A5D2}"/>
                </a:ext>
              </a:extLst>
            </p:cNvPr>
            <p:cNvSpPr>
              <a:spLocks/>
            </p:cNvSpPr>
            <p:nvPr/>
          </p:nvSpPr>
          <p:spPr bwMode="auto">
            <a:xfrm>
              <a:off x="-81" y="-6"/>
              <a:ext cx="3210" cy="4320"/>
            </a:xfrm>
            <a:custGeom>
              <a:avLst/>
              <a:gdLst>
                <a:gd name="T0" fmla="*/ 0 w 1829"/>
                <a:gd name="T1" fmla="*/ 2460 h 2460"/>
                <a:gd name="T2" fmla="*/ 0 w 1829"/>
                <a:gd name="T3" fmla="*/ 0 h 2460"/>
                <a:gd name="T4" fmla="*/ 568 w 1829"/>
                <a:gd name="T5" fmla="*/ 817 h 2460"/>
                <a:gd name="T6" fmla="*/ 569 w 1829"/>
                <a:gd name="T7" fmla="*/ 860 h 2460"/>
                <a:gd name="T8" fmla="*/ 569 w 1829"/>
                <a:gd name="T9" fmla="*/ 860 h 2460"/>
                <a:gd name="T10" fmla="*/ 569 w 1829"/>
                <a:gd name="T11" fmla="*/ 861 h 2460"/>
                <a:gd name="T12" fmla="*/ 566 w 1829"/>
                <a:gd name="T13" fmla="*/ 934 h 2460"/>
                <a:gd name="T14" fmla="*/ 1145 w 1829"/>
                <a:gd name="T15" fmla="*/ 1516 h 2460"/>
                <a:gd name="T16" fmla="*/ 1169 w 1829"/>
                <a:gd name="T17" fmla="*/ 1516 h 2460"/>
                <a:gd name="T18" fmla="*/ 1171 w 1829"/>
                <a:gd name="T19" fmla="*/ 1516 h 2460"/>
                <a:gd name="T20" fmla="*/ 1171 w 1829"/>
                <a:gd name="T21" fmla="*/ 1516 h 2460"/>
                <a:gd name="T22" fmla="*/ 1824 w 1829"/>
                <a:gd name="T23" fmla="*/ 2158 h 2460"/>
                <a:gd name="T24" fmla="*/ 1767 w 1829"/>
                <a:gd name="T25" fmla="*/ 2460 h 2460"/>
                <a:gd name="T26" fmla="*/ 0 w 1829"/>
                <a:gd name="T27" fmla="*/ 2460 h 2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29" h="2460">
                  <a:moveTo>
                    <a:pt x="0" y="2460"/>
                  </a:moveTo>
                  <a:cubicBezTo>
                    <a:pt x="0" y="0"/>
                    <a:pt x="0" y="0"/>
                    <a:pt x="0" y="0"/>
                  </a:cubicBezTo>
                  <a:cubicBezTo>
                    <a:pt x="321" y="136"/>
                    <a:pt x="552" y="446"/>
                    <a:pt x="568" y="817"/>
                  </a:cubicBezTo>
                  <a:cubicBezTo>
                    <a:pt x="569" y="831"/>
                    <a:pt x="569" y="846"/>
                    <a:pt x="569" y="860"/>
                  </a:cubicBezTo>
                  <a:cubicBezTo>
                    <a:pt x="569" y="860"/>
                    <a:pt x="569" y="860"/>
                    <a:pt x="569" y="860"/>
                  </a:cubicBezTo>
                  <a:cubicBezTo>
                    <a:pt x="569" y="861"/>
                    <a:pt x="569" y="861"/>
                    <a:pt x="569" y="861"/>
                  </a:cubicBezTo>
                  <a:cubicBezTo>
                    <a:pt x="569" y="885"/>
                    <a:pt x="568" y="910"/>
                    <a:pt x="566" y="934"/>
                  </a:cubicBezTo>
                  <a:cubicBezTo>
                    <a:pt x="560" y="1318"/>
                    <a:pt x="740" y="1510"/>
                    <a:pt x="1145" y="1516"/>
                  </a:cubicBezTo>
                  <a:cubicBezTo>
                    <a:pt x="1153" y="1516"/>
                    <a:pt x="1161" y="1516"/>
                    <a:pt x="1169" y="1516"/>
                  </a:cubicBezTo>
                  <a:cubicBezTo>
                    <a:pt x="1171" y="1516"/>
                    <a:pt x="1171" y="1516"/>
                    <a:pt x="1171" y="1516"/>
                  </a:cubicBezTo>
                  <a:cubicBezTo>
                    <a:pt x="1171" y="1516"/>
                    <a:pt x="1171" y="1516"/>
                    <a:pt x="1171" y="1516"/>
                  </a:cubicBezTo>
                  <a:cubicBezTo>
                    <a:pt x="1521" y="1525"/>
                    <a:pt x="1808" y="1804"/>
                    <a:pt x="1824" y="2158"/>
                  </a:cubicBezTo>
                  <a:cubicBezTo>
                    <a:pt x="1829" y="2266"/>
                    <a:pt x="1808" y="2368"/>
                    <a:pt x="1767" y="2460"/>
                  </a:cubicBezTo>
                  <a:lnTo>
                    <a:pt x="0" y="2460"/>
                  </a:lnTo>
                  <a:close/>
                </a:path>
              </a:pathLst>
            </a:custGeom>
            <a:solidFill>
              <a:srgbClr val="A6C2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0">
              <a:extLst>
                <a:ext uri="{FF2B5EF4-FFF2-40B4-BE49-F238E27FC236}">
                  <a16:creationId xmlns:a16="http://schemas.microsoft.com/office/drawing/2014/main" id="{53C5E478-AE90-4127-A713-E2BBFB20B2AD}"/>
                </a:ext>
              </a:extLst>
            </p:cNvPr>
            <p:cNvSpPr>
              <a:spLocks/>
            </p:cNvSpPr>
            <p:nvPr/>
          </p:nvSpPr>
          <p:spPr bwMode="auto">
            <a:xfrm>
              <a:off x="4845" y="2"/>
              <a:ext cx="2813" cy="3310"/>
            </a:xfrm>
            <a:custGeom>
              <a:avLst/>
              <a:gdLst>
                <a:gd name="T0" fmla="*/ 1603 w 1603"/>
                <a:gd name="T1" fmla="*/ 1615 h 1885"/>
                <a:gd name="T2" fmla="*/ 1603 w 1603"/>
                <a:gd name="T3" fmla="*/ 270 h 1885"/>
                <a:gd name="T4" fmla="*/ 1601 w 1603"/>
                <a:gd name="T5" fmla="*/ 269 h 1885"/>
                <a:gd name="T6" fmla="*/ 1531 w 1603"/>
                <a:gd name="T7" fmla="*/ 206 h 1885"/>
                <a:gd name="T8" fmla="*/ 1530 w 1603"/>
                <a:gd name="T9" fmla="*/ 206 h 1885"/>
                <a:gd name="T10" fmla="*/ 1530 w 1603"/>
                <a:gd name="T11" fmla="*/ 206 h 1885"/>
                <a:gd name="T12" fmla="*/ 943 w 1603"/>
                <a:gd name="T13" fmla="*/ 0 h 1885"/>
                <a:gd name="T14" fmla="*/ 0 w 1603"/>
                <a:gd name="T15" fmla="*/ 943 h 1885"/>
                <a:gd name="T16" fmla="*/ 943 w 1603"/>
                <a:gd name="T17" fmla="*/ 1885 h 1885"/>
                <a:gd name="T18" fmla="*/ 1603 w 1603"/>
                <a:gd name="T19" fmla="*/ 1615 h 18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03" h="1885">
                  <a:moveTo>
                    <a:pt x="1603" y="1615"/>
                  </a:moveTo>
                  <a:cubicBezTo>
                    <a:pt x="1603" y="270"/>
                    <a:pt x="1603" y="270"/>
                    <a:pt x="1603" y="270"/>
                  </a:cubicBezTo>
                  <a:cubicBezTo>
                    <a:pt x="1601" y="269"/>
                    <a:pt x="1601" y="269"/>
                    <a:pt x="1601" y="269"/>
                  </a:cubicBezTo>
                  <a:cubicBezTo>
                    <a:pt x="1579" y="247"/>
                    <a:pt x="1555" y="226"/>
                    <a:pt x="1531" y="206"/>
                  </a:cubicBezTo>
                  <a:cubicBezTo>
                    <a:pt x="1530" y="206"/>
                    <a:pt x="1530" y="206"/>
                    <a:pt x="1530" y="206"/>
                  </a:cubicBezTo>
                  <a:cubicBezTo>
                    <a:pt x="1530" y="206"/>
                    <a:pt x="1530" y="206"/>
                    <a:pt x="1530" y="206"/>
                  </a:cubicBezTo>
                  <a:cubicBezTo>
                    <a:pt x="1369" y="77"/>
                    <a:pt x="1165" y="0"/>
                    <a:pt x="943" y="0"/>
                  </a:cubicBezTo>
                  <a:cubicBezTo>
                    <a:pt x="422" y="0"/>
                    <a:pt x="0" y="422"/>
                    <a:pt x="0" y="943"/>
                  </a:cubicBezTo>
                  <a:cubicBezTo>
                    <a:pt x="0" y="1463"/>
                    <a:pt x="422" y="1885"/>
                    <a:pt x="943" y="1885"/>
                  </a:cubicBezTo>
                  <a:cubicBezTo>
                    <a:pt x="1200" y="1885"/>
                    <a:pt x="1433" y="1782"/>
                    <a:pt x="1603" y="16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11">
              <a:extLst>
                <a:ext uri="{FF2B5EF4-FFF2-40B4-BE49-F238E27FC236}">
                  <a16:creationId xmlns:a16="http://schemas.microsoft.com/office/drawing/2014/main" id="{07C4237D-47FB-41A1-BC0A-AC9765A588BF}"/>
                </a:ext>
              </a:extLst>
            </p:cNvPr>
            <p:cNvSpPr>
              <a:spLocks/>
            </p:cNvSpPr>
            <p:nvPr/>
          </p:nvSpPr>
          <p:spPr bwMode="auto">
            <a:xfrm>
              <a:off x="4265" y="2806"/>
              <a:ext cx="149" cy="148"/>
            </a:xfrm>
            <a:custGeom>
              <a:avLst/>
              <a:gdLst>
                <a:gd name="T0" fmla="*/ 72 w 85"/>
                <a:gd name="T1" fmla="*/ 29 h 84"/>
                <a:gd name="T2" fmla="*/ 85 w 85"/>
                <a:gd name="T3" fmla="*/ 42 h 84"/>
                <a:gd name="T4" fmla="*/ 72 w 85"/>
                <a:gd name="T5" fmla="*/ 55 h 84"/>
                <a:gd name="T6" fmla="*/ 55 w 85"/>
                <a:gd name="T7" fmla="*/ 55 h 84"/>
                <a:gd name="T8" fmla="*/ 55 w 85"/>
                <a:gd name="T9" fmla="*/ 71 h 84"/>
                <a:gd name="T10" fmla="*/ 43 w 85"/>
                <a:gd name="T11" fmla="*/ 84 h 84"/>
                <a:gd name="T12" fmla="*/ 30 w 85"/>
                <a:gd name="T13" fmla="*/ 71 h 84"/>
                <a:gd name="T14" fmla="*/ 30 w 85"/>
                <a:gd name="T15" fmla="*/ 55 h 84"/>
                <a:gd name="T16" fmla="*/ 13 w 85"/>
                <a:gd name="T17" fmla="*/ 55 h 84"/>
                <a:gd name="T18" fmla="*/ 0 w 85"/>
                <a:gd name="T19" fmla="*/ 42 h 84"/>
                <a:gd name="T20" fmla="*/ 13 w 85"/>
                <a:gd name="T21" fmla="*/ 29 h 84"/>
                <a:gd name="T22" fmla="*/ 30 w 85"/>
                <a:gd name="T23" fmla="*/ 29 h 84"/>
                <a:gd name="T24" fmla="*/ 30 w 85"/>
                <a:gd name="T25" fmla="*/ 13 h 84"/>
                <a:gd name="T26" fmla="*/ 43 w 85"/>
                <a:gd name="T27" fmla="*/ 0 h 84"/>
                <a:gd name="T28" fmla="*/ 55 w 85"/>
                <a:gd name="T29" fmla="*/ 13 h 84"/>
                <a:gd name="T30" fmla="*/ 55 w 85"/>
                <a:gd name="T31" fmla="*/ 29 h 84"/>
                <a:gd name="T32" fmla="*/ 72 w 85"/>
                <a:gd name="T33" fmla="*/ 2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5" h="84">
                  <a:moveTo>
                    <a:pt x="72" y="29"/>
                  </a:moveTo>
                  <a:cubicBezTo>
                    <a:pt x="79" y="29"/>
                    <a:pt x="85" y="35"/>
                    <a:pt x="85" y="42"/>
                  </a:cubicBezTo>
                  <a:cubicBezTo>
                    <a:pt x="85" y="49"/>
                    <a:pt x="79" y="55"/>
                    <a:pt x="72" y="55"/>
                  </a:cubicBezTo>
                  <a:cubicBezTo>
                    <a:pt x="55" y="55"/>
                    <a:pt x="55" y="55"/>
                    <a:pt x="55" y="55"/>
                  </a:cubicBezTo>
                  <a:cubicBezTo>
                    <a:pt x="55" y="71"/>
                    <a:pt x="55" y="71"/>
                    <a:pt x="55" y="71"/>
                  </a:cubicBezTo>
                  <a:cubicBezTo>
                    <a:pt x="55" y="78"/>
                    <a:pt x="50" y="84"/>
                    <a:pt x="43" y="84"/>
                  </a:cubicBezTo>
                  <a:cubicBezTo>
                    <a:pt x="35" y="84"/>
                    <a:pt x="30" y="78"/>
                    <a:pt x="30" y="71"/>
                  </a:cubicBezTo>
                  <a:cubicBezTo>
                    <a:pt x="30" y="55"/>
                    <a:pt x="30" y="55"/>
                    <a:pt x="30" y="55"/>
                  </a:cubicBezTo>
                  <a:cubicBezTo>
                    <a:pt x="13" y="55"/>
                    <a:pt x="13" y="55"/>
                    <a:pt x="13" y="55"/>
                  </a:cubicBezTo>
                  <a:cubicBezTo>
                    <a:pt x="6" y="55"/>
                    <a:pt x="0" y="49"/>
                    <a:pt x="0" y="42"/>
                  </a:cubicBezTo>
                  <a:cubicBezTo>
                    <a:pt x="0" y="35"/>
                    <a:pt x="6" y="29"/>
                    <a:pt x="13" y="29"/>
                  </a:cubicBezTo>
                  <a:cubicBezTo>
                    <a:pt x="30" y="29"/>
                    <a:pt x="30" y="29"/>
                    <a:pt x="30" y="29"/>
                  </a:cubicBezTo>
                  <a:cubicBezTo>
                    <a:pt x="30" y="13"/>
                    <a:pt x="30" y="13"/>
                    <a:pt x="30" y="13"/>
                  </a:cubicBezTo>
                  <a:cubicBezTo>
                    <a:pt x="30" y="5"/>
                    <a:pt x="35" y="0"/>
                    <a:pt x="43" y="0"/>
                  </a:cubicBezTo>
                  <a:cubicBezTo>
                    <a:pt x="50" y="0"/>
                    <a:pt x="55" y="5"/>
                    <a:pt x="55" y="13"/>
                  </a:cubicBezTo>
                  <a:cubicBezTo>
                    <a:pt x="55" y="29"/>
                    <a:pt x="55" y="29"/>
                    <a:pt x="55" y="29"/>
                  </a:cubicBezTo>
                  <a:lnTo>
                    <a:pt x="72" y="29"/>
                  </a:lnTo>
                  <a:close/>
                </a:path>
              </a:pathLst>
            </a:custGeom>
            <a:solidFill>
              <a:srgbClr val="100D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2">
              <a:extLst>
                <a:ext uri="{FF2B5EF4-FFF2-40B4-BE49-F238E27FC236}">
                  <a16:creationId xmlns:a16="http://schemas.microsoft.com/office/drawing/2014/main" id="{49DF67B7-12E7-4EFD-A0F0-97916525FE2A}"/>
                </a:ext>
              </a:extLst>
            </p:cNvPr>
            <p:cNvSpPr>
              <a:spLocks/>
            </p:cNvSpPr>
            <p:nvPr/>
          </p:nvSpPr>
          <p:spPr bwMode="auto">
            <a:xfrm>
              <a:off x="1394" y="3438"/>
              <a:ext cx="147" cy="150"/>
            </a:xfrm>
            <a:custGeom>
              <a:avLst/>
              <a:gdLst>
                <a:gd name="T0" fmla="*/ 72 w 84"/>
                <a:gd name="T1" fmla="*/ 30 h 85"/>
                <a:gd name="T2" fmla="*/ 84 w 84"/>
                <a:gd name="T3" fmla="*/ 42 h 85"/>
                <a:gd name="T4" fmla="*/ 72 w 84"/>
                <a:gd name="T5" fmla="*/ 55 h 85"/>
                <a:gd name="T6" fmla="*/ 55 w 84"/>
                <a:gd name="T7" fmla="*/ 55 h 85"/>
                <a:gd name="T8" fmla="*/ 55 w 84"/>
                <a:gd name="T9" fmla="*/ 72 h 85"/>
                <a:gd name="T10" fmla="*/ 42 w 84"/>
                <a:gd name="T11" fmla="*/ 85 h 85"/>
                <a:gd name="T12" fmla="*/ 29 w 84"/>
                <a:gd name="T13" fmla="*/ 72 h 85"/>
                <a:gd name="T14" fmla="*/ 29 w 84"/>
                <a:gd name="T15" fmla="*/ 55 h 85"/>
                <a:gd name="T16" fmla="*/ 13 w 84"/>
                <a:gd name="T17" fmla="*/ 55 h 85"/>
                <a:gd name="T18" fmla="*/ 0 w 84"/>
                <a:gd name="T19" fmla="*/ 42 h 85"/>
                <a:gd name="T20" fmla="*/ 13 w 84"/>
                <a:gd name="T21" fmla="*/ 30 h 85"/>
                <a:gd name="T22" fmla="*/ 29 w 84"/>
                <a:gd name="T23" fmla="*/ 30 h 85"/>
                <a:gd name="T24" fmla="*/ 29 w 84"/>
                <a:gd name="T25" fmla="*/ 13 h 85"/>
                <a:gd name="T26" fmla="*/ 42 w 84"/>
                <a:gd name="T27" fmla="*/ 0 h 85"/>
                <a:gd name="T28" fmla="*/ 55 w 84"/>
                <a:gd name="T29" fmla="*/ 13 h 85"/>
                <a:gd name="T30" fmla="*/ 55 w 84"/>
                <a:gd name="T31" fmla="*/ 30 h 85"/>
                <a:gd name="T32" fmla="*/ 72 w 84"/>
                <a:gd name="T33" fmla="*/ 3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4" h="85">
                  <a:moveTo>
                    <a:pt x="72" y="30"/>
                  </a:moveTo>
                  <a:cubicBezTo>
                    <a:pt x="79" y="30"/>
                    <a:pt x="84" y="35"/>
                    <a:pt x="84" y="42"/>
                  </a:cubicBezTo>
                  <a:cubicBezTo>
                    <a:pt x="84" y="50"/>
                    <a:pt x="79" y="55"/>
                    <a:pt x="72" y="55"/>
                  </a:cubicBezTo>
                  <a:cubicBezTo>
                    <a:pt x="55" y="55"/>
                    <a:pt x="55" y="55"/>
                    <a:pt x="55" y="55"/>
                  </a:cubicBezTo>
                  <a:cubicBezTo>
                    <a:pt x="55" y="72"/>
                    <a:pt x="55" y="72"/>
                    <a:pt x="55" y="72"/>
                  </a:cubicBezTo>
                  <a:cubicBezTo>
                    <a:pt x="55" y="79"/>
                    <a:pt x="49" y="85"/>
                    <a:pt x="42" y="85"/>
                  </a:cubicBezTo>
                  <a:cubicBezTo>
                    <a:pt x="35" y="85"/>
                    <a:pt x="29" y="79"/>
                    <a:pt x="29" y="72"/>
                  </a:cubicBezTo>
                  <a:cubicBezTo>
                    <a:pt x="29" y="55"/>
                    <a:pt x="29" y="55"/>
                    <a:pt x="29" y="55"/>
                  </a:cubicBezTo>
                  <a:cubicBezTo>
                    <a:pt x="13" y="55"/>
                    <a:pt x="13" y="55"/>
                    <a:pt x="13" y="55"/>
                  </a:cubicBezTo>
                  <a:cubicBezTo>
                    <a:pt x="6" y="55"/>
                    <a:pt x="0" y="50"/>
                    <a:pt x="0" y="42"/>
                  </a:cubicBezTo>
                  <a:cubicBezTo>
                    <a:pt x="0" y="35"/>
                    <a:pt x="6" y="30"/>
                    <a:pt x="13" y="30"/>
                  </a:cubicBezTo>
                  <a:cubicBezTo>
                    <a:pt x="29" y="30"/>
                    <a:pt x="29" y="30"/>
                    <a:pt x="29" y="30"/>
                  </a:cubicBezTo>
                  <a:cubicBezTo>
                    <a:pt x="29" y="13"/>
                    <a:pt x="29" y="13"/>
                    <a:pt x="29" y="13"/>
                  </a:cubicBezTo>
                  <a:cubicBezTo>
                    <a:pt x="29" y="6"/>
                    <a:pt x="35" y="0"/>
                    <a:pt x="42" y="0"/>
                  </a:cubicBezTo>
                  <a:cubicBezTo>
                    <a:pt x="49" y="0"/>
                    <a:pt x="55" y="6"/>
                    <a:pt x="55" y="13"/>
                  </a:cubicBezTo>
                  <a:cubicBezTo>
                    <a:pt x="55" y="30"/>
                    <a:pt x="55" y="30"/>
                    <a:pt x="55" y="30"/>
                  </a:cubicBezTo>
                  <a:lnTo>
                    <a:pt x="72" y="30"/>
                  </a:lnTo>
                  <a:close/>
                </a:path>
              </a:pathLst>
            </a:custGeom>
            <a:solidFill>
              <a:srgbClr val="100D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3">
              <a:extLst>
                <a:ext uri="{FF2B5EF4-FFF2-40B4-BE49-F238E27FC236}">
                  <a16:creationId xmlns:a16="http://schemas.microsoft.com/office/drawing/2014/main" id="{79D7B123-0D51-49AD-A45B-F974CB459C2D}"/>
                </a:ext>
              </a:extLst>
            </p:cNvPr>
            <p:cNvSpPr>
              <a:spLocks/>
            </p:cNvSpPr>
            <p:nvPr/>
          </p:nvSpPr>
          <p:spPr bwMode="auto">
            <a:xfrm>
              <a:off x="3765" y="432"/>
              <a:ext cx="148" cy="149"/>
            </a:xfrm>
            <a:custGeom>
              <a:avLst/>
              <a:gdLst>
                <a:gd name="T0" fmla="*/ 71 w 84"/>
                <a:gd name="T1" fmla="*/ 30 h 85"/>
                <a:gd name="T2" fmla="*/ 84 w 84"/>
                <a:gd name="T3" fmla="*/ 43 h 85"/>
                <a:gd name="T4" fmla="*/ 71 w 84"/>
                <a:gd name="T5" fmla="*/ 55 h 85"/>
                <a:gd name="T6" fmla="*/ 55 w 84"/>
                <a:gd name="T7" fmla="*/ 55 h 85"/>
                <a:gd name="T8" fmla="*/ 55 w 84"/>
                <a:gd name="T9" fmla="*/ 72 h 85"/>
                <a:gd name="T10" fmla="*/ 42 w 84"/>
                <a:gd name="T11" fmla="*/ 85 h 85"/>
                <a:gd name="T12" fmla="*/ 29 w 84"/>
                <a:gd name="T13" fmla="*/ 72 h 85"/>
                <a:gd name="T14" fmla="*/ 29 w 84"/>
                <a:gd name="T15" fmla="*/ 55 h 85"/>
                <a:gd name="T16" fmla="*/ 13 w 84"/>
                <a:gd name="T17" fmla="*/ 55 h 85"/>
                <a:gd name="T18" fmla="*/ 0 w 84"/>
                <a:gd name="T19" fmla="*/ 43 h 85"/>
                <a:gd name="T20" fmla="*/ 13 w 84"/>
                <a:gd name="T21" fmla="*/ 30 h 85"/>
                <a:gd name="T22" fmla="*/ 29 w 84"/>
                <a:gd name="T23" fmla="*/ 30 h 85"/>
                <a:gd name="T24" fmla="*/ 29 w 84"/>
                <a:gd name="T25" fmla="*/ 13 h 85"/>
                <a:gd name="T26" fmla="*/ 42 w 84"/>
                <a:gd name="T27" fmla="*/ 0 h 85"/>
                <a:gd name="T28" fmla="*/ 55 w 84"/>
                <a:gd name="T29" fmla="*/ 13 h 85"/>
                <a:gd name="T30" fmla="*/ 55 w 84"/>
                <a:gd name="T31" fmla="*/ 30 h 85"/>
                <a:gd name="T32" fmla="*/ 71 w 84"/>
                <a:gd name="T33" fmla="*/ 3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4" h="85">
                  <a:moveTo>
                    <a:pt x="71" y="30"/>
                  </a:moveTo>
                  <a:cubicBezTo>
                    <a:pt x="79" y="30"/>
                    <a:pt x="84" y="36"/>
                    <a:pt x="84" y="43"/>
                  </a:cubicBezTo>
                  <a:cubicBezTo>
                    <a:pt x="84" y="50"/>
                    <a:pt x="79" y="55"/>
                    <a:pt x="71" y="55"/>
                  </a:cubicBezTo>
                  <a:cubicBezTo>
                    <a:pt x="55" y="55"/>
                    <a:pt x="55" y="55"/>
                    <a:pt x="55" y="55"/>
                  </a:cubicBezTo>
                  <a:cubicBezTo>
                    <a:pt x="55" y="72"/>
                    <a:pt x="55" y="72"/>
                    <a:pt x="55" y="72"/>
                  </a:cubicBezTo>
                  <a:cubicBezTo>
                    <a:pt x="55" y="79"/>
                    <a:pt x="49" y="85"/>
                    <a:pt x="42" y="85"/>
                  </a:cubicBezTo>
                  <a:cubicBezTo>
                    <a:pt x="35" y="85"/>
                    <a:pt x="29" y="79"/>
                    <a:pt x="29" y="72"/>
                  </a:cubicBezTo>
                  <a:cubicBezTo>
                    <a:pt x="29" y="55"/>
                    <a:pt x="29" y="55"/>
                    <a:pt x="29" y="55"/>
                  </a:cubicBezTo>
                  <a:cubicBezTo>
                    <a:pt x="13" y="55"/>
                    <a:pt x="13" y="55"/>
                    <a:pt x="13" y="55"/>
                  </a:cubicBezTo>
                  <a:cubicBezTo>
                    <a:pt x="6" y="55"/>
                    <a:pt x="0" y="50"/>
                    <a:pt x="0" y="43"/>
                  </a:cubicBezTo>
                  <a:cubicBezTo>
                    <a:pt x="0" y="36"/>
                    <a:pt x="6" y="30"/>
                    <a:pt x="13" y="30"/>
                  </a:cubicBezTo>
                  <a:cubicBezTo>
                    <a:pt x="29" y="30"/>
                    <a:pt x="29" y="30"/>
                    <a:pt x="29" y="30"/>
                  </a:cubicBezTo>
                  <a:cubicBezTo>
                    <a:pt x="29" y="13"/>
                    <a:pt x="29" y="13"/>
                    <a:pt x="29" y="13"/>
                  </a:cubicBezTo>
                  <a:cubicBezTo>
                    <a:pt x="29" y="6"/>
                    <a:pt x="35" y="0"/>
                    <a:pt x="42" y="0"/>
                  </a:cubicBezTo>
                  <a:cubicBezTo>
                    <a:pt x="49" y="0"/>
                    <a:pt x="55" y="6"/>
                    <a:pt x="55" y="13"/>
                  </a:cubicBezTo>
                  <a:cubicBezTo>
                    <a:pt x="55" y="30"/>
                    <a:pt x="55" y="30"/>
                    <a:pt x="55" y="30"/>
                  </a:cubicBezTo>
                  <a:lnTo>
                    <a:pt x="71" y="30"/>
                  </a:lnTo>
                  <a:close/>
                </a:path>
              </a:pathLst>
            </a:custGeom>
            <a:solidFill>
              <a:srgbClr val="100D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4">
              <a:extLst>
                <a:ext uri="{FF2B5EF4-FFF2-40B4-BE49-F238E27FC236}">
                  <a16:creationId xmlns:a16="http://schemas.microsoft.com/office/drawing/2014/main" id="{5A401705-0392-48EF-8462-8F91298183ED}"/>
                </a:ext>
              </a:extLst>
            </p:cNvPr>
            <p:cNvSpPr>
              <a:spLocks noEditPoints="1"/>
            </p:cNvSpPr>
            <p:nvPr/>
          </p:nvSpPr>
          <p:spPr bwMode="auto">
            <a:xfrm>
              <a:off x="3487" y="2222"/>
              <a:ext cx="327" cy="326"/>
            </a:xfrm>
            <a:custGeom>
              <a:avLst/>
              <a:gdLst>
                <a:gd name="T0" fmla="*/ 93 w 186"/>
                <a:gd name="T1" fmla="*/ 0 h 186"/>
                <a:gd name="T2" fmla="*/ 159 w 186"/>
                <a:gd name="T3" fmla="*/ 27 h 186"/>
                <a:gd name="T4" fmla="*/ 186 w 186"/>
                <a:gd name="T5" fmla="*/ 93 h 186"/>
                <a:gd name="T6" fmla="*/ 159 w 186"/>
                <a:gd name="T7" fmla="*/ 159 h 186"/>
                <a:gd name="T8" fmla="*/ 93 w 186"/>
                <a:gd name="T9" fmla="*/ 186 h 186"/>
                <a:gd name="T10" fmla="*/ 27 w 186"/>
                <a:gd name="T11" fmla="*/ 159 h 186"/>
                <a:gd name="T12" fmla="*/ 0 w 186"/>
                <a:gd name="T13" fmla="*/ 93 h 186"/>
                <a:gd name="T14" fmla="*/ 27 w 186"/>
                <a:gd name="T15" fmla="*/ 27 h 186"/>
                <a:gd name="T16" fmla="*/ 93 w 186"/>
                <a:gd name="T17" fmla="*/ 0 h 186"/>
                <a:gd name="T18" fmla="*/ 142 w 186"/>
                <a:gd name="T19" fmla="*/ 45 h 186"/>
                <a:gd name="T20" fmla="*/ 93 w 186"/>
                <a:gd name="T21" fmla="*/ 24 h 186"/>
                <a:gd name="T22" fmla="*/ 45 w 186"/>
                <a:gd name="T23" fmla="*/ 45 h 186"/>
                <a:gd name="T24" fmla="*/ 24 w 186"/>
                <a:gd name="T25" fmla="*/ 93 h 186"/>
                <a:gd name="T26" fmla="*/ 45 w 186"/>
                <a:gd name="T27" fmla="*/ 142 h 186"/>
                <a:gd name="T28" fmla="*/ 93 w 186"/>
                <a:gd name="T29" fmla="*/ 162 h 186"/>
                <a:gd name="T30" fmla="*/ 142 w 186"/>
                <a:gd name="T31" fmla="*/ 142 h 186"/>
                <a:gd name="T32" fmla="*/ 162 w 186"/>
                <a:gd name="T33" fmla="*/ 93 h 186"/>
                <a:gd name="T34" fmla="*/ 142 w 186"/>
                <a:gd name="T35" fmla="*/ 45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6" h="186">
                  <a:moveTo>
                    <a:pt x="93" y="0"/>
                  </a:moveTo>
                  <a:cubicBezTo>
                    <a:pt x="119" y="0"/>
                    <a:pt x="142" y="10"/>
                    <a:pt x="159" y="27"/>
                  </a:cubicBezTo>
                  <a:cubicBezTo>
                    <a:pt x="176" y="44"/>
                    <a:pt x="186" y="67"/>
                    <a:pt x="186" y="93"/>
                  </a:cubicBezTo>
                  <a:cubicBezTo>
                    <a:pt x="186" y="119"/>
                    <a:pt x="176" y="142"/>
                    <a:pt x="159" y="159"/>
                  </a:cubicBezTo>
                  <a:cubicBezTo>
                    <a:pt x="142" y="176"/>
                    <a:pt x="119" y="186"/>
                    <a:pt x="93" y="186"/>
                  </a:cubicBezTo>
                  <a:cubicBezTo>
                    <a:pt x="67" y="186"/>
                    <a:pt x="44" y="176"/>
                    <a:pt x="27" y="159"/>
                  </a:cubicBezTo>
                  <a:cubicBezTo>
                    <a:pt x="10" y="142"/>
                    <a:pt x="0" y="119"/>
                    <a:pt x="0" y="93"/>
                  </a:cubicBezTo>
                  <a:cubicBezTo>
                    <a:pt x="0" y="67"/>
                    <a:pt x="10" y="44"/>
                    <a:pt x="27" y="27"/>
                  </a:cubicBezTo>
                  <a:cubicBezTo>
                    <a:pt x="44" y="10"/>
                    <a:pt x="67" y="0"/>
                    <a:pt x="93" y="0"/>
                  </a:cubicBezTo>
                  <a:close/>
                  <a:moveTo>
                    <a:pt x="142" y="45"/>
                  </a:moveTo>
                  <a:cubicBezTo>
                    <a:pt x="129" y="32"/>
                    <a:pt x="112" y="24"/>
                    <a:pt x="93" y="24"/>
                  </a:cubicBezTo>
                  <a:cubicBezTo>
                    <a:pt x="74" y="24"/>
                    <a:pt x="57" y="32"/>
                    <a:pt x="45" y="45"/>
                  </a:cubicBezTo>
                  <a:cubicBezTo>
                    <a:pt x="32" y="57"/>
                    <a:pt x="24" y="74"/>
                    <a:pt x="24" y="93"/>
                  </a:cubicBezTo>
                  <a:cubicBezTo>
                    <a:pt x="24" y="112"/>
                    <a:pt x="32" y="129"/>
                    <a:pt x="45" y="142"/>
                  </a:cubicBezTo>
                  <a:cubicBezTo>
                    <a:pt x="57" y="154"/>
                    <a:pt x="74" y="162"/>
                    <a:pt x="93" y="162"/>
                  </a:cubicBezTo>
                  <a:cubicBezTo>
                    <a:pt x="112" y="162"/>
                    <a:pt x="129" y="154"/>
                    <a:pt x="142" y="142"/>
                  </a:cubicBezTo>
                  <a:cubicBezTo>
                    <a:pt x="154" y="129"/>
                    <a:pt x="162" y="112"/>
                    <a:pt x="162" y="93"/>
                  </a:cubicBezTo>
                  <a:cubicBezTo>
                    <a:pt x="162" y="74"/>
                    <a:pt x="154" y="57"/>
                    <a:pt x="142" y="45"/>
                  </a:cubicBezTo>
                  <a:close/>
                </a:path>
              </a:pathLst>
            </a:custGeom>
            <a:solidFill>
              <a:srgbClr val="100D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15">
              <a:extLst>
                <a:ext uri="{FF2B5EF4-FFF2-40B4-BE49-F238E27FC236}">
                  <a16:creationId xmlns:a16="http://schemas.microsoft.com/office/drawing/2014/main" id="{EACBCC09-40CD-4CF8-8454-FF448D9342BB}"/>
                </a:ext>
              </a:extLst>
            </p:cNvPr>
            <p:cNvSpPr>
              <a:spLocks noEditPoints="1"/>
            </p:cNvSpPr>
            <p:nvPr/>
          </p:nvSpPr>
          <p:spPr bwMode="auto">
            <a:xfrm>
              <a:off x="860" y="673"/>
              <a:ext cx="328" cy="328"/>
            </a:xfrm>
            <a:custGeom>
              <a:avLst/>
              <a:gdLst>
                <a:gd name="T0" fmla="*/ 93 w 187"/>
                <a:gd name="T1" fmla="*/ 0 h 187"/>
                <a:gd name="T2" fmla="*/ 159 w 187"/>
                <a:gd name="T3" fmla="*/ 28 h 187"/>
                <a:gd name="T4" fmla="*/ 187 w 187"/>
                <a:gd name="T5" fmla="*/ 93 h 187"/>
                <a:gd name="T6" fmla="*/ 159 w 187"/>
                <a:gd name="T7" fmla="*/ 159 h 187"/>
                <a:gd name="T8" fmla="*/ 93 w 187"/>
                <a:gd name="T9" fmla="*/ 187 h 187"/>
                <a:gd name="T10" fmla="*/ 28 w 187"/>
                <a:gd name="T11" fmla="*/ 159 h 187"/>
                <a:gd name="T12" fmla="*/ 0 w 187"/>
                <a:gd name="T13" fmla="*/ 93 h 187"/>
                <a:gd name="T14" fmla="*/ 28 w 187"/>
                <a:gd name="T15" fmla="*/ 28 h 187"/>
                <a:gd name="T16" fmla="*/ 93 w 187"/>
                <a:gd name="T17" fmla="*/ 0 h 187"/>
                <a:gd name="T18" fmla="*/ 142 w 187"/>
                <a:gd name="T19" fmla="*/ 45 h 187"/>
                <a:gd name="T20" fmla="*/ 93 w 187"/>
                <a:gd name="T21" fmla="*/ 25 h 187"/>
                <a:gd name="T22" fmla="*/ 45 w 187"/>
                <a:gd name="T23" fmla="*/ 45 h 187"/>
                <a:gd name="T24" fmla="*/ 25 w 187"/>
                <a:gd name="T25" fmla="*/ 93 h 187"/>
                <a:gd name="T26" fmla="*/ 45 w 187"/>
                <a:gd name="T27" fmla="*/ 142 h 187"/>
                <a:gd name="T28" fmla="*/ 93 w 187"/>
                <a:gd name="T29" fmla="*/ 162 h 187"/>
                <a:gd name="T30" fmla="*/ 142 w 187"/>
                <a:gd name="T31" fmla="*/ 142 h 187"/>
                <a:gd name="T32" fmla="*/ 162 w 187"/>
                <a:gd name="T33" fmla="*/ 93 h 187"/>
                <a:gd name="T34" fmla="*/ 142 w 187"/>
                <a:gd name="T35" fmla="*/ 45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7" h="187">
                  <a:moveTo>
                    <a:pt x="93" y="0"/>
                  </a:moveTo>
                  <a:cubicBezTo>
                    <a:pt x="119" y="0"/>
                    <a:pt x="142" y="11"/>
                    <a:pt x="159" y="28"/>
                  </a:cubicBezTo>
                  <a:cubicBezTo>
                    <a:pt x="176" y="44"/>
                    <a:pt x="187" y="68"/>
                    <a:pt x="187" y="93"/>
                  </a:cubicBezTo>
                  <a:cubicBezTo>
                    <a:pt x="187" y="119"/>
                    <a:pt x="176" y="142"/>
                    <a:pt x="159" y="159"/>
                  </a:cubicBezTo>
                  <a:cubicBezTo>
                    <a:pt x="142" y="176"/>
                    <a:pt x="119" y="187"/>
                    <a:pt x="93" y="187"/>
                  </a:cubicBezTo>
                  <a:cubicBezTo>
                    <a:pt x="68" y="187"/>
                    <a:pt x="44" y="176"/>
                    <a:pt x="28" y="159"/>
                  </a:cubicBezTo>
                  <a:cubicBezTo>
                    <a:pt x="11" y="142"/>
                    <a:pt x="0" y="119"/>
                    <a:pt x="0" y="93"/>
                  </a:cubicBezTo>
                  <a:cubicBezTo>
                    <a:pt x="0" y="68"/>
                    <a:pt x="11" y="44"/>
                    <a:pt x="28" y="28"/>
                  </a:cubicBezTo>
                  <a:cubicBezTo>
                    <a:pt x="44" y="11"/>
                    <a:pt x="68" y="0"/>
                    <a:pt x="93" y="0"/>
                  </a:cubicBezTo>
                  <a:close/>
                  <a:moveTo>
                    <a:pt x="142" y="45"/>
                  </a:moveTo>
                  <a:cubicBezTo>
                    <a:pt x="130" y="32"/>
                    <a:pt x="112" y="25"/>
                    <a:pt x="93" y="25"/>
                  </a:cubicBezTo>
                  <a:cubicBezTo>
                    <a:pt x="74" y="25"/>
                    <a:pt x="57" y="32"/>
                    <a:pt x="45" y="45"/>
                  </a:cubicBezTo>
                  <a:cubicBezTo>
                    <a:pt x="32" y="57"/>
                    <a:pt x="25" y="74"/>
                    <a:pt x="25" y="93"/>
                  </a:cubicBezTo>
                  <a:cubicBezTo>
                    <a:pt x="25" y="112"/>
                    <a:pt x="32" y="130"/>
                    <a:pt x="45" y="142"/>
                  </a:cubicBezTo>
                  <a:cubicBezTo>
                    <a:pt x="57" y="154"/>
                    <a:pt x="74" y="162"/>
                    <a:pt x="93" y="162"/>
                  </a:cubicBezTo>
                  <a:cubicBezTo>
                    <a:pt x="112" y="162"/>
                    <a:pt x="130" y="154"/>
                    <a:pt x="142" y="142"/>
                  </a:cubicBezTo>
                  <a:cubicBezTo>
                    <a:pt x="154" y="130"/>
                    <a:pt x="162" y="112"/>
                    <a:pt x="162" y="93"/>
                  </a:cubicBezTo>
                  <a:cubicBezTo>
                    <a:pt x="162" y="74"/>
                    <a:pt x="154" y="57"/>
                    <a:pt x="142" y="45"/>
                  </a:cubicBezTo>
                  <a:close/>
                </a:path>
              </a:pathLst>
            </a:custGeom>
            <a:solidFill>
              <a:srgbClr val="100D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6" name="Oval 7">
            <a:extLst>
              <a:ext uri="{FF2B5EF4-FFF2-40B4-BE49-F238E27FC236}">
                <a16:creationId xmlns:a16="http://schemas.microsoft.com/office/drawing/2014/main" id="{354508BD-6B71-4F5D-940D-90AB630FEF98}"/>
              </a:ext>
            </a:extLst>
          </p:cNvPr>
          <p:cNvSpPr>
            <a:spLocks noChangeArrowheads="1"/>
          </p:cNvSpPr>
          <p:nvPr/>
        </p:nvSpPr>
        <p:spPr bwMode="auto">
          <a:xfrm>
            <a:off x="3386136" y="4125357"/>
            <a:ext cx="1584325" cy="158591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8">
            <a:extLst>
              <a:ext uri="{FF2B5EF4-FFF2-40B4-BE49-F238E27FC236}">
                <a16:creationId xmlns:a16="http://schemas.microsoft.com/office/drawing/2014/main" id="{7E2E451F-159A-4F6E-9537-F8F9E5B86B93}"/>
              </a:ext>
            </a:extLst>
          </p:cNvPr>
          <p:cNvSpPr>
            <a:spLocks/>
          </p:cNvSpPr>
          <p:nvPr/>
        </p:nvSpPr>
        <p:spPr bwMode="auto">
          <a:xfrm rot="10800000">
            <a:off x="0" y="145693"/>
            <a:ext cx="3543300" cy="4745038"/>
          </a:xfrm>
          <a:custGeom>
            <a:avLst/>
            <a:gdLst>
              <a:gd name="T0" fmla="*/ 1272 w 1272"/>
              <a:gd name="T1" fmla="*/ 145 h 1702"/>
              <a:gd name="T2" fmla="*/ 1169 w 1272"/>
              <a:gd name="T3" fmla="*/ 93 h 1702"/>
              <a:gd name="T4" fmla="*/ 832 w 1272"/>
              <a:gd name="T5" fmla="*/ 30 h 1702"/>
              <a:gd name="T6" fmla="*/ 258 w 1272"/>
              <a:gd name="T7" fmla="*/ 285 h 1702"/>
              <a:gd name="T8" fmla="*/ 33 w 1272"/>
              <a:gd name="T9" fmla="*/ 870 h 1702"/>
              <a:gd name="T10" fmla="*/ 288 w 1272"/>
              <a:gd name="T11" fmla="*/ 1444 h 1702"/>
              <a:gd name="T12" fmla="*/ 873 w 1272"/>
              <a:gd name="T13" fmla="*/ 1669 h 1702"/>
              <a:gd name="T14" fmla="*/ 1143 w 1272"/>
              <a:gd name="T15" fmla="*/ 1616 h 1702"/>
              <a:gd name="T16" fmla="*/ 1272 w 1272"/>
              <a:gd name="T17" fmla="*/ 1554 h 1702"/>
              <a:gd name="T18" fmla="*/ 1272 w 1272"/>
              <a:gd name="T19" fmla="*/ 1585 h 1702"/>
              <a:gd name="T20" fmla="*/ 1152 w 1272"/>
              <a:gd name="T21" fmla="*/ 1642 h 1702"/>
              <a:gd name="T22" fmla="*/ 874 w 1272"/>
              <a:gd name="T23" fmla="*/ 1696 h 1702"/>
              <a:gd name="T24" fmla="*/ 269 w 1272"/>
              <a:gd name="T25" fmla="*/ 1463 h 1702"/>
              <a:gd name="T26" fmla="*/ 6 w 1272"/>
              <a:gd name="T27" fmla="*/ 871 h 1702"/>
              <a:gd name="T28" fmla="*/ 239 w 1272"/>
              <a:gd name="T29" fmla="*/ 266 h 1702"/>
              <a:gd name="T30" fmla="*/ 831 w 1272"/>
              <a:gd name="T31" fmla="*/ 3 h 1702"/>
              <a:gd name="T32" fmla="*/ 1179 w 1272"/>
              <a:gd name="T33" fmla="*/ 68 h 1702"/>
              <a:gd name="T34" fmla="*/ 1272 w 1272"/>
              <a:gd name="T35" fmla="*/ 114 h 1702"/>
              <a:gd name="T36" fmla="*/ 1272 w 1272"/>
              <a:gd name="T37" fmla="*/ 145 h 1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72" h="1702">
                <a:moveTo>
                  <a:pt x="1272" y="145"/>
                </a:moveTo>
                <a:cubicBezTo>
                  <a:pt x="1239" y="126"/>
                  <a:pt x="1205" y="108"/>
                  <a:pt x="1169" y="93"/>
                </a:cubicBezTo>
                <a:cubicBezTo>
                  <a:pt x="1065" y="50"/>
                  <a:pt x="951" y="27"/>
                  <a:pt x="832" y="30"/>
                </a:cubicBezTo>
                <a:cubicBezTo>
                  <a:pt x="605" y="36"/>
                  <a:pt x="403" y="133"/>
                  <a:pt x="258" y="285"/>
                </a:cubicBezTo>
                <a:cubicBezTo>
                  <a:pt x="114" y="437"/>
                  <a:pt x="27" y="644"/>
                  <a:pt x="33" y="870"/>
                </a:cubicBezTo>
                <a:cubicBezTo>
                  <a:pt x="39" y="1097"/>
                  <a:pt x="136" y="1299"/>
                  <a:pt x="288" y="1444"/>
                </a:cubicBezTo>
                <a:cubicBezTo>
                  <a:pt x="440" y="1588"/>
                  <a:pt x="647" y="1675"/>
                  <a:pt x="873" y="1669"/>
                </a:cubicBezTo>
                <a:cubicBezTo>
                  <a:pt x="968" y="1666"/>
                  <a:pt x="1059" y="1648"/>
                  <a:pt x="1143" y="1616"/>
                </a:cubicBezTo>
                <a:cubicBezTo>
                  <a:pt x="1188" y="1599"/>
                  <a:pt x="1231" y="1578"/>
                  <a:pt x="1272" y="1554"/>
                </a:cubicBezTo>
                <a:cubicBezTo>
                  <a:pt x="1272" y="1585"/>
                  <a:pt x="1272" y="1585"/>
                  <a:pt x="1272" y="1585"/>
                </a:cubicBezTo>
                <a:cubicBezTo>
                  <a:pt x="1234" y="1607"/>
                  <a:pt x="1194" y="1626"/>
                  <a:pt x="1152" y="1642"/>
                </a:cubicBezTo>
                <a:cubicBezTo>
                  <a:pt x="1066" y="1674"/>
                  <a:pt x="972" y="1693"/>
                  <a:pt x="874" y="1696"/>
                </a:cubicBezTo>
                <a:cubicBezTo>
                  <a:pt x="640" y="1702"/>
                  <a:pt x="426" y="1612"/>
                  <a:pt x="269" y="1463"/>
                </a:cubicBezTo>
                <a:cubicBezTo>
                  <a:pt x="112" y="1314"/>
                  <a:pt x="12" y="1105"/>
                  <a:pt x="6" y="871"/>
                </a:cubicBezTo>
                <a:cubicBezTo>
                  <a:pt x="0" y="637"/>
                  <a:pt x="90" y="423"/>
                  <a:pt x="239" y="266"/>
                </a:cubicBezTo>
                <a:cubicBezTo>
                  <a:pt x="388" y="109"/>
                  <a:pt x="597" y="9"/>
                  <a:pt x="831" y="3"/>
                </a:cubicBezTo>
                <a:cubicBezTo>
                  <a:pt x="954" y="0"/>
                  <a:pt x="1072" y="23"/>
                  <a:pt x="1179" y="68"/>
                </a:cubicBezTo>
                <a:cubicBezTo>
                  <a:pt x="1211" y="82"/>
                  <a:pt x="1242" y="97"/>
                  <a:pt x="1272" y="114"/>
                </a:cubicBezTo>
                <a:lnTo>
                  <a:pt x="1272" y="145"/>
                </a:lnTo>
                <a:close/>
              </a:path>
            </a:pathLst>
          </a:custGeom>
          <a:solidFill>
            <a:srgbClr val="A6C2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1027" name="Picture 1026">
            <a:extLst>
              <a:ext uri="{FF2B5EF4-FFF2-40B4-BE49-F238E27FC236}">
                <a16:creationId xmlns:a16="http://schemas.microsoft.com/office/drawing/2014/main" id="{A3637DBA-3F54-4F4A-A78C-541BEC563455}"/>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31043" t="-679" r="32482" b="679"/>
          <a:stretch/>
        </p:blipFill>
        <p:spPr>
          <a:xfrm>
            <a:off x="7503422" y="-679298"/>
            <a:ext cx="4122511" cy="7528849"/>
          </a:xfrm>
          <a:prstGeom prst="rect">
            <a:avLst/>
          </a:prstGeom>
        </p:spPr>
      </p:pic>
      <p:grpSp>
        <p:nvGrpSpPr>
          <p:cNvPr id="1030" name="Group 18">
            <a:extLst>
              <a:ext uri="{FF2B5EF4-FFF2-40B4-BE49-F238E27FC236}">
                <a16:creationId xmlns:a16="http://schemas.microsoft.com/office/drawing/2014/main" id="{7C695FA2-3DEF-44AB-8B30-F0F0AECE47DA}"/>
              </a:ext>
            </a:extLst>
          </p:cNvPr>
          <p:cNvGrpSpPr>
            <a:grpSpLocks noChangeAspect="1"/>
          </p:cNvGrpSpPr>
          <p:nvPr/>
        </p:nvGrpSpPr>
        <p:grpSpPr bwMode="auto">
          <a:xfrm>
            <a:off x="230803" y="4167627"/>
            <a:ext cx="1331686" cy="1331685"/>
            <a:chOff x="240" y="2509"/>
            <a:chExt cx="1207" cy="1207"/>
          </a:xfrm>
        </p:grpSpPr>
        <p:sp>
          <p:nvSpPr>
            <p:cNvPr id="1032" name="Freeform 19">
              <a:extLst>
                <a:ext uri="{FF2B5EF4-FFF2-40B4-BE49-F238E27FC236}">
                  <a16:creationId xmlns:a16="http://schemas.microsoft.com/office/drawing/2014/main" id="{B5DC787B-1034-4CA3-8994-E25D12E733DE}"/>
                </a:ext>
              </a:extLst>
            </p:cNvPr>
            <p:cNvSpPr>
              <a:spLocks/>
            </p:cNvSpPr>
            <p:nvPr/>
          </p:nvSpPr>
          <p:spPr bwMode="auto">
            <a:xfrm>
              <a:off x="587" y="2635"/>
              <a:ext cx="216" cy="309"/>
            </a:xfrm>
            <a:custGeom>
              <a:avLst/>
              <a:gdLst>
                <a:gd name="T0" fmla="*/ 118 w 125"/>
                <a:gd name="T1" fmla="*/ 137 h 178"/>
                <a:gd name="T2" fmla="*/ 70 w 125"/>
                <a:gd name="T3" fmla="*/ 45 h 178"/>
                <a:gd name="T4" fmla="*/ 91 w 125"/>
                <a:gd name="T5" fmla="*/ 13 h 178"/>
                <a:gd name="T6" fmla="*/ 39 w 125"/>
                <a:gd name="T7" fmla="*/ 10 h 178"/>
                <a:gd name="T8" fmla="*/ 4 w 125"/>
                <a:gd name="T9" fmla="*/ 49 h 178"/>
                <a:gd name="T10" fmla="*/ 42 w 125"/>
                <a:gd name="T11" fmla="*/ 56 h 178"/>
                <a:gd name="T12" fmla="*/ 72 w 125"/>
                <a:gd name="T13" fmla="*/ 156 h 178"/>
                <a:gd name="T14" fmla="*/ 106 w 125"/>
                <a:gd name="T15" fmla="*/ 172 h 178"/>
                <a:gd name="T16" fmla="*/ 118 w 125"/>
                <a:gd name="T17" fmla="*/ 13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18" y="137"/>
                  </a:moveTo>
                  <a:cubicBezTo>
                    <a:pt x="70" y="45"/>
                    <a:pt x="70" y="45"/>
                    <a:pt x="70" y="45"/>
                  </a:cubicBezTo>
                  <a:cubicBezTo>
                    <a:pt x="86" y="35"/>
                    <a:pt x="95" y="22"/>
                    <a:pt x="91" y="13"/>
                  </a:cubicBezTo>
                  <a:cubicBezTo>
                    <a:pt x="87" y="2"/>
                    <a:pt x="63" y="0"/>
                    <a:pt x="39" y="10"/>
                  </a:cubicBezTo>
                  <a:cubicBezTo>
                    <a:pt x="15" y="20"/>
                    <a:pt x="0" y="37"/>
                    <a:pt x="4" y="49"/>
                  </a:cubicBezTo>
                  <a:cubicBezTo>
                    <a:pt x="8" y="58"/>
                    <a:pt x="24" y="61"/>
                    <a:pt x="42" y="56"/>
                  </a:cubicBezTo>
                  <a:cubicBezTo>
                    <a:pt x="72" y="156"/>
                    <a:pt x="72" y="156"/>
                    <a:pt x="72" y="156"/>
                  </a:cubicBezTo>
                  <a:cubicBezTo>
                    <a:pt x="76" y="170"/>
                    <a:pt x="92" y="178"/>
                    <a:pt x="106" y="172"/>
                  </a:cubicBezTo>
                  <a:cubicBezTo>
                    <a:pt x="120" y="167"/>
                    <a:pt x="125" y="150"/>
                    <a:pt x="118" y="1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Freeform 20">
              <a:extLst>
                <a:ext uri="{FF2B5EF4-FFF2-40B4-BE49-F238E27FC236}">
                  <a16:creationId xmlns:a16="http://schemas.microsoft.com/office/drawing/2014/main" id="{4740D762-35F8-499B-8CEF-E4963ACC5816}"/>
                </a:ext>
              </a:extLst>
            </p:cNvPr>
            <p:cNvSpPr>
              <a:spLocks/>
            </p:cNvSpPr>
            <p:nvPr/>
          </p:nvSpPr>
          <p:spPr bwMode="auto">
            <a:xfrm>
              <a:off x="883" y="3281"/>
              <a:ext cx="217" cy="308"/>
            </a:xfrm>
            <a:custGeom>
              <a:avLst/>
              <a:gdLst>
                <a:gd name="T0" fmla="*/ 121 w 125"/>
                <a:gd name="T1" fmla="*/ 129 h 178"/>
                <a:gd name="T2" fmla="*/ 83 w 125"/>
                <a:gd name="T3" fmla="*/ 122 h 178"/>
                <a:gd name="T4" fmla="*/ 53 w 125"/>
                <a:gd name="T5" fmla="*/ 22 h 178"/>
                <a:gd name="T6" fmla="*/ 19 w 125"/>
                <a:gd name="T7" fmla="*/ 6 h 178"/>
                <a:gd name="T8" fmla="*/ 7 w 125"/>
                <a:gd name="T9" fmla="*/ 41 h 178"/>
                <a:gd name="T10" fmla="*/ 55 w 125"/>
                <a:gd name="T11" fmla="*/ 133 h 178"/>
                <a:gd name="T12" fmla="*/ 34 w 125"/>
                <a:gd name="T13" fmla="*/ 165 h 178"/>
                <a:gd name="T14" fmla="*/ 86 w 125"/>
                <a:gd name="T15" fmla="*/ 168 h 178"/>
                <a:gd name="T16" fmla="*/ 121 w 125"/>
                <a:gd name="T17" fmla="*/ 129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21" y="129"/>
                  </a:moveTo>
                  <a:cubicBezTo>
                    <a:pt x="117" y="120"/>
                    <a:pt x="102" y="118"/>
                    <a:pt x="83" y="122"/>
                  </a:cubicBezTo>
                  <a:cubicBezTo>
                    <a:pt x="53" y="22"/>
                    <a:pt x="53" y="22"/>
                    <a:pt x="53" y="22"/>
                  </a:cubicBezTo>
                  <a:cubicBezTo>
                    <a:pt x="49" y="8"/>
                    <a:pt x="33" y="0"/>
                    <a:pt x="19" y="6"/>
                  </a:cubicBezTo>
                  <a:cubicBezTo>
                    <a:pt x="6" y="12"/>
                    <a:pt x="0" y="28"/>
                    <a:pt x="7" y="41"/>
                  </a:cubicBezTo>
                  <a:cubicBezTo>
                    <a:pt x="55" y="133"/>
                    <a:pt x="55" y="133"/>
                    <a:pt x="55" y="133"/>
                  </a:cubicBezTo>
                  <a:cubicBezTo>
                    <a:pt x="39" y="143"/>
                    <a:pt x="30" y="156"/>
                    <a:pt x="34" y="165"/>
                  </a:cubicBezTo>
                  <a:cubicBezTo>
                    <a:pt x="39" y="177"/>
                    <a:pt x="62" y="178"/>
                    <a:pt x="86" y="168"/>
                  </a:cubicBezTo>
                  <a:cubicBezTo>
                    <a:pt x="110" y="158"/>
                    <a:pt x="125" y="141"/>
                    <a:pt x="121" y="12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5" name="Freeform 21">
              <a:extLst>
                <a:ext uri="{FF2B5EF4-FFF2-40B4-BE49-F238E27FC236}">
                  <a16:creationId xmlns:a16="http://schemas.microsoft.com/office/drawing/2014/main" id="{730E0D0C-3A1C-47C0-A6C5-29B90AD4E5E5}"/>
                </a:ext>
              </a:extLst>
            </p:cNvPr>
            <p:cNvSpPr>
              <a:spLocks/>
            </p:cNvSpPr>
            <p:nvPr/>
          </p:nvSpPr>
          <p:spPr bwMode="auto">
            <a:xfrm>
              <a:off x="368" y="2852"/>
              <a:ext cx="307" cy="220"/>
            </a:xfrm>
            <a:custGeom>
              <a:avLst/>
              <a:gdLst>
                <a:gd name="T0" fmla="*/ 155 w 177"/>
                <a:gd name="T1" fmla="*/ 74 h 127"/>
                <a:gd name="T2" fmla="*/ 56 w 177"/>
                <a:gd name="T3" fmla="*/ 43 h 127"/>
                <a:gd name="T4" fmla="*/ 49 w 177"/>
                <a:gd name="T5" fmla="*/ 5 h 127"/>
                <a:gd name="T6" fmla="*/ 10 w 177"/>
                <a:gd name="T7" fmla="*/ 40 h 127"/>
                <a:gd name="T8" fmla="*/ 13 w 177"/>
                <a:gd name="T9" fmla="*/ 92 h 127"/>
                <a:gd name="T10" fmla="*/ 44 w 177"/>
                <a:gd name="T11" fmla="*/ 71 h 127"/>
                <a:gd name="T12" fmla="*/ 136 w 177"/>
                <a:gd name="T13" fmla="*/ 119 h 127"/>
                <a:gd name="T14" fmla="*/ 171 w 177"/>
                <a:gd name="T15" fmla="*/ 107 h 127"/>
                <a:gd name="T16" fmla="*/ 171 w 177"/>
                <a:gd name="T17" fmla="*/ 107 h 127"/>
                <a:gd name="T18" fmla="*/ 155 w 177"/>
                <a:gd name="T19" fmla="*/ 7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7">
                  <a:moveTo>
                    <a:pt x="155" y="74"/>
                  </a:moveTo>
                  <a:cubicBezTo>
                    <a:pt x="56" y="43"/>
                    <a:pt x="56" y="43"/>
                    <a:pt x="56" y="43"/>
                  </a:cubicBezTo>
                  <a:cubicBezTo>
                    <a:pt x="60" y="24"/>
                    <a:pt x="58" y="9"/>
                    <a:pt x="49" y="5"/>
                  </a:cubicBezTo>
                  <a:cubicBezTo>
                    <a:pt x="37" y="0"/>
                    <a:pt x="20" y="16"/>
                    <a:pt x="10" y="40"/>
                  </a:cubicBezTo>
                  <a:cubicBezTo>
                    <a:pt x="0" y="64"/>
                    <a:pt x="1" y="87"/>
                    <a:pt x="13" y="92"/>
                  </a:cubicBezTo>
                  <a:cubicBezTo>
                    <a:pt x="22" y="96"/>
                    <a:pt x="35" y="86"/>
                    <a:pt x="44" y="71"/>
                  </a:cubicBezTo>
                  <a:cubicBezTo>
                    <a:pt x="136" y="119"/>
                    <a:pt x="136" y="119"/>
                    <a:pt x="136" y="119"/>
                  </a:cubicBezTo>
                  <a:cubicBezTo>
                    <a:pt x="149" y="127"/>
                    <a:pt x="166" y="121"/>
                    <a:pt x="171" y="107"/>
                  </a:cubicBezTo>
                  <a:cubicBezTo>
                    <a:pt x="171" y="107"/>
                    <a:pt x="171" y="107"/>
                    <a:pt x="171" y="107"/>
                  </a:cubicBezTo>
                  <a:cubicBezTo>
                    <a:pt x="177" y="94"/>
                    <a:pt x="170" y="78"/>
                    <a:pt x="155" y="74"/>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Freeform 22">
              <a:extLst>
                <a:ext uri="{FF2B5EF4-FFF2-40B4-BE49-F238E27FC236}">
                  <a16:creationId xmlns:a16="http://schemas.microsoft.com/office/drawing/2014/main" id="{FBEA3FA0-E4DB-40C4-B094-462730FC1568}"/>
                </a:ext>
              </a:extLst>
            </p:cNvPr>
            <p:cNvSpPr>
              <a:spLocks/>
            </p:cNvSpPr>
            <p:nvPr/>
          </p:nvSpPr>
          <p:spPr bwMode="auto">
            <a:xfrm>
              <a:off x="1011" y="3154"/>
              <a:ext cx="307" cy="218"/>
            </a:xfrm>
            <a:custGeom>
              <a:avLst/>
              <a:gdLst>
                <a:gd name="T0" fmla="*/ 165 w 177"/>
                <a:gd name="T1" fmla="*/ 35 h 126"/>
                <a:gd name="T2" fmla="*/ 133 w 177"/>
                <a:gd name="T3" fmla="*/ 56 h 126"/>
                <a:gd name="T4" fmla="*/ 41 w 177"/>
                <a:gd name="T5" fmla="*/ 7 h 126"/>
                <a:gd name="T6" fmla="*/ 6 w 177"/>
                <a:gd name="T7" fmla="*/ 19 h 126"/>
                <a:gd name="T8" fmla="*/ 22 w 177"/>
                <a:gd name="T9" fmla="*/ 53 h 126"/>
                <a:gd name="T10" fmla="*/ 121 w 177"/>
                <a:gd name="T11" fmla="*/ 84 h 126"/>
                <a:gd name="T12" fmla="*/ 128 w 177"/>
                <a:gd name="T13" fmla="*/ 121 h 126"/>
                <a:gd name="T14" fmla="*/ 167 w 177"/>
                <a:gd name="T15" fmla="*/ 87 h 126"/>
                <a:gd name="T16" fmla="*/ 165 w 177"/>
                <a:gd name="T17" fmla="*/ 3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126">
                  <a:moveTo>
                    <a:pt x="165" y="35"/>
                  </a:moveTo>
                  <a:cubicBezTo>
                    <a:pt x="156" y="31"/>
                    <a:pt x="143" y="40"/>
                    <a:pt x="133" y="56"/>
                  </a:cubicBezTo>
                  <a:cubicBezTo>
                    <a:pt x="41" y="7"/>
                    <a:pt x="41" y="7"/>
                    <a:pt x="41" y="7"/>
                  </a:cubicBezTo>
                  <a:cubicBezTo>
                    <a:pt x="28" y="0"/>
                    <a:pt x="12" y="5"/>
                    <a:pt x="6" y="19"/>
                  </a:cubicBezTo>
                  <a:cubicBezTo>
                    <a:pt x="0" y="33"/>
                    <a:pt x="8" y="48"/>
                    <a:pt x="22" y="53"/>
                  </a:cubicBezTo>
                  <a:cubicBezTo>
                    <a:pt x="121" y="84"/>
                    <a:pt x="121" y="84"/>
                    <a:pt x="121" y="84"/>
                  </a:cubicBezTo>
                  <a:cubicBezTo>
                    <a:pt x="117" y="102"/>
                    <a:pt x="119" y="117"/>
                    <a:pt x="128" y="121"/>
                  </a:cubicBezTo>
                  <a:cubicBezTo>
                    <a:pt x="140" y="126"/>
                    <a:pt x="157" y="110"/>
                    <a:pt x="167" y="87"/>
                  </a:cubicBezTo>
                  <a:cubicBezTo>
                    <a:pt x="177" y="63"/>
                    <a:pt x="176" y="39"/>
                    <a:pt x="165" y="35"/>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7" name="Freeform 23">
              <a:extLst>
                <a:ext uri="{FF2B5EF4-FFF2-40B4-BE49-F238E27FC236}">
                  <a16:creationId xmlns:a16="http://schemas.microsoft.com/office/drawing/2014/main" id="{ED403F8B-E4CE-41DA-B055-18F4C83ED671}"/>
                </a:ext>
              </a:extLst>
            </p:cNvPr>
            <p:cNvSpPr>
              <a:spLocks/>
            </p:cNvSpPr>
            <p:nvPr/>
          </p:nvSpPr>
          <p:spPr bwMode="auto">
            <a:xfrm>
              <a:off x="366" y="3152"/>
              <a:ext cx="309" cy="219"/>
            </a:xfrm>
            <a:custGeom>
              <a:avLst/>
              <a:gdLst>
                <a:gd name="T0" fmla="*/ 172 w 178"/>
                <a:gd name="T1" fmla="*/ 19 h 126"/>
                <a:gd name="T2" fmla="*/ 137 w 178"/>
                <a:gd name="T3" fmla="*/ 7 h 126"/>
                <a:gd name="T4" fmla="*/ 45 w 178"/>
                <a:gd name="T5" fmla="*/ 55 h 126"/>
                <a:gd name="T6" fmla="*/ 13 w 178"/>
                <a:gd name="T7" fmla="*/ 34 h 126"/>
                <a:gd name="T8" fmla="*/ 10 w 178"/>
                <a:gd name="T9" fmla="*/ 86 h 126"/>
                <a:gd name="T10" fmla="*/ 49 w 178"/>
                <a:gd name="T11" fmla="*/ 121 h 126"/>
                <a:gd name="T12" fmla="*/ 56 w 178"/>
                <a:gd name="T13" fmla="*/ 83 h 126"/>
                <a:gd name="T14" fmla="*/ 156 w 178"/>
                <a:gd name="T15" fmla="*/ 53 h 126"/>
                <a:gd name="T16" fmla="*/ 172 w 178"/>
                <a:gd name="T17" fmla="*/ 1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6">
                  <a:moveTo>
                    <a:pt x="172" y="19"/>
                  </a:moveTo>
                  <a:cubicBezTo>
                    <a:pt x="167" y="6"/>
                    <a:pt x="150" y="0"/>
                    <a:pt x="137" y="7"/>
                  </a:cubicBezTo>
                  <a:cubicBezTo>
                    <a:pt x="45" y="55"/>
                    <a:pt x="45" y="55"/>
                    <a:pt x="45" y="55"/>
                  </a:cubicBezTo>
                  <a:cubicBezTo>
                    <a:pt x="35" y="39"/>
                    <a:pt x="22" y="30"/>
                    <a:pt x="13" y="34"/>
                  </a:cubicBezTo>
                  <a:cubicBezTo>
                    <a:pt x="2" y="39"/>
                    <a:pt x="0" y="62"/>
                    <a:pt x="10" y="86"/>
                  </a:cubicBezTo>
                  <a:cubicBezTo>
                    <a:pt x="20" y="110"/>
                    <a:pt x="37" y="126"/>
                    <a:pt x="49" y="121"/>
                  </a:cubicBezTo>
                  <a:cubicBezTo>
                    <a:pt x="58" y="117"/>
                    <a:pt x="61" y="102"/>
                    <a:pt x="56" y="83"/>
                  </a:cubicBezTo>
                  <a:cubicBezTo>
                    <a:pt x="156" y="53"/>
                    <a:pt x="156" y="53"/>
                    <a:pt x="156" y="53"/>
                  </a:cubicBezTo>
                  <a:cubicBezTo>
                    <a:pt x="170" y="49"/>
                    <a:pt x="178" y="33"/>
                    <a:pt x="172"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8" name="Freeform 24">
              <a:extLst>
                <a:ext uri="{FF2B5EF4-FFF2-40B4-BE49-F238E27FC236}">
                  <a16:creationId xmlns:a16="http://schemas.microsoft.com/office/drawing/2014/main" id="{B1D0822B-CC78-494A-AA74-A7CE882E93F1}"/>
                </a:ext>
              </a:extLst>
            </p:cNvPr>
            <p:cNvSpPr>
              <a:spLocks/>
            </p:cNvSpPr>
            <p:nvPr/>
          </p:nvSpPr>
          <p:spPr bwMode="auto">
            <a:xfrm>
              <a:off x="1011" y="2856"/>
              <a:ext cx="309" cy="216"/>
            </a:xfrm>
            <a:custGeom>
              <a:avLst/>
              <a:gdLst>
                <a:gd name="T0" fmla="*/ 168 w 178"/>
                <a:gd name="T1" fmla="*/ 39 h 125"/>
                <a:gd name="T2" fmla="*/ 129 w 178"/>
                <a:gd name="T3" fmla="*/ 5 h 125"/>
                <a:gd name="T4" fmla="*/ 122 w 178"/>
                <a:gd name="T5" fmla="*/ 42 h 125"/>
                <a:gd name="T6" fmla="*/ 22 w 178"/>
                <a:gd name="T7" fmla="*/ 72 h 125"/>
                <a:gd name="T8" fmla="*/ 6 w 178"/>
                <a:gd name="T9" fmla="*/ 106 h 125"/>
                <a:gd name="T10" fmla="*/ 41 w 178"/>
                <a:gd name="T11" fmla="*/ 118 h 125"/>
                <a:gd name="T12" fmla="*/ 133 w 178"/>
                <a:gd name="T13" fmla="*/ 70 h 125"/>
                <a:gd name="T14" fmla="*/ 165 w 178"/>
                <a:gd name="T15" fmla="*/ 91 h 125"/>
                <a:gd name="T16" fmla="*/ 168 w 178"/>
                <a:gd name="T17" fmla="*/ 3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5">
                  <a:moveTo>
                    <a:pt x="168" y="39"/>
                  </a:moveTo>
                  <a:cubicBezTo>
                    <a:pt x="158" y="15"/>
                    <a:pt x="141" y="0"/>
                    <a:pt x="129" y="5"/>
                  </a:cubicBezTo>
                  <a:cubicBezTo>
                    <a:pt x="120" y="8"/>
                    <a:pt x="118" y="24"/>
                    <a:pt x="122" y="42"/>
                  </a:cubicBezTo>
                  <a:cubicBezTo>
                    <a:pt x="22" y="72"/>
                    <a:pt x="22" y="72"/>
                    <a:pt x="22" y="72"/>
                  </a:cubicBezTo>
                  <a:cubicBezTo>
                    <a:pt x="8" y="76"/>
                    <a:pt x="0" y="92"/>
                    <a:pt x="6" y="106"/>
                  </a:cubicBezTo>
                  <a:cubicBezTo>
                    <a:pt x="12" y="120"/>
                    <a:pt x="28" y="125"/>
                    <a:pt x="41" y="118"/>
                  </a:cubicBezTo>
                  <a:cubicBezTo>
                    <a:pt x="133" y="70"/>
                    <a:pt x="133" y="70"/>
                    <a:pt x="133" y="70"/>
                  </a:cubicBezTo>
                  <a:cubicBezTo>
                    <a:pt x="143" y="86"/>
                    <a:pt x="156" y="95"/>
                    <a:pt x="165" y="91"/>
                  </a:cubicBezTo>
                  <a:cubicBezTo>
                    <a:pt x="177" y="87"/>
                    <a:pt x="178" y="63"/>
                    <a:pt x="168" y="3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9" name="Freeform 25">
              <a:extLst>
                <a:ext uri="{FF2B5EF4-FFF2-40B4-BE49-F238E27FC236}">
                  <a16:creationId xmlns:a16="http://schemas.microsoft.com/office/drawing/2014/main" id="{81DBD5B8-3A23-40E9-9127-57D455FA1A4E}"/>
                </a:ext>
              </a:extLst>
            </p:cNvPr>
            <p:cNvSpPr>
              <a:spLocks/>
            </p:cNvSpPr>
            <p:nvPr/>
          </p:nvSpPr>
          <p:spPr bwMode="auto">
            <a:xfrm>
              <a:off x="583" y="3281"/>
              <a:ext cx="220" cy="306"/>
            </a:xfrm>
            <a:custGeom>
              <a:avLst/>
              <a:gdLst>
                <a:gd name="T0" fmla="*/ 107 w 127"/>
                <a:gd name="T1" fmla="*/ 6 h 177"/>
                <a:gd name="T2" fmla="*/ 107 w 127"/>
                <a:gd name="T3" fmla="*/ 6 h 177"/>
                <a:gd name="T4" fmla="*/ 74 w 127"/>
                <a:gd name="T5" fmla="*/ 22 h 177"/>
                <a:gd name="T6" fmla="*/ 43 w 127"/>
                <a:gd name="T7" fmla="*/ 121 h 177"/>
                <a:gd name="T8" fmla="*/ 5 w 127"/>
                <a:gd name="T9" fmla="*/ 129 h 177"/>
                <a:gd name="T10" fmla="*/ 40 w 127"/>
                <a:gd name="T11" fmla="*/ 167 h 177"/>
                <a:gd name="T12" fmla="*/ 92 w 127"/>
                <a:gd name="T13" fmla="*/ 165 h 177"/>
                <a:gd name="T14" fmla="*/ 71 w 127"/>
                <a:gd name="T15" fmla="*/ 133 h 177"/>
                <a:gd name="T16" fmla="*/ 119 w 127"/>
                <a:gd name="T17" fmla="*/ 41 h 177"/>
                <a:gd name="T18" fmla="*/ 107 w 127"/>
                <a:gd name="T19" fmla="*/ 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77">
                  <a:moveTo>
                    <a:pt x="107" y="6"/>
                  </a:moveTo>
                  <a:cubicBezTo>
                    <a:pt x="107" y="6"/>
                    <a:pt x="107" y="6"/>
                    <a:pt x="107" y="6"/>
                  </a:cubicBezTo>
                  <a:cubicBezTo>
                    <a:pt x="93" y="0"/>
                    <a:pt x="78" y="8"/>
                    <a:pt x="74" y="22"/>
                  </a:cubicBezTo>
                  <a:cubicBezTo>
                    <a:pt x="43" y="121"/>
                    <a:pt x="43" y="121"/>
                    <a:pt x="43" y="121"/>
                  </a:cubicBezTo>
                  <a:cubicBezTo>
                    <a:pt x="24" y="117"/>
                    <a:pt x="9" y="119"/>
                    <a:pt x="5" y="129"/>
                  </a:cubicBezTo>
                  <a:cubicBezTo>
                    <a:pt x="0" y="140"/>
                    <a:pt x="16" y="157"/>
                    <a:pt x="40" y="167"/>
                  </a:cubicBezTo>
                  <a:cubicBezTo>
                    <a:pt x="64" y="177"/>
                    <a:pt x="87" y="176"/>
                    <a:pt x="92" y="165"/>
                  </a:cubicBezTo>
                  <a:cubicBezTo>
                    <a:pt x="96" y="156"/>
                    <a:pt x="86" y="143"/>
                    <a:pt x="71" y="133"/>
                  </a:cubicBezTo>
                  <a:cubicBezTo>
                    <a:pt x="119" y="41"/>
                    <a:pt x="119" y="41"/>
                    <a:pt x="119" y="41"/>
                  </a:cubicBezTo>
                  <a:cubicBezTo>
                    <a:pt x="127" y="28"/>
                    <a:pt x="121" y="12"/>
                    <a:pt x="107" y="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0" name="Freeform 26">
              <a:extLst>
                <a:ext uri="{FF2B5EF4-FFF2-40B4-BE49-F238E27FC236}">
                  <a16:creationId xmlns:a16="http://schemas.microsoft.com/office/drawing/2014/main" id="{EEB73E34-34A1-4FAA-8541-CAF7D9CADDED}"/>
                </a:ext>
              </a:extLst>
            </p:cNvPr>
            <p:cNvSpPr>
              <a:spLocks/>
            </p:cNvSpPr>
            <p:nvPr/>
          </p:nvSpPr>
          <p:spPr bwMode="auto">
            <a:xfrm>
              <a:off x="885" y="2637"/>
              <a:ext cx="218" cy="307"/>
            </a:xfrm>
            <a:custGeom>
              <a:avLst/>
              <a:gdLst>
                <a:gd name="T0" fmla="*/ 87 w 126"/>
                <a:gd name="T1" fmla="*/ 10 h 177"/>
                <a:gd name="T2" fmla="*/ 35 w 126"/>
                <a:gd name="T3" fmla="*/ 13 h 177"/>
                <a:gd name="T4" fmla="*/ 56 w 126"/>
                <a:gd name="T5" fmla="*/ 44 h 177"/>
                <a:gd name="T6" fmla="*/ 7 w 126"/>
                <a:gd name="T7" fmla="*/ 136 h 177"/>
                <a:gd name="T8" fmla="*/ 19 w 126"/>
                <a:gd name="T9" fmla="*/ 172 h 177"/>
                <a:gd name="T10" fmla="*/ 53 w 126"/>
                <a:gd name="T11" fmla="*/ 155 h 177"/>
                <a:gd name="T12" fmla="*/ 84 w 126"/>
                <a:gd name="T13" fmla="*/ 56 h 177"/>
                <a:gd name="T14" fmla="*/ 121 w 126"/>
                <a:gd name="T15" fmla="*/ 49 h 177"/>
                <a:gd name="T16" fmla="*/ 87 w 126"/>
                <a:gd name="T17" fmla="*/ 1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 h="177">
                  <a:moveTo>
                    <a:pt x="87" y="10"/>
                  </a:moveTo>
                  <a:cubicBezTo>
                    <a:pt x="63" y="0"/>
                    <a:pt x="39" y="1"/>
                    <a:pt x="35" y="13"/>
                  </a:cubicBezTo>
                  <a:cubicBezTo>
                    <a:pt x="31" y="22"/>
                    <a:pt x="40" y="35"/>
                    <a:pt x="56" y="44"/>
                  </a:cubicBezTo>
                  <a:cubicBezTo>
                    <a:pt x="7" y="136"/>
                    <a:pt x="7" y="136"/>
                    <a:pt x="7" y="136"/>
                  </a:cubicBezTo>
                  <a:cubicBezTo>
                    <a:pt x="0" y="149"/>
                    <a:pt x="5" y="166"/>
                    <a:pt x="19" y="172"/>
                  </a:cubicBezTo>
                  <a:cubicBezTo>
                    <a:pt x="33" y="177"/>
                    <a:pt x="48" y="170"/>
                    <a:pt x="53" y="155"/>
                  </a:cubicBezTo>
                  <a:cubicBezTo>
                    <a:pt x="84" y="56"/>
                    <a:pt x="84" y="56"/>
                    <a:pt x="84" y="56"/>
                  </a:cubicBezTo>
                  <a:cubicBezTo>
                    <a:pt x="102" y="60"/>
                    <a:pt x="117" y="58"/>
                    <a:pt x="121" y="49"/>
                  </a:cubicBezTo>
                  <a:cubicBezTo>
                    <a:pt x="126" y="37"/>
                    <a:pt x="110" y="20"/>
                    <a:pt x="87"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1" name="Oval 27">
              <a:extLst>
                <a:ext uri="{FF2B5EF4-FFF2-40B4-BE49-F238E27FC236}">
                  <a16:creationId xmlns:a16="http://schemas.microsoft.com/office/drawing/2014/main" id="{E8875F20-604E-4906-8728-6F71DA5C3016}"/>
                </a:ext>
              </a:extLst>
            </p:cNvPr>
            <p:cNvSpPr>
              <a:spLocks noChangeArrowheads="1"/>
            </p:cNvSpPr>
            <p:nvPr/>
          </p:nvSpPr>
          <p:spPr bwMode="auto">
            <a:xfrm>
              <a:off x="535" y="2804"/>
              <a:ext cx="619" cy="617"/>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2" name="Freeform 28">
              <a:extLst>
                <a:ext uri="{FF2B5EF4-FFF2-40B4-BE49-F238E27FC236}">
                  <a16:creationId xmlns:a16="http://schemas.microsoft.com/office/drawing/2014/main" id="{852905FF-EB72-4F84-BFAA-8045B69502E1}"/>
                </a:ext>
              </a:extLst>
            </p:cNvPr>
            <p:cNvSpPr>
              <a:spLocks/>
            </p:cNvSpPr>
            <p:nvPr/>
          </p:nvSpPr>
          <p:spPr bwMode="auto">
            <a:xfrm>
              <a:off x="535" y="2850"/>
              <a:ext cx="572" cy="571"/>
            </a:xfrm>
            <a:custGeom>
              <a:avLst/>
              <a:gdLst>
                <a:gd name="T0" fmla="*/ 235 w 330"/>
                <a:gd name="T1" fmla="*/ 273 h 329"/>
                <a:gd name="T2" fmla="*/ 56 w 330"/>
                <a:gd name="T3" fmla="*/ 95 h 329"/>
                <a:gd name="T4" fmla="*/ 84 w 330"/>
                <a:gd name="T5" fmla="*/ 0 h 329"/>
                <a:gd name="T6" fmla="*/ 0 w 330"/>
                <a:gd name="T7" fmla="*/ 151 h 329"/>
                <a:gd name="T8" fmla="*/ 179 w 330"/>
                <a:gd name="T9" fmla="*/ 329 h 329"/>
                <a:gd name="T10" fmla="*/ 330 w 330"/>
                <a:gd name="T11" fmla="*/ 246 h 329"/>
                <a:gd name="T12" fmla="*/ 235 w 330"/>
                <a:gd name="T13" fmla="*/ 273 h 329"/>
              </a:gdLst>
              <a:ahLst/>
              <a:cxnLst>
                <a:cxn ang="0">
                  <a:pos x="T0" y="T1"/>
                </a:cxn>
                <a:cxn ang="0">
                  <a:pos x="T2" y="T3"/>
                </a:cxn>
                <a:cxn ang="0">
                  <a:pos x="T4" y="T5"/>
                </a:cxn>
                <a:cxn ang="0">
                  <a:pos x="T6" y="T7"/>
                </a:cxn>
                <a:cxn ang="0">
                  <a:pos x="T8" y="T9"/>
                </a:cxn>
                <a:cxn ang="0">
                  <a:pos x="T10" y="T11"/>
                </a:cxn>
                <a:cxn ang="0">
                  <a:pos x="T12" y="T13"/>
                </a:cxn>
              </a:cxnLst>
              <a:rect l="0" t="0" r="r" b="b"/>
              <a:pathLst>
                <a:path w="330" h="329">
                  <a:moveTo>
                    <a:pt x="235" y="273"/>
                  </a:moveTo>
                  <a:cubicBezTo>
                    <a:pt x="136" y="273"/>
                    <a:pt x="56" y="194"/>
                    <a:pt x="56" y="95"/>
                  </a:cubicBezTo>
                  <a:cubicBezTo>
                    <a:pt x="56" y="60"/>
                    <a:pt x="66" y="28"/>
                    <a:pt x="84" y="0"/>
                  </a:cubicBezTo>
                  <a:cubicBezTo>
                    <a:pt x="34" y="32"/>
                    <a:pt x="0" y="88"/>
                    <a:pt x="0" y="151"/>
                  </a:cubicBezTo>
                  <a:cubicBezTo>
                    <a:pt x="0" y="250"/>
                    <a:pt x="80" y="329"/>
                    <a:pt x="179" y="329"/>
                  </a:cubicBezTo>
                  <a:cubicBezTo>
                    <a:pt x="242" y="329"/>
                    <a:pt x="298" y="296"/>
                    <a:pt x="330" y="246"/>
                  </a:cubicBezTo>
                  <a:cubicBezTo>
                    <a:pt x="302" y="263"/>
                    <a:pt x="269" y="273"/>
                    <a:pt x="235" y="27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3" name="Oval 29">
              <a:extLst>
                <a:ext uri="{FF2B5EF4-FFF2-40B4-BE49-F238E27FC236}">
                  <a16:creationId xmlns:a16="http://schemas.microsoft.com/office/drawing/2014/main" id="{E90E881A-43A7-4C2D-A3D3-9A01117A7CB1}"/>
                </a:ext>
              </a:extLst>
            </p:cNvPr>
            <p:cNvSpPr>
              <a:spLocks noChangeArrowheads="1"/>
            </p:cNvSpPr>
            <p:nvPr/>
          </p:nvSpPr>
          <p:spPr bwMode="auto">
            <a:xfrm>
              <a:off x="829" y="2902"/>
              <a:ext cx="124" cy="124"/>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4" name="Oval 30">
              <a:extLst>
                <a:ext uri="{FF2B5EF4-FFF2-40B4-BE49-F238E27FC236}">
                  <a16:creationId xmlns:a16="http://schemas.microsoft.com/office/drawing/2014/main" id="{3920C8BE-4F79-442D-B4AC-4935BA9839EC}"/>
                </a:ext>
              </a:extLst>
            </p:cNvPr>
            <p:cNvSpPr>
              <a:spLocks noChangeArrowheads="1"/>
            </p:cNvSpPr>
            <p:nvPr/>
          </p:nvSpPr>
          <p:spPr bwMode="auto">
            <a:xfrm>
              <a:off x="881" y="3066"/>
              <a:ext cx="177" cy="176"/>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5" name="Oval 31">
              <a:extLst>
                <a:ext uri="{FF2B5EF4-FFF2-40B4-BE49-F238E27FC236}">
                  <a16:creationId xmlns:a16="http://schemas.microsoft.com/office/drawing/2014/main" id="{0219695E-F3FB-498C-A883-2334854547C0}"/>
                </a:ext>
              </a:extLst>
            </p:cNvPr>
            <p:cNvSpPr>
              <a:spLocks noChangeArrowheads="1"/>
            </p:cNvSpPr>
            <p:nvPr/>
          </p:nvSpPr>
          <p:spPr bwMode="auto">
            <a:xfrm>
              <a:off x="786" y="3048"/>
              <a:ext cx="88" cy="89"/>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6" name="Freeform 32">
              <a:extLst>
                <a:ext uri="{FF2B5EF4-FFF2-40B4-BE49-F238E27FC236}">
                  <a16:creationId xmlns:a16="http://schemas.microsoft.com/office/drawing/2014/main" id="{6A88D5C2-2FC3-4AB3-A139-08ECA9EC238E}"/>
                </a:ext>
              </a:extLst>
            </p:cNvPr>
            <p:cNvSpPr>
              <a:spLocks/>
            </p:cNvSpPr>
            <p:nvPr/>
          </p:nvSpPr>
          <p:spPr bwMode="auto">
            <a:xfrm>
              <a:off x="788" y="2557"/>
              <a:ext cx="111" cy="321"/>
            </a:xfrm>
            <a:custGeom>
              <a:avLst/>
              <a:gdLst>
                <a:gd name="T0" fmla="*/ 32 w 64"/>
                <a:gd name="T1" fmla="*/ 185 h 185"/>
                <a:gd name="T2" fmla="*/ 32 w 64"/>
                <a:gd name="T3" fmla="*/ 185 h 185"/>
                <a:gd name="T4" fmla="*/ 2 w 64"/>
                <a:gd name="T5" fmla="*/ 151 h 185"/>
                <a:gd name="T6" fmla="*/ 16 w 64"/>
                <a:gd name="T7" fmla="*/ 0 h 185"/>
                <a:gd name="T8" fmla="*/ 48 w 64"/>
                <a:gd name="T9" fmla="*/ 0 h 185"/>
                <a:gd name="T10" fmla="*/ 62 w 64"/>
                <a:gd name="T11" fmla="*/ 151 h 185"/>
                <a:gd name="T12" fmla="*/ 32 w 64"/>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64" h="185">
                  <a:moveTo>
                    <a:pt x="32" y="185"/>
                  </a:moveTo>
                  <a:cubicBezTo>
                    <a:pt x="32" y="185"/>
                    <a:pt x="32" y="185"/>
                    <a:pt x="32" y="185"/>
                  </a:cubicBezTo>
                  <a:cubicBezTo>
                    <a:pt x="14" y="185"/>
                    <a:pt x="0" y="169"/>
                    <a:pt x="2" y="151"/>
                  </a:cubicBezTo>
                  <a:cubicBezTo>
                    <a:pt x="16" y="0"/>
                    <a:pt x="16" y="0"/>
                    <a:pt x="16" y="0"/>
                  </a:cubicBezTo>
                  <a:cubicBezTo>
                    <a:pt x="48" y="0"/>
                    <a:pt x="48" y="0"/>
                    <a:pt x="48" y="0"/>
                  </a:cubicBezTo>
                  <a:cubicBezTo>
                    <a:pt x="62" y="151"/>
                    <a:pt x="62" y="151"/>
                    <a:pt x="62" y="151"/>
                  </a:cubicBezTo>
                  <a:cubicBezTo>
                    <a:pt x="64" y="169"/>
                    <a:pt x="50" y="185"/>
                    <a:pt x="32" y="185"/>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7" name="Freeform 33">
              <a:extLst>
                <a:ext uri="{FF2B5EF4-FFF2-40B4-BE49-F238E27FC236}">
                  <a16:creationId xmlns:a16="http://schemas.microsoft.com/office/drawing/2014/main" id="{9C7B2335-284C-4C2A-A62A-77C16B83DC1B}"/>
                </a:ext>
              </a:extLst>
            </p:cNvPr>
            <p:cNvSpPr>
              <a:spLocks/>
            </p:cNvSpPr>
            <p:nvPr/>
          </p:nvSpPr>
          <p:spPr bwMode="auto">
            <a:xfrm>
              <a:off x="788" y="2557"/>
              <a:ext cx="106" cy="321"/>
            </a:xfrm>
            <a:custGeom>
              <a:avLst/>
              <a:gdLst>
                <a:gd name="T0" fmla="*/ 50 w 61"/>
                <a:gd name="T1" fmla="*/ 167 h 185"/>
                <a:gd name="T2" fmla="*/ 20 w 61"/>
                <a:gd name="T3" fmla="*/ 133 h 185"/>
                <a:gd name="T4" fmla="*/ 33 w 61"/>
                <a:gd name="T5" fmla="*/ 0 h 185"/>
                <a:gd name="T6" fmla="*/ 16 w 61"/>
                <a:gd name="T7" fmla="*/ 0 h 185"/>
                <a:gd name="T8" fmla="*/ 2 w 61"/>
                <a:gd name="T9" fmla="*/ 151 h 185"/>
                <a:gd name="T10" fmla="*/ 32 w 61"/>
                <a:gd name="T11" fmla="*/ 185 h 185"/>
                <a:gd name="T12" fmla="*/ 61 w 61"/>
                <a:gd name="T13" fmla="*/ 165 h 185"/>
                <a:gd name="T14" fmla="*/ 50 w 61"/>
                <a:gd name="T15" fmla="*/ 167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5">
                  <a:moveTo>
                    <a:pt x="50" y="167"/>
                  </a:moveTo>
                  <a:cubicBezTo>
                    <a:pt x="32" y="167"/>
                    <a:pt x="18" y="151"/>
                    <a:pt x="20" y="133"/>
                  </a:cubicBezTo>
                  <a:cubicBezTo>
                    <a:pt x="33" y="0"/>
                    <a:pt x="33" y="0"/>
                    <a:pt x="33" y="0"/>
                  </a:cubicBezTo>
                  <a:cubicBezTo>
                    <a:pt x="16" y="0"/>
                    <a:pt x="16" y="0"/>
                    <a:pt x="16" y="0"/>
                  </a:cubicBezTo>
                  <a:cubicBezTo>
                    <a:pt x="2" y="151"/>
                    <a:pt x="2" y="151"/>
                    <a:pt x="2" y="151"/>
                  </a:cubicBezTo>
                  <a:cubicBezTo>
                    <a:pt x="0" y="169"/>
                    <a:pt x="14" y="185"/>
                    <a:pt x="32" y="185"/>
                  </a:cubicBezTo>
                  <a:cubicBezTo>
                    <a:pt x="45" y="185"/>
                    <a:pt x="56" y="176"/>
                    <a:pt x="61" y="165"/>
                  </a:cubicBezTo>
                  <a:cubicBezTo>
                    <a:pt x="57" y="166"/>
                    <a:pt x="54" y="167"/>
                    <a:pt x="50" y="16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8" name="Oval 34">
              <a:extLst>
                <a:ext uri="{FF2B5EF4-FFF2-40B4-BE49-F238E27FC236}">
                  <a16:creationId xmlns:a16="http://schemas.microsoft.com/office/drawing/2014/main" id="{86458593-83F3-4845-848E-7B7A42A46D4E}"/>
                </a:ext>
              </a:extLst>
            </p:cNvPr>
            <p:cNvSpPr>
              <a:spLocks noChangeArrowheads="1"/>
            </p:cNvSpPr>
            <p:nvPr/>
          </p:nvSpPr>
          <p:spPr bwMode="auto">
            <a:xfrm>
              <a:off x="744" y="2509"/>
              <a:ext cx="198" cy="95"/>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9" name="Freeform 35">
              <a:extLst>
                <a:ext uri="{FF2B5EF4-FFF2-40B4-BE49-F238E27FC236}">
                  <a16:creationId xmlns:a16="http://schemas.microsoft.com/office/drawing/2014/main" id="{A5F9D7AD-FD96-4368-B24A-59D66B931D6A}"/>
                </a:ext>
              </a:extLst>
            </p:cNvPr>
            <p:cNvSpPr>
              <a:spLocks/>
            </p:cNvSpPr>
            <p:nvPr/>
          </p:nvSpPr>
          <p:spPr bwMode="auto">
            <a:xfrm>
              <a:off x="744" y="2526"/>
              <a:ext cx="196" cy="78"/>
            </a:xfrm>
            <a:custGeom>
              <a:avLst/>
              <a:gdLst>
                <a:gd name="T0" fmla="*/ 70 w 113"/>
                <a:gd name="T1" fmla="*/ 31 h 45"/>
                <a:gd name="T2" fmla="*/ 13 w 113"/>
                <a:gd name="T3" fmla="*/ 4 h 45"/>
                <a:gd name="T4" fmla="*/ 14 w 113"/>
                <a:gd name="T5" fmla="*/ 0 h 45"/>
                <a:gd name="T6" fmla="*/ 0 w 113"/>
                <a:gd name="T7" fmla="*/ 18 h 45"/>
                <a:gd name="T8" fmla="*/ 57 w 113"/>
                <a:gd name="T9" fmla="*/ 45 h 45"/>
                <a:gd name="T10" fmla="*/ 113 w 113"/>
                <a:gd name="T11" fmla="*/ 22 h 45"/>
                <a:gd name="T12" fmla="*/ 70 w 113"/>
                <a:gd name="T13" fmla="*/ 31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31"/>
                  </a:moveTo>
                  <a:cubicBezTo>
                    <a:pt x="39" y="31"/>
                    <a:pt x="13" y="19"/>
                    <a:pt x="13" y="4"/>
                  </a:cubicBezTo>
                  <a:cubicBezTo>
                    <a:pt x="13" y="3"/>
                    <a:pt x="14" y="1"/>
                    <a:pt x="14" y="0"/>
                  </a:cubicBezTo>
                  <a:cubicBezTo>
                    <a:pt x="5" y="4"/>
                    <a:pt x="0" y="11"/>
                    <a:pt x="0" y="18"/>
                  </a:cubicBezTo>
                  <a:cubicBezTo>
                    <a:pt x="0" y="33"/>
                    <a:pt x="26" y="45"/>
                    <a:pt x="57" y="45"/>
                  </a:cubicBezTo>
                  <a:cubicBezTo>
                    <a:pt x="85" y="45"/>
                    <a:pt x="109" y="35"/>
                    <a:pt x="113" y="22"/>
                  </a:cubicBezTo>
                  <a:cubicBezTo>
                    <a:pt x="103" y="28"/>
                    <a:pt x="88" y="31"/>
                    <a:pt x="70" y="3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0" name="Freeform 36">
              <a:extLst>
                <a:ext uri="{FF2B5EF4-FFF2-40B4-BE49-F238E27FC236}">
                  <a16:creationId xmlns:a16="http://schemas.microsoft.com/office/drawing/2014/main" id="{D1618C9E-04BA-4018-8A61-D6A89B5FD2E3}"/>
                </a:ext>
              </a:extLst>
            </p:cNvPr>
            <p:cNvSpPr>
              <a:spLocks/>
            </p:cNvSpPr>
            <p:nvPr/>
          </p:nvSpPr>
          <p:spPr bwMode="auto">
            <a:xfrm>
              <a:off x="788" y="3346"/>
              <a:ext cx="111" cy="323"/>
            </a:xfrm>
            <a:custGeom>
              <a:avLst/>
              <a:gdLst>
                <a:gd name="T0" fmla="*/ 32 w 64"/>
                <a:gd name="T1" fmla="*/ 0 h 186"/>
                <a:gd name="T2" fmla="*/ 32 w 64"/>
                <a:gd name="T3" fmla="*/ 0 h 186"/>
                <a:gd name="T4" fmla="*/ 2 w 64"/>
                <a:gd name="T5" fmla="*/ 34 h 186"/>
                <a:gd name="T6" fmla="*/ 16 w 64"/>
                <a:gd name="T7" fmla="*/ 186 h 186"/>
                <a:gd name="T8" fmla="*/ 48 w 64"/>
                <a:gd name="T9" fmla="*/ 186 h 186"/>
                <a:gd name="T10" fmla="*/ 62 w 64"/>
                <a:gd name="T11" fmla="*/ 34 h 186"/>
                <a:gd name="T12" fmla="*/ 32 w 64"/>
                <a:gd name="T13" fmla="*/ 0 h 186"/>
              </a:gdLst>
              <a:ahLst/>
              <a:cxnLst>
                <a:cxn ang="0">
                  <a:pos x="T0" y="T1"/>
                </a:cxn>
                <a:cxn ang="0">
                  <a:pos x="T2" y="T3"/>
                </a:cxn>
                <a:cxn ang="0">
                  <a:pos x="T4" y="T5"/>
                </a:cxn>
                <a:cxn ang="0">
                  <a:pos x="T6" y="T7"/>
                </a:cxn>
                <a:cxn ang="0">
                  <a:pos x="T8" y="T9"/>
                </a:cxn>
                <a:cxn ang="0">
                  <a:pos x="T10" y="T11"/>
                </a:cxn>
                <a:cxn ang="0">
                  <a:pos x="T12" y="T13"/>
                </a:cxn>
              </a:cxnLst>
              <a:rect l="0" t="0" r="r" b="b"/>
              <a:pathLst>
                <a:path w="64" h="186">
                  <a:moveTo>
                    <a:pt x="32" y="0"/>
                  </a:moveTo>
                  <a:cubicBezTo>
                    <a:pt x="32" y="0"/>
                    <a:pt x="32" y="0"/>
                    <a:pt x="32" y="0"/>
                  </a:cubicBezTo>
                  <a:cubicBezTo>
                    <a:pt x="14" y="0"/>
                    <a:pt x="0" y="16"/>
                    <a:pt x="2" y="34"/>
                  </a:cubicBezTo>
                  <a:cubicBezTo>
                    <a:pt x="16" y="186"/>
                    <a:pt x="16" y="186"/>
                    <a:pt x="16" y="186"/>
                  </a:cubicBezTo>
                  <a:cubicBezTo>
                    <a:pt x="48" y="186"/>
                    <a:pt x="48" y="186"/>
                    <a:pt x="48" y="186"/>
                  </a:cubicBezTo>
                  <a:cubicBezTo>
                    <a:pt x="62" y="34"/>
                    <a:pt x="62" y="34"/>
                    <a:pt x="62" y="34"/>
                  </a:cubicBezTo>
                  <a:cubicBezTo>
                    <a:pt x="64" y="16"/>
                    <a:pt x="50" y="0"/>
                    <a:pt x="32" y="0"/>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1" name="Freeform 37">
              <a:extLst>
                <a:ext uri="{FF2B5EF4-FFF2-40B4-BE49-F238E27FC236}">
                  <a16:creationId xmlns:a16="http://schemas.microsoft.com/office/drawing/2014/main" id="{90A7B861-EE42-46DF-AC0B-2B8CBDF07CBB}"/>
                </a:ext>
              </a:extLst>
            </p:cNvPr>
            <p:cNvSpPr>
              <a:spLocks/>
            </p:cNvSpPr>
            <p:nvPr/>
          </p:nvSpPr>
          <p:spPr bwMode="auto">
            <a:xfrm>
              <a:off x="788" y="3346"/>
              <a:ext cx="106" cy="323"/>
            </a:xfrm>
            <a:custGeom>
              <a:avLst/>
              <a:gdLst>
                <a:gd name="T0" fmla="*/ 50 w 61"/>
                <a:gd name="T1" fmla="*/ 19 h 186"/>
                <a:gd name="T2" fmla="*/ 20 w 61"/>
                <a:gd name="T3" fmla="*/ 52 h 186"/>
                <a:gd name="T4" fmla="*/ 33 w 61"/>
                <a:gd name="T5" fmla="*/ 186 h 186"/>
                <a:gd name="T6" fmla="*/ 16 w 61"/>
                <a:gd name="T7" fmla="*/ 186 h 186"/>
                <a:gd name="T8" fmla="*/ 2 w 61"/>
                <a:gd name="T9" fmla="*/ 34 h 186"/>
                <a:gd name="T10" fmla="*/ 32 w 61"/>
                <a:gd name="T11" fmla="*/ 0 h 186"/>
                <a:gd name="T12" fmla="*/ 61 w 61"/>
                <a:gd name="T13" fmla="*/ 21 h 186"/>
                <a:gd name="T14" fmla="*/ 50 w 61"/>
                <a:gd name="T15" fmla="*/ 19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6">
                  <a:moveTo>
                    <a:pt x="50" y="19"/>
                  </a:moveTo>
                  <a:cubicBezTo>
                    <a:pt x="32" y="19"/>
                    <a:pt x="18" y="34"/>
                    <a:pt x="20" y="52"/>
                  </a:cubicBezTo>
                  <a:cubicBezTo>
                    <a:pt x="33" y="186"/>
                    <a:pt x="33" y="186"/>
                    <a:pt x="33" y="186"/>
                  </a:cubicBezTo>
                  <a:cubicBezTo>
                    <a:pt x="16" y="186"/>
                    <a:pt x="16" y="186"/>
                    <a:pt x="16" y="186"/>
                  </a:cubicBezTo>
                  <a:cubicBezTo>
                    <a:pt x="2" y="34"/>
                    <a:pt x="2" y="34"/>
                    <a:pt x="2" y="34"/>
                  </a:cubicBezTo>
                  <a:cubicBezTo>
                    <a:pt x="0" y="16"/>
                    <a:pt x="14" y="0"/>
                    <a:pt x="32" y="0"/>
                  </a:cubicBezTo>
                  <a:cubicBezTo>
                    <a:pt x="45" y="0"/>
                    <a:pt x="56" y="9"/>
                    <a:pt x="61" y="21"/>
                  </a:cubicBezTo>
                  <a:cubicBezTo>
                    <a:pt x="57" y="19"/>
                    <a:pt x="54" y="19"/>
                    <a:pt x="50"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2" name="Oval 38">
              <a:extLst>
                <a:ext uri="{FF2B5EF4-FFF2-40B4-BE49-F238E27FC236}">
                  <a16:creationId xmlns:a16="http://schemas.microsoft.com/office/drawing/2014/main" id="{51B051C5-F21C-4B28-8C1F-CFF0131E9DE6}"/>
                </a:ext>
              </a:extLst>
            </p:cNvPr>
            <p:cNvSpPr>
              <a:spLocks noChangeArrowheads="1"/>
            </p:cNvSpPr>
            <p:nvPr/>
          </p:nvSpPr>
          <p:spPr bwMode="auto">
            <a:xfrm>
              <a:off x="744" y="3622"/>
              <a:ext cx="198" cy="94"/>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3" name="Freeform 39">
              <a:extLst>
                <a:ext uri="{FF2B5EF4-FFF2-40B4-BE49-F238E27FC236}">
                  <a16:creationId xmlns:a16="http://schemas.microsoft.com/office/drawing/2014/main" id="{69F689FE-6744-45C5-8C9A-9524DAAD7451}"/>
                </a:ext>
              </a:extLst>
            </p:cNvPr>
            <p:cNvSpPr>
              <a:spLocks/>
            </p:cNvSpPr>
            <p:nvPr/>
          </p:nvSpPr>
          <p:spPr bwMode="auto">
            <a:xfrm>
              <a:off x="744" y="3622"/>
              <a:ext cx="196" cy="78"/>
            </a:xfrm>
            <a:custGeom>
              <a:avLst/>
              <a:gdLst>
                <a:gd name="T0" fmla="*/ 70 w 113"/>
                <a:gd name="T1" fmla="*/ 13 h 45"/>
                <a:gd name="T2" fmla="*/ 13 w 113"/>
                <a:gd name="T3" fmla="*/ 40 h 45"/>
                <a:gd name="T4" fmla="*/ 14 w 113"/>
                <a:gd name="T5" fmla="*/ 45 h 45"/>
                <a:gd name="T6" fmla="*/ 0 w 113"/>
                <a:gd name="T7" fmla="*/ 27 h 45"/>
                <a:gd name="T8" fmla="*/ 57 w 113"/>
                <a:gd name="T9" fmla="*/ 0 h 45"/>
                <a:gd name="T10" fmla="*/ 113 w 113"/>
                <a:gd name="T11" fmla="*/ 22 h 45"/>
                <a:gd name="T12" fmla="*/ 70 w 113"/>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13"/>
                  </a:moveTo>
                  <a:cubicBezTo>
                    <a:pt x="39" y="13"/>
                    <a:pt x="13" y="25"/>
                    <a:pt x="13" y="40"/>
                  </a:cubicBezTo>
                  <a:cubicBezTo>
                    <a:pt x="13" y="42"/>
                    <a:pt x="14" y="43"/>
                    <a:pt x="14" y="45"/>
                  </a:cubicBezTo>
                  <a:cubicBezTo>
                    <a:pt x="5" y="40"/>
                    <a:pt x="0" y="34"/>
                    <a:pt x="0" y="27"/>
                  </a:cubicBezTo>
                  <a:cubicBezTo>
                    <a:pt x="0" y="12"/>
                    <a:pt x="26" y="0"/>
                    <a:pt x="57" y="0"/>
                  </a:cubicBezTo>
                  <a:cubicBezTo>
                    <a:pt x="85" y="0"/>
                    <a:pt x="109" y="9"/>
                    <a:pt x="113" y="22"/>
                  </a:cubicBezTo>
                  <a:cubicBezTo>
                    <a:pt x="103" y="16"/>
                    <a:pt x="88" y="13"/>
                    <a:pt x="70" y="1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4" name="Freeform 40">
              <a:extLst>
                <a:ext uri="{FF2B5EF4-FFF2-40B4-BE49-F238E27FC236}">
                  <a16:creationId xmlns:a16="http://schemas.microsoft.com/office/drawing/2014/main" id="{C8A5135B-21C8-44F1-BEF7-7FF91719E70E}"/>
                </a:ext>
              </a:extLst>
            </p:cNvPr>
            <p:cNvSpPr>
              <a:spLocks/>
            </p:cNvSpPr>
            <p:nvPr/>
          </p:nvSpPr>
          <p:spPr bwMode="auto">
            <a:xfrm>
              <a:off x="431" y="2700"/>
              <a:ext cx="268" cy="268"/>
            </a:xfrm>
            <a:custGeom>
              <a:avLst/>
              <a:gdLst>
                <a:gd name="T0" fmla="*/ 143 w 155"/>
                <a:gd name="T1" fmla="*/ 143 h 155"/>
                <a:gd name="T2" fmla="*/ 143 w 155"/>
                <a:gd name="T3" fmla="*/ 143 h 155"/>
                <a:gd name="T4" fmla="*/ 97 w 155"/>
                <a:gd name="T5" fmla="*/ 140 h 155"/>
                <a:gd name="T6" fmla="*/ 0 w 155"/>
                <a:gd name="T7" fmla="*/ 23 h 155"/>
                <a:gd name="T8" fmla="*/ 23 w 155"/>
                <a:gd name="T9" fmla="*/ 0 h 155"/>
                <a:gd name="T10" fmla="*/ 140 w 155"/>
                <a:gd name="T11" fmla="*/ 97 h 155"/>
                <a:gd name="T12" fmla="*/ 14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43"/>
                  </a:moveTo>
                  <a:cubicBezTo>
                    <a:pt x="143" y="143"/>
                    <a:pt x="143" y="143"/>
                    <a:pt x="143" y="143"/>
                  </a:cubicBezTo>
                  <a:cubicBezTo>
                    <a:pt x="130" y="155"/>
                    <a:pt x="109" y="154"/>
                    <a:pt x="97" y="140"/>
                  </a:cubicBezTo>
                  <a:cubicBezTo>
                    <a:pt x="0" y="23"/>
                    <a:pt x="0" y="23"/>
                    <a:pt x="0" y="23"/>
                  </a:cubicBezTo>
                  <a:cubicBezTo>
                    <a:pt x="23" y="0"/>
                    <a:pt x="23" y="0"/>
                    <a:pt x="23" y="0"/>
                  </a:cubicBezTo>
                  <a:cubicBezTo>
                    <a:pt x="140" y="97"/>
                    <a:pt x="140" y="97"/>
                    <a:pt x="140" y="97"/>
                  </a:cubicBezTo>
                  <a:cubicBezTo>
                    <a:pt x="154" y="109"/>
                    <a:pt x="155" y="130"/>
                    <a:pt x="14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5" name="Freeform 41">
              <a:extLst>
                <a:ext uri="{FF2B5EF4-FFF2-40B4-BE49-F238E27FC236}">
                  <a16:creationId xmlns:a16="http://schemas.microsoft.com/office/drawing/2014/main" id="{11D2B17C-1C15-47AF-A13C-961962E38C41}"/>
                </a:ext>
              </a:extLst>
            </p:cNvPr>
            <p:cNvSpPr>
              <a:spLocks/>
            </p:cNvSpPr>
            <p:nvPr/>
          </p:nvSpPr>
          <p:spPr bwMode="auto">
            <a:xfrm>
              <a:off x="431" y="2719"/>
              <a:ext cx="267" cy="249"/>
            </a:xfrm>
            <a:custGeom>
              <a:avLst/>
              <a:gdLst>
                <a:gd name="T0" fmla="*/ 143 w 154"/>
                <a:gd name="T1" fmla="*/ 106 h 144"/>
                <a:gd name="T2" fmla="*/ 97 w 154"/>
                <a:gd name="T3" fmla="*/ 103 h 144"/>
                <a:gd name="T4" fmla="*/ 12 w 154"/>
                <a:gd name="T5" fmla="*/ 0 h 144"/>
                <a:gd name="T6" fmla="*/ 0 w 154"/>
                <a:gd name="T7" fmla="*/ 12 h 144"/>
                <a:gd name="T8" fmla="*/ 97 w 154"/>
                <a:gd name="T9" fmla="*/ 129 h 144"/>
                <a:gd name="T10" fmla="*/ 143 w 154"/>
                <a:gd name="T11" fmla="*/ 132 h 144"/>
                <a:gd name="T12" fmla="*/ 148 w 154"/>
                <a:gd name="T13" fmla="*/ 97 h 144"/>
                <a:gd name="T14" fmla="*/ 143 w 154"/>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44">
                  <a:moveTo>
                    <a:pt x="143" y="106"/>
                  </a:moveTo>
                  <a:cubicBezTo>
                    <a:pt x="130" y="119"/>
                    <a:pt x="109" y="117"/>
                    <a:pt x="97" y="103"/>
                  </a:cubicBezTo>
                  <a:cubicBezTo>
                    <a:pt x="12" y="0"/>
                    <a:pt x="12" y="0"/>
                    <a:pt x="12" y="0"/>
                  </a:cubicBezTo>
                  <a:cubicBezTo>
                    <a:pt x="0" y="12"/>
                    <a:pt x="0" y="12"/>
                    <a:pt x="0" y="12"/>
                  </a:cubicBezTo>
                  <a:cubicBezTo>
                    <a:pt x="97" y="129"/>
                    <a:pt x="97" y="129"/>
                    <a:pt x="97" y="129"/>
                  </a:cubicBezTo>
                  <a:cubicBezTo>
                    <a:pt x="109" y="143"/>
                    <a:pt x="130" y="144"/>
                    <a:pt x="143" y="132"/>
                  </a:cubicBezTo>
                  <a:cubicBezTo>
                    <a:pt x="152" y="122"/>
                    <a:pt x="154" y="108"/>
                    <a:pt x="148" y="97"/>
                  </a:cubicBezTo>
                  <a:cubicBezTo>
                    <a:pt x="147" y="100"/>
                    <a:pt x="145" y="103"/>
                    <a:pt x="143"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6" name="Freeform 42">
              <a:extLst>
                <a:ext uri="{FF2B5EF4-FFF2-40B4-BE49-F238E27FC236}">
                  <a16:creationId xmlns:a16="http://schemas.microsoft.com/office/drawing/2014/main" id="{D93D1383-B3FF-44C1-B184-9160552A2E3A}"/>
                </a:ext>
              </a:extLst>
            </p:cNvPr>
            <p:cNvSpPr>
              <a:spLocks/>
            </p:cNvSpPr>
            <p:nvPr/>
          </p:nvSpPr>
          <p:spPr bwMode="auto">
            <a:xfrm>
              <a:off x="361" y="2630"/>
              <a:ext cx="177" cy="177"/>
            </a:xfrm>
            <a:custGeom>
              <a:avLst/>
              <a:gdLst>
                <a:gd name="T0" fmla="*/ 92 w 102"/>
                <a:gd name="T1" fmla="*/ 11 h 102"/>
                <a:gd name="T2" fmla="*/ 71 w 102"/>
                <a:gd name="T3" fmla="*/ 71 h 102"/>
                <a:gd name="T4" fmla="*/ 11 w 102"/>
                <a:gd name="T5" fmla="*/ 92 h 102"/>
                <a:gd name="T6" fmla="*/ 32 w 102"/>
                <a:gd name="T7" fmla="*/ 32 h 102"/>
                <a:gd name="T8" fmla="*/ 92 w 102"/>
                <a:gd name="T9" fmla="*/ 11 h 102"/>
              </a:gdLst>
              <a:ahLst/>
              <a:cxnLst>
                <a:cxn ang="0">
                  <a:pos x="T0" y="T1"/>
                </a:cxn>
                <a:cxn ang="0">
                  <a:pos x="T2" y="T3"/>
                </a:cxn>
                <a:cxn ang="0">
                  <a:pos x="T4" y="T5"/>
                </a:cxn>
                <a:cxn ang="0">
                  <a:pos x="T6" y="T7"/>
                </a:cxn>
                <a:cxn ang="0">
                  <a:pos x="T8" y="T9"/>
                </a:cxn>
              </a:cxnLst>
              <a:rect l="0" t="0" r="r" b="b"/>
              <a:pathLst>
                <a:path w="102" h="102">
                  <a:moveTo>
                    <a:pt x="92" y="11"/>
                  </a:moveTo>
                  <a:cubicBezTo>
                    <a:pt x="102" y="22"/>
                    <a:pt x="93" y="48"/>
                    <a:pt x="71" y="71"/>
                  </a:cubicBezTo>
                  <a:cubicBezTo>
                    <a:pt x="48" y="93"/>
                    <a:pt x="22" y="102"/>
                    <a:pt x="11" y="92"/>
                  </a:cubicBezTo>
                  <a:cubicBezTo>
                    <a:pt x="0" y="81"/>
                    <a:pt x="10" y="54"/>
                    <a:pt x="32" y="32"/>
                  </a:cubicBezTo>
                  <a:cubicBezTo>
                    <a:pt x="54" y="10"/>
                    <a:pt x="81" y="0"/>
                    <a:pt x="92"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7" name="Freeform 43">
              <a:extLst>
                <a:ext uri="{FF2B5EF4-FFF2-40B4-BE49-F238E27FC236}">
                  <a16:creationId xmlns:a16="http://schemas.microsoft.com/office/drawing/2014/main" id="{AF71BDFC-3082-4D13-AF34-0AAF0D5D8219}"/>
                </a:ext>
              </a:extLst>
            </p:cNvPr>
            <p:cNvSpPr>
              <a:spLocks/>
            </p:cNvSpPr>
            <p:nvPr/>
          </p:nvSpPr>
          <p:spPr bwMode="auto">
            <a:xfrm>
              <a:off x="372" y="2656"/>
              <a:ext cx="163" cy="151"/>
            </a:xfrm>
            <a:custGeom>
              <a:avLst/>
              <a:gdLst>
                <a:gd name="T0" fmla="*/ 65 w 94"/>
                <a:gd name="T1" fmla="*/ 37 h 87"/>
                <a:gd name="T2" fmla="*/ 5 w 94"/>
                <a:gd name="T3" fmla="*/ 58 h 87"/>
                <a:gd name="T4" fmla="*/ 2 w 94"/>
                <a:gd name="T5" fmla="*/ 54 h 87"/>
                <a:gd name="T6" fmla="*/ 5 w 94"/>
                <a:gd name="T7" fmla="*/ 77 h 87"/>
                <a:gd name="T8" fmla="*/ 65 w 94"/>
                <a:gd name="T9" fmla="*/ 56 h 87"/>
                <a:gd name="T10" fmla="*/ 88 w 94"/>
                <a:gd name="T11" fmla="*/ 0 h 87"/>
                <a:gd name="T12" fmla="*/ 65 w 94"/>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4" h="87">
                  <a:moveTo>
                    <a:pt x="65" y="37"/>
                  </a:moveTo>
                  <a:cubicBezTo>
                    <a:pt x="42" y="59"/>
                    <a:pt x="16" y="69"/>
                    <a:pt x="5" y="58"/>
                  </a:cubicBezTo>
                  <a:cubicBezTo>
                    <a:pt x="4" y="57"/>
                    <a:pt x="3" y="55"/>
                    <a:pt x="2" y="54"/>
                  </a:cubicBezTo>
                  <a:cubicBezTo>
                    <a:pt x="0" y="64"/>
                    <a:pt x="0" y="72"/>
                    <a:pt x="5" y="77"/>
                  </a:cubicBezTo>
                  <a:cubicBezTo>
                    <a:pt x="16" y="87"/>
                    <a:pt x="42" y="78"/>
                    <a:pt x="65" y="56"/>
                  </a:cubicBezTo>
                  <a:cubicBezTo>
                    <a:pt x="85" y="36"/>
                    <a:pt x="94" y="12"/>
                    <a:pt x="88" y="0"/>
                  </a:cubicBezTo>
                  <a:cubicBezTo>
                    <a:pt x="85" y="11"/>
                    <a:pt x="77" y="25"/>
                    <a:pt x="65"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8" name="Freeform 44">
              <a:extLst>
                <a:ext uri="{FF2B5EF4-FFF2-40B4-BE49-F238E27FC236}">
                  <a16:creationId xmlns:a16="http://schemas.microsoft.com/office/drawing/2014/main" id="{1C05B3AD-46AB-413C-AF1A-034CE396A762}"/>
                </a:ext>
              </a:extLst>
            </p:cNvPr>
            <p:cNvSpPr>
              <a:spLocks/>
            </p:cNvSpPr>
            <p:nvPr/>
          </p:nvSpPr>
          <p:spPr bwMode="auto">
            <a:xfrm>
              <a:off x="987" y="3256"/>
              <a:ext cx="269" cy="269"/>
            </a:xfrm>
            <a:custGeom>
              <a:avLst/>
              <a:gdLst>
                <a:gd name="T0" fmla="*/ 13 w 155"/>
                <a:gd name="T1" fmla="*/ 13 h 155"/>
                <a:gd name="T2" fmla="*/ 13 w 155"/>
                <a:gd name="T3" fmla="*/ 13 h 155"/>
                <a:gd name="T4" fmla="*/ 15 w 155"/>
                <a:gd name="T5" fmla="*/ 58 h 155"/>
                <a:gd name="T6" fmla="*/ 133 w 155"/>
                <a:gd name="T7" fmla="*/ 155 h 155"/>
                <a:gd name="T8" fmla="*/ 155 w 155"/>
                <a:gd name="T9" fmla="*/ 133 h 155"/>
                <a:gd name="T10" fmla="*/ 58 w 155"/>
                <a:gd name="T11" fmla="*/ 15 h 155"/>
                <a:gd name="T12" fmla="*/ 1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3"/>
                  </a:moveTo>
                  <a:cubicBezTo>
                    <a:pt x="13" y="13"/>
                    <a:pt x="13" y="13"/>
                    <a:pt x="13" y="13"/>
                  </a:cubicBezTo>
                  <a:cubicBezTo>
                    <a:pt x="0" y="26"/>
                    <a:pt x="1" y="47"/>
                    <a:pt x="15" y="58"/>
                  </a:cubicBezTo>
                  <a:cubicBezTo>
                    <a:pt x="133" y="155"/>
                    <a:pt x="133" y="155"/>
                    <a:pt x="133" y="155"/>
                  </a:cubicBezTo>
                  <a:cubicBezTo>
                    <a:pt x="155" y="133"/>
                    <a:pt x="155" y="133"/>
                    <a:pt x="155" y="133"/>
                  </a:cubicBezTo>
                  <a:cubicBezTo>
                    <a:pt x="58" y="15"/>
                    <a:pt x="58" y="15"/>
                    <a:pt x="58" y="15"/>
                  </a:cubicBezTo>
                  <a:cubicBezTo>
                    <a:pt x="47" y="1"/>
                    <a:pt x="26" y="0"/>
                    <a:pt x="1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9" name="Freeform 45">
              <a:extLst>
                <a:ext uri="{FF2B5EF4-FFF2-40B4-BE49-F238E27FC236}">
                  <a16:creationId xmlns:a16="http://schemas.microsoft.com/office/drawing/2014/main" id="{F8F3071B-DCC2-49EF-9434-B7E7E9D38348}"/>
                </a:ext>
              </a:extLst>
            </p:cNvPr>
            <p:cNvSpPr>
              <a:spLocks/>
            </p:cNvSpPr>
            <p:nvPr/>
          </p:nvSpPr>
          <p:spPr bwMode="auto">
            <a:xfrm>
              <a:off x="987" y="3260"/>
              <a:ext cx="250" cy="265"/>
            </a:xfrm>
            <a:custGeom>
              <a:avLst/>
              <a:gdLst>
                <a:gd name="T0" fmla="*/ 39 w 144"/>
                <a:gd name="T1" fmla="*/ 11 h 153"/>
                <a:gd name="T2" fmla="*/ 41 w 144"/>
                <a:gd name="T3" fmla="*/ 56 h 153"/>
                <a:gd name="T4" fmla="*/ 144 w 144"/>
                <a:gd name="T5" fmla="*/ 142 h 153"/>
                <a:gd name="T6" fmla="*/ 133 w 144"/>
                <a:gd name="T7" fmla="*/ 153 h 153"/>
                <a:gd name="T8" fmla="*/ 15 w 144"/>
                <a:gd name="T9" fmla="*/ 56 h 153"/>
                <a:gd name="T10" fmla="*/ 13 w 144"/>
                <a:gd name="T11" fmla="*/ 11 h 153"/>
                <a:gd name="T12" fmla="*/ 47 w 144"/>
                <a:gd name="T13" fmla="*/ 5 h 153"/>
                <a:gd name="T14" fmla="*/ 39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39" y="11"/>
                  </a:moveTo>
                  <a:cubicBezTo>
                    <a:pt x="26" y="24"/>
                    <a:pt x="27" y="45"/>
                    <a:pt x="41" y="56"/>
                  </a:cubicBezTo>
                  <a:cubicBezTo>
                    <a:pt x="144" y="142"/>
                    <a:pt x="144" y="142"/>
                    <a:pt x="144" y="142"/>
                  </a:cubicBezTo>
                  <a:cubicBezTo>
                    <a:pt x="133" y="153"/>
                    <a:pt x="133" y="153"/>
                    <a:pt x="133" y="153"/>
                  </a:cubicBezTo>
                  <a:cubicBezTo>
                    <a:pt x="15" y="56"/>
                    <a:pt x="15" y="56"/>
                    <a:pt x="15" y="56"/>
                  </a:cubicBezTo>
                  <a:cubicBezTo>
                    <a:pt x="1" y="45"/>
                    <a:pt x="0" y="24"/>
                    <a:pt x="13" y="11"/>
                  </a:cubicBezTo>
                  <a:cubicBezTo>
                    <a:pt x="22" y="1"/>
                    <a:pt x="36" y="0"/>
                    <a:pt x="47" y="5"/>
                  </a:cubicBezTo>
                  <a:cubicBezTo>
                    <a:pt x="44" y="6"/>
                    <a:pt x="41" y="8"/>
                    <a:pt x="39"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0" name="Freeform 46">
              <a:extLst>
                <a:ext uri="{FF2B5EF4-FFF2-40B4-BE49-F238E27FC236}">
                  <a16:creationId xmlns:a16="http://schemas.microsoft.com/office/drawing/2014/main" id="{E4C9CF28-27FC-447F-8540-6F6BC11A8A42}"/>
                </a:ext>
              </a:extLst>
            </p:cNvPr>
            <p:cNvSpPr>
              <a:spLocks/>
            </p:cNvSpPr>
            <p:nvPr/>
          </p:nvSpPr>
          <p:spPr bwMode="auto">
            <a:xfrm>
              <a:off x="1148" y="3418"/>
              <a:ext cx="177" cy="176"/>
            </a:xfrm>
            <a:custGeom>
              <a:avLst/>
              <a:gdLst>
                <a:gd name="T0" fmla="*/ 91 w 102"/>
                <a:gd name="T1" fmla="*/ 11 h 102"/>
                <a:gd name="T2" fmla="*/ 32 w 102"/>
                <a:gd name="T3" fmla="*/ 32 h 102"/>
                <a:gd name="T4" fmla="*/ 11 w 102"/>
                <a:gd name="T5" fmla="*/ 91 h 102"/>
                <a:gd name="T6" fmla="*/ 70 w 102"/>
                <a:gd name="T7" fmla="*/ 70 h 102"/>
                <a:gd name="T8" fmla="*/ 91 w 102"/>
                <a:gd name="T9" fmla="*/ 11 h 102"/>
              </a:gdLst>
              <a:ahLst/>
              <a:cxnLst>
                <a:cxn ang="0">
                  <a:pos x="T0" y="T1"/>
                </a:cxn>
                <a:cxn ang="0">
                  <a:pos x="T2" y="T3"/>
                </a:cxn>
                <a:cxn ang="0">
                  <a:pos x="T4" y="T5"/>
                </a:cxn>
                <a:cxn ang="0">
                  <a:pos x="T6" y="T7"/>
                </a:cxn>
                <a:cxn ang="0">
                  <a:pos x="T8" y="T9"/>
                </a:cxn>
              </a:cxnLst>
              <a:rect l="0" t="0" r="r" b="b"/>
              <a:pathLst>
                <a:path w="102" h="102">
                  <a:moveTo>
                    <a:pt x="91" y="11"/>
                  </a:moveTo>
                  <a:cubicBezTo>
                    <a:pt x="81" y="0"/>
                    <a:pt x="54" y="9"/>
                    <a:pt x="32" y="32"/>
                  </a:cubicBezTo>
                  <a:cubicBezTo>
                    <a:pt x="9" y="54"/>
                    <a:pt x="0" y="81"/>
                    <a:pt x="11" y="91"/>
                  </a:cubicBezTo>
                  <a:cubicBezTo>
                    <a:pt x="21" y="102"/>
                    <a:pt x="48" y="92"/>
                    <a:pt x="70" y="70"/>
                  </a:cubicBezTo>
                  <a:cubicBezTo>
                    <a:pt x="92" y="48"/>
                    <a:pt x="102" y="21"/>
                    <a:pt x="9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1" name="Freeform 47">
              <a:extLst>
                <a:ext uri="{FF2B5EF4-FFF2-40B4-BE49-F238E27FC236}">
                  <a16:creationId xmlns:a16="http://schemas.microsoft.com/office/drawing/2014/main" id="{44623535-D09C-4F62-A03A-9582073808BD}"/>
                </a:ext>
              </a:extLst>
            </p:cNvPr>
            <p:cNvSpPr>
              <a:spLocks/>
            </p:cNvSpPr>
            <p:nvPr/>
          </p:nvSpPr>
          <p:spPr bwMode="auto">
            <a:xfrm>
              <a:off x="1148" y="3421"/>
              <a:ext cx="151" cy="165"/>
            </a:xfrm>
            <a:custGeom>
              <a:avLst/>
              <a:gdLst>
                <a:gd name="T0" fmla="*/ 50 w 87"/>
                <a:gd name="T1" fmla="*/ 30 h 95"/>
                <a:gd name="T2" fmla="*/ 29 w 87"/>
                <a:gd name="T3" fmla="*/ 89 h 95"/>
                <a:gd name="T4" fmla="*/ 33 w 87"/>
                <a:gd name="T5" fmla="*/ 92 h 95"/>
                <a:gd name="T6" fmla="*/ 11 w 87"/>
                <a:gd name="T7" fmla="*/ 89 h 95"/>
                <a:gd name="T8" fmla="*/ 32 w 87"/>
                <a:gd name="T9" fmla="*/ 30 h 95"/>
                <a:gd name="T10" fmla="*/ 87 w 87"/>
                <a:gd name="T11" fmla="*/ 6 h 95"/>
                <a:gd name="T12" fmla="*/ 50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50" y="30"/>
                  </a:moveTo>
                  <a:cubicBezTo>
                    <a:pt x="28" y="52"/>
                    <a:pt x="19" y="79"/>
                    <a:pt x="29" y="89"/>
                  </a:cubicBezTo>
                  <a:cubicBezTo>
                    <a:pt x="31" y="90"/>
                    <a:pt x="32" y="91"/>
                    <a:pt x="33" y="92"/>
                  </a:cubicBezTo>
                  <a:cubicBezTo>
                    <a:pt x="24" y="95"/>
                    <a:pt x="15" y="94"/>
                    <a:pt x="11" y="89"/>
                  </a:cubicBezTo>
                  <a:cubicBezTo>
                    <a:pt x="0" y="79"/>
                    <a:pt x="9" y="52"/>
                    <a:pt x="32" y="30"/>
                  </a:cubicBezTo>
                  <a:cubicBezTo>
                    <a:pt x="52" y="10"/>
                    <a:pt x="75" y="0"/>
                    <a:pt x="87" y="6"/>
                  </a:cubicBezTo>
                  <a:cubicBezTo>
                    <a:pt x="76" y="9"/>
                    <a:pt x="63" y="18"/>
                    <a:pt x="50"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2" name="Freeform 48">
              <a:extLst>
                <a:ext uri="{FF2B5EF4-FFF2-40B4-BE49-F238E27FC236}">
                  <a16:creationId xmlns:a16="http://schemas.microsoft.com/office/drawing/2014/main" id="{68D90465-BCE7-4470-80B6-D22352EDC3DF}"/>
                </a:ext>
              </a:extLst>
            </p:cNvPr>
            <p:cNvSpPr>
              <a:spLocks/>
            </p:cNvSpPr>
            <p:nvPr/>
          </p:nvSpPr>
          <p:spPr bwMode="auto">
            <a:xfrm>
              <a:off x="287" y="3057"/>
              <a:ext cx="322" cy="111"/>
            </a:xfrm>
            <a:custGeom>
              <a:avLst/>
              <a:gdLst>
                <a:gd name="T0" fmla="*/ 186 w 186"/>
                <a:gd name="T1" fmla="*/ 32 h 64"/>
                <a:gd name="T2" fmla="*/ 186 w 186"/>
                <a:gd name="T3" fmla="*/ 32 h 64"/>
                <a:gd name="T4" fmla="*/ 152 w 186"/>
                <a:gd name="T5" fmla="*/ 62 h 64"/>
                <a:gd name="T6" fmla="*/ 0 w 186"/>
                <a:gd name="T7" fmla="*/ 48 h 64"/>
                <a:gd name="T8" fmla="*/ 0 w 186"/>
                <a:gd name="T9" fmla="*/ 16 h 64"/>
                <a:gd name="T10" fmla="*/ 152 w 186"/>
                <a:gd name="T11" fmla="*/ 2 h 64"/>
                <a:gd name="T12" fmla="*/ 186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186" y="32"/>
                  </a:moveTo>
                  <a:cubicBezTo>
                    <a:pt x="186" y="32"/>
                    <a:pt x="186" y="32"/>
                    <a:pt x="186" y="32"/>
                  </a:cubicBezTo>
                  <a:cubicBezTo>
                    <a:pt x="186" y="50"/>
                    <a:pt x="170" y="64"/>
                    <a:pt x="152" y="62"/>
                  </a:cubicBezTo>
                  <a:cubicBezTo>
                    <a:pt x="0" y="48"/>
                    <a:pt x="0" y="48"/>
                    <a:pt x="0" y="48"/>
                  </a:cubicBezTo>
                  <a:cubicBezTo>
                    <a:pt x="0" y="16"/>
                    <a:pt x="0" y="16"/>
                    <a:pt x="0" y="16"/>
                  </a:cubicBezTo>
                  <a:cubicBezTo>
                    <a:pt x="152" y="2"/>
                    <a:pt x="152" y="2"/>
                    <a:pt x="152" y="2"/>
                  </a:cubicBezTo>
                  <a:cubicBezTo>
                    <a:pt x="170" y="0"/>
                    <a:pt x="186" y="14"/>
                    <a:pt x="186"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3" name="Freeform 49">
              <a:extLst>
                <a:ext uri="{FF2B5EF4-FFF2-40B4-BE49-F238E27FC236}">
                  <a16:creationId xmlns:a16="http://schemas.microsoft.com/office/drawing/2014/main" id="{6CF11DDC-F8E9-468F-A7AF-89B97060877A}"/>
                </a:ext>
              </a:extLst>
            </p:cNvPr>
            <p:cNvSpPr>
              <a:spLocks/>
            </p:cNvSpPr>
            <p:nvPr/>
          </p:nvSpPr>
          <p:spPr bwMode="auto">
            <a:xfrm>
              <a:off x="287" y="3064"/>
              <a:ext cx="322" cy="104"/>
            </a:xfrm>
            <a:custGeom>
              <a:avLst/>
              <a:gdLst>
                <a:gd name="T0" fmla="*/ 168 w 186"/>
                <a:gd name="T1" fmla="*/ 10 h 60"/>
                <a:gd name="T2" fmla="*/ 134 w 186"/>
                <a:gd name="T3" fmla="*/ 40 h 60"/>
                <a:gd name="T4" fmla="*/ 0 w 186"/>
                <a:gd name="T5" fmla="*/ 28 h 60"/>
                <a:gd name="T6" fmla="*/ 0 w 186"/>
                <a:gd name="T7" fmla="*/ 44 h 60"/>
                <a:gd name="T8" fmla="*/ 152 w 186"/>
                <a:gd name="T9" fmla="*/ 58 h 60"/>
                <a:gd name="T10" fmla="*/ 186 w 186"/>
                <a:gd name="T11" fmla="*/ 28 h 60"/>
                <a:gd name="T12" fmla="*/ 166 w 186"/>
                <a:gd name="T13" fmla="*/ 0 h 60"/>
                <a:gd name="T14" fmla="*/ 168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68" y="10"/>
                  </a:moveTo>
                  <a:cubicBezTo>
                    <a:pt x="168" y="28"/>
                    <a:pt x="152" y="42"/>
                    <a:pt x="134" y="40"/>
                  </a:cubicBezTo>
                  <a:cubicBezTo>
                    <a:pt x="0" y="28"/>
                    <a:pt x="0" y="28"/>
                    <a:pt x="0" y="28"/>
                  </a:cubicBezTo>
                  <a:cubicBezTo>
                    <a:pt x="0" y="44"/>
                    <a:pt x="0" y="44"/>
                    <a:pt x="0" y="44"/>
                  </a:cubicBezTo>
                  <a:cubicBezTo>
                    <a:pt x="152" y="58"/>
                    <a:pt x="152" y="58"/>
                    <a:pt x="152" y="58"/>
                  </a:cubicBezTo>
                  <a:cubicBezTo>
                    <a:pt x="170" y="60"/>
                    <a:pt x="186" y="46"/>
                    <a:pt x="186" y="28"/>
                  </a:cubicBezTo>
                  <a:cubicBezTo>
                    <a:pt x="186" y="15"/>
                    <a:pt x="177" y="4"/>
                    <a:pt x="166" y="0"/>
                  </a:cubicBezTo>
                  <a:cubicBezTo>
                    <a:pt x="167" y="3"/>
                    <a:pt x="168" y="6"/>
                    <a:pt x="168"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4" name="Oval 50">
              <a:extLst>
                <a:ext uri="{FF2B5EF4-FFF2-40B4-BE49-F238E27FC236}">
                  <a16:creationId xmlns:a16="http://schemas.microsoft.com/office/drawing/2014/main" id="{24D94283-15E2-4A32-8A5C-01139184EBB2}"/>
                </a:ext>
              </a:extLst>
            </p:cNvPr>
            <p:cNvSpPr>
              <a:spLocks noChangeArrowheads="1"/>
            </p:cNvSpPr>
            <p:nvPr/>
          </p:nvSpPr>
          <p:spPr bwMode="auto">
            <a:xfrm>
              <a:off x="240" y="3013"/>
              <a:ext cx="95"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5" name="Freeform 51">
              <a:extLst>
                <a:ext uri="{FF2B5EF4-FFF2-40B4-BE49-F238E27FC236}">
                  <a16:creationId xmlns:a16="http://schemas.microsoft.com/office/drawing/2014/main" id="{B245BF0D-F420-4B98-A67A-C95C8B63B1FA}"/>
                </a:ext>
              </a:extLst>
            </p:cNvPr>
            <p:cNvSpPr>
              <a:spLocks/>
            </p:cNvSpPr>
            <p:nvPr/>
          </p:nvSpPr>
          <p:spPr bwMode="auto">
            <a:xfrm>
              <a:off x="255" y="3015"/>
              <a:ext cx="80" cy="196"/>
            </a:xfrm>
            <a:custGeom>
              <a:avLst/>
              <a:gdLst>
                <a:gd name="T0" fmla="*/ 32 w 46"/>
                <a:gd name="T1" fmla="*/ 43 h 113"/>
                <a:gd name="T2" fmla="*/ 5 w 46"/>
                <a:gd name="T3" fmla="*/ 100 h 113"/>
                <a:gd name="T4" fmla="*/ 0 w 46"/>
                <a:gd name="T5" fmla="*/ 99 h 113"/>
                <a:gd name="T6" fmla="*/ 18 w 46"/>
                <a:gd name="T7" fmla="*/ 113 h 113"/>
                <a:gd name="T8" fmla="*/ 46 w 46"/>
                <a:gd name="T9" fmla="*/ 56 h 113"/>
                <a:gd name="T10" fmla="*/ 23 w 46"/>
                <a:gd name="T11" fmla="*/ 0 h 113"/>
                <a:gd name="T12" fmla="*/ 32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32" y="43"/>
                  </a:moveTo>
                  <a:cubicBezTo>
                    <a:pt x="32" y="74"/>
                    <a:pt x="20" y="100"/>
                    <a:pt x="5" y="100"/>
                  </a:cubicBezTo>
                  <a:cubicBezTo>
                    <a:pt x="4" y="100"/>
                    <a:pt x="2" y="100"/>
                    <a:pt x="0" y="99"/>
                  </a:cubicBezTo>
                  <a:cubicBezTo>
                    <a:pt x="5" y="108"/>
                    <a:pt x="12" y="113"/>
                    <a:pt x="18" y="113"/>
                  </a:cubicBezTo>
                  <a:cubicBezTo>
                    <a:pt x="34" y="113"/>
                    <a:pt x="46" y="88"/>
                    <a:pt x="46" y="56"/>
                  </a:cubicBezTo>
                  <a:cubicBezTo>
                    <a:pt x="46" y="28"/>
                    <a:pt x="36" y="5"/>
                    <a:pt x="23" y="0"/>
                  </a:cubicBezTo>
                  <a:cubicBezTo>
                    <a:pt x="29" y="10"/>
                    <a:pt x="32" y="26"/>
                    <a:pt x="32"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6" name="Freeform 52">
              <a:extLst>
                <a:ext uri="{FF2B5EF4-FFF2-40B4-BE49-F238E27FC236}">
                  <a16:creationId xmlns:a16="http://schemas.microsoft.com/office/drawing/2014/main" id="{2EC34B6A-FA57-46F0-8C5C-B0492C5B3D6E}"/>
                </a:ext>
              </a:extLst>
            </p:cNvPr>
            <p:cNvSpPr>
              <a:spLocks/>
            </p:cNvSpPr>
            <p:nvPr/>
          </p:nvSpPr>
          <p:spPr bwMode="auto">
            <a:xfrm>
              <a:off x="1077" y="3057"/>
              <a:ext cx="323" cy="111"/>
            </a:xfrm>
            <a:custGeom>
              <a:avLst/>
              <a:gdLst>
                <a:gd name="T0" fmla="*/ 0 w 186"/>
                <a:gd name="T1" fmla="*/ 32 h 64"/>
                <a:gd name="T2" fmla="*/ 0 w 186"/>
                <a:gd name="T3" fmla="*/ 32 h 64"/>
                <a:gd name="T4" fmla="*/ 34 w 186"/>
                <a:gd name="T5" fmla="*/ 62 h 64"/>
                <a:gd name="T6" fmla="*/ 186 w 186"/>
                <a:gd name="T7" fmla="*/ 48 h 64"/>
                <a:gd name="T8" fmla="*/ 186 w 186"/>
                <a:gd name="T9" fmla="*/ 16 h 64"/>
                <a:gd name="T10" fmla="*/ 34 w 186"/>
                <a:gd name="T11" fmla="*/ 2 h 64"/>
                <a:gd name="T12" fmla="*/ 0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0" y="32"/>
                  </a:moveTo>
                  <a:cubicBezTo>
                    <a:pt x="0" y="32"/>
                    <a:pt x="0" y="32"/>
                    <a:pt x="0" y="32"/>
                  </a:cubicBezTo>
                  <a:cubicBezTo>
                    <a:pt x="0" y="50"/>
                    <a:pt x="16" y="64"/>
                    <a:pt x="34" y="62"/>
                  </a:cubicBezTo>
                  <a:cubicBezTo>
                    <a:pt x="186" y="48"/>
                    <a:pt x="186" y="48"/>
                    <a:pt x="186" y="48"/>
                  </a:cubicBezTo>
                  <a:cubicBezTo>
                    <a:pt x="186" y="16"/>
                    <a:pt x="186" y="16"/>
                    <a:pt x="186" y="16"/>
                  </a:cubicBezTo>
                  <a:cubicBezTo>
                    <a:pt x="34" y="2"/>
                    <a:pt x="34" y="2"/>
                    <a:pt x="34" y="2"/>
                  </a:cubicBezTo>
                  <a:cubicBezTo>
                    <a:pt x="16" y="0"/>
                    <a:pt x="0" y="14"/>
                    <a:pt x="0"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7" name="Freeform 53">
              <a:extLst>
                <a:ext uri="{FF2B5EF4-FFF2-40B4-BE49-F238E27FC236}">
                  <a16:creationId xmlns:a16="http://schemas.microsoft.com/office/drawing/2014/main" id="{07BB2E06-3756-496A-A698-44F1F6651507}"/>
                </a:ext>
              </a:extLst>
            </p:cNvPr>
            <p:cNvSpPr>
              <a:spLocks/>
            </p:cNvSpPr>
            <p:nvPr/>
          </p:nvSpPr>
          <p:spPr bwMode="auto">
            <a:xfrm>
              <a:off x="1077" y="3064"/>
              <a:ext cx="323" cy="104"/>
            </a:xfrm>
            <a:custGeom>
              <a:avLst/>
              <a:gdLst>
                <a:gd name="T0" fmla="*/ 19 w 186"/>
                <a:gd name="T1" fmla="*/ 10 h 60"/>
                <a:gd name="T2" fmla="*/ 52 w 186"/>
                <a:gd name="T3" fmla="*/ 40 h 60"/>
                <a:gd name="T4" fmla="*/ 186 w 186"/>
                <a:gd name="T5" fmla="*/ 28 h 60"/>
                <a:gd name="T6" fmla="*/ 186 w 186"/>
                <a:gd name="T7" fmla="*/ 44 h 60"/>
                <a:gd name="T8" fmla="*/ 34 w 186"/>
                <a:gd name="T9" fmla="*/ 58 h 60"/>
                <a:gd name="T10" fmla="*/ 0 w 186"/>
                <a:gd name="T11" fmla="*/ 28 h 60"/>
                <a:gd name="T12" fmla="*/ 21 w 186"/>
                <a:gd name="T13" fmla="*/ 0 h 60"/>
                <a:gd name="T14" fmla="*/ 19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9" y="10"/>
                  </a:moveTo>
                  <a:cubicBezTo>
                    <a:pt x="19" y="28"/>
                    <a:pt x="34" y="42"/>
                    <a:pt x="52" y="40"/>
                  </a:cubicBezTo>
                  <a:cubicBezTo>
                    <a:pt x="186" y="28"/>
                    <a:pt x="186" y="28"/>
                    <a:pt x="186" y="28"/>
                  </a:cubicBezTo>
                  <a:cubicBezTo>
                    <a:pt x="186" y="44"/>
                    <a:pt x="186" y="44"/>
                    <a:pt x="186" y="44"/>
                  </a:cubicBezTo>
                  <a:cubicBezTo>
                    <a:pt x="34" y="58"/>
                    <a:pt x="34" y="58"/>
                    <a:pt x="34" y="58"/>
                  </a:cubicBezTo>
                  <a:cubicBezTo>
                    <a:pt x="16" y="60"/>
                    <a:pt x="0" y="46"/>
                    <a:pt x="0" y="28"/>
                  </a:cubicBezTo>
                  <a:cubicBezTo>
                    <a:pt x="0" y="15"/>
                    <a:pt x="9" y="4"/>
                    <a:pt x="21" y="0"/>
                  </a:cubicBezTo>
                  <a:cubicBezTo>
                    <a:pt x="19" y="3"/>
                    <a:pt x="19" y="6"/>
                    <a:pt x="19"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8" name="Oval 54">
              <a:extLst>
                <a:ext uri="{FF2B5EF4-FFF2-40B4-BE49-F238E27FC236}">
                  <a16:creationId xmlns:a16="http://schemas.microsoft.com/office/drawing/2014/main" id="{24958186-F81B-4E54-8E06-6DD11E11AA24}"/>
                </a:ext>
              </a:extLst>
            </p:cNvPr>
            <p:cNvSpPr>
              <a:spLocks noChangeArrowheads="1"/>
            </p:cNvSpPr>
            <p:nvPr/>
          </p:nvSpPr>
          <p:spPr bwMode="auto">
            <a:xfrm>
              <a:off x="1351" y="3013"/>
              <a:ext cx="96"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9" name="Freeform 55">
              <a:extLst>
                <a:ext uri="{FF2B5EF4-FFF2-40B4-BE49-F238E27FC236}">
                  <a16:creationId xmlns:a16="http://schemas.microsoft.com/office/drawing/2014/main" id="{999720D7-1105-41BD-8ECE-6FC6660EA54D}"/>
                </a:ext>
              </a:extLst>
            </p:cNvPr>
            <p:cNvSpPr>
              <a:spLocks/>
            </p:cNvSpPr>
            <p:nvPr/>
          </p:nvSpPr>
          <p:spPr bwMode="auto">
            <a:xfrm>
              <a:off x="1351" y="3015"/>
              <a:ext cx="80" cy="196"/>
            </a:xfrm>
            <a:custGeom>
              <a:avLst/>
              <a:gdLst>
                <a:gd name="T0" fmla="*/ 14 w 46"/>
                <a:gd name="T1" fmla="*/ 43 h 113"/>
                <a:gd name="T2" fmla="*/ 41 w 46"/>
                <a:gd name="T3" fmla="*/ 100 h 113"/>
                <a:gd name="T4" fmla="*/ 46 w 46"/>
                <a:gd name="T5" fmla="*/ 99 h 113"/>
                <a:gd name="T6" fmla="*/ 28 w 46"/>
                <a:gd name="T7" fmla="*/ 113 h 113"/>
                <a:gd name="T8" fmla="*/ 0 w 46"/>
                <a:gd name="T9" fmla="*/ 56 h 113"/>
                <a:gd name="T10" fmla="*/ 23 w 46"/>
                <a:gd name="T11" fmla="*/ 0 h 113"/>
                <a:gd name="T12" fmla="*/ 14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14" y="43"/>
                  </a:moveTo>
                  <a:cubicBezTo>
                    <a:pt x="14" y="74"/>
                    <a:pt x="26" y="100"/>
                    <a:pt x="41" y="100"/>
                  </a:cubicBezTo>
                  <a:cubicBezTo>
                    <a:pt x="43" y="100"/>
                    <a:pt x="44" y="100"/>
                    <a:pt x="46" y="99"/>
                  </a:cubicBezTo>
                  <a:cubicBezTo>
                    <a:pt x="41" y="108"/>
                    <a:pt x="35" y="113"/>
                    <a:pt x="28" y="113"/>
                  </a:cubicBezTo>
                  <a:cubicBezTo>
                    <a:pt x="13" y="113"/>
                    <a:pt x="0" y="88"/>
                    <a:pt x="0" y="56"/>
                  </a:cubicBezTo>
                  <a:cubicBezTo>
                    <a:pt x="0" y="28"/>
                    <a:pt x="10" y="5"/>
                    <a:pt x="23" y="0"/>
                  </a:cubicBezTo>
                  <a:cubicBezTo>
                    <a:pt x="17" y="10"/>
                    <a:pt x="14" y="26"/>
                    <a:pt x="14"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0" name="Freeform 56">
              <a:extLst>
                <a:ext uri="{FF2B5EF4-FFF2-40B4-BE49-F238E27FC236}">
                  <a16:creationId xmlns:a16="http://schemas.microsoft.com/office/drawing/2014/main" id="{C1E17CBF-361A-4F6B-A5DE-2D68BCCEEE9F}"/>
                </a:ext>
              </a:extLst>
            </p:cNvPr>
            <p:cNvSpPr>
              <a:spLocks/>
            </p:cNvSpPr>
            <p:nvPr/>
          </p:nvSpPr>
          <p:spPr bwMode="auto">
            <a:xfrm>
              <a:off x="431" y="3256"/>
              <a:ext cx="268" cy="269"/>
            </a:xfrm>
            <a:custGeom>
              <a:avLst/>
              <a:gdLst>
                <a:gd name="T0" fmla="*/ 143 w 155"/>
                <a:gd name="T1" fmla="*/ 13 h 155"/>
                <a:gd name="T2" fmla="*/ 143 w 155"/>
                <a:gd name="T3" fmla="*/ 13 h 155"/>
                <a:gd name="T4" fmla="*/ 140 w 155"/>
                <a:gd name="T5" fmla="*/ 58 h 155"/>
                <a:gd name="T6" fmla="*/ 23 w 155"/>
                <a:gd name="T7" fmla="*/ 155 h 155"/>
                <a:gd name="T8" fmla="*/ 0 w 155"/>
                <a:gd name="T9" fmla="*/ 133 h 155"/>
                <a:gd name="T10" fmla="*/ 97 w 155"/>
                <a:gd name="T11" fmla="*/ 15 h 155"/>
                <a:gd name="T12" fmla="*/ 14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3"/>
                  </a:moveTo>
                  <a:cubicBezTo>
                    <a:pt x="143" y="13"/>
                    <a:pt x="143" y="13"/>
                    <a:pt x="143" y="13"/>
                  </a:cubicBezTo>
                  <a:cubicBezTo>
                    <a:pt x="155" y="26"/>
                    <a:pt x="154" y="47"/>
                    <a:pt x="140" y="58"/>
                  </a:cubicBezTo>
                  <a:cubicBezTo>
                    <a:pt x="23" y="155"/>
                    <a:pt x="23" y="155"/>
                    <a:pt x="23" y="155"/>
                  </a:cubicBezTo>
                  <a:cubicBezTo>
                    <a:pt x="0" y="133"/>
                    <a:pt x="0" y="133"/>
                    <a:pt x="0" y="133"/>
                  </a:cubicBezTo>
                  <a:cubicBezTo>
                    <a:pt x="97" y="15"/>
                    <a:pt x="97" y="15"/>
                    <a:pt x="97" y="15"/>
                  </a:cubicBezTo>
                  <a:cubicBezTo>
                    <a:pt x="109" y="1"/>
                    <a:pt x="130" y="0"/>
                    <a:pt x="14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1" name="Freeform 57">
              <a:extLst>
                <a:ext uri="{FF2B5EF4-FFF2-40B4-BE49-F238E27FC236}">
                  <a16:creationId xmlns:a16="http://schemas.microsoft.com/office/drawing/2014/main" id="{B94B49D6-D437-4728-80B4-7C2C05E22E08}"/>
                </a:ext>
              </a:extLst>
            </p:cNvPr>
            <p:cNvSpPr>
              <a:spLocks/>
            </p:cNvSpPr>
            <p:nvPr/>
          </p:nvSpPr>
          <p:spPr bwMode="auto">
            <a:xfrm>
              <a:off x="450" y="3260"/>
              <a:ext cx="249" cy="265"/>
            </a:xfrm>
            <a:custGeom>
              <a:avLst/>
              <a:gdLst>
                <a:gd name="T0" fmla="*/ 106 w 144"/>
                <a:gd name="T1" fmla="*/ 11 h 153"/>
                <a:gd name="T2" fmla="*/ 103 w 144"/>
                <a:gd name="T3" fmla="*/ 56 h 153"/>
                <a:gd name="T4" fmla="*/ 0 w 144"/>
                <a:gd name="T5" fmla="*/ 142 h 153"/>
                <a:gd name="T6" fmla="*/ 12 w 144"/>
                <a:gd name="T7" fmla="*/ 153 h 153"/>
                <a:gd name="T8" fmla="*/ 129 w 144"/>
                <a:gd name="T9" fmla="*/ 56 h 153"/>
                <a:gd name="T10" fmla="*/ 132 w 144"/>
                <a:gd name="T11" fmla="*/ 11 h 153"/>
                <a:gd name="T12" fmla="*/ 97 w 144"/>
                <a:gd name="T13" fmla="*/ 5 h 153"/>
                <a:gd name="T14" fmla="*/ 106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106" y="11"/>
                  </a:moveTo>
                  <a:cubicBezTo>
                    <a:pt x="119" y="24"/>
                    <a:pt x="117" y="45"/>
                    <a:pt x="103" y="56"/>
                  </a:cubicBezTo>
                  <a:cubicBezTo>
                    <a:pt x="0" y="142"/>
                    <a:pt x="0" y="142"/>
                    <a:pt x="0" y="142"/>
                  </a:cubicBezTo>
                  <a:cubicBezTo>
                    <a:pt x="12" y="153"/>
                    <a:pt x="12" y="153"/>
                    <a:pt x="12" y="153"/>
                  </a:cubicBezTo>
                  <a:cubicBezTo>
                    <a:pt x="129" y="56"/>
                    <a:pt x="129" y="56"/>
                    <a:pt x="129" y="56"/>
                  </a:cubicBezTo>
                  <a:cubicBezTo>
                    <a:pt x="143" y="45"/>
                    <a:pt x="144" y="24"/>
                    <a:pt x="132" y="11"/>
                  </a:cubicBezTo>
                  <a:cubicBezTo>
                    <a:pt x="122" y="1"/>
                    <a:pt x="108" y="0"/>
                    <a:pt x="97" y="5"/>
                  </a:cubicBezTo>
                  <a:cubicBezTo>
                    <a:pt x="100" y="6"/>
                    <a:pt x="103" y="8"/>
                    <a:pt x="106"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2" name="Freeform 58">
              <a:extLst>
                <a:ext uri="{FF2B5EF4-FFF2-40B4-BE49-F238E27FC236}">
                  <a16:creationId xmlns:a16="http://schemas.microsoft.com/office/drawing/2014/main" id="{E8F54AF9-D08F-4D17-84BA-EA314DE2F582}"/>
                </a:ext>
              </a:extLst>
            </p:cNvPr>
            <p:cNvSpPr>
              <a:spLocks/>
            </p:cNvSpPr>
            <p:nvPr/>
          </p:nvSpPr>
          <p:spPr bwMode="auto">
            <a:xfrm>
              <a:off x="361" y="3418"/>
              <a:ext cx="177" cy="176"/>
            </a:xfrm>
            <a:custGeom>
              <a:avLst/>
              <a:gdLst>
                <a:gd name="T0" fmla="*/ 11 w 102"/>
                <a:gd name="T1" fmla="*/ 11 h 102"/>
                <a:gd name="T2" fmla="*/ 71 w 102"/>
                <a:gd name="T3" fmla="*/ 32 h 102"/>
                <a:gd name="T4" fmla="*/ 92 w 102"/>
                <a:gd name="T5" fmla="*/ 91 h 102"/>
                <a:gd name="T6" fmla="*/ 32 w 102"/>
                <a:gd name="T7" fmla="*/ 70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22" y="0"/>
                    <a:pt x="48" y="9"/>
                    <a:pt x="71" y="32"/>
                  </a:cubicBezTo>
                  <a:cubicBezTo>
                    <a:pt x="93" y="54"/>
                    <a:pt x="102" y="81"/>
                    <a:pt x="92" y="91"/>
                  </a:cubicBezTo>
                  <a:cubicBezTo>
                    <a:pt x="81" y="102"/>
                    <a:pt x="54" y="92"/>
                    <a:pt x="32" y="70"/>
                  </a:cubicBezTo>
                  <a:cubicBezTo>
                    <a:pt x="10" y="48"/>
                    <a:pt x="0" y="21"/>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3" name="Freeform 59">
              <a:extLst>
                <a:ext uri="{FF2B5EF4-FFF2-40B4-BE49-F238E27FC236}">
                  <a16:creationId xmlns:a16="http://schemas.microsoft.com/office/drawing/2014/main" id="{65AE0925-8ABF-42FB-9DA9-6034BBF20D3E}"/>
                </a:ext>
              </a:extLst>
            </p:cNvPr>
            <p:cNvSpPr>
              <a:spLocks/>
            </p:cNvSpPr>
            <p:nvPr/>
          </p:nvSpPr>
          <p:spPr bwMode="auto">
            <a:xfrm>
              <a:off x="387" y="3421"/>
              <a:ext cx="151" cy="165"/>
            </a:xfrm>
            <a:custGeom>
              <a:avLst/>
              <a:gdLst>
                <a:gd name="T0" fmla="*/ 37 w 87"/>
                <a:gd name="T1" fmla="*/ 30 h 95"/>
                <a:gd name="T2" fmla="*/ 58 w 87"/>
                <a:gd name="T3" fmla="*/ 89 h 95"/>
                <a:gd name="T4" fmla="*/ 54 w 87"/>
                <a:gd name="T5" fmla="*/ 92 h 95"/>
                <a:gd name="T6" fmla="*/ 77 w 87"/>
                <a:gd name="T7" fmla="*/ 89 h 95"/>
                <a:gd name="T8" fmla="*/ 56 w 87"/>
                <a:gd name="T9" fmla="*/ 30 h 95"/>
                <a:gd name="T10" fmla="*/ 0 w 87"/>
                <a:gd name="T11" fmla="*/ 6 h 95"/>
                <a:gd name="T12" fmla="*/ 37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37" y="30"/>
                  </a:moveTo>
                  <a:cubicBezTo>
                    <a:pt x="59" y="52"/>
                    <a:pt x="69" y="79"/>
                    <a:pt x="58" y="89"/>
                  </a:cubicBezTo>
                  <a:cubicBezTo>
                    <a:pt x="57" y="90"/>
                    <a:pt x="55" y="91"/>
                    <a:pt x="54" y="92"/>
                  </a:cubicBezTo>
                  <a:cubicBezTo>
                    <a:pt x="64" y="95"/>
                    <a:pt x="72" y="94"/>
                    <a:pt x="77" y="89"/>
                  </a:cubicBezTo>
                  <a:cubicBezTo>
                    <a:pt x="87" y="79"/>
                    <a:pt x="78" y="52"/>
                    <a:pt x="56" y="30"/>
                  </a:cubicBezTo>
                  <a:cubicBezTo>
                    <a:pt x="36" y="10"/>
                    <a:pt x="12" y="0"/>
                    <a:pt x="0" y="6"/>
                  </a:cubicBezTo>
                  <a:cubicBezTo>
                    <a:pt x="11" y="9"/>
                    <a:pt x="25" y="18"/>
                    <a:pt x="37"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4" name="Freeform 60">
              <a:extLst>
                <a:ext uri="{FF2B5EF4-FFF2-40B4-BE49-F238E27FC236}">
                  <a16:creationId xmlns:a16="http://schemas.microsoft.com/office/drawing/2014/main" id="{48EDE385-4D65-4831-9BBD-B178F91EF7A7}"/>
                </a:ext>
              </a:extLst>
            </p:cNvPr>
            <p:cNvSpPr>
              <a:spLocks/>
            </p:cNvSpPr>
            <p:nvPr/>
          </p:nvSpPr>
          <p:spPr bwMode="auto">
            <a:xfrm>
              <a:off x="987" y="2700"/>
              <a:ext cx="269" cy="268"/>
            </a:xfrm>
            <a:custGeom>
              <a:avLst/>
              <a:gdLst>
                <a:gd name="T0" fmla="*/ 13 w 155"/>
                <a:gd name="T1" fmla="*/ 143 h 155"/>
                <a:gd name="T2" fmla="*/ 13 w 155"/>
                <a:gd name="T3" fmla="*/ 143 h 155"/>
                <a:gd name="T4" fmla="*/ 58 w 155"/>
                <a:gd name="T5" fmla="*/ 140 h 155"/>
                <a:gd name="T6" fmla="*/ 155 w 155"/>
                <a:gd name="T7" fmla="*/ 23 h 155"/>
                <a:gd name="T8" fmla="*/ 133 w 155"/>
                <a:gd name="T9" fmla="*/ 0 h 155"/>
                <a:gd name="T10" fmla="*/ 15 w 155"/>
                <a:gd name="T11" fmla="*/ 97 h 155"/>
                <a:gd name="T12" fmla="*/ 1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43"/>
                  </a:moveTo>
                  <a:cubicBezTo>
                    <a:pt x="13" y="143"/>
                    <a:pt x="13" y="143"/>
                    <a:pt x="13" y="143"/>
                  </a:cubicBezTo>
                  <a:cubicBezTo>
                    <a:pt x="26" y="155"/>
                    <a:pt x="47" y="154"/>
                    <a:pt x="58" y="140"/>
                  </a:cubicBezTo>
                  <a:cubicBezTo>
                    <a:pt x="155" y="23"/>
                    <a:pt x="155" y="23"/>
                    <a:pt x="155" y="23"/>
                  </a:cubicBezTo>
                  <a:cubicBezTo>
                    <a:pt x="133" y="0"/>
                    <a:pt x="133" y="0"/>
                    <a:pt x="133" y="0"/>
                  </a:cubicBezTo>
                  <a:cubicBezTo>
                    <a:pt x="15" y="97"/>
                    <a:pt x="15" y="97"/>
                    <a:pt x="15" y="97"/>
                  </a:cubicBezTo>
                  <a:cubicBezTo>
                    <a:pt x="1" y="109"/>
                    <a:pt x="0" y="130"/>
                    <a:pt x="1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5" name="Freeform 61">
              <a:extLst>
                <a:ext uri="{FF2B5EF4-FFF2-40B4-BE49-F238E27FC236}">
                  <a16:creationId xmlns:a16="http://schemas.microsoft.com/office/drawing/2014/main" id="{046C44C1-DC0A-44F6-B139-4661BB787B6B}"/>
                </a:ext>
              </a:extLst>
            </p:cNvPr>
            <p:cNvSpPr>
              <a:spLocks/>
            </p:cNvSpPr>
            <p:nvPr/>
          </p:nvSpPr>
          <p:spPr bwMode="auto">
            <a:xfrm>
              <a:off x="991" y="2719"/>
              <a:ext cx="265" cy="249"/>
            </a:xfrm>
            <a:custGeom>
              <a:avLst/>
              <a:gdLst>
                <a:gd name="T0" fmla="*/ 11 w 153"/>
                <a:gd name="T1" fmla="*/ 106 h 144"/>
                <a:gd name="T2" fmla="*/ 56 w 153"/>
                <a:gd name="T3" fmla="*/ 103 h 144"/>
                <a:gd name="T4" fmla="*/ 141 w 153"/>
                <a:gd name="T5" fmla="*/ 0 h 144"/>
                <a:gd name="T6" fmla="*/ 153 w 153"/>
                <a:gd name="T7" fmla="*/ 12 h 144"/>
                <a:gd name="T8" fmla="*/ 56 w 153"/>
                <a:gd name="T9" fmla="*/ 129 h 144"/>
                <a:gd name="T10" fmla="*/ 11 w 153"/>
                <a:gd name="T11" fmla="*/ 132 h 144"/>
                <a:gd name="T12" fmla="*/ 5 w 153"/>
                <a:gd name="T13" fmla="*/ 97 h 144"/>
                <a:gd name="T14" fmla="*/ 11 w 153"/>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4">
                  <a:moveTo>
                    <a:pt x="11" y="106"/>
                  </a:moveTo>
                  <a:cubicBezTo>
                    <a:pt x="24" y="119"/>
                    <a:pt x="45" y="117"/>
                    <a:pt x="56" y="103"/>
                  </a:cubicBezTo>
                  <a:cubicBezTo>
                    <a:pt x="141" y="0"/>
                    <a:pt x="141" y="0"/>
                    <a:pt x="141" y="0"/>
                  </a:cubicBezTo>
                  <a:cubicBezTo>
                    <a:pt x="153" y="12"/>
                    <a:pt x="153" y="12"/>
                    <a:pt x="153" y="12"/>
                  </a:cubicBezTo>
                  <a:cubicBezTo>
                    <a:pt x="56" y="129"/>
                    <a:pt x="56" y="129"/>
                    <a:pt x="56" y="129"/>
                  </a:cubicBezTo>
                  <a:cubicBezTo>
                    <a:pt x="45" y="143"/>
                    <a:pt x="24" y="144"/>
                    <a:pt x="11" y="132"/>
                  </a:cubicBezTo>
                  <a:cubicBezTo>
                    <a:pt x="1" y="122"/>
                    <a:pt x="0" y="108"/>
                    <a:pt x="5" y="97"/>
                  </a:cubicBezTo>
                  <a:cubicBezTo>
                    <a:pt x="6" y="100"/>
                    <a:pt x="8" y="103"/>
                    <a:pt x="11"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6" name="Freeform 62">
              <a:extLst>
                <a:ext uri="{FF2B5EF4-FFF2-40B4-BE49-F238E27FC236}">
                  <a16:creationId xmlns:a16="http://schemas.microsoft.com/office/drawing/2014/main" id="{CD8BCF85-9874-452C-B2CD-48E5359036AF}"/>
                </a:ext>
              </a:extLst>
            </p:cNvPr>
            <p:cNvSpPr>
              <a:spLocks/>
            </p:cNvSpPr>
            <p:nvPr/>
          </p:nvSpPr>
          <p:spPr bwMode="auto">
            <a:xfrm>
              <a:off x="1148" y="2630"/>
              <a:ext cx="177" cy="177"/>
            </a:xfrm>
            <a:custGeom>
              <a:avLst/>
              <a:gdLst>
                <a:gd name="T0" fmla="*/ 11 w 102"/>
                <a:gd name="T1" fmla="*/ 11 h 102"/>
                <a:gd name="T2" fmla="*/ 32 w 102"/>
                <a:gd name="T3" fmla="*/ 71 h 102"/>
                <a:gd name="T4" fmla="*/ 91 w 102"/>
                <a:gd name="T5" fmla="*/ 92 h 102"/>
                <a:gd name="T6" fmla="*/ 70 w 102"/>
                <a:gd name="T7" fmla="*/ 32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0" y="22"/>
                    <a:pt x="9" y="48"/>
                    <a:pt x="32" y="71"/>
                  </a:cubicBezTo>
                  <a:cubicBezTo>
                    <a:pt x="54" y="93"/>
                    <a:pt x="81" y="102"/>
                    <a:pt x="91" y="92"/>
                  </a:cubicBezTo>
                  <a:cubicBezTo>
                    <a:pt x="102" y="81"/>
                    <a:pt x="92" y="54"/>
                    <a:pt x="70" y="32"/>
                  </a:cubicBezTo>
                  <a:cubicBezTo>
                    <a:pt x="48" y="10"/>
                    <a:pt x="21" y="0"/>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7" name="Freeform 63">
              <a:extLst>
                <a:ext uri="{FF2B5EF4-FFF2-40B4-BE49-F238E27FC236}">
                  <a16:creationId xmlns:a16="http://schemas.microsoft.com/office/drawing/2014/main" id="{77B0B2BB-B864-4633-84A9-8C16D22BCF26}"/>
                </a:ext>
              </a:extLst>
            </p:cNvPr>
            <p:cNvSpPr>
              <a:spLocks/>
            </p:cNvSpPr>
            <p:nvPr/>
          </p:nvSpPr>
          <p:spPr bwMode="auto">
            <a:xfrm>
              <a:off x="1152" y="2656"/>
              <a:ext cx="165" cy="151"/>
            </a:xfrm>
            <a:custGeom>
              <a:avLst/>
              <a:gdLst>
                <a:gd name="T0" fmla="*/ 30 w 95"/>
                <a:gd name="T1" fmla="*/ 37 h 87"/>
                <a:gd name="T2" fmla="*/ 89 w 95"/>
                <a:gd name="T3" fmla="*/ 58 h 87"/>
                <a:gd name="T4" fmla="*/ 92 w 95"/>
                <a:gd name="T5" fmla="*/ 54 h 87"/>
                <a:gd name="T6" fmla="*/ 89 w 95"/>
                <a:gd name="T7" fmla="*/ 77 h 87"/>
                <a:gd name="T8" fmla="*/ 30 w 95"/>
                <a:gd name="T9" fmla="*/ 56 h 87"/>
                <a:gd name="T10" fmla="*/ 6 w 95"/>
                <a:gd name="T11" fmla="*/ 0 h 87"/>
                <a:gd name="T12" fmla="*/ 30 w 95"/>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5" h="87">
                  <a:moveTo>
                    <a:pt x="30" y="37"/>
                  </a:moveTo>
                  <a:cubicBezTo>
                    <a:pt x="52" y="59"/>
                    <a:pt x="79" y="69"/>
                    <a:pt x="89" y="58"/>
                  </a:cubicBezTo>
                  <a:cubicBezTo>
                    <a:pt x="90" y="57"/>
                    <a:pt x="91" y="55"/>
                    <a:pt x="92" y="54"/>
                  </a:cubicBezTo>
                  <a:cubicBezTo>
                    <a:pt x="95" y="64"/>
                    <a:pt x="94" y="72"/>
                    <a:pt x="89" y="77"/>
                  </a:cubicBezTo>
                  <a:cubicBezTo>
                    <a:pt x="79" y="87"/>
                    <a:pt x="52" y="78"/>
                    <a:pt x="30" y="56"/>
                  </a:cubicBezTo>
                  <a:cubicBezTo>
                    <a:pt x="10" y="36"/>
                    <a:pt x="0" y="12"/>
                    <a:pt x="6" y="0"/>
                  </a:cubicBezTo>
                  <a:cubicBezTo>
                    <a:pt x="9" y="11"/>
                    <a:pt x="17" y="25"/>
                    <a:pt x="30"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23" name="TextBox 122">
            <a:extLst>
              <a:ext uri="{FF2B5EF4-FFF2-40B4-BE49-F238E27FC236}">
                <a16:creationId xmlns:a16="http://schemas.microsoft.com/office/drawing/2014/main" id="{EFEC358D-59AB-4F08-9EB1-759041C84DA3}"/>
              </a:ext>
            </a:extLst>
          </p:cNvPr>
          <p:cNvSpPr txBox="1"/>
          <p:nvPr/>
        </p:nvSpPr>
        <p:spPr>
          <a:xfrm>
            <a:off x="409801" y="1649392"/>
            <a:ext cx="6441848" cy="923330"/>
          </a:xfrm>
          <a:prstGeom prst="rect">
            <a:avLst/>
          </a:prstGeom>
          <a:noFill/>
        </p:spPr>
        <p:txBody>
          <a:bodyPr wrap="square" rtlCol="0">
            <a:spAutoFit/>
          </a:bodyPr>
          <a:lstStyle/>
          <a:p>
            <a:r>
              <a:rPr lang="en-US" sz="5400" b="1" dirty="0">
                <a:latin typeface="Arial Black" panose="020B0A04020102020204" pitchFamily="34" charset="0"/>
                <a:ea typeface="Open Sans" panose="020B0606030504020204" pitchFamily="34" charset="0"/>
                <a:cs typeface="Open Sans" panose="020B0606030504020204" pitchFamily="34" charset="0"/>
              </a:rPr>
              <a:t>CORONAVIRUS </a:t>
            </a:r>
          </a:p>
        </p:txBody>
      </p:sp>
      <p:sp>
        <p:nvSpPr>
          <p:cNvPr id="124" name="TextBox 123">
            <a:extLst>
              <a:ext uri="{FF2B5EF4-FFF2-40B4-BE49-F238E27FC236}">
                <a16:creationId xmlns:a16="http://schemas.microsoft.com/office/drawing/2014/main" id="{90CAC8DC-43F7-4953-B3EF-CAB689FEBCEF}"/>
              </a:ext>
            </a:extLst>
          </p:cNvPr>
          <p:cNvSpPr txBox="1"/>
          <p:nvPr/>
        </p:nvSpPr>
        <p:spPr>
          <a:xfrm>
            <a:off x="466158" y="2397324"/>
            <a:ext cx="6441848" cy="707886"/>
          </a:xfrm>
          <a:prstGeom prst="rect">
            <a:avLst/>
          </a:prstGeom>
          <a:noFill/>
        </p:spPr>
        <p:txBody>
          <a:bodyPr wrap="square" rtlCol="0">
            <a:spAutoFit/>
          </a:bodyPr>
          <a:lstStyle/>
          <a:p>
            <a:r>
              <a:rPr lang="en-US" sz="4000" dirty="0">
                <a:solidFill>
                  <a:schemeClr val="bg1"/>
                </a:solidFill>
                <a:ea typeface="Open Sans" panose="020B0606030504020204" pitchFamily="34" charset="0"/>
                <a:cs typeface="Open Sans" panose="020B0606030504020204" pitchFamily="34" charset="0"/>
              </a:rPr>
              <a:t>PowerPoint Template </a:t>
            </a:r>
          </a:p>
        </p:txBody>
      </p:sp>
      <p:grpSp>
        <p:nvGrpSpPr>
          <p:cNvPr id="125" name="Group 18">
            <a:extLst>
              <a:ext uri="{FF2B5EF4-FFF2-40B4-BE49-F238E27FC236}">
                <a16:creationId xmlns:a16="http://schemas.microsoft.com/office/drawing/2014/main" id="{9777D572-F98C-4C7D-96E7-2EAB8DFD5BEB}"/>
              </a:ext>
            </a:extLst>
          </p:cNvPr>
          <p:cNvGrpSpPr>
            <a:grpSpLocks noChangeAspect="1"/>
          </p:cNvGrpSpPr>
          <p:nvPr/>
        </p:nvGrpSpPr>
        <p:grpSpPr bwMode="auto">
          <a:xfrm>
            <a:off x="10380833" y="4755206"/>
            <a:ext cx="1331686" cy="1331685"/>
            <a:chOff x="240" y="2509"/>
            <a:chExt cx="1207" cy="1207"/>
          </a:xfrm>
        </p:grpSpPr>
        <p:sp>
          <p:nvSpPr>
            <p:cNvPr id="126" name="Freeform 19">
              <a:extLst>
                <a:ext uri="{FF2B5EF4-FFF2-40B4-BE49-F238E27FC236}">
                  <a16:creationId xmlns:a16="http://schemas.microsoft.com/office/drawing/2014/main" id="{F26654EC-C626-40D6-98EB-1C96363F615E}"/>
                </a:ext>
              </a:extLst>
            </p:cNvPr>
            <p:cNvSpPr>
              <a:spLocks/>
            </p:cNvSpPr>
            <p:nvPr/>
          </p:nvSpPr>
          <p:spPr bwMode="auto">
            <a:xfrm>
              <a:off x="587" y="2635"/>
              <a:ext cx="216" cy="309"/>
            </a:xfrm>
            <a:custGeom>
              <a:avLst/>
              <a:gdLst>
                <a:gd name="T0" fmla="*/ 118 w 125"/>
                <a:gd name="T1" fmla="*/ 137 h 178"/>
                <a:gd name="T2" fmla="*/ 70 w 125"/>
                <a:gd name="T3" fmla="*/ 45 h 178"/>
                <a:gd name="T4" fmla="*/ 91 w 125"/>
                <a:gd name="T5" fmla="*/ 13 h 178"/>
                <a:gd name="T6" fmla="*/ 39 w 125"/>
                <a:gd name="T7" fmla="*/ 10 h 178"/>
                <a:gd name="T8" fmla="*/ 4 w 125"/>
                <a:gd name="T9" fmla="*/ 49 h 178"/>
                <a:gd name="T10" fmla="*/ 42 w 125"/>
                <a:gd name="T11" fmla="*/ 56 h 178"/>
                <a:gd name="T12" fmla="*/ 72 w 125"/>
                <a:gd name="T13" fmla="*/ 156 h 178"/>
                <a:gd name="T14" fmla="*/ 106 w 125"/>
                <a:gd name="T15" fmla="*/ 172 h 178"/>
                <a:gd name="T16" fmla="*/ 118 w 125"/>
                <a:gd name="T17" fmla="*/ 13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18" y="137"/>
                  </a:moveTo>
                  <a:cubicBezTo>
                    <a:pt x="70" y="45"/>
                    <a:pt x="70" y="45"/>
                    <a:pt x="70" y="45"/>
                  </a:cubicBezTo>
                  <a:cubicBezTo>
                    <a:pt x="86" y="35"/>
                    <a:pt x="95" y="22"/>
                    <a:pt x="91" y="13"/>
                  </a:cubicBezTo>
                  <a:cubicBezTo>
                    <a:pt x="87" y="2"/>
                    <a:pt x="63" y="0"/>
                    <a:pt x="39" y="10"/>
                  </a:cubicBezTo>
                  <a:cubicBezTo>
                    <a:pt x="15" y="20"/>
                    <a:pt x="0" y="37"/>
                    <a:pt x="4" y="49"/>
                  </a:cubicBezTo>
                  <a:cubicBezTo>
                    <a:pt x="8" y="58"/>
                    <a:pt x="24" y="61"/>
                    <a:pt x="42" y="56"/>
                  </a:cubicBezTo>
                  <a:cubicBezTo>
                    <a:pt x="72" y="156"/>
                    <a:pt x="72" y="156"/>
                    <a:pt x="72" y="156"/>
                  </a:cubicBezTo>
                  <a:cubicBezTo>
                    <a:pt x="76" y="170"/>
                    <a:pt x="92" y="178"/>
                    <a:pt x="106" y="172"/>
                  </a:cubicBezTo>
                  <a:cubicBezTo>
                    <a:pt x="120" y="167"/>
                    <a:pt x="125" y="150"/>
                    <a:pt x="118" y="1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20">
              <a:extLst>
                <a:ext uri="{FF2B5EF4-FFF2-40B4-BE49-F238E27FC236}">
                  <a16:creationId xmlns:a16="http://schemas.microsoft.com/office/drawing/2014/main" id="{D8C828CF-B1E6-4679-8DE2-FA42476CA9DB}"/>
                </a:ext>
              </a:extLst>
            </p:cNvPr>
            <p:cNvSpPr>
              <a:spLocks/>
            </p:cNvSpPr>
            <p:nvPr/>
          </p:nvSpPr>
          <p:spPr bwMode="auto">
            <a:xfrm>
              <a:off x="883" y="3281"/>
              <a:ext cx="217" cy="308"/>
            </a:xfrm>
            <a:custGeom>
              <a:avLst/>
              <a:gdLst>
                <a:gd name="T0" fmla="*/ 121 w 125"/>
                <a:gd name="T1" fmla="*/ 129 h 178"/>
                <a:gd name="T2" fmla="*/ 83 w 125"/>
                <a:gd name="T3" fmla="*/ 122 h 178"/>
                <a:gd name="T4" fmla="*/ 53 w 125"/>
                <a:gd name="T5" fmla="*/ 22 h 178"/>
                <a:gd name="T6" fmla="*/ 19 w 125"/>
                <a:gd name="T7" fmla="*/ 6 h 178"/>
                <a:gd name="T8" fmla="*/ 7 w 125"/>
                <a:gd name="T9" fmla="*/ 41 h 178"/>
                <a:gd name="T10" fmla="*/ 55 w 125"/>
                <a:gd name="T11" fmla="*/ 133 h 178"/>
                <a:gd name="T12" fmla="*/ 34 w 125"/>
                <a:gd name="T13" fmla="*/ 165 h 178"/>
                <a:gd name="T14" fmla="*/ 86 w 125"/>
                <a:gd name="T15" fmla="*/ 168 h 178"/>
                <a:gd name="T16" fmla="*/ 121 w 125"/>
                <a:gd name="T17" fmla="*/ 129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21" y="129"/>
                  </a:moveTo>
                  <a:cubicBezTo>
                    <a:pt x="117" y="120"/>
                    <a:pt x="102" y="118"/>
                    <a:pt x="83" y="122"/>
                  </a:cubicBezTo>
                  <a:cubicBezTo>
                    <a:pt x="53" y="22"/>
                    <a:pt x="53" y="22"/>
                    <a:pt x="53" y="22"/>
                  </a:cubicBezTo>
                  <a:cubicBezTo>
                    <a:pt x="49" y="8"/>
                    <a:pt x="33" y="0"/>
                    <a:pt x="19" y="6"/>
                  </a:cubicBezTo>
                  <a:cubicBezTo>
                    <a:pt x="6" y="12"/>
                    <a:pt x="0" y="28"/>
                    <a:pt x="7" y="41"/>
                  </a:cubicBezTo>
                  <a:cubicBezTo>
                    <a:pt x="55" y="133"/>
                    <a:pt x="55" y="133"/>
                    <a:pt x="55" y="133"/>
                  </a:cubicBezTo>
                  <a:cubicBezTo>
                    <a:pt x="39" y="143"/>
                    <a:pt x="30" y="156"/>
                    <a:pt x="34" y="165"/>
                  </a:cubicBezTo>
                  <a:cubicBezTo>
                    <a:pt x="39" y="177"/>
                    <a:pt x="62" y="178"/>
                    <a:pt x="86" y="168"/>
                  </a:cubicBezTo>
                  <a:cubicBezTo>
                    <a:pt x="110" y="158"/>
                    <a:pt x="125" y="141"/>
                    <a:pt x="121" y="12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21">
              <a:extLst>
                <a:ext uri="{FF2B5EF4-FFF2-40B4-BE49-F238E27FC236}">
                  <a16:creationId xmlns:a16="http://schemas.microsoft.com/office/drawing/2014/main" id="{30E4B372-5CD7-48DD-8B51-2C4552E11C78}"/>
                </a:ext>
              </a:extLst>
            </p:cNvPr>
            <p:cNvSpPr>
              <a:spLocks/>
            </p:cNvSpPr>
            <p:nvPr/>
          </p:nvSpPr>
          <p:spPr bwMode="auto">
            <a:xfrm>
              <a:off x="368" y="2852"/>
              <a:ext cx="307" cy="220"/>
            </a:xfrm>
            <a:custGeom>
              <a:avLst/>
              <a:gdLst>
                <a:gd name="T0" fmla="*/ 155 w 177"/>
                <a:gd name="T1" fmla="*/ 74 h 127"/>
                <a:gd name="T2" fmla="*/ 56 w 177"/>
                <a:gd name="T3" fmla="*/ 43 h 127"/>
                <a:gd name="T4" fmla="*/ 49 w 177"/>
                <a:gd name="T5" fmla="*/ 5 h 127"/>
                <a:gd name="T6" fmla="*/ 10 w 177"/>
                <a:gd name="T7" fmla="*/ 40 h 127"/>
                <a:gd name="T8" fmla="*/ 13 w 177"/>
                <a:gd name="T9" fmla="*/ 92 h 127"/>
                <a:gd name="T10" fmla="*/ 44 w 177"/>
                <a:gd name="T11" fmla="*/ 71 h 127"/>
                <a:gd name="T12" fmla="*/ 136 w 177"/>
                <a:gd name="T13" fmla="*/ 119 h 127"/>
                <a:gd name="T14" fmla="*/ 171 w 177"/>
                <a:gd name="T15" fmla="*/ 107 h 127"/>
                <a:gd name="T16" fmla="*/ 171 w 177"/>
                <a:gd name="T17" fmla="*/ 107 h 127"/>
                <a:gd name="T18" fmla="*/ 155 w 177"/>
                <a:gd name="T19" fmla="*/ 7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7">
                  <a:moveTo>
                    <a:pt x="155" y="74"/>
                  </a:moveTo>
                  <a:cubicBezTo>
                    <a:pt x="56" y="43"/>
                    <a:pt x="56" y="43"/>
                    <a:pt x="56" y="43"/>
                  </a:cubicBezTo>
                  <a:cubicBezTo>
                    <a:pt x="60" y="24"/>
                    <a:pt x="58" y="9"/>
                    <a:pt x="49" y="5"/>
                  </a:cubicBezTo>
                  <a:cubicBezTo>
                    <a:pt x="37" y="0"/>
                    <a:pt x="20" y="16"/>
                    <a:pt x="10" y="40"/>
                  </a:cubicBezTo>
                  <a:cubicBezTo>
                    <a:pt x="0" y="64"/>
                    <a:pt x="1" y="87"/>
                    <a:pt x="13" y="92"/>
                  </a:cubicBezTo>
                  <a:cubicBezTo>
                    <a:pt x="22" y="96"/>
                    <a:pt x="35" y="86"/>
                    <a:pt x="44" y="71"/>
                  </a:cubicBezTo>
                  <a:cubicBezTo>
                    <a:pt x="136" y="119"/>
                    <a:pt x="136" y="119"/>
                    <a:pt x="136" y="119"/>
                  </a:cubicBezTo>
                  <a:cubicBezTo>
                    <a:pt x="149" y="127"/>
                    <a:pt x="166" y="121"/>
                    <a:pt x="171" y="107"/>
                  </a:cubicBezTo>
                  <a:cubicBezTo>
                    <a:pt x="171" y="107"/>
                    <a:pt x="171" y="107"/>
                    <a:pt x="171" y="107"/>
                  </a:cubicBezTo>
                  <a:cubicBezTo>
                    <a:pt x="177" y="94"/>
                    <a:pt x="170" y="78"/>
                    <a:pt x="155" y="74"/>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22">
              <a:extLst>
                <a:ext uri="{FF2B5EF4-FFF2-40B4-BE49-F238E27FC236}">
                  <a16:creationId xmlns:a16="http://schemas.microsoft.com/office/drawing/2014/main" id="{D71AACAD-81E4-4438-B9CC-29A067AC79CE}"/>
                </a:ext>
              </a:extLst>
            </p:cNvPr>
            <p:cNvSpPr>
              <a:spLocks/>
            </p:cNvSpPr>
            <p:nvPr/>
          </p:nvSpPr>
          <p:spPr bwMode="auto">
            <a:xfrm>
              <a:off x="1011" y="3154"/>
              <a:ext cx="307" cy="218"/>
            </a:xfrm>
            <a:custGeom>
              <a:avLst/>
              <a:gdLst>
                <a:gd name="T0" fmla="*/ 165 w 177"/>
                <a:gd name="T1" fmla="*/ 35 h 126"/>
                <a:gd name="T2" fmla="*/ 133 w 177"/>
                <a:gd name="T3" fmla="*/ 56 h 126"/>
                <a:gd name="T4" fmla="*/ 41 w 177"/>
                <a:gd name="T5" fmla="*/ 7 h 126"/>
                <a:gd name="T6" fmla="*/ 6 w 177"/>
                <a:gd name="T7" fmla="*/ 19 h 126"/>
                <a:gd name="T8" fmla="*/ 22 w 177"/>
                <a:gd name="T9" fmla="*/ 53 h 126"/>
                <a:gd name="T10" fmla="*/ 121 w 177"/>
                <a:gd name="T11" fmla="*/ 84 h 126"/>
                <a:gd name="T12" fmla="*/ 128 w 177"/>
                <a:gd name="T13" fmla="*/ 121 h 126"/>
                <a:gd name="T14" fmla="*/ 167 w 177"/>
                <a:gd name="T15" fmla="*/ 87 h 126"/>
                <a:gd name="T16" fmla="*/ 165 w 177"/>
                <a:gd name="T17" fmla="*/ 3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126">
                  <a:moveTo>
                    <a:pt x="165" y="35"/>
                  </a:moveTo>
                  <a:cubicBezTo>
                    <a:pt x="156" y="31"/>
                    <a:pt x="143" y="40"/>
                    <a:pt x="133" y="56"/>
                  </a:cubicBezTo>
                  <a:cubicBezTo>
                    <a:pt x="41" y="7"/>
                    <a:pt x="41" y="7"/>
                    <a:pt x="41" y="7"/>
                  </a:cubicBezTo>
                  <a:cubicBezTo>
                    <a:pt x="28" y="0"/>
                    <a:pt x="12" y="5"/>
                    <a:pt x="6" y="19"/>
                  </a:cubicBezTo>
                  <a:cubicBezTo>
                    <a:pt x="0" y="33"/>
                    <a:pt x="8" y="48"/>
                    <a:pt x="22" y="53"/>
                  </a:cubicBezTo>
                  <a:cubicBezTo>
                    <a:pt x="121" y="84"/>
                    <a:pt x="121" y="84"/>
                    <a:pt x="121" y="84"/>
                  </a:cubicBezTo>
                  <a:cubicBezTo>
                    <a:pt x="117" y="102"/>
                    <a:pt x="119" y="117"/>
                    <a:pt x="128" y="121"/>
                  </a:cubicBezTo>
                  <a:cubicBezTo>
                    <a:pt x="140" y="126"/>
                    <a:pt x="157" y="110"/>
                    <a:pt x="167" y="87"/>
                  </a:cubicBezTo>
                  <a:cubicBezTo>
                    <a:pt x="177" y="63"/>
                    <a:pt x="176" y="39"/>
                    <a:pt x="165" y="35"/>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23">
              <a:extLst>
                <a:ext uri="{FF2B5EF4-FFF2-40B4-BE49-F238E27FC236}">
                  <a16:creationId xmlns:a16="http://schemas.microsoft.com/office/drawing/2014/main" id="{E812F4C9-4AA7-472D-B376-74328141746D}"/>
                </a:ext>
              </a:extLst>
            </p:cNvPr>
            <p:cNvSpPr>
              <a:spLocks/>
            </p:cNvSpPr>
            <p:nvPr/>
          </p:nvSpPr>
          <p:spPr bwMode="auto">
            <a:xfrm>
              <a:off x="366" y="3152"/>
              <a:ext cx="309" cy="219"/>
            </a:xfrm>
            <a:custGeom>
              <a:avLst/>
              <a:gdLst>
                <a:gd name="T0" fmla="*/ 172 w 178"/>
                <a:gd name="T1" fmla="*/ 19 h 126"/>
                <a:gd name="T2" fmla="*/ 137 w 178"/>
                <a:gd name="T3" fmla="*/ 7 h 126"/>
                <a:gd name="T4" fmla="*/ 45 w 178"/>
                <a:gd name="T5" fmla="*/ 55 h 126"/>
                <a:gd name="T6" fmla="*/ 13 w 178"/>
                <a:gd name="T7" fmla="*/ 34 h 126"/>
                <a:gd name="T8" fmla="*/ 10 w 178"/>
                <a:gd name="T9" fmla="*/ 86 h 126"/>
                <a:gd name="T10" fmla="*/ 49 w 178"/>
                <a:gd name="T11" fmla="*/ 121 h 126"/>
                <a:gd name="T12" fmla="*/ 56 w 178"/>
                <a:gd name="T13" fmla="*/ 83 h 126"/>
                <a:gd name="T14" fmla="*/ 156 w 178"/>
                <a:gd name="T15" fmla="*/ 53 h 126"/>
                <a:gd name="T16" fmla="*/ 172 w 178"/>
                <a:gd name="T17" fmla="*/ 1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6">
                  <a:moveTo>
                    <a:pt x="172" y="19"/>
                  </a:moveTo>
                  <a:cubicBezTo>
                    <a:pt x="167" y="6"/>
                    <a:pt x="150" y="0"/>
                    <a:pt x="137" y="7"/>
                  </a:cubicBezTo>
                  <a:cubicBezTo>
                    <a:pt x="45" y="55"/>
                    <a:pt x="45" y="55"/>
                    <a:pt x="45" y="55"/>
                  </a:cubicBezTo>
                  <a:cubicBezTo>
                    <a:pt x="35" y="39"/>
                    <a:pt x="22" y="30"/>
                    <a:pt x="13" y="34"/>
                  </a:cubicBezTo>
                  <a:cubicBezTo>
                    <a:pt x="2" y="39"/>
                    <a:pt x="0" y="62"/>
                    <a:pt x="10" y="86"/>
                  </a:cubicBezTo>
                  <a:cubicBezTo>
                    <a:pt x="20" y="110"/>
                    <a:pt x="37" y="126"/>
                    <a:pt x="49" y="121"/>
                  </a:cubicBezTo>
                  <a:cubicBezTo>
                    <a:pt x="58" y="117"/>
                    <a:pt x="61" y="102"/>
                    <a:pt x="56" y="83"/>
                  </a:cubicBezTo>
                  <a:cubicBezTo>
                    <a:pt x="156" y="53"/>
                    <a:pt x="156" y="53"/>
                    <a:pt x="156" y="53"/>
                  </a:cubicBezTo>
                  <a:cubicBezTo>
                    <a:pt x="170" y="49"/>
                    <a:pt x="178" y="33"/>
                    <a:pt x="172"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24">
              <a:extLst>
                <a:ext uri="{FF2B5EF4-FFF2-40B4-BE49-F238E27FC236}">
                  <a16:creationId xmlns:a16="http://schemas.microsoft.com/office/drawing/2014/main" id="{116F1BDE-72E3-442D-AA70-0C10D8B95EBC}"/>
                </a:ext>
              </a:extLst>
            </p:cNvPr>
            <p:cNvSpPr>
              <a:spLocks/>
            </p:cNvSpPr>
            <p:nvPr/>
          </p:nvSpPr>
          <p:spPr bwMode="auto">
            <a:xfrm>
              <a:off x="1011" y="2856"/>
              <a:ext cx="309" cy="216"/>
            </a:xfrm>
            <a:custGeom>
              <a:avLst/>
              <a:gdLst>
                <a:gd name="T0" fmla="*/ 168 w 178"/>
                <a:gd name="T1" fmla="*/ 39 h 125"/>
                <a:gd name="T2" fmla="*/ 129 w 178"/>
                <a:gd name="T3" fmla="*/ 5 h 125"/>
                <a:gd name="T4" fmla="*/ 122 w 178"/>
                <a:gd name="T5" fmla="*/ 42 h 125"/>
                <a:gd name="T6" fmla="*/ 22 w 178"/>
                <a:gd name="T7" fmla="*/ 72 h 125"/>
                <a:gd name="T8" fmla="*/ 6 w 178"/>
                <a:gd name="T9" fmla="*/ 106 h 125"/>
                <a:gd name="T10" fmla="*/ 41 w 178"/>
                <a:gd name="T11" fmla="*/ 118 h 125"/>
                <a:gd name="T12" fmla="*/ 133 w 178"/>
                <a:gd name="T13" fmla="*/ 70 h 125"/>
                <a:gd name="T14" fmla="*/ 165 w 178"/>
                <a:gd name="T15" fmla="*/ 91 h 125"/>
                <a:gd name="T16" fmla="*/ 168 w 178"/>
                <a:gd name="T17" fmla="*/ 3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5">
                  <a:moveTo>
                    <a:pt x="168" y="39"/>
                  </a:moveTo>
                  <a:cubicBezTo>
                    <a:pt x="158" y="15"/>
                    <a:pt x="141" y="0"/>
                    <a:pt x="129" y="5"/>
                  </a:cubicBezTo>
                  <a:cubicBezTo>
                    <a:pt x="120" y="8"/>
                    <a:pt x="118" y="24"/>
                    <a:pt x="122" y="42"/>
                  </a:cubicBezTo>
                  <a:cubicBezTo>
                    <a:pt x="22" y="72"/>
                    <a:pt x="22" y="72"/>
                    <a:pt x="22" y="72"/>
                  </a:cubicBezTo>
                  <a:cubicBezTo>
                    <a:pt x="8" y="76"/>
                    <a:pt x="0" y="92"/>
                    <a:pt x="6" y="106"/>
                  </a:cubicBezTo>
                  <a:cubicBezTo>
                    <a:pt x="12" y="120"/>
                    <a:pt x="28" y="125"/>
                    <a:pt x="41" y="118"/>
                  </a:cubicBezTo>
                  <a:cubicBezTo>
                    <a:pt x="133" y="70"/>
                    <a:pt x="133" y="70"/>
                    <a:pt x="133" y="70"/>
                  </a:cubicBezTo>
                  <a:cubicBezTo>
                    <a:pt x="143" y="86"/>
                    <a:pt x="156" y="95"/>
                    <a:pt x="165" y="91"/>
                  </a:cubicBezTo>
                  <a:cubicBezTo>
                    <a:pt x="177" y="87"/>
                    <a:pt x="178" y="63"/>
                    <a:pt x="168" y="3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25">
              <a:extLst>
                <a:ext uri="{FF2B5EF4-FFF2-40B4-BE49-F238E27FC236}">
                  <a16:creationId xmlns:a16="http://schemas.microsoft.com/office/drawing/2014/main" id="{065C3385-7F91-4990-8B73-F1415B7D633A}"/>
                </a:ext>
              </a:extLst>
            </p:cNvPr>
            <p:cNvSpPr>
              <a:spLocks/>
            </p:cNvSpPr>
            <p:nvPr/>
          </p:nvSpPr>
          <p:spPr bwMode="auto">
            <a:xfrm>
              <a:off x="583" y="3281"/>
              <a:ext cx="220" cy="306"/>
            </a:xfrm>
            <a:custGeom>
              <a:avLst/>
              <a:gdLst>
                <a:gd name="T0" fmla="*/ 107 w 127"/>
                <a:gd name="T1" fmla="*/ 6 h 177"/>
                <a:gd name="T2" fmla="*/ 107 w 127"/>
                <a:gd name="T3" fmla="*/ 6 h 177"/>
                <a:gd name="T4" fmla="*/ 74 w 127"/>
                <a:gd name="T5" fmla="*/ 22 h 177"/>
                <a:gd name="T6" fmla="*/ 43 w 127"/>
                <a:gd name="T7" fmla="*/ 121 h 177"/>
                <a:gd name="T8" fmla="*/ 5 w 127"/>
                <a:gd name="T9" fmla="*/ 129 h 177"/>
                <a:gd name="T10" fmla="*/ 40 w 127"/>
                <a:gd name="T11" fmla="*/ 167 h 177"/>
                <a:gd name="T12" fmla="*/ 92 w 127"/>
                <a:gd name="T13" fmla="*/ 165 h 177"/>
                <a:gd name="T14" fmla="*/ 71 w 127"/>
                <a:gd name="T15" fmla="*/ 133 h 177"/>
                <a:gd name="T16" fmla="*/ 119 w 127"/>
                <a:gd name="T17" fmla="*/ 41 h 177"/>
                <a:gd name="T18" fmla="*/ 107 w 127"/>
                <a:gd name="T19" fmla="*/ 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77">
                  <a:moveTo>
                    <a:pt x="107" y="6"/>
                  </a:moveTo>
                  <a:cubicBezTo>
                    <a:pt x="107" y="6"/>
                    <a:pt x="107" y="6"/>
                    <a:pt x="107" y="6"/>
                  </a:cubicBezTo>
                  <a:cubicBezTo>
                    <a:pt x="93" y="0"/>
                    <a:pt x="78" y="8"/>
                    <a:pt x="74" y="22"/>
                  </a:cubicBezTo>
                  <a:cubicBezTo>
                    <a:pt x="43" y="121"/>
                    <a:pt x="43" y="121"/>
                    <a:pt x="43" y="121"/>
                  </a:cubicBezTo>
                  <a:cubicBezTo>
                    <a:pt x="24" y="117"/>
                    <a:pt x="9" y="119"/>
                    <a:pt x="5" y="129"/>
                  </a:cubicBezTo>
                  <a:cubicBezTo>
                    <a:pt x="0" y="140"/>
                    <a:pt x="16" y="157"/>
                    <a:pt x="40" y="167"/>
                  </a:cubicBezTo>
                  <a:cubicBezTo>
                    <a:pt x="64" y="177"/>
                    <a:pt x="87" y="176"/>
                    <a:pt x="92" y="165"/>
                  </a:cubicBezTo>
                  <a:cubicBezTo>
                    <a:pt x="96" y="156"/>
                    <a:pt x="86" y="143"/>
                    <a:pt x="71" y="133"/>
                  </a:cubicBezTo>
                  <a:cubicBezTo>
                    <a:pt x="119" y="41"/>
                    <a:pt x="119" y="41"/>
                    <a:pt x="119" y="41"/>
                  </a:cubicBezTo>
                  <a:cubicBezTo>
                    <a:pt x="127" y="28"/>
                    <a:pt x="121" y="12"/>
                    <a:pt x="107" y="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26">
              <a:extLst>
                <a:ext uri="{FF2B5EF4-FFF2-40B4-BE49-F238E27FC236}">
                  <a16:creationId xmlns:a16="http://schemas.microsoft.com/office/drawing/2014/main" id="{29806043-B387-4163-B567-439642474374}"/>
                </a:ext>
              </a:extLst>
            </p:cNvPr>
            <p:cNvSpPr>
              <a:spLocks/>
            </p:cNvSpPr>
            <p:nvPr/>
          </p:nvSpPr>
          <p:spPr bwMode="auto">
            <a:xfrm>
              <a:off x="885" y="2637"/>
              <a:ext cx="218" cy="307"/>
            </a:xfrm>
            <a:custGeom>
              <a:avLst/>
              <a:gdLst>
                <a:gd name="T0" fmla="*/ 87 w 126"/>
                <a:gd name="T1" fmla="*/ 10 h 177"/>
                <a:gd name="T2" fmla="*/ 35 w 126"/>
                <a:gd name="T3" fmla="*/ 13 h 177"/>
                <a:gd name="T4" fmla="*/ 56 w 126"/>
                <a:gd name="T5" fmla="*/ 44 h 177"/>
                <a:gd name="T6" fmla="*/ 7 w 126"/>
                <a:gd name="T7" fmla="*/ 136 h 177"/>
                <a:gd name="T8" fmla="*/ 19 w 126"/>
                <a:gd name="T9" fmla="*/ 172 h 177"/>
                <a:gd name="T10" fmla="*/ 53 w 126"/>
                <a:gd name="T11" fmla="*/ 155 h 177"/>
                <a:gd name="T12" fmla="*/ 84 w 126"/>
                <a:gd name="T13" fmla="*/ 56 h 177"/>
                <a:gd name="T14" fmla="*/ 121 w 126"/>
                <a:gd name="T15" fmla="*/ 49 h 177"/>
                <a:gd name="T16" fmla="*/ 87 w 126"/>
                <a:gd name="T17" fmla="*/ 1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 h="177">
                  <a:moveTo>
                    <a:pt x="87" y="10"/>
                  </a:moveTo>
                  <a:cubicBezTo>
                    <a:pt x="63" y="0"/>
                    <a:pt x="39" y="1"/>
                    <a:pt x="35" y="13"/>
                  </a:cubicBezTo>
                  <a:cubicBezTo>
                    <a:pt x="31" y="22"/>
                    <a:pt x="40" y="35"/>
                    <a:pt x="56" y="44"/>
                  </a:cubicBezTo>
                  <a:cubicBezTo>
                    <a:pt x="7" y="136"/>
                    <a:pt x="7" y="136"/>
                    <a:pt x="7" y="136"/>
                  </a:cubicBezTo>
                  <a:cubicBezTo>
                    <a:pt x="0" y="149"/>
                    <a:pt x="5" y="166"/>
                    <a:pt x="19" y="172"/>
                  </a:cubicBezTo>
                  <a:cubicBezTo>
                    <a:pt x="33" y="177"/>
                    <a:pt x="48" y="170"/>
                    <a:pt x="53" y="155"/>
                  </a:cubicBezTo>
                  <a:cubicBezTo>
                    <a:pt x="84" y="56"/>
                    <a:pt x="84" y="56"/>
                    <a:pt x="84" y="56"/>
                  </a:cubicBezTo>
                  <a:cubicBezTo>
                    <a:pt x="102" y="60"/>
                    <a:pt x="117" y="58"/>
                    <a:pt x="121" y="49"/>
                  </a:cubicBezTo>
                  <a:cubicBezTo>
                    <a:pt x="126" y="37"/>
                    <a:pt x="110" y="20"/>
                    <a:pt x="87"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Oval 27">
              <a:extLst>
                <a:ext uri="{FF2B5EF4-FFF2-40B4-BE49-F238E27FC236}">
                  <a16:creationId xmlns:a16="http://schemas.microsoft.com/office/drawing/2014/main" id="{91E83EF3-C16F-44CF-9FED-7F2958DCF48C}"/>
                </a:ext>
              </a:extLst>
            </p:cNvPr>
            <p:cNvSpPr>
              <a:spLocks noChangeArrowheads="1"/>
            </p:cNvSpPr>
            <p:nvPr/>
          </p:nvSpPr>
          <p:spPr bwMode="auto">
            <a:xfrm>
              <a:off x="535" y="2804"/>
              <a:ext cx="619" cy="617"/>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28">
              <a:extLst>
                <a:ext uri="{FF2B5EF4-FFF2-40B4-BE49-F238E27FC236}">
                  <a16:creationId xmlns:a16="http://schemas.microsoft.com/office/drawing/2014/main" id="{823A06C2-8423-41F9-A4AF-CCEBC058E54C}"/>
                </a:ext>
              </a:extLst>
            </p:cNvPr>
            <p:cNvSpPr>
              <a:spLocks/>
            </p:cNvSpPr>
            <p:nvPr/>
          </p:nvSpPr>
          <p:spPr bwMode="auto">
            <a:xfrm>
              <a:off x="535" y="2850"/>
              <a:ext cx="572" cy="571"/>
            </a:xfrm>
            <a:custGeom>
              <a:avLst/>
              <a:gdLst>
                <a:gd name="T0" fmla="*/ 235 w 330"/>
                <a:gd name="T1" fmla="*/ 273 h 329"/>
                <a:gd name="T2" fmla="*/ 56 w 330"/>
                <a:gd name="T3" fmla="*/ 95 h 329"/>
                <a:gd name="T4" fmla="*/ 84 w 330"/>
                <a:gd name="T5" fmla="*/ 0 h 329"/>
                <a:gd name="T6" fmla="*/ 0 w 330"/>
                <a:gd name="T7" fmla="*/ 151 h 329"/>
                <a:gd name="T8" fmla="*/ 179 w 330"/>
                <a:gd name="T9" fmla="*/ 329 h 329"/>
                <a:gd name="T10" fmla="*/ 330 w 330"/>
                <a:gd name="T11" fmla="*/ 246 h 329"/>
                <a:gd name="T12" fmla="*/ 235 w 330"/>
                <a:gd name="T13" fmla="*/ 273 h 329"/>
              </a:gdLst>
              <a:ahLst/>
              <a:cxnLst>
                <a:cxn ang="0">
                  <a:pos x="T0" y="T1"/>
                </a:cxn>
                <a:cxn ang="0">
                  <a:pos x="T2" y="T3"/>
                </a:cxn>
                <a:cxn ang="0">
                  <a:pos x="T4" y="T5"/>
                </a:cxn>
                <a:cxn ang="0">
                  <a:pos x="T6" y="T7"/>
                </a:cxn>
                <a:cxn ang="0">
                  <a:pos x="T8" y="T9"/>
                </a:cxn>
                <a:cxn ang="0">
                  <a:pos x="T10" y="T11"/>
                </a:cxn>
                <a:cxn ang="0">
                  <a:pos x="T12" y="T13"/>
                </a:cxn>
              </a:cxnLst>
              <a:rect l="0" t="0" r="r" b="b"/>
              <a:pathLst>
                <a:path w="330" h="329">
                  <a:moveTo>
                    <a:pt x="235" y="273"/>
                  </a:moveTo>
                  <a:cubicBezTo>
                    <a:pt x="136" y="273"/>
                    <a:pt x="56" y="194"/>
                    <a:pt x="56" y="95"/>
                  </a:cubicBezTo>
                  <a:cubicBezTo>
                    <a:pt x="56" y="60"/>
                    <a:pt x="66" y="28"/>
                    <a:pt x="84" y="0"/>
                  </a:cubicBezTo>
                  <a:cubicBezTo>
                    <a:pt x="34" y="32"/>
                    <a:pt x="0" y="88"/>
                    <a:pt x="0" y="151"/>
                  </a:cubicBezTo>
                  <a:cubicBezTo>
                    <a:pt x="0" y="250"/>
                    <a:pt x="80" y="329"/>
                    <a:pt x="179" y="329"/>
                  </a:cubicBezTo>
                  <a:cubicBezTo>
                    <a:pt x="242" y="329"/>
                    <a:pt x="298" y="296"/>
                    <a:pt x="330" y="246"/>
                  </a:cubicBezTo>
                  <a:cubicBezTo>
                    <a:pt x="302" y="263"/>
                    <a:pt x="269" y="273"/>
                    <a:pt x="235" y="27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Oval 29">
              <a:extLst>
                <a:ext uri="{FF2B5EF4-FFF2-40B4-BE49-F238E27FC236}">
                  <a16:creationId xmlns:a16="http://schemas.microsoft.com/office/drawing/2014/main" id="{7E364FF2-7FC2-4B1D-9E32-5DF62C8EB15C}"/>
                </a:ext>
              </a:extLst>
            </p:cNvPr>
            <p:cNvSpPr>
              <a:spLocks noChangeArrowheads="1"/>
            </p:cNvSpPr>
            <p:nvPr/>
          </p:nvSpPr>
          <p:spPr bwMode="auto">
            <a:xfrm>
              <a:off x="829" y="2902"/>
              <a:ext cx="124" cy="124"/>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Oval 30">
              <a:extLst>
                <a:ext uri="{FF2B5EF4-FFF2-40B4-BE49-F238E27FC236}">
                  <a16:creationId xmlns:a16="http://schemas.microsoft.com/office/drawing/2014/main" id="{F4D0333B-9BF4-447E-A941-71DE28CF350B}"/>
                </a:ext>
              </a:extLst>
            </p:cNvPr>
            <p:cNvSpPr>
              <a:spLocks noChangeArrowheads="1"/>
            </p:cNvSpPr>
            <p:nvPr/>
          </p:nvSpPr>
          <p:spPr bwMode="auto">
            <a:xfrm>
              <a:off x="881" y="3066"/>
              <a:ext cx="177" cy="176"/>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Oval 31">
              <a:extLst>
                <a:ext uri="{FF2B5EF4-FFF2-40B4-BE49-F238E27FC236}">
                  <a16:creationId xmlns:a16="http://schemas.microsoft.com/office/drawing/2014/main" id="{45EE261F-7F15-4B8E-B4A2-83F9FE9FAD6C}"/>
                </a:ext>
              </a:extLst>
            </p:cNvPr>
            <p:cNvSpPr>
              <a:spLocks noChangeArrowheads="1"/>
            </p:cNvSpPr>
            <p:nvPr/>
          </p:nvSpPr>
          <p:spPr bwMode="auto">
            <a:xfrm>
              <a:off x="786" y="3048"/>
              <a:ext cx="88" cy="89"/>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32">
              <a:extLst>
                <a:ext uri="{FF2B5EF4-FFF2-40B4-BE49-F238E27FC236}">
                  <a16:creationId xmlns:a16="http://schemas.microsoft.com/office/drawing/2014/main" id="{D28D5B7B-FE0E-46D9-8C2F-4229E997C11B}"/>
                </a:ext>
              </a:extLst>
            </p:cNvPr>
            <p:cNvSpPr>
              <a:spLocks/>
            </p:cNvSpPr>
            <p:nvPr/>
          </p:nvSpPr>
          <p:spPr bwMode="auto">
            <a:xfrm>
              <a:off x="788" y="2557"/>
              <a:ext cx="111" cy="321"/>
            </a:xfrm>
            <a:custGeom>
              <a:avLst/>
              <a:gdLst>
                <a:gd name="T0" fmla="*/ 32 w 64"/>
                <a:gd name="T1" fmla="*/ 185 h 185"/>
                <a:gd name="T2" fmla="*/ 32 w 64"/>
                <a:gd name="T3" fmla="*/ 185 h 185"/>
                <a:gd name="T4" fmla="*/ 2 w 64"/>
                <a:gd name="T5" fmla="*/ 151 h 185"/>
                <a:gd name="T6" fmla="*/ 16 w 64"/>
                <a:gd name="T7" fmla="*/ 0 h 185"/>
                <a:gd name="T8" fmla="*/ 48 w 64"/>
                <a:gd name="T9" fmla="*/ 0 h 185"/>
                <a:gd name="T10" fmla="*/ 62 w 64"/>
                <a:gd name="T11" fmla="*/ 151 h 185"/>
                <a:gd name="T12" fmla="*/ 32 w 64"/>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64" h="185">
                  <a:moveTo>
                    <a:pt x="32" y="185"/>
                  </a:moveTo>
                  <a:cubicBezTo>
                    <a:pt x="32" y="185"/>
                    <a:pt x="32" y="185"/>
                    <a:pt x="32" y="185"/>
                  </a:cubicBezTo>
                  <a:cubicBezTo>
                    <a:pt x="14" y="185"/>
                    <a:pt x="0" y="169"/>
                    <a:pt x="2" y="151"/>
                  </a:cubicBezTo>
                  <a:cubicBezTo>
                    <a:pt x="16" y="0"/>
                    <a:pt x="16" y="0"/>
                    <a:pt x="16" y="0"/>
                  </a:cubicBezTo>
                  <a:cubicBezTo>
                    <a:pt x="48" y="0"/>
                    <a:pt x="48" y="0"/>
                    <a:pt x="48" y="0"/>
                  </a:cubicBezTo>
                  <a:cubicBezTo>
                    <a:pt x="62" y="151"/>
                    <a:pt x="62" y="151"/>
                    <a:pt x="62" y="151"/>
                  </a:cubicBezTo>
                  <a:cubicBezTo>
                    <a:pt x="64" y="169"/>
                    <a:pt x="50" y="185"/>
                    <a:pt x="32" y="185"/>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33">
              <a:extLst>
                <a:ext uri="{FF2B5EF4-FFF2-40B4-BE49-F238E27FC236}">
                  <a16:creationId xmlns:a16="http://schemas.microsoft.com/office/drawing/2014/main" id="{0C2782A7-9CA6-4AB5-BECE-4FC7F5922CD0}"/>
                </a:ext>
              </a:extLst>
            </p:cNvPr>
            <p:cNvSpPr>
              <a:spLocks/>
            </p:cNvSpPr>
            <p:nvPr/>
          </p:nvSpPr>
          <p:spPr bwMode="auto">
            <a:xfrm>
              <a:off x="788" y="2557"/>
              <a:ext cx="106" cy="321"/>
            </a:xfrm>
            <a:custGeom>
              <a:avLst/>
              <a:gdLst>
                <a:gd name="T0" fmla="*/ 50 w 61"/>
                <a:gd name="T1" fmla="*/ 167 h 185"/>
                <a:gd name="T2" fmla="*/ 20 w 61"/>
                <a:gd name="T3" fmla="*/ 133 h 185"/>
                <a:gd name="T4" fmla="*/ 33 w 61"/>
                <a:gd name="T5" fmla="*/ 0 h 185"/>
                <a:gd name="T6" fmla="*/ 16 w 61"/>
                <a:gd name="T7" fmla="*/ 0 h 185"/>
                <a:gd name="T8" fmla="*/ 2 w 61"/>
                <a:gd name="T9" fmla="*/ 151 h 185"/>
                <a:gd name="T10" fmla="*/ 32 w 61"/>
                <a:gd name="T11" fmla="*/ 185 h 185"/>
                <a:gd name="T12" fmla="*/ 61 w 61"/>
                <a:gd name="T13" fmla="*/ 165 h 185"/>
                <a:gd name="T14" fmla="*/ 50 w 61"/>
                <a:gd name="T15" fmla="*/ 167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5">
                  <a:moveTo>
                    <a:pt x="50" y="167"/>
                  </a:moveTo>
                  <a:cubicBezTo>
                    <a:pt x="32" y="167"/>
                    <a:pt x="18" y="151"/>
                    <a:pt x="20" y="133"/>
                  </a:cubicBezTo>
                  <a:cubicBezTo>
                    <a:pt x="33" y="0"/>
                    <a:pt x="33" y="0"/>
                    <a:pt x="33" y="0"/>
                  </a:cubicBezTo>
                  <a:cubicBezTo>
                    <a:pt x="16" y="0"/>
                    <a:pt x="16" y="0"/>
                    <a:pt x="16" y="0"/>
                  </a:cubicBezTo>
                  <a:cubicBezTo>
                    <a:pt x="2" y="151"/>
                    <a:pt x="2" y="151"/>
                    <a:pt x="2" y="151"/>
                  </a:cubicBezTo>
                  <a:cubicBezTo>
                    <a:pt x="0" y="169"/>
                    <a:pt x="14" y="185"/>
                    <a:pt x="32" y="185"/>
                  </a:cubicBezTo>
                  <a:cubicBezTo>
                    <a:pt x="45" y="185"/>
                    <a:pt x="56" y="176"/>
                    <a:pt x="61" y="165"/>
                  </a:cubicBezTo>
                  <a:cubicBezTo>
                    <a:pt x="57" y="166"/>
                    <a:pt x="54" y="167"/>
                    <a:pt x="50" y="16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Oval 34">
              <a:extLst>
                <a:ext uri="{FF2B5EF4-FFF2-40B4-BE49-F238E27FC236}">
                  <a16:creationId xmlns:a16="http://schemas.microsoft.com/office/drawing/2014/main" id="{7F6965E2-038B-4DC1-9151-433F68E58511}"/>
                </a:ext>
              </a:extLst>
            </p:cNvPr>
            <p:cNvSpPr>
              <a:spLocks noChangeArrowheads="1"/>
            </p:cNvSpPr>
            <p:nvPr/>
          </p:nvSpPr>
          <p:spPr bwMode="auto">
            <a:xfrm>
              <a:off x="744" y="2509"/>
              <a:ext cx="198" cy="95"/>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35">
              <a:extLst>
                <a:ext uri="{FF2B5EF4-FFF2-40B4-BE49-F238E27FC236}">
                  <a16:creationId xmlns:a16="http://schemas.microsoft.com/office/drawing/2014/main" id="{A88ED81F-43D8-4C3A-A2F0-DDF636F2AE2A}"/>
                </a:ext>
              </a:extLst>
            </p:cNvPr>
            <p:cNvSpPr>
              <a:spLocks/>
            </p:cNvSpPr>
            <p:nvPr/>
          </p:nvSpPr>
          <p:spPr bwMode="auto">
            <a:xfrm>
              <a:off x="744" y="2526"/>
              <a:ext cx="196" cy="78"/>
            </a:xfrm>
            <a:custGeom>
              <a:avLst/>
              <a:gdLst>
                <a:gd name="T0" fmla="*/ 70 w 113"/>
                <a:gd name="T1" fmla="*/ 31 h 45"/>
                <a:gd name="T2" fmla="*/ 13 w 113"/>
                <a:gd name="T3" fmla="*/ 4 h 45"/>
                <a:gd name="T4" fmla="*/ 14 w 113"/>
                <a:gd name="T5" fmla="*/ 0 h 45"/>
                <a:gd name="T6" fmla="*/ 0 w 113"/>
                <a:gd name="T7" fmla="*/ 18 h 45"/>
                <a:gd name="T8" fmla="*/ 57 w 113"/>
                <a:gd name="T9" fmla="*/ 45 h 45"/>
                <a:gd name="T10" fmla="*/ 113 w 113"/>
                <a:gd name="T11" fmla="*/ 22 h 45"/>
                <a:gd name="T12" fmla="*/ 70 w 113"/>
                <a:gd name="T13" fmla="*/ 31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31"/>
                  </a:moveTo>
                  <a:cubicBezTo>
                    <a:pt x="39" y="31"/>
                    <a:pt x="13" y="19"/>
                    <a:pt x="13" y="4"/>
                  </a:cubicBezTo>
                  <a:cubicBezTo>
                    <a:pt x="13" y="3"/>
                    <a:pt x="14" y="1"/>
                    <a:pt x="14" y="0"/>
                  </a:cubicBezTo>
                  <a:cubicBezTo>
                    <a:pt x="5" y="4"/>
                    <a:pt x="0" y="11"/>
                    <a:pt x="0" y="18"/>
                  </a:cubicBezTo>
                  <a:cubicBezTo>
                    <a:pt x="0" y="33"/>
                    <a:pt x="26" y="45"/>
                    <a:pt x="57" y="45"/>
                  </a:cubicBezTo>
                  <a:cubicBezTo>
                    <a:pt x="85" y="45"/>
                    <a:pt x="109" y="35"/>
                    <a:pt x="113" y="22"/>
                  </a:cubicBezTo>
                  <a:cubicBezTo>
                    <a:pt x="103" y="28"/>
                    <a:pt x="88" y="31"/>
                    <a:pt x="70" y="3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36">
              <a:extLst>
                <a:ext uri="{FF2B5EF4-FFF2-40B4-BE49-F238E27FC236}">
                  <a16:creationId xmlns:a16="http://schemas.microsoft.com/office/drawing/2014/main" id="{6C59DBF6-DFDA-462E-A1C2-1281EECF1FE9}"/>
                </a:ext>
              </a:extLst>
            </p:cNvPr>
            <p:cNvSpPr>
              <a:spLocks/>
            </p:cNvSpPr>
            <p:nvPr/>
          </p:nvSpPr>
          <p:spPr bwMode="auto">
            <a:xfrm>
              <a:off x="788" y="3346"/>
              <a:ext cx="111" cy="323"/>
            </a:xfrm>
            <a:custGeom>
              <a:avLst/>
              <a:gdLst>
                <a:gd name="T0" fmla="*/ 32 w 64"/>
                <a:gd name="T1" fmla="*/ 0 h 186"/>
                <a:gd name="T2" fmla="*/ 32 w 64"/>
                <a:gd name="T3" fmla="*/ 0 h 186"/>
                <a:gd name="T4" fmla="*/ 2 w 64"/>
                <a:gd name="T5" fmla="*/ 34 h 186"/>
                <a:gd name="T6" fmla="*/ 16 w 64"/>
                <a:gd name="T7" fmla="*/ 186 h 186"/>
                <a:gd name="T8" fmla="*/ 48 w 64"/>
                <a:gd name="T9" fmla="*/ 186 h 186"/>
                <a:gd name="T10" fmla="*/ 62 w 64"/>
                <a:gd name="T11" fmla="*/ 34 h 186"/>
                <a:gd name="T12" fmla="*/ 32 w 64"/>
                <a:gd name="T13" fmla="*/ 0 h 186"/>
              </a:gdLst>
              <a:ahLst/>
              <a:cxnLst>
                <a:cxn ang="0">
                  <a:pos x="T0" y="T1"/>
                </a:cxn>
                <a:cxn ang="0">
                  <a:pos x="T2" y="T3"/>
                </a:cxn>
                <a:cxn ang="0">
                  <a:pos x="T4" y="T5"/>
                </a:cxn>
                <a:cxn ang="0">
                  <a:pos x="T6" y="T7"/>
                </a:cxn>
                <a:cxn ang="0">
                  <a:pos x="T8" y="T9"/>
                </a:cxn>
                <a:cxn ang="0">
                  <a:pos x="T10" y="T11"/>
                </a:cxn>
                <a:cxn ang="0">
                  <a:pos x="T12" y="T13"/>
                </a:cxn>
              </a:cxnLst>
              <a:rect l="0" t="0" r="r" b="b"/>
              <a:pathLst>
                <a:path w="64" h="186">
                  <a:moveTo>
                    <a:pt x="32" y="0"/>
                  </a:moveTo>
                  <a:cubicBezTo>
                    <a:pt x="32" y="0"/>
                    <a:pt x="32" y="0"/>
                    <a:pt x="32" y="0"/>
                  </a:cubicBezTo>
                  <a:cubicBezTo>
                    <a:pt x="14" y="0"/>
                    <a:pt x="0" y="16"/>
                    <a:pt x="2" y="34"/>
                  </a:cubicBezTo>
                  <a:cubicBezTo>
                    <a:pt x="16" y="186"/>
                    <a:pt x="16" y="186"/>
                    <a:pt x="16" y="186"/>
                  </a:cubicBezTo>
                  <a:cubicBezTo>
                    <a:pt x="48" y="186"/>
                    <a:pt x="48" y="186"/>
                    <a:pt x="48" y="186"/>
                  </a:cubicBezTo>
                  <a:cubicBezTo>
                    <a:pt x="62" y="34"/>
                    <a:pt x="62" y="34"/>
                    <a:pt x="62" y="34"/>
                  </a:cubicBezTo>
                  <a:cubicBezTo>
                    <a:pt x="64" y="16"/>
                    <a:pt x="50" y="0"/>
                    <a:pt x="32" y="0"/>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37">
              <a:extLst>
                <a:ext uri="{FF2B5EF4-FFF2-40B4-BE49-F238E27FC236}">
                  <a16:creationId xmlns:a16="http://schemas.microsoft.com/office/drawing/2014/main" id="{86FB29C9-F909-4F25-9056-4E6FEA74D378}"/>
                </a:ext>
              </a:extLst>
            </p:cNvPr>
            <p:cNvSpPr>
              <a:spLocks/>
            </p:cNvSpPr>
            <p:nvPr/>
          </p:nvSpPr>
          <p:spPr bwMode="auto">
            <a:xfrm>
              <a:off x="788" y="3346"/>
              <a:ext cx="106" cy="323"/>
            </a:xfrm>
            <a:custGeom>
              <a:avLst/>
              <a:gdLst>
                <a:gd name="T0" fmla="*/ 50 w 61"/>
                <a:gd name="T1" fmla="*/ 19 h 186"/>
                <a:gd name="T2" fmla="*/ 20 w 61"/>
                <a:gd name="T3" fmla="*/ 52 h 186"/>
                <a:gd name="T4" fmla="*/ 33 w 61"/>
                <a:gd name="T5" fmla="*/ 186 h 186"/>
                <a:gd name="T6" fmla="*/ 16 w 61"/>
                <a:gd name="T7" fmla="*/ 186 h 186"/>
                <a:gd name="T8" fmla="*/ 2 w 61"/>
                <a:gd name="T9" fmla="*/ 34 h 186"/>
                <a:gd name="T10" fmla="*/ 32 w 61"/>
                <a:gd name="T11" fmla="*/ 0 h 186"/>
                <a:gd name="T12" fmla="*/ 61 w 61"/>
                <a:gd name="T13" fmla="*/ 21 h 186"/>
                <a:gd name="T14" fmla="*/ 50 w 61"/>
                <a:gd name="T15" fmla="*/ 19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6">
                  <a:moveTo>
                    <a:pt x="50" y="19"/>
                  </a:moveTo>
                  <a:cubicBezTo>
                    <a:pt x="32" y="19"/>
                    <a:pt x="18" y="34"/>
                    <a:pt x="20" y="52"/>
                  </a:cubicBezTo>
                  <a:cubicBezTo>
                    <a:pt x="33" y="186"/>
                    <a:pt x="33" y="186"/>
                    <a:pt x="33" y="186"/>
                  </a:cubicBezTo>
                  <a:cubicBezTo>
                    <a:pt x="16" y="186"/>
                    <a:pt x="16" y="186"/>
                    <a:pt x="16" y="186"/>
                  </a:cubicBezTo>
                  <a:cubicBezTo>
                    <a:pt x="2" y="34"/>
                    <a:pt x="2" y="34"/>
                    <a:pt x="2" y="34"/>
                  </a:cubicBezTo>
                  <a:cubicBezTo>
                    <a:pt x="0" y="16"/>
                    <a:pt x="14" y="0"/>
                    <a:pt x="32" y="0"/>
                  </a:cubicBezTo>
                  <a:cubicBezTo>
                    <a:pt x="45" y="0"/>
                    <a:pt x="56" y="9"/>
                    <a:pt x="61" y="21"/>
                  </a:cubicBezTo>
                  <a:cubicBezTo>
                    <a:pt x="57" y="19"/>
                    <a:pt x="54" y="19"/>
                    <a:pt x="50"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Oval 38">
              <a:extLst>
                <a:ext uri="{FF2B5EF4-FFF2-40B4-BE49-F238E27FC236}">
                  <a16:creationId xmlns:a16="http://schemas.microsoft.com/office/drawing/2014/main" id="{457B9F07-8EB1-4683-8397-2B64EBBB030C}"/>
                </a:ext>
              </a:extLst>
            </p:cNvPr>
            <p:cNvSpPr>
              <a:spLocks noChangeArrowheads="1"/>
            </p:cNvSpPr>
            <p:nvPr/>
          </p:nvSpPr>
          <p:spPr bwMode="auto">
            <a:xfrm>
              <a:off x="744" y="3622"/>
              <a:ext cx="198" cy="94"/>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39">
              <a:extLst>
                <a:ext uri="{FF2B5EF4-FFF2-40B4-BE49-F238E27FC236}">
                  <a16:creationId xmlns:a16="http://schemas.microsoft.com/office/drawing/2014/main" id="{7DAEBE71-4E73-461A-8A99-57EB57635CF4}"/>
                </a:ext>
              </a:extLst>
            </p:cNvPr>
            <p:cNvSpPr>
              <a:spLocks/>
            </p:cNvSpPr>
            <p:nvPr/>
          </p:nvSpPr>
          <p:spPr bwMode="auto">
            <a:xfrm>
              <a:off x="744" y="3622"/>
              <a:ext cx="196" cy="78"/>
            </a:xfrm>
            <a:custGeom>
              <a:avLst/>
              <a:gdLst>
                <a:gd name="T0" fmla="*/ 70 w 113"/>
                <a:gd name="T1" fmla="*/ 13 h 45"/>
                <a:gd name="T2" fmla="*/ 13 w 113"/>
                <a:gd name="T3" fmla="*/ 40 h 45"/>
                <a:gd name="T4" fmla="*/ 14 w 113"/>
                <a:gd name="T5" fmla="*/ 45 h 45"/>
                <a:gd name="T6" fmla="*/ 0 w 113"/>
                <a:gd name="T7" fmla="*/ 27 h 45"/>
                <a:gd name="T8" fmla="*/ 57 w 113"/>
                <a:gd name="T9" fmla="*/ 0 h 45"/>
                <a:gd name="T10" fmla="*/ 113 w 113"/>
                <a:gd name="T11" fmla="*/ 22 h 45"/>
                <a:gd name="T12" fmla="*/ 70 w 113"/>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13"/>
                  </a:moveTo>
                  <a:cubicBezTo>
                    <a:pt x="39" y="13"/>
                    <a:pt x="13" y="25"/>
                    <a:pt x="13" y="40"/>
                  </a:cubicBezTo>
                  <a:cubicBezTo>
                    <a:pt x="13" y="42"/>
                    <a:pt x="14" y="43"/>
                    <a:pt x="14" y="45"/>
                  </a:cubicBezTo>
                  <a:cubicBezTo>
                    <a:pt x="5" y="40"/>
                    <a:pt x="0" y="34"/>
                    <a:pt x="0" y="27"/>
                  </a:cubicBezTo>
                  <a:cubicBezTo>
                    <a:pt x="0" y="12"/>
                    <a:pt x="26" y="0"/>
                    <a:pt x="57" y="0"/>
                  </a:cubicBezTo>
                  <a:cubicBezTo>
                    <a:pt x="85" y="0"/>
                    <a:pt x="109" y="9"/>
                    <a:pt x="113" y="22"/>
                  </a:cubicBezTo>
                  <a:cubicBezTo>
                    <a:pt x="103" y="16"/>
                    <a:pt x="88" y="13"/>
                    <a:pt x="70" y="1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40">
              <a:extLst>
                <a:ext uri="{FF2B5EF4-FFF2-40B4-BE49-F238E27FC236}">
                  <a16:creationId xmlns:a16="http://schemas.microsoft.com/office/drawing/2014/main" id="{CC1AA0D7-A550-4335-A7F1-4B72F25AD91B}"/>
                </a:ext>
              </a:extLst>
            </p:cNvPr>
            <p:cNvSpPr>
              <a:spLocks/>
            </p:cNvSpPr>
            <p:nvPr/>
          </p:nvSpPr>
          <p:spPr bwMode="auto">
            <a:xfrm>
              <a:off x="431" y="2700"/>
              <a:ext cx="268" cy="268"/>
            </a:xfrm>
            <a:custGeom>
              <a:avLst/>
              <a:gdLst>
                <a:gd name="T0" fmla="*/ 143 w 155"/>
                <a:gd name="T1" fmla="*/ 143 h 155"/>
                <a:gd name="T2" fmla="*/ 143 w 155"/>
                <a:gd name="T3" fmla="*/ 143 h 155"/>
                <a:gd name="T4" fmla="*/ 97 w 155"/>
                <a:gd name="T5" fmla="*/ 140 h 155"/>
                <a:gd name="T6" fmla="*/ 0 w 155"/>
                <a:gd name="T7" fmla="*/ 23 h 155"/>
                <a:gd name="T8" fmla="*/ 23 w 155"/>
                <a:gd name="T9" fmla="*/ 0 h 155"/>
                <a:gd name="T10" fmla="*/ 140 w 155"/>
                <a:gd name="T11" fmla="*/ 97 h 155"/>
                <a:gd name="T12" fmla="*/ 14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43"/>
                  </a:moveTo>
                  <a:cubicBezTo>
                    <a:pt x="143" y="143"/>
                    <a:pt x="143" y="143"/>
                    <a:pt x="143" y="143"/>
                  </a:cubicBezTo>
                  <a:cubicBezTo>
                    <a:pt x="130" y="155"/>
                    <a:pt x="109" y="154"/>
                    <a:pt x="97" y="140"/>
                  </a:cubicBezTo>
                  <a:cubicBezTo>
                    <a:pt x="0" y="23"/>
                    <a:pt x="0" y="23"/>
                    <a:pt x="0" y="23"/>
                  </a:cubicBezTo>
                  <a:cubicBezTo>
                    <a:pt x="23" y="0"/>
                    <a:pt x="23" y="0"/>
                    <a:pt x="23" y="0"/>
                  </a:cubicBezTo>
                  <a:cubicBezTo>
                    <a:pt x="140" y="97"/>
                    <a:pt x="140" y="97"/>
                    <a:pt x="140" y="97"/>
                  </a:cubicBezTo>
                  <a:cubicBezTo>
                    <a:pt x="154" y="109"/>
                    <a:pt x="155" y="130"/>
                    <a:pt x="14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41">
              <a:extLst>
                <a:ext uri="{FF2B5EF4-FFF2-40B4-BE49-F238E27FC236}">
                  <a16:creationId xmlns:a16="http://schemas.microsoft.com/office/drawing/2014/main" id="{8F7112C4-CDC1-4742-9BAE-16922F23A3C0}"/>
                </a:ext>
              </a:extLst>
            </p:cNvPr>
            <p:cNvSpPr>
              <a:spLocks/>
            </p:cNvSpPr>
            <p:nvPr/>
          </p:nvSpPr>
          <p:spPr bwMode="auto">
            <a:xfrm>
              <a:off x="431" y="2719"/>
              <a:ext cx="267" cy="249"/>
            </a:xfrm>
            <a:custGeom>
              <a:avLst/>
              <a:gdLst>
                <a:gd name="T0" fmla="*/ 143 w 154"/>
                <a:gd name="T1" fmla="*/ 106 h 144"/>
                <a:gd name="T2" fmla="*/ 97 w 154"/>
                <a:gd name="T3" fmla="*/ 103 h 144"/>
                <a:gd name="T4" fmla="*/ 12 w 154"/>
                <a:gd name="T5" fmla="*/ 0 h 144"/>
                <a:gd name="T6" fmla="*/ 0 w 154"/>
                <a:gd name="T7" fmla="*/ 12 h 144"/>
                <a:gd name="T8" fmla="*/ 97 w 154"/>
                <a:gd name="T9" fmla="*/ 129 h 144"/>
                <a:gd name="T10" fmla="*/ 143 w 154"/>
                <a:gd name="T11" fmla="*/ 132 h 144"/>
                <a:gd name="T12" fmla="*/ 148 w 154"/>
                <a:gd name="T13" fmla="*/ 97 h 144"/>
                <a:gd name="T14" fmla="*/ 143 w 154"/>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44">
                  <a:moveTo>
                    <a:pt x="143" y="106"/>
                  </a:moveTo>
                  <a:cubicBezTo>
                    <a:pt x="130" y="119"/>
                    <a:pt x="109" y="117"/>
                    <a:pt x="97" y="103"/>
                  </a:cubicBezTo>
                  <a:cubicBezTo>
                    <a:pt x="12" y="0"/>
                    <a:pt x="12" y="0"/>
                    <a:pt x="12" y="0"/>
                  </a:cubicBezTo>
                  <a:cubicBezTo>
                    <a:pt x="0" y="12"/>
                    <a:pt x="0" y="12"/>
                    <a:pt x="0" y="12"/>
                  </a:cubicBezTo>
                  <a:cubicBezTo>
                    <a:pt x="97" y="129"/>
                    <a:pt x="97" y="129"/>
                    <a:pt x="97" y="129"/>
                  </a:cubicBezTo>
                  <a:cubicBezTo>
                    <a:pt x="109" y="143"/>
                    <a:pt x="130" y="144"/>
                    <a:pt x="143" y="132"/>
                  </a:cubicBezTo>
                  <a:cubicBezTo>
                    <a:pt x="152" y="122"/>
                    <a:pt x="154" y="108"/>
                    <a:pt x="148" y="97"/>
                  </a:cubicBezTo>
                  <a:cubicBezTo>
                    <a:pt x="147" y="100"/>
                    <a:pt x="145" y="103"/>
                    <a:pt x="143"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42">
              <a:extLst>
                <a:ext uri="{FF2B5EF4-FFF2-40B4-BE49-F238E27FC236}">
                  <a16:creationId xmlns:a16="http://schemas.microsoft.com/office/drawing/2014/main" id="{61D2DCD6-E3B6-4256-B003-857ADAB422AF}"/>
                </a:ext>
              </a:extLst>
            </p:cNvPr>
            <p:cNvSpPr>
              <a:spLocks/>
            </p:cNvSpPr>
            <p:nvPr/>
          </p:nvSpPr>
          <p:spPr bwMode="auto">
            <a:xfrm>
              <a:off x="361" y="2630"/>
              <a:ext cx="177" cy="177"/>
            </a:xfrm>
            <a:custGeom>
              <a:avLst/>
              <a:gdLst>
                <a:gd name="T0" fmla="*/ 92 w 102"/>
                <a:gd name="T1" fmla="*/ 11 h 102"/>
                <a:gd name="T2" fmla="*/ 71 w 102"/>
                <a:gd name="T3" fmla="*/ 71 h 102"/>
                <a:gd name="T4" fmla="*/ 11 w 102"/>
                <a:gd name="T5" fmla="*/ 92 h 102"/>
                <a:gd name="T6" fmla="*/ 32 w 102"/>
                <a:gd name="T7" fmla="*/ 32 h 102"/>
                <a:gd name="T8" fmla="*/ 92 w 102"/>
                <a:gd name="T9" fmla="*/ 11 h 102"/>
              </a:gdLst>
              <a:ahLst/>
              <a:cxnLst>
                <a:cxn ang="0">
                  <a:pos x="T0" y="T1"/>
                </a:cxn>
                <a:cxn ang="0">
                  <a:pos x="T2" y="T3"/>
                </a:cxn>
                <a:cxn ang="0">
                  <a:pos x="T4" y="T5"/>
                </a:cxn>
                <a:cxn ang="0">
                  <a:pos x="T6" y="T7"/>
                </a:cxn>
                <a:cxn ang="0">
                  <a:pos x="T8" y="T9"/>
                </a:cxn>
              </a:cxnLst>
              <a:rect l="0" t="0" r="r" b="b"/>
              <a:pathLst>
                <a:path w="102" h="102">
                  <a:moveTo>
                    <a:pt x="92" y="11"/>
                  </a:moveTo>
                  <a:cubicBezTo>
                    <a:pt x="102" y="22"/>
                    <a:pt x="93" y="48"/>
                    <a:pt x="71" y="71"/>
                  </a:cubicBezTo>
                  <a:cubicBezTo>
                    <a:pt x="48" y="93"/>
                    <a:pt x="22" y="102"/>
                    <a:pt x="11" y="92"/>
                  </a:cubicBezTo>
                  <a:cubicBezTo>
                    <a:pt x="0" y="81"/>
                    <a:pt x="10" y="54"/>
                    <a:pt x="32" y="32"/>
                  </a:cubicBezTo>
                  <a:cubicBezTo>
                    <a:pt x="54" y="10"/>
                    <a:pt x="81" y="0"/>
                    <a:pt x="92"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43">
              <a:extLst>
                <a:ext uri="{FF2B5EF4-FFF2-40B4-BE49-F238E27FC236}">
                  <a16:creationId xmlns:a16="http://schemas.microsoft.com/office/drawing/2014/main" id="{2FFB5A17-67E3-41EF-9A1E-5BA0F08D3221}"/>
                </a:ext>
              </a:extLst>
            </p:cNvPr>
            <p:cNvSpPr>
              <a:spLocks/>
            </p:cNvSpPr>
            <p:nvPr/>
          </p:nvSpPr>
          <p:spPr bwMode="auto">
            <a:xfrm>
              <a:off x="372" y="2656"/>
              <a:ext cx="163" cy="151"/>
            </a:xfrm>
            <a:custGeom>
              <a:avLst/>
              <a:gdLst>
                <a:gd name="T0" fmla="*/ 65 w 94"/>
                <a:gd name="T1" fmla="*/ 37 h 87"/>
                <a:gd name="T2" fmla="*/ 5 w 94"/>
                <a:gd name="T3" fmla="*/ 58 h 87"/>
                <a:gd name="T4" fmla="*/ 2 w 94"/>
                <a:gd name="T5" fmla="*/ 54 h 87"/>
                <a:gd name="T6" fmla="*/ 5 w 94"/>
                <a:gd name="T7" fmla="*/ 77 h 87"/>
                <a:gd name="T8" fmla="*/ 65 w 94"/>
                <a:gd name="T9" fmla="*/ 56 h 87"/>
                <a:gd name="T10" fmla="*/ 88 w 94"/>
                <a:gd name="T11" fmla="*/ 0 h 87"/>
                <a:gd name="T12" fmla="*/ 65 w 94"/>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4" h="87">
                  <a:moveTo>
                    <a:pt x="65" y="37"/>
                  </a:moveTo>
                  <a:cubicBezTo>
                    <a:pt x="42" y="59"/>
                    <a:pt x="16" y="69"/>
                    <a:pt x="5" y="58"/>
                  </a:cubicBezTo>
                  <a:cubicBezTo>
                    <a:pt x="4" y="57"/>
                    <a:pt x="3" y="55"/>
                    <a:pt x="2" y="54"/>
                  </a:cubicBezTo>
                  <a:cubicBezTo>
                    <a:pt x="0" y="64"/>
                    <a:pt x="0" y="72"/>
                    <a:pt x="5" y="77"/>
                  </a:cubicBezTo>
                  <a:cubicBezTo>
                    <a:pt x="16" y="87"/>
                    <a:pt x="42" y="78"/>
                    <a:pt x="65" y="56"/>
                  </a:cubicBezTo>
                  <a:cubicBezTo>
                    <a:pt x="85" y="36"/>
                    <a:pt x="94" y="12"/>
                    <a:pt x="88" y="0"/>
                  </a:cubicBezTo>
                  <a:cubicBezTo>
                    <a:pt x="85" y="11"/>
                    <a:pt x="77" y="25"/>
                    <a:pt x="65"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44">
              <a:extLst>
                <a:ext uri="{FF2B5EF4-FFF2-40B4-BE49-F238E27FC236}">
                  <a16:creationId xmlns:a16="http://schemas.microsoft.com/office/drawing/2014/main" id="{C41ADB0C-42BC-4578-9BEC-E5E7635B0DB7}"/>
                </a:ext>
              </a:extLst>
            </p:cNvPr>
            <p:cNvSpPr>
              <a:spLocks/>
            </p:cNvSpPr>
            <p:nvPr/>
          </p:nvSpPr>
          <p:spPr bwMode="auto">
            <a:xfrm>
              <a:off x="987" y="3256"/>
              <a:ext cx="269" cy="269"/>
            </a:xfrm>
            <a:custGeom>
              <a:avLst/>
              <a:gdLst>
                <a:gd name="T0" fmla="*/ 13 w 155"/>
                <a:gd name="T1" fmla="*/ 13 h 155"/>
                <a:gd name="T2" fmla="*/ 13 w 155"/>
                <a:gd name="T3" fmla="*/ 13 h 155"/>
                <a:gd name="T4" fmla="*/ 15 w 155"/>
                <a:gd name="T5" fmla="*/ 58 h 155"/>
                <a:gd name="T6" fmla="*/ 133 w 155"/>
                <a:gd name="T7" fmla="*/ 155 h 155"/>
                <a:gd name="T8" fmla="*/ 155 w 155"/>
                <a:gd name="T9" fmla="*/ 133 h 155"/>
                <a:gd name="T10" fmla="*/ 58 w 155"/>
                <a:gd name="T11" fmla="*/ 15 h 155"/>
                <a:gd name="T12" fmla="*/ 1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3"/>
                  </a:moveTo>
                  <a:cubicBezTo>
                    <a:pt x="13" y="13"/>
                    <a:pt x="13" y="13"/>
                    <a:pt x="13" y="13"/>
                  </a:cubicBezTo>
                  <a:cubicBezTo>
                    <a:pt x="0" y="26"/>
                    <a:pt x="1" y="47"/>
                    <a:pt x="15" y="58"/>
                  </a:cubicBezTo>
                  <a:cubicBezTo>
                    <a:pt x="133" y="155"/>
                    <a:pt x="133" y="155"/>
                    <a:pt x="133" y="155"/>
                  </a:cubicBezTo>
                  <a:cubicBezTo>
                    <a:pt x="155" y="133"/>
                    <a:pt x="155" y="133"/>
                    <a:pt x="155" y="133"/>
                  </a:cubicBezTo>
                  <a:cubicBezTo>
                    <a:pt x="58" y="15"/>
                    <a:pt x="58" y="15"/>
                    <a:pt x="58" y="15"/>
                  </a:cubicBezTo>
                  <a:cubicBezTo>
                    <a:pt x="47" y="1"/>
                    <a:pt x="26" y="0"/>
                    <a:pt x="1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45">
              <a:extLst>
                <a:ext uri="{FF2B5EF4-FFF2-40B4-BE49-F238E27FC236}">
                  <a16:creationId xmlns:a16="http://schemas.microsoft.com/office/drawing/2014/main" id="{232B610E-9753-457C-AE8E-653A0ED08A3E}"/>
                </a:ext>
              </a:extLst>
            </p:cNvPr>
            <p:cNvSpPr>
              <a:spLocks/>
            </p:cNvSpPr>
            <p:nvPr/>
          </p:nvSpPr>
          <p:spPr bwMode="auto">
            <a:xfrm>
              <a:off x="987" y="3260"/>
              <a:ext cx="250" cy="265"/>
            </a:xfrm>
            <a:custGeom>
              <a:avLst/>
              <a:gdLst>
                <a:gd name="T0" fmla="*/ 39 w 144"/>
                <a:gd name="T1" fmla="*/ 11 h 153"/>
                <a:gd name="T2" fmla="*/ 41 w 144"/>
                <a:gd name="T3" fmla="*/ 56 h 153"/>
                <a:gd name="T4" fmla="*/ 144 w 144"/>
                <a:gd name="T5" fmla="*/ 142 h 153"/>
                <a:gd name="T6" fmla="*/ 133 w 144"/>
                <a:gd name="T7" fmla="*/ 153 h 153"/>
                <a:gd name="T8" fmla="*/ 15 w 144"/>
                <a:gd name="T9" fmla="*/ 56 h 153"/>
                <a:gd name="T10" fmla="*/ 13 w 144"/>
                <a:gd name="T11" fmla="*/ 11 h 153"/>
                <a:gd name="T12" fmla="*/ 47 w 144"/>
                <a:gd name="T13" fmla="*/ 5 h 153"/>
                <a:gd name="T14" fmla="*/ 39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39" y="11"/>
                  </a:moveTo>
                  <a:cubicBezTo>
                    <a:pt x="26" y="24"/>
                    <a:pt x="27" y="45"/>
                    <a:pt x="41" y="56"/>
                  </a:cubicBezTo>
                  <a:cubicBezTo>
                    <a:pt x="144" y="142"/>
                    <a:pt x="144" y="142"/>
                    <a:pt x="144" y="142"/>
                  </a:cubicBezTo>
                  <a:cubicBezTo>
                    <a:pt x="133" y="153"/>
                    <a:pt x="133" y="153"/>
                    <a:pt x="133" y="153"/>
                  </a:cubicBezTo>
                  <a:cubicBezTo>
                    <a:pt x="15" y="56"/>
                    <a:pt x="15" y="56"/>
                    <a:pt x="15" y="56"/>
                  </a:cubicBezTo>
                  <a:cubicBezTo>
                    <a:pt x="1" y="45"/>
                    <a:pt x="0" y="24"/>
                    <a:pt x="13" y="11"/>
                  </a:cubicBezTo>
                  <a:cubicBezTo>
                    <a:pt x="22" y="1"/>
                    <a:pt x="36" y="0"/>
                    <a:pt x="47" y="5"/>
                  </a:cubicBezTo>
                  <a:cubicBezTo>
                    <a:pt x="44" y="6"/>
                    <a:pt x="41" y="8"/>
                    <a:pt x="39"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46">
              <a:extLst>
                <a:ext uri="{FF2B5EF4-FFF2-40B4-BE49-F238E27FC236}">
                  <a16:creationId xmlns:a16="http://schemas.microsoft.com/office/drawing/2014/main" id="{33E3BC07-8235-4827-A4B2-60A73C92595E}"/>
                </a:ext>
              </a:extLst>
            </p:cNvPr>
            <p:cNvSpPr>
              <a:spLocks/>
            </p:cNvSpPr>
            <p:nvPr/>
          </p:nvSpPr>
          <p:spPr bwMode="auto">
            <a:xfrm>
              <a:off x="1148" y="3418"/>
              <a:ext cx="177" cy="176"/>
            </a:xfrm>
            <a:custGeom>
              <a:avLst/>
              <a:gdLst>
                <a:gd name="T0" fmla="*/ 91 w 102"/>
                <a:gd name="T1" fmla="*/ 11 h 102"/>
                <a:gd name="T2" fmla="*/ 32 w 102"/>
                <a:gd name="T3" fmla="*/ 32 h 102"/>
                <a:gd name="T4" fmla="*/ 11 w 102"/>
                <a:gd name="T5" fmla="*/ 91 h 102"/>
                <a:gd name="T6" fmla="*/ 70 w 102"/>
                <a:gd name="T7" fmla="*/ 70 h 102"/>
                <a:gd name="T8" fmla="*/ 91 w 102"/>
                <a:gd name="T9" fmla="*/ 11 h 102"/>
              </a:gdLst>
              <a:ahLst/>
              <a:cxnLst>
                <a:cxn ang="0">
                  <a:pos x="T0" y="T1"/>
                </a:cxn>
                <a:cxn ang="0">
                  <a:pos x="T2" y="T3"/>
                </a:cxn>
                <a:cxn ang="0">
                  <a:pos x="T4" y="T5"/>
                </a:cxn>
                <a:cxn ang="0">
                  <a:pos x="T6" y="T7"/>
                </a:cxn>
                <a:cxn ang="0">
                  <a:pos x="T8" y="T9"/>
                </a:cxn>
              </a:cxnLst>
              <a:rect l="0" t="0" r="r" b="b"/>
              <a:pathLst>
                <a:path w="102" h="102">
                  <a:moveTo>
                    <a:pt x="91" y="11"/>
                  </a:moveTo>
                  <a:cubicBezTo>
                    <a:pt x="81" y="0"/>
                    <a:pt x="54" y="9"/>
                    <a:pt x="32" y="32"/>
                  </a:cubicBezTo>
                  <a:cubicBezTo>
                    <a:pt x="9" y="54"/>
                    <a:pt x="0" y="81"/>
                    <a:pt x="11" y="91"/>
                  </a:cubicBezTo>
                  <a:cubicBezTo>
                    <a:pt x="21" y="102"/>
                    <a:pt x="48" y="92"/>
                    <a:pt x="70" y="70"/>
                  </a:cubicBezTo>
                  <a:cubicBezTo>
                    <a:pt x="92" y="48"/>
                    <a:pt x="102" y="21"/>
                    <a:pt x="9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47">
              <a:extLst>
                <a:ext uri="{FF2B5EF4-FFF2-40B4-BE49-F238E27FC236}">
                  <a16:creationId xmlns:a16="http://schemas.microsoft.com/office/drawing/2014/main" id="{14F2CAFB-35FE-4860-864B-44C30E66F307}"/>
                </a:ext>
              </a:extLst>
            </p:cNvPr>
            <p:cNvSpPr>
              <a:spLocks/>
            </p:cNvSpPr>
            <p:nvPr/>
          </p:nvSpPr>
          <p:spPr bwMode="auto">
            <a:xfrm>
              <a:off x="1148" y="3421"/>
              <a:ext cx="151" cy="165"/>
            </a:xfrm>
            <a:custGeom>
              <a:avLst/>
              <a:gdLst>
                <a:gd name="T0" fmla="*/ 50 w 87"/>
                <a:gd name="T1" fmla="*/ 30 h 95"/>
                <a:gd name="T2" fmla="*/ 29 w 87"/>
                <a:gd name="T3" fmla="*/ 89 h 95"/>
                <a:gd name="T4" fmla="*/ 33 w 87"/>
                <a:gd name="T5" fmla="*/ 92 h 95"/>
                <a:gd name="T6" fmla="*/ 11 w 87"/>
                <a:gd name="T7" fmla="*/ 89 h 95"/>
                <a:gd name="T8" fmla="*/ 32 w 87"/>
                <a:gd name="T9" fmla="*/ 30 h 95"/>
                <a:gd name="T10" fmla="*/ 87 w 87"/>
                <a:gd name="T11" fmla="*/ 6 h 95"/>
                <a:gd name="T12" fmla="*/ 50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50" y="30"/>
                  </a:moveTo>
                  <a:cubicBezTo>
                    <a:pt x="28" y="52"/>
                    <a:pt x="19" y="79"/>
                    <a:pt x="29" y="89"/>
                  </a:cubicBezTo>
                  <a:cubicBezTo>
                    <a:pt x="31" y="90"/>
                    <a:pt x="32" y="91"/>
                    <a:pt x="33" y="92"/>
                  </a:cubicBezTo>
                  <a:cubicBezTo>
                    <a:pt x="24" y="95"/>
                    <a:pt x="15" y="94"/>
                    <a:pt x="11" y="89"/>
                  </a:cubicBezTo>
                  <a:cubicBezTo>
                    <a:pt x="0" y="79"/>
                    <a:pt x="9" y="52"/>
                    <a:pt x="32" y="30"/>
                  </a:cubicBezTo>
                  <a:cubicBezTo>
                    <a:pt x="52" y="10"/>
                    <a:pt x="75" y="0"/>
                    <a:pt x="87" y="6"/>
                  </a:cubicBezTo>
                  <a:cubicBezTo>
                    <a:pt x="76" y="9"/>
                    <a:pt x="63" y="18"/>
                    <a:pt x="50"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48">
              <a:extLst>
                <a:ext uri="{FF2B5EF4-FFF2-40B4-BE49-F238E27FC236}">
                  <a16:creationId xmlns:a16="http://schemas.microsoft.com/office/drawing/2014/main" id="{EDDA25B5-0C74-4B92-B953-BBB1ABA6D758}"/>
                </a:ext>
              </a:extLst>
            </p:cNvPr>
            <p:cNvSpPr>
              <a:spLocks/>
            </p:cNvSpPr>
            <p:nvPr/>
          </p:nvSpPr>
          <p:spPr bwMode="auto">
            <a:xfrm>
              <a:off x="287" y="3057"/>
              <a:ext cx="322" cy="111"/>
            </a:xfrm>
            <a:custGeom>
              <a:avLst/>
              <a:gdLst>
                <a:gd name="T0" fmla="*/ 186 w 186"/>
                <a:gd name="T1" fmla="*/ 32 h 64"/>
                <a:gd name="T2" fmla="*/ 186 w 186"/>
                <a:gd name="T3" fmla="*/ 32 h 64"/>
                <a:gd name="T4" fmla="*/ 152 w 186"/>
                <a:gd name="T5" fmla="*/ 62 h 64"/>
                <a:gd name="T6" fmla="*/ 0 w 186"/>
                <a:gd name="T7" fmla="*/ 48 h 64"/>
                <a:gd name="T8" fmla="*/ 0 w 186"/>
                <a:gd name="T9" fmla="*/ 16 h 64"/>
                <a:gd name="T10" fmla="*/ 152 w 186"/>
                <a:gd name="T11" fmla="*/ 2 h 64"/>
                <a:gd name="T12" fmla="*/ 186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186" y="32"/>
                  </a:moveTo>
                  <a:cubicBezTo>
                    <a:pt x="186" y="32"/>
                    <a:pt x="186" y="32"/>
                    <a:pt x="186" y="32"/>
                  </a:cubicBezTo>
                  <a:cubicBezTo>
                    <a:pt x="186" y="50"/>
                    <a:pt x="170" y="64"/>
                    <a:pt x="152" y="62"/>
                  </a:cubicBezTo>
                  <a:cubicBezTo>
                    <a:pt x="0" y="48"/>
                    <a:pt x="0" y="48"/>
                    <a:pt x="0" y="48"/>
                  </a:cubicBezTo>
                  <a:cubicBezTo>
                    <a:pt x="0" y="16"/>
                    <a:pt x="0" y="16"/>
                    <a:pt x="0" y="16"/>
                  </a:cubicBezTo>
                  <a:cubicBezTo>
                    <a:pt x="152" y="2"/>
                    <a:pt x="152" y="2"/>
                    <a:pt x="152" y="2"/>
                  </a:cubicBezTo>
                  <a:cubicBezTo>
                    <a:pt x="170" y="0"/>
                    <a:pt x="186" y="14"/>
                    <a:pt x="186"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49">
              <a:extLst>
                <a:ext uri="{FF2B5EF4-FFF2-40B4-BE49-F238E27FC236}">
                  <a16:creationId xmlns:a16="http://schemas.microsoft.com/office/drawing/2014/main" id="{ACEE11AF-991D-4253-B049-B0B532DDA1C7}"/>
                </a:ext>
              </a:extLst>
            </p:cNvPr>
            <p:cNvSpPr>
              <a:spLocks/>
            </p:cNvSpPr>
            <p:nvPr/>
          </p:nvSpPr>
          <p:spPr bwMode="auto">
            <a:xfrm>
              <a:off x="287" y="3064"/>
              <a:ext cx="322" cy="104"/>
            </a:xfrm>
            <a:custGeom>
              <a:avLst/>
              <a:gdLst>
                <a:gd name="T0" fmla="*/ 168 w 186"/>
                <a:gd name="T1" fmla="*/ 10 h 60"/>
                <a:gd name="T2" fmla="*/ 134 w 186"/>
                <a:gd name="T3" fmla="*/ 40 h 60"/>
                <a:gd name="T4" fmla="*/ 0 w 186"/>
                <a:gd name="T5" fmla="*/ 28 h 60"/>
                <a:gd name="T6" fmla="*/ 0 w 186"/>
                <a:gd name="T7" fmla="*/ 44 h 60"/>
                <a:gd name="T8" fmla="*/ 152 w 186"/>
                <a:gd name="T9" fmla="*/ 58 h 60"/>
                <a:gd name="T10" fmla="*/ 186 w 186"/>
                <a:gd name="T11" fmla="*/ 28 h 60"/>
                <a:gd name="T12" fmla="*/ 166 w 186"/>
                <a:gd name="T13" fmla="*/ 0 h 60"/>
                <a:gd name="T14" fmla="*/ 168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68" y="10"/>
                  </a:moveTo>
                  <a:cubicBezTo>
                    <a:pt x="168" y="28"/>
                    <a:pt x="152" y="42"/>
                    <a:pt x="134" y="40"/>
                  </a:cubicBezTo>
                  <a:cubicBezTo>
                    <a:pt x="0" y="28"/>
                    <a:pt x="0" y="28"/>
                    <a:pt x="0" y="28"/>
                  </a:cubicBezTo>
                  <a:cubicBezTo>
                    <a:pt x="0" y="44"/>
                    <a:pt x="0" y="44"/>
                    <a:pt x="0" y="44"/>
                  </a:cubicBezTo>
                  <a:cubicBezTo>
                    <a:pt x="152" y="58"/>
                    <a:pt x="152" y="58"/>
                    <a:pt x="152" y="58"/>
                  </a:cubicBezTo>
                  <a:cubicBezTo>
                    <a:pt x="170" y="60"/>
                    <a:pt x="186" y="46"/>
                    <a:pt x="186" y="28"/>
                  </a:cubicBezTo>
                  <a:cubicBezTo>
                    <a:pt x="186" y="15"/>
                    <a:pt x="177" y="4"/>
                    <a:pt x="166" y="0"/>
                  </a:cubicBezTo>
                  <a:cubicBezTo>
                    <a:pt x="167" y="3"/>
                    <a:pt x="168" y="6"/>
                    <a:pt x="168"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Oval 50">
              <a:extLst>
                <a:ext uri="{FF2B5EF4-FFF2-40B4-BE49-F238E27FC236}">
                  <a16:creationId xmlns:a16="http://schemas.microsoft.com/office/drawing/2014/main" id="{A6B31D27-F3DC-4FD9-BB03-3CEC5483C27C}"/>
                </a:ext>
              </a:extLst>
            </p:cNvPr>
            <p:cNvSpPr>
              <a:spLocks noChangeArrowheads="1"/>
            </p:cNvSpPr>
            <p:nvPr/>
          </p:nvSpPr>
          <p:spPr bwMode="auto">
            <a:xfrm>
              <a:off x="240" y="3013"/>
              <a:ext cx="95"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1">
              <a:extLst>
                <a:ext uri="{FF2B5EF4-FFF2-40B4-BE49-F238E27FC236}">
                  <a16:creationId xmlns:a16="http://schemas.microsoft.com/office/drawing/2014/main" id="{1605F19D-F531-4DEE-BAAA-F67A82195780}"/>
                </a:ext>
              </a:extLst>
            </p:cNvPr>
            <p:cNvSpPr>
              <a:spLocks/>
            </p:cNvSpPr>
            <p:nvPr/>
          </p:nvSpPr>
          <p:spPr bwMode="auto">
            <a:xfrm>
              <a:off x="255" y="3015"/>
              <a:ext cx="80" cy="196"/>
            </a:xfrm>
            <a:custGeom>
              <a:avLst/>
              <a:gdLst>
                <a:gd name="T0" fmla="*/ 32 w 46"/>
                <a:gd name="T1" fmla="*/ 43 h 113"/>
                <a:gd name="T2" fmla="*/ 5 w 46"/>
                <a:gd name="T3" fmla="*/ 100 h 113"/>
                <a:gd name="T4" fmla="*/ 0 w 46"/>
                <a:gd name="T5" fmla="*/ 99 h 113"/>
                <a:gd name="T6" fmla="*/ 18 w 46"/>
                <a:gd name="T7" fmla="*/ 113 h 113"/>
                <a:gd name="T8" fmla="*/ 46 w 46"/>
                <a:gd name="T9" fmla="*/ 56 h 113"/>
                <a:gd name="T10" fmla="*/ 23 w 46"/>
                <a:gd name="T11" fmla="*/ 0 h 113"/>
                <a:gd name="T12" fmla="*/ 32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32" y="43"/>
                  </a:moveTo>
                  <a:cubicBezTo>
                    <a:pt x="32" y="74"/>
                    <a:pt x="20" y="100"/>
                    <a:pt x="5" y="100"/>
                  </a:cubicBezTo>
                  <a:cubicBezTo>
                    <a:pt x="4" y="100"/>
                    <a:pt x="2" y="100"/>
                    <a:pt x="0" y="99"/>
                  </a:cubicBezTo>
                  <a:cubicBezTo>
                    <a:pt x="5" y="108"/>
                    <a:pt x="12" y="113"/>
                    <a:pt x="18" y="113"/>
                  </a:cubicBezTo>
                  <a:cubicBezTo>
                    <a:pt x="34" y="113"/>
                    <a:pt x="46" y="88"/>
                    <a:pt x="46" y="56"/>
                  </a:cubicBezTo>
                  <a:cubicBezTo>
                    <a:pt x="46" y="28"/>
                    <a:pt x="36" y="5"/>
                    <a:pt x="23" y="0"/>
                  </a:cubicBezTo>
                  <a:cubicBezTo>
                    <a:pt x="29" y="10"/>
                    <a:pt x="32" y="26"/>
                    <a:pt x="32"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52">
              <a:extLst>
                <a:ext uri="{FF2B5EF4-FFF2-40B4-BE49-F238E27FC236}">
                  <a16:creationId xmlns:a16="http://schemas.microsoft.com/office/drawing/2014/main" id="{BB94B4F1-4817-41FA-A742-70DE33662FF0}"/>
                </a:ext>
              </a:extLst>
            </p:cNvPr>
            <p:cNvSpPr>
              <a:spLocks/>
            </p:cNvSpPr>
            <p:nvPr/>
          </p:nvSpPr>
          <p:spPr bwMode="auto">
            <a:xfrm>
              <a:off x="1077" y="3057"/>
              <a:ext cx="323" cy="111"/>
            </a:xfrm>
            <a:custGeom>
              <a:avLst/>
              <a:gdLst>
                <a:gd name="T0" fmla="*/ 0 w 186"/>
                <a:gd name="T1" fmla="*/ 32 h 64"/>
                <a:gd name="T2" fmla="*/ 0 w 186"/>
                <a:gd name="T3" fmla="*/ 32 h 64"/>
                <a:gd name="T4" fmla="*/ 34 w 186"/>
                <a:gd name="T5" fmla="*/ 62 h 64"/>
                <a:gd name="T6" fmla="*/ 186 w 186"/>
                <a:gd name="T7" fmla="*/ 48 h 64"/>
                <a:gd name="T8" fmla="*/ 186 w 186"/>
                <a:gd name="T9" fmla="*/ 16 h 64"/>
                <a:gd name="T10" fmla="*/ 34 w 186"/>
                <a:gd name="T11" fmla="*/ 2 h 64"/>
                <a:gd name="T12" fmla="*/ 0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0" y="32"/>
                  </a:moveTo>
                  <a:cubicBezTo>
                    <a:pt x="0" y="32"/>
                    <a:pt x="0" y="32"/>
                    <a:pt x="0" y="32"/>
                  </a:cubicBezTo>
                  <a:cubicBezTo>
                    <a:pt x="0" y="50"/>
                    <a:pt x="16" y="64"/>
                    <a:pt x="34" y="62"/>
                  </a:cubicBezTo>
                  <a:cubicBezTo>
                    <a:pt x="186" y="48"/>
                    <a:pt x="186" y="48"/>
                    <a:pt x="186" y="48"/>
                  </a:cubicBezTo>
                  <a:cubicBezTo>
                    <a:pt x="186" y="16"/>
                    <a:pt x="186" y="16"/>
                    <a:pt x="186" y="16"/>
                  </a:cubicBezTo>
                  <a:cubicBezTo>
                    <a:pt x="34" y="2"/>
                    <a:pt x="34" y="2"/>
                    <a:pt x="34" y="2"/>
                  </a:cubicBezTo>
                  <a:cubicBezTo>
                    <a:pt x="16" y="0"/>
                    <a:pt x="0" y="14"/>
                    <a:pt x="0"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53">
              <a:extLst>
                <a:ext uri="{FF2B5EF4-FFF2-40B4-BE49-F238E27FC236}">
                  <a16:creationId xmlns:a16="http://schemas.microsoft.com/office/drawing/2014/main" id="{82D8D754-01C3-4AEB-9252-730B1DE5CDA2}"/>
                </a:ext>
              </a:extLst>
            </p:cNvPr>
            <p:cNvSpPr>
              <a:spLocks/>
            </p:cNvSpPr>
            <p:nvPr/>
          </p:nvSpPr>
          <p:spPr bwMode="auto">
            <a:xfrm>
              <a:off x="1077" y="3064"/>
              <a:ext cx="323" cy="104"/>
            </a:xfrm>
            <a:custGeom>
              <a:avLst/>
              <a:gdLst>
                <a:gd name="T0" fmla="*/ 19 w 186"/>
                <a:gd name="T1" fmla="*/ 10 h 60"/>
                <a:gd name="T2" fmla="*/ 52 w 186"/>
                <a:gd name="T3" fmla="*/ 40 h 60"/>
                <a:gd name="T4" fmla="*/ 186 w 186"/>
                <a:gd name="T5" fmla="*/ 28 h 60"/>
                <a:gd name="T6" fmla="*/ 186 w 186"/>
                <a:gd name="T7" fmla="*/ 44 h 60"/>
                <a:gd name="T8" fmla="*/ 34 w 186"/>
                <a:gd name="T9" fmla="*/ 58 h 60"/>
                <a:gd name="T10" fmla="*/ 0 w 186"/>
                <a:gd name="T11" fmla="*/ 28 h 60"/>
                <a:gd name="T12" fmla="*/ 21 w 186"/>
                <a:gd name="T13" fmla="*/ 0 h 60"/>
                <a:gd name="T14" fmla="*/ 19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9" y="10"/>
                  </a:moveTo>
                  <a:cubicBezTo>
                    <a:pt x="19" y="28"/>
                    <a:pt x="34" y="42"/>
                    <a:pt x="52" y="40"/>
                  </a:cubicBezTo>
                  <a:cubicBezTo>
                    <a:pt x="186" y="28"/>
                    <a:pt x="186" y="28"/>
                    <a:pt x="186" y="28"/>
                  </a:cubicBezTo>
                  <a:cubicBezTo>
                    <a:pt x="186" y="44"/>
                    <a:pt x="186" y="44"/>
                    <a:pt x="186" y="44"/>
                  </a:cubicBezTo>
                  <a:cubicBezTo>
                    <a:pt x="34" y="58"/>
                    <a:pt x="34" y="58"/>
                    <a:pt x="34" y="58"/>
                  </a:cubicBezTo>
                  <a:cubicBezTo>
                    <a:pt x="16" y="60"/>
                    <a:pt x="0" y="46"/>
                    <a:pt x="0" y="28"/>
                  </a:cubicBezTo>
                  <a:cubicBezTo>
                    <a:pt x="0" y="15"/>
                    <a:pt x="9" y="4"/>
                    <a:pt x="21" y="0"/>
                  </a:cubicBezTo>
                  <a:cubicBezTo>
                    <a:pt x="19" y="3"/>
                    <a:pt x="19" y="6"/>
                    <a:pt x="19"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Oval 54">
              <a:extLst>
                <a:ext uri="{FF2B5EF4-FFF2-40B4-BE49-F238E27FC236}">
                  <a16:creationId xmlns:a16="http://schemas.microsoft.com/office/drawing/2014/main" id="{92D5188A-0330-47F2-BEA1-45A81794BD8C}"/>
                </a:ext>
              </a:extLst>
            </p:cNvPr>
            <p:cNvSpPr>
              <a:spLocks noChangeArrowheads="1"/>
            </p:cNvSpPr>
            <p:nvPr/>
          </p:nvSpPr>
          <p:spPr bwMode="auto">
            <a:xfrm>
              <a:off x="1351" y="3013"/>
              <a:ext cx="96"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55">
              <a:extLst>
                <a:ext uri="{FF2B5EF4-FFF2-40B4-BE49-F238E27FC236}">
                  <a16:creationId xmlns:a16="http://schemas.microsoft.com/office/drawing/2014/main" id="{7F38B5FF-3A56-4E8B-B62B-F66D09884260}"/>
                </a:ext>
              </a:extLst>
            </p:cNvPr>
            <p:cNvSpPr>
              <a:spLocks/>
            </p:cNvSpPr>
            <p:nvPr/>
          </p:nvSpPr>
          <p:spPr bwMode="auto">
            <a:xfrm>
              <a:off x="1351" y="3015"/>
              <a:ext cx="80" cy="196"/>
            </a:xfrm>
            <a:custGeom>
              <a:avLst/>
              <a:gdLst>
                <a:gd name="T0" fmla="*/ 14 w 46"/>
                <a:gd name="T1" fmla="*/ 43 h 113"/>
                <a:gd name="T2" fmla="*/ 41 w 46"/>
                <a:gd name="T3" fmla="*/ 100 h 113"/>
                <a:gd name="T4" fmla="*/ 46 w 46"/>
                <a:gd name="T5" fmla="*/ 99 h 113"/>
                <a:gd name="T6" fmla="*/ 28 w 46"/>
                <a:gd name="T7" fmla="*/ 113 h 113"/>
                <a:gd name="T8" fmla="*/ 0 w 46"/>
                <a:gd name="T9" fmla="*/ 56 h 113"/>
                <a:gd name="T10" fmla="*/ 23 w 46"/>
                <a:gd name="T11" fmla="*/ 0 h 113"/>
                <a:gd name="T12" fmla="*/ 14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14" y="43"/>
                  </a:moveTo>
                  <a:cubicBezTo>
                    <a:pt x="14" y="74"/>
                    <a:pt x="26" y="100"/>
                    <a:pt x="41" y="100"/>
                  </a:cubicBezTo>
                  <a:cubicBezTo>
                    <a:pt x="43" y="100"/>
                    <a:pt x="44" y="100"/>
                    <a:pt x="46" y="99"/>
                  </a:cubicBezTo>
                  <a:cubicBezTo>
                    <a:pt x="41" y="108"/>
                    <a:pt x="35" y="113"/>
                    <a:pt x="28" y="113"/>
                  </a:cubicBezTo>
                  <a:cubicBezTo>
                    <a:pt x="13" y="113"/>
                    <a:pt x="0" y="88"/>
                    <a:pt x="0" y="56"/>
                  </a:cubicBezTo>
                  <a:cubicBezTo>
                    <a:pt x="0" y="28"/>
                    <a:pt x="10" y="5"/>
                    <a:pt x="23" y="0"/>
                  </a:cubicBezTo>
                  <a:cubicBezTo>
                    <a:pt x="17" y="10"/>
                    <a:pt x="14" y="26"/>
                    <a:pt x="14"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56">
              <a:extLst>
                <a:ext uri="{FF2B5EF4-FFF2-40B4-BE49-F238E27FC236}">
                  <a16:creationId xmlns:a16="http://schemas.microsoft.com/office/drawing/2014/main" id="{51B484F5-AE7B-435F-9589-A6C33976C828}"/>
                </a:ext>
              </a:extLst>
            </p:cNvPr>
            <p:cNvSpPr>
              <a:spLocks/>
            </p:cNvSpPr>
            <p:nvPr/>
          </p:nvSpPr>
          <p:spPr bwMode="auto">
            <a:xfrm>
              <a:off x="431" y="3256"/>
              <a:ext cx="268" cy="269"/>
            </a:xfrm>
            <a:custGeom>
              <a:avLst/>
              <a:gdLst>
                <a:gd name="T0" fmla="*/ 143 w 155"/>
                <a:gd name="T1" fmla="*/ 13 h 155"/>
                <a:gd name="T2" fmla="*/ 143 w 155"/>
                <a:gd name="T3" fmla="*/ 13 h 155"/>
                <a:gd name="T4" fmla="*/ 140 w 155"/>
                <a:gd name="T5" fmla="*/ 58 h 155"/>
                <a:gd name="T6" fmla="*/ 23 w 155"/>
                <a:gd name="T7" fmla="*/ 155 h 155"/>
                <a:gd name="T8" fmla="*/ 0 w 155"/>
                <a:gd name="T9" fmla="*/ 133 h 155"/>
                <a:gd name="T10" fmla="*/ 97 w 155"/>
                <a:gd name="T11" fmla="*/ 15 h 155"/>
                <a:gd name="T12" fmla="*/ 14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3"/>
                  </a:moveTo>
                  <a:cubicBezTo>
                    <a:pt x="143" y="13"/>
                    <a:pt x="143" y="13"/>
                    <a:pt x="143" y="13"/>
                  </a:cubicBezTo>
                  <a:cubicBezTo>
                    <a:pt x="155" y="26"/>
                    <a:pt x="154" y="47"/>
                    <a:pt x="140" y="58"/>
                  </a:cubicBezTo>
                  <a:cubicBezTo>
                    <a:pt x="23" y="155"/>
                    <a:pt x="23" y="155"/>
                    <a:pt x="23" y="155"/>
                  </a:cubicBezTo>
                  <a:cubicBezTo>
                    <a:pt x="0" y="133"/>
                    <a:pt x="0" y="133"/>
                    <a:pt x="0" y="133"/>
                  </a:cubicBezTo>
                  <a:cubicBezTo>
                    <a:pt x="97" y="15"/>
                    <a:pt x="97" y="15"/>
                    <a:pt x="97" y="15"/>
                  </a:cubicBezTo>
                  <a:cubicBezTo>
                    <a:pt x="109" y="1"/>
                    <a:pt x="130" y="0"/>
                    <a:pt x="14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57">
              <a:extLst>
                <a:ext uri="{FF2B5EF4-FFF2-40B4-BE49-F238E27FC236}">
                  <a16:creationId xmlns:a16="http://schemas.microsoft.com/office/drawing/2014/main" id="{A32FDCB2-AE1A-448A-8683-AF9650144DD9}"/>
                </a:ext>
              </a:extLst>
            </p:cNvPr>
            <p:cNvSpPr>
              <a:spLocks/>
            </p:cNvSpPr>
            <p:nvPr/>
          </p:nvSpPr>
          <p:spPr bwMode="auto">
            <a:xfrm>
              <a:off x="450" y="3260"/>
              <a:ext cx="249" cy="265"/>
            </a:xfrm>
            <a:custGeom>
              <a:avLst/>
              <a:gdLst>
                <a:gd name="T0" fmla="*/ 106 w 144"/>
                <a:gd name="T1" fmla="*/ 11 h 153"/>
                <a:gd name="T2" fmla="*/ 103 w 144"/>
                <a:gd name="T3" fmla="*/ 56 h 153"/>
                <a:gd name="T4" fmla="*/ 0 w 144"/>
                <a:gd name="T5" fmla="*/ 142 h 153"/>
                <a:gd name="T6" fmla="*/ 12 w 144"/>
                <a:gd name="T7" fmla="*/ 153 h 153"/>
                <a:gd name="T8" fmla="*/ 129 w 144"/>
                <a:gd name="T9" fmla="*/ 56 h 153"/>
                <a:gd name="T10" fmla="*/ 132 w 144"/>
                <a:gd name="T11" fmla="*/ 11 h 153"/>
                <a:gd name="T12" fmla="*/ 97 w 144"/>
                <a:gd name="T13" fmla="*/ 5 h 153"/>
                <a:gd name="T14" fmla="*/ 106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106" y="11"/>
                  </a:moveTo>
                  <a:cubicBezTo>
                    <a:pt x="119" y="24"/>
                    <a:pt x="117" y="45"/>
                    <a:pt x="103" y="56"/>
                  </a:cubicBezTo>
                  <a:cubicBezTo>
                    <a:pt x="0" y="142"/>
                    <a:pt x="0" y="142"/>
                    <a:pt x="0" y="142"/>
                  </a:cubicBezTo>
                  <a:cubicBezTo>
                    <a:pt x="12" y="153"/>
                    <a:pt x="12" y="153"/>
                    <a:pt x="12" y="153"/>
                  </a:cubicBezTo>
                  <a:cubicBezTo>
                    <a:pt x="129" y="56"/>
                    <a:pt x="129" y="56"/>
                    <a:pt x="129" y="56"/>
                  </a:cubicBezTo>
                  <a:cubicBezTo>
                    <a:pt x="143" y="45"/>
                    <a:pt x="144" y="24"/>
                    <a:pt x="132" y="11"/>
                  </a:cubicBezTo>
                  <a:cubicBezTo>
                    <a:pt x="122" y="1"/>
                    <a:pt x="108" y="0"/>
                    <a:pt x="97" y="5"/>
                  </a:cubicBezTo>
                  <a:cubicBezTo>
                    <a:pt x="100" y="6"/>
                    <a:pt x="103" y="8"/>
                    <a:pt x="106"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58">
              <a:extLst>
                <a:ext uri="{FF2B5EF4-FFF2-40B4-BE49-F238E27FC236}">
                  <a16:creationId xmlns:a16="http://schemas.microsoft.com/office/drawing/2014/main" id="{9F1328F5-2C8F-400E-A17D-95F520F6F863}"/>
                </a:ext>
              </a:extLst>
            </p:cNvPr>
            <p:cNvSpPr>
              <a:spLocks/>
            </p:cNvSpPr>
            <p:nvPr/>
          </p:nvSpPr>
          <p:spPr bwMode="auto">
            <a:xfrm>
              <a:off x="361" y="3418"/>
              <a:ext cx="177" cy="176"/>
            </a:xfrm>
            <a:custGeom>
              <a:avLst/>
              <a:gdLst>
                <a:gd name="T0" fmla="*/ 11 w 102"/>
                <a:gd name="T1" fmla="*/ 11 h 102"/>
                <a:gd name="T2" fmla="*/ 71 w 102"/>
                <a:gd name="T3" fmla="*/ 32 h 102"/>
                <a:gd name="T4" fmla="*/ 92 w 102"/>
                <a:gd name="T5" fmla="*/ 91 h 102"/>
                <a:gd name="T6" fmla="*/ 32 w 102"/>
                <a:gd name="T7" fmla="*/ 70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22" y="0"/>
                    <a:pt x="48" y="9"/>
                    <a:pt x="71" y="32"/>
                  </a:cubicBezTo>
                  <a:cubicBezTo>
                    <a:pt x="93" y="54"/>
                    <a:pt x="102" y="81"/>
                    <a:pt x="92" y="91"/>
                  </a:cubicBezTo>
                  <a:cubicBezTo>
                    <a:pt x="81" y="102"/>
                    <a:pt x="54" y="92"/>
                    <a:pt x="32" y="70"/>
                  </a:cubicBezTo>
                  <a:cubicBezTo>
                    <a:pt x="10" y="48"/>
                    <a:pt x="0" y="21"/>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59">
              <a:extLst>
                <a:ext uri="{FF2B5EF4-FFF2-40B4-BE49-F238E27FC236}">
                  <a16:creationId xmlns:a16="http://schemas.microsoft.com/office/drawing/2014/main" id="{7597579D-17E1-4CC5-A1C1-EF28DE93149F}"/>
                </a:ext>
              </a:extLst>
            </p:cNvPr>
            <p:cNvSpPr>
              <a:spLocks/>
            </p:cNvSpPr>
            <p:nvPr/>
          </p:nvSpPr>
          <p:spPr bwMode="auto">
            <a:xfrm>
              <a:off x="387" y="3421"/>
              <a:ext cx="151" cy="165"/>
            </a:xfrm>
            <a:custGeom>
              <a:avLst/>
              <a:gdLst>
                <a:gd name="T0" fmla="*/ 37 w 87"/>
                <a:gd name="T1" fmla="*/ 30 h 95"/>
                <a:gd name="T2" fmla="*/ 58 w 87"/>
                <a:gd name="T3" fmla="*/ 89 h 95"/>
                <a:gd name="T4" fmla="*/ 54 w 87"/>
                <a:gd name="T5" fmla="*/ 92 h 95"/>
                <a:gd name="T6" fmla="*/ 77 w 87"/>
                <a:gd name="T7" fmla="*/ 89 h 95"/>
                <a:gd name="T8" fmla="*/ 56 w 87"/>
                <a:gd name="T9" fmla="*/ 30 h 95"/>
                <a:gd name="T10" fmla="*/ 0 w 87"/>
                <a:gd name="T11" fmla="*/ 6 h 95"/>
                <a:gd name="T12" fmla="*/ 37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37" y="30"/>
                  </a:moveTo>
                  <a:cubicBezTo>
                    <a:pt x="59" y="52"/>
                    <a:pt x="69" y="79"/>
                    <a:pt x="58" y="89"/>
                  </a:cubicBezTo>
                  <a:cubicBezTo>
                    <a:pt x="57" y="90"/>
                    <a:pt x="55" y="91"/>
                    <a:pt x="54" y="92"/>
                  </a:cubicBezTo>
                  <a:cubicBezTo>
                    <a:pt x="64" y="95"/>
                    <a:pt x="72" y="94"/>
                    <a:pt x="77" y="89"/>
                  </a:cubicBezTo>
                  <a:cubicBezTo>
                    <a:pt x="87" y="79"/>
                    <a:pt x="78" y="52"/>
                    <a:pt x="56" y="30"/>
                  </a:cubicBezTo>
                  <a:cubicBezTo>
                    <a:pt x="36" y="10"/>
                    <a:pt x="12" y="0"/>
                    <a:pt x="0" y="6"/>
                  </a:cubicBezTo>
                  <a:cubicBezTo>
                    <a:pt x="11" y="9"/>
                    <a:pt x="25" y="18"/>
                    <a:pt x="37"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60">
              <a:extLst>
                <a:ext uri="{FF2B5EF4-FFF2-40B4-BE49-F238E27FC236}">
                  <a16:creationId xmlns:a16="http://schemas.microsoft.com/office/drawing/2014/main" id="{5541E12E-8412-4D3C-8E5C-CC1B0F6D131D}"/>
                </a:ext>
              </a:extLst>
            </p:cNvPr>
            <p:cNvSpPr>
              <a:spLocks/>
            </p:cNvSpPr>
            <p:nvPr/>
          </p:nvSpPr>
          <p:spPr bwMode="auto">
            <a:xfrm>
              <a:off x="987" y="2700"/>
              <a:ext cx="269" cy="268"/>
            </a:xfrm>
            <a:custGeom>
              <a:avLst/>
              <a:gdLst>
                <a:gd name="T0" fmla="*/ 13 w 155"/>
                <a:gd name="T1" fmla="*/ 143 h 155"/>
                <a:gd name="T2" fmla="*/ 13 w 155"/>
                <a:gd name="T3" fmla="*/ 143 h 155"/>
                <a:gd name="T4" fmla="*/ 58 w 155"/>
                <a:gd name="T5" fmla="*/ 140 h 155"/>
                <a:gd name="T6" fmla="*/ 155 w 155"/>
                <a:gd name="T7" fmla="*/ 23 h 155"/>
                <a:gd name="T8" fmla="*/ 133 w 155"/>
                <a:gd name="T9" fmla="*/ 0 h 155"/>
                <a:gd name="T10" fmla="*/ 15 w 155"/>
                <a:gd name="T11" fmla="*/ 97 h 155"/>
                <a:gd name="T12" fmla="*/ 1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43"/>
                  </a:moveTo>
                  <a:cubicBezTo>
                    <a:pt x="13" y="143"/>
                    <a:pt x="13" y="143"/>
                    <a:pt x="13" y="143"/>
                  </a:cubicBezTo>
                  <a:cubicBezTo>
                    <a:pt x="26" y="155"/>
                    <a:pt x="47" y="154"/>
                    <a:pt x="58" y="140"/>
                  </a:cubicBezTo>
                  <a:cubicBezTo>
                    <a:pt x="155" y="23"/>
                    <a:pt x="155" y="23"/>
                    <a:pt x="155" y="23"/>
                  </a:cubicBezTo>
                  <a:cubicBezTo>
                    <a:pt x="133" y="0"/>
                    <a:pt x="133" y="0"/>
                    <a:pt x="133" y="0"/>
                  </a:cubicBezTo>
                  <a:cubicBezTo>
                    <a:pt x="15" y="97"/>
                    <a:pt x="15" y="97"/>
                    <a:pt x="15" y="97"/>
                  </a:cubicBezTo>
                  <a:cubicBezTo>
                    <a:pt x="1" y="109"/>
                    <a:pt x="0" y="130"/>
                    <a:pt x="1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61">
              <a:extLst>
                <a:ext uri="{FF2B5EF4-FFF2-40B4-BE49-F238E27FC236}">
                  <a16:creationId xmlns:a16="http://schemas.microsoft.com/office/drawing/2014/main" id="{FFE7C47A-ADAB-432F-B6C4-FDA0E8B50C42}"/>
                </a:ext>
              </a:extLst>
            </p:cNvPr>
            <p:cNvSpPr>
              <a:spLocks/>
            </p:cNvSpPr>
            <p:nvPr/>
          </p:nvSpPr>
          <p:spPr bwMode="auto">
            <a:xfrm>
              <a:off x="991" y="2719"/>
              <a:ext cx="265" cy="249"/>
            </a:xfrm>
            <a:custGeom>
              <a:avLst/>
              <a:gdLst>
                <a:gd name="T0" fmla="*/ 11 w 153"/>
                <a:gd name="T1" fmla="*/ 106 h 144"/>
                <a:gd name="T2" fmla="*/ 56 w 153"/>
                <a:gd name="T3" fmla="*/ 103 h 144"/>
                <a:gd name="T4" fmla="*/ 141 w 153"/>
                <a:gd name="T5" fmla="*/ 0 h 144"/>
                <a:gd name="T6" fmla="*/ 153 w 153"/>
                <a:gd name="T7" fmla="*/ 12 h 144"/>
                <a:gd name="T8" fmla="*/ 56 w 153"/>
                <a:gd name="T9" fmla="*/ 129 h 144"/>
                <a:gd name="T10" fmla="*/ 11 w 153"/>
                <a:gd name="T11" fmla="*/ 132 h 144"/>
                <a:gd name="T12" fmla="*/ 5 w 153"/>
                <a:gd name="T13" fmla="*/ 97 h 144"/>
                <a:gd name="T14" fmla="*/ 11 w 153"/>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4">
                  <a:moveTo>
                    <a:pt x="11" y="106"/>
                  </a:moveTo>
                  <a:cubicBezTo>
                    <a:pt x="24" y="119"/>
                    <a:pt x="45" y="117"/>
                    <a:pt x="56" y="103"/>
                  </a:cubicBezTo>
                  <a:cubicBezTo>
                    <a:pt x="141" y="0"/>
                    <a:pt x="141" y="0"/>
                    <a:pt x="141" y="0"/>
                  </a:cubicBezTo>
                  <a:cubicBezTo>
                    <a:pt x="153" y="12"/>
                    <a:pt x="153" y="12"/>
                    <a:pt x="153" y="12"/>
                  </a:cubicBezTo>
                  <a:cubicBezTo>
                    <a:pt x="56" y="129"/>
                    <a:pt x="56" y="129"/>
                    <a:pt x="56" y="129"/>
                  </a:cubicBezTo>
                  <a:cubicBezTo>
                    <a:pt x="45" y="143"/>
                    <a:pt x="24" y="144"/>
                    <a:pt x="11" y="132"/>
                  </a:cubicBezTo>
                  <a:cubicBezTo>
                    <a:pt x="1" y="122"/>
                    <a:pt x="0" y="108"/>
                    <a:pt x="5" y="97"/>
                  </a:cubicBezTo>
                  <a:cubicBezTo>
                    <a:pt x="6" y="100"/>
                    <a:pt x="8" y="103"/>
                    <a:pt x="11"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62">
              <a:extLst>
                <a:ext uri="{FF2B5EF4-FFF2-40B4-BE49-F238E27FC236}">
                  <a16:creationId xmlns:a16="http://schemas.microsoft.com/office/drawing/2014/main" id="{53021183-5D41-43D7-B8A1-D8267D955F65}"/>
                </a:ext>
              </a:extLst>
            </p:cNvPr>
            <p:cNvSpPr>
              <a:spLocks/>
            </p:cNvSpPr>
            <p:nvPr/>
          </p:nvSpPr>
          <p:spPr bwMode="auto">
            <a:xfrm>
              <a:off x="1148" y="2630"/>
              <a:ext cx="177" cy="177"/>
            </a:xfrm>
            <a:custGeom>
              <a:avLst/>
              <a:gdLst>
                <a:gd name="T0" fmla="*/ 11 w 102"/>
                <a:gd name="T1" fmla="*/ 11 h 102"/>
                <a:gd name="T2" fmla="*/ 32 w 102"/>
                <a:gd name="T3" fmla="*/ 71 h 102"/>
                <a:gd name="T4" fmla="*/ 91 w 102"/>
                <a:gd name="T5" fmla="*/ 92 h 102"/>
                <a:gd name="T6" fmla="*/ 70 w 102"/>
                <a:gd name="T7" fmla="*/ 32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0" y="22"/>
                    <a:pt x="9" y="48"/>
                    <a:pt x="32" y="71"/>
                  </a:cubicBezTo>
                  <a:cubicBezTo>
                    <a:pt x="54" y="93"/>
                    <a:pt x="81" y="102"/>
                    <a:pt x="91" y="92"/>
                  </a:cubicBezTo>
                  <a:cubicBezTo>
                    <a:pt x="102" y="81"/>
                    <a:pt x="92" y="54"/>
                    <a:pt x="70" y="32"/>
                  </a:cubicBezTo>
                  <a:cubicBezTo>
                    <a:pt x="48" y="10"/>
                    <a:pt x="21" y="0"/>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63">
              <a:extLst>
                <a:ext uri="{FF2B5EF4-FFF2-40B4-BE49-F238E27FC236}">
                  <a16:creationId xmlns:a16="http://schemas.microsoft.com/office/drawing/2014/main" id="{C7888356-367C-47C4-ABDF-931E1C132F4D}"/>
                </a:ext>
              </a:extLst>
            </p:cNvPr>
            <p:cNvSpPr>
              <a:spLocks/>
            </p:cNvSpPr>
            <p:nvPr/>
          </p:nvSpPr>
          <p:spPr bwMode="auto">
            <a:xfrm>
              <a:off x="1152" y="2656"/>
              <a:ext cx="165" cy="151"/>
            </a:xfrm>
            <a:custGeom>
              <a:avLst/>
              <a:gdLst>
                <a:gd name="T0" fmla="*/ 30 w 95"/>
                <a:gd name="T1" fmla="*/ 37 h 87"/>
                <a:gd name="T2" fmla="*/ 89 w 95"/>
                <a:gd name="T3" fmla="*/ 58 h 87"/>
                <a:gd name="T4" fmla="*/ 92 w 95"/>
                <a:gd name="T5" fmla="*/ 54 h 87"/>
                <a:gd name="T6" fmla="*/ 89 w 95"/>
                <a:gd name="T7" fmla="*/ 77 h 87"/>
                <a:gd name="T8" fmla="*/ 30 w 95"/>
                <a:gd name="T9" fmla="*/ 56 h 87"/>
                <a:gd name="T10" fmla="*/ 6 w 95"/>
                <a:gd name="T11" fmla="*/ 0 h 87"/>
                <a:gd name="T12" fmla="*/ 30 w 95"/>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5" h="87">
                  <a:moveTo>
                    <a:pt x="30" y="37"/>
                  </a:moveTo>
                  <a:cubicBezTo>
                    <a:pt x="52" y="59"/>
                    <a:pt x="79" y="69"/>
                    <a:pt x="89" y="58"/>
                  </a:cubicBezTo>
                  <a:cubicBezTo>
                    <a:pt x="90" y="57"/>
                    <a:pt x="91" y="55"/>
                    <a:pt x="92" y="54"/>
                  </a:cubicBezTo>
                  <a:cubicBezTo>
                    <a:pt x="95" y="64"/>
                    <a:pt x="94" y="72"/>
                    <a:pt x="89" y="77"/>
                  </a:cubicBezTo>
                  <a:cubicBezTo>
                    <a:pt x="79" y="87"/>
                    <a:pt x="52" y="78"/>
                    <a:pt x="30" y="56"/>
                  </a:cubicBezTo>
                  <a:cubicBezTo>
                    <a:pt x="10" y="36"/>
                    <a:pt x="0" y="12"/>
                    <a:pt x="6" y="0"/>
                  </a:cubicBezTo>
                  <a:cubicBezTo>
                    <a:pt x="9" y="11"/>
                    <a:pt x="17" y="25"/>
                    <a:pt x="30"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71" name="Group 18">
            <a:extLst>
              <a:ext uri="{FF2B5EF4-FFF2-40B4-BE49-F238E27FC236}">
                <a16:creationId xmlns:a16="http://schemas.microsoft.com/office/drawing/2014/main" id="{988822AB-BB8C-4ACC-8ADE-121E323A6931}"/>
              </a:ext>
            </a:extLst>
          </p:cNvPr>
          <p:cNvGrpSpPr>
            <a:grpSpLocks noChangeAspect="1"/>
          </p:cNvGrpSpPr>
          <p:nvPr/>
        </p:nvGrpSpPr>
        <p:grpSpPr bwMode="auto">
          <a:xfrm>
            <a:off x="3453788" y="5277619"/>
            <a:ext cx="1331686" cy="1331685"/>
            <a:chOff x="240" y="2509"/>
            <a:chExt cx="1207" cy="1207"/>
          </a:xfrm>
        </p:grpSpPr>
        <p:sp>
          <p:nvSpPr>
            <p:cNvPr id="172" name="Freeform 19">
              <a:extLst>
                <a:ext uri="{FF2B5EF4-FFF2-40B4-BE49-F238E27FC236}">
                  <a16:creationId xmlns:a16="http://schemas.microsoft.com/office/drawing/2014/main" id="{C486585D-4239-4D54-9B8E-94133C423C71}"/>
                </a:ext>
              </a:extLst>
            </p:cNvPr>
            <p:cNvSpPr>
              <a:spLocks/>
            </p:cNvSpPr>
            <p:nvPr/>
          </p:nvSpPr>
          <p:spPr bwMode="auto">
            <a:xfrm>
              <a:off x="587" y="2635"/>
              <a:ext cx="216" cy="309"/>
            </a:xfrm>
            <a:custGeom>
              <a:avLst/>
              <a:gdLst>
                <a:gd name="T0" fmla="*/ 118 w 125"/>
                <a:gd name="T1" fmla="*/ 137 h 178"/>
                <a:gd name="T2" fmla="*/ 70 w 125"/>
                <a:gd name="T3" fmla="*/ 45 h 178"/>
                <a:gd name="T4" fmla="*/ 91 w 125"/>
                <a:gd name="T5" fmla="*/ 13 h 178"/>
                <a:gd name="T6" fmla="*/ 39 w 125"/>
                <a:gd name="T7" fmla="*/ 10 h 178"/>
                <a:gd name="T8" fmla="*/ 4 w 125"/>
                <a:gd name="T9" fmla="*/ 49 h 178"/>
                <a:gd name="T10" fmla="*/ 42 w 125"/>
                <a:gd name="T11" fmla="*/ 56 h 178"/>
                <a:gd name="T12" fmla="*/ 72 w 125"/>
                <a:gd name="T13" fmla="*/ 156 h 178"/>
                <a:gd name="T14" fmla="*/ 106 w 125"/>
                <a:gd name="T15" fmla="*/ 172 h 178"/>
                <a:gd name="T16" fmla="*/ 118 w 125"/>
                <a:gd name="T17" fmla="*/ 13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18" y="137"/>
                  </a:moveTo>
                  <a:cubicBezTo>
                    <a:pt x="70" y="45"/>
                    <a:pt x="70" y="45"/>
                    <a:pt x="70" y="45"/>
                  </a:cubicBezTo>
                  <a:cubicBezTo>
                    <a:pt x="86" y="35"/>
                    <a:pt x="95" y="22"/>
                    <a:pt x="91" y="13"/>
                  </a:cubicBezTo>
                  <a:cubicBezTo>
                    <a:pt x="87" y="2"/>
                    <a:pt x="63" y="0"/>
                    <a:pt x="39" y="10"/>
                  </a:cubicBezTo>
                  <a:cubicBezTo>
                    <a:pt x="15" y="20"/>
                    <a:pt x="0" y="37"/>
                    <a:pt x="4" y="49"/>
                  </a:cubicBezTo>
                  <a:cubicBezTo>
                    <a:pt x="8" y="58"/>
                    <a:pt x="24" y="61"/>
                    <a:pt x="42" y="56"/>
                  </a:cubicBezTo>
                  <a:cubicBezTo>
                    <a:pt x="72" y="156"/>
                    <a:pt x="72" y="156"/>
                    <a:pt x="72" y="156"/>
                  </a:cubicBezTo>
                  <a:cubicBezTo>
                    <a:pt x="76" y="170"/>
                    <a:pt x="92" y="178"/>
                    <a:pt x="106" y="172"/>
                  </a:cubicBezTo>
                  <a:cubicBezTo>
                    <a:pt x="120" y="167"/>
                    <a:pt x="125" y="150"/>
                    <a:pt x="118" y="1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20">
              <a:extLst>
                <a:ext uri="{FF2B5EF4-FFF2-40B4-BE49-F238E27FC236}">
                  <a16:creationId xmlns:a16="http://schemas.microsoft.com/office/drawing/2014/main" id="{3C2B8390-8353-4BFC-87C5-33A6B7FAC190}"/>
                </a:ext>
              </a:extLst>
            </p:cNvPr>
            <p:cNvSpPr>
              <a:spLocks/>
            </p:cNvSpPr>
            <p:nvPr/>
          </p:nvSpPr>
          <p:spPr bwMode="auto">
            <a:xfrm>
              <a:off x="883" y="3281"/>
              <a:ext cx="217" cy="308"/>
            </a:xfrm>
            <a:custGeom>
              <a:avLst/>
              <a:gdLst>
                <a:gd name="T0" fmla="*/ 121 w 125"/>
                <a:gd name="T1" fmla="*/ 129 h 178"/>
                <a:gd name="T2" fmla="*/ 83 w 125"/>
                <a:gd name="T3" fmla="*/ 122 h 178"/>
                <a:gd name="T4" fmla="*/ 53 w 125"/>
                <a:gd name="T5" fmla="*/ 22 h 178"/>
                <a:gd name="T6" fmla="*/ 19 w 125"/>
                <a:gd name="T7" fmla="*/ 6 h 178"/>
                <a:gd name="T8" fmla="*/ 7 w 125"/>
                <a:gd name="T9" fmla="*/ 41 h 178"/>
                <a:gd name="T10" fmla="*/ 55 w 125"/>
                <a:gd name="T11" fmla="*/ 133 h 178"/>
                <a:gd name="T12" fmla="*/ 34 w 125"/>
                <a:gd name="T13" fmla="*/ 165 h 178"/>
                <a:gd name="T14" fmla="*/ 86 w 125"/>
                <a:gd name="T15" fmla="*/ 168 h 178"/>
                <a:gd name="T16" fmla="*/ 121 w 125"/>
                <a:gd name="T17" fmla="*/ 129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21" y="129"/>
                  </a:moveTo>
                  <a:cubicBezTo>
                    <a:pt x="117" y="120"/>
                    <a:pt x="102" y="118"/>
                    <a:pt x="83" y="122"/>
                  </a:cubicBezTo>
                  <a:cubicBezTo>
                    <a:pt x="53" y="22"/>
                    <a:pt x="53" y="22"/>
                    <a:pt x="53" y="22"/>
                  </a:cubicBezTo>
                  <a:cubicBezTo>
                    <a:pt x="49" y="8"/>
                    <a:pt x="33" y="0"/>
                    <a:pt x="19" y="6"/>
                  </a:cubicBezTo>
                  <a:cubicBezTo>
                    <a:pt x="6" y="12"/>
                    <a:pt x="0" y="28"/>
                    <a:pt x="7" y="41"/>
                  </a:cubicBezTo>
                  <a:cubicBezTo>
                    <a:pt x="55" y="133"/>
                    <a:pt x="55" y="133"/>
                    <a:pt x="55" y="133"/>
                  </a:cubicBezTo>
                  <a:cubicBezTo>
                    <a:pt x="39" y="143"/>
                    <a:pt x="30" y="156"/>
                    <a:pt x="34" y="165"/>
                  </a:cubicBezTo>
                  <a:cubicBezTo>
                    <a:pt x="39" y="177"/>
                    <a:pt x="62" y="178"/>
                    <a:pt x="86" y="168"/>
                  </a:cubicBezTo>
                  <a:cubicBezTo>
                    <a:pt x="110" y="158"/>
                    <a:pt x="125" y="141"/>
                    <a:pt x="121" y="12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21">
              <a:extLst>
                <a:ext uri="{FF2B5EF4-FFF2-40B4-BE49-F238E27FC236}">
                  <a16:creationId xmlns:a16="http://schemas.microsoft.com/office/drawing/2014/main" id="{E50BC360-5F26-4F2C-B24A-68819F7ED506}"/>
                </a:ext>
              </a:extLst>
            </p:cNvPr>
            <p:cNvSpPr>
              <a:spLocks/>
            </p:cNvSpPr>
            <p:nvPr/>
          </p:nvSpPr>
          <p:spPr bwMode="auto">
            <a:xfrm>
              <a:off x="368" y="2852"/>
              <a:ext cx="307" cy="220"/>
            </a:xfrm>
            <a:custGeom>
              <a:avLst/>
              <a:gdLst>
                <a:gd name="T0" fmla="*/ 155 w 177"/>
                <a:gd name="T1" fmla="*/ 74 h 127"/>
                <a:gd name="T2" fmla="*/ 56 w 177"/>
                <a:gd name="T3" fmla="*/ 43 h 127"/>
                <a:gd name="T4" fmla="*/ 49 w 177"/>
                <a:gd name="T5" fmla="*/ 5 h 127"/>
                <a:gd name="T6" fmla="*/ 10 w 177"/>
                <a:gd name="T7" fmla="*/ 40 h 127"/>
                <a:gd name="T8" fmla="*/ 13 w 177"/>
                <a:gd name="T9" fmla="*/ 92 h 127"/>
                <a:gd name="T10" fmla="*/ 44 w 177"/>
                <a:gd name="T11" fmla="*/ 71 h 127"/>
                <a:gd name="T12" fmla="*/ 136 w 177"/>
                <a:gd name="T13" fmla="*/ 119 h 127"/>
                <a:gd name="T14" fmla="*/ 171 w 177"/>
                <a:gd name="T15" fmla="*/ 107 h 127"/>
                <a:gd name="T16" fmla="*/ 171 w 177"/>
                <a:gd name="T17" fmla="*/ 107 h 127"/>
                <a:gd name="T18" fmla="*/ 155 w 177"/>
                <a:gd name="T19" fmla="*/ 7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7">
                  <a:moveTo>
                    <a:pt x="155" y="74"/>
                  </a:moveTo>
                  <a:cubicBezTo>
                    <a:pt x="56" y="43"/>
                    <a:pt x="56" y="43"/>
                    <a:pt x="56" y="43"/>
                  </a:cubicBezTo>
                  <a:cubicBezTo>
                    <a:pt x="60" y="24"/>
                    <a:pt x="58" y="9"/>
                    <a:pt x="49" y="5"/>
                  </a:cubicBezTo>
                  <a:cubicBezTo>
                    <a:pt x="37" y="0"/>
                    <a:pt x="20" y="16"/>
                    <a:pt x="10" y="40"/>
                  </a:cubicBezTo>
                  <a:cubicBezTo>
                    <a:pt x="0" y="64"/>
                    <a:pt x="1" y="87"/>
                    <a:pt x="13" y="92"/>
                  </a:cubicBezTo>
                  <a:cubicBezTo>
                    <a:pt x="22" y="96"/>
                    <a:pt x="35" y="86"/>
                    <a:pt x="44" y="71"/>
                  </a:cubicBezTo>
                  <a:cubicBezTo>
                    <a:pt x="136" y="119"/>
                    <a:pt x="136" y="119"/>
                    <a:pt x="136" y="119"/>
                  </a:cubicBezTo>
                  <a:cubicBezTo>
                    <a:pt x="149" y="127"/>
                    <a:pt x="166" y="121"/>
                    <a:pt x="171" y="107"/>
                  </a:cubicBezTo>
                  <a:cubicBezTo>
                    <a:pt x="171" y="107"/>
                    <a:pt x="171" y="107"/>
                    <a:pt x="171" y="107"/>
                  </a:cubicBezTo>
                  <a:cubicBezTo>
                    <a:pt x="177" y="94"/>
                    <a:pt x="170" y="78"/>
                    <a:pt x="155" y="74"/>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22">
              <a:extLst>
                <a:ext uri="{FF2B5EF4-FFF2-40B4-BE49-F238E27FC236}">
                  <a16:creationId xmlns:a16="http://schemas.microsoft.com/office/drawing/2014/main" id="{2DF5DDE1-D5F7-42C0-A8B5-2E17C8736A3B}"/>
                </a:ext>
              </a:extLst>
            </p:cNvPr>
            <p:cNvSpPr>
              <a:spLocks/>
            </p:cNvSpPr>
            <p:nvPr/>
          </p:nvSpPr>
          <p:spPr bwMode="auto">
            <a:xfrm>
              <a:off x="1011" y="3154"/>
              <a:ext cx="307" cy="218"/>
            </a:xfrm>
            <a:custGeom>
              <a:avLst/>
              <a:gdLst>
                <a:gd name="T0" fmla="*/ 165 w 177"/>
                <a:gd name="T1" fmla="*/ 35 h 126"/>
                <a:gd name="T2" fmla="*/ 133 w 177"/>
                <a:gd name="T3" fmla="*/ 56 h 126"/>
                <a:gd name="T4" fmla="*/ 41 w 177"/>
                <a:gd name="T5" fmla="*/ 7 h 126"/>
                <a:gd name="T6" fmla="*/ 6 w 177"/>
                <a:gd name="T7" fmla="*/ 19 h 126"/>
                <a:gd name="T8" fmla="*/ 22 w 177"/>
                <a:gd name="T9" fmla="*/ 53 h 126"/>
                <a:gd name="T10" fmla="*/ 121 w 177"/>
                <a:gd name="T11" fmla="*/ 84 h 126"/>
                <a:gd name="T12" fmla="*/ 128 w 177"/>
                <a:gd name="T13" fmla="*/ 121 h 126"/>
                <a:gd name="T14" fmla="*/ 167 w 177"/>
                <a:gd name="T15" fmla="*/ 87 h 126"/>
                <a:gd name="T16" fmla="*/ 165 w 177"/>
                <a:gd name="T17" fmla="*/ 3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126">
                  <a:moveTo>
                    <a:pt x="165" y="35"/>
                  </a:moveTo>
                  <a:cubicBezTo>
                    <a:pt x="156" y="31"/>
                    <a:pt x="143" y="40"/>
                    <a:pt x="133" y="56"/>
                  </a:cubicBezTo>
                  <a:cubicBezTo>
                    <a:pt x="41" y="7"/>
                    <a:pt x="41" y="7"/>
                    <a:pt x="41" y="7"/>
                  </a:cubicBezTo>
                  <a:cubicBezTo>
                    <a:pt x="28" y="0"/>
                    <a:pt x="12" y="5"/>
                    <a:pt x="6" y="19"/>
                  </a:cubicBezTo>
                  <a:cubicBezTo>
                    <a:pt x="0" y="33"/>
                    <a:pt x="8" y="48"/>
                    <a:pt x="22" y="53"/>
                  </a:cubicBezTo>
                  <a:cubicBezTo>
                    <a:pt x="121" y="84"/>
                    <a:pt x="121" y="84"/>
                    <a:pt x="121" y="84"/>
                  </a:cubicBezTo>
                  <a:cubicBezTo>
                    <a:pt x="117" y="102"/>
                    <a:pt x="119" y="117"/>
                    <a:pt x="128" y="121"/>
                  </a:cubicBezTo>
                  <a:cubicBezTo>
                    <a:pt x="140" y="126"/>
                    <a:pt x="157" y="110"/>
                    <a:pt x="167" y="87"/>
                  </a:cubicBezTo>
                  <a:cubicBezTo>
                    <a:pt x="177" y="63"/>
                    <a:pt x="176" y="39"/>
                    <a:pt x="165" y="35"/>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23">
              <a:extLst>
                <a:ext uri="{FF2B5EF4-FFF2-40B4-BE49-F238E27FC236}">
                  <a16:creationId xmlns:a16="http://schemas.microsoft.com/office/drawing/2014/main" id="{0CD8C4C7-7CCB-4911-9221-085BD33C9497}"/>
                </a:ext>
              </a:extLst>
            </p:cNvPr>
            <p:cNvSpPr>
              <a:spLocks/>
            </p:cNvSpPr>
            <p:nvPr/>
          </p:nvSpPr>
          <p:spPr bwMode="auto">
            <a:xfrm>
              <a:off x="366" y="3152"/>
              <a:ext cx="309" cy="219"/>
            </a:xfrm>
            <a:custGeom>
              <a:avLst/>
              <a:gdLst>
                <a:gd name="T0" fmla="*/ 172 w 178"/>
                <a:gd name="T1" fmla="*/ 19 h 126"/>
                <a:gd name="T2" fmla="*/ 137 w 178"/>
                <a:gd name="T3" fmla="*/ 7 h 126"/>
                <a:gd name="T4" fmla="*/ 45 w 178"/>
                <a:gd name="T5" fmla="*/ 55 h 126"/>
                <a:gd name="T6" fmla="*/ 13 w 178"/>
                <a:gd name="T7" fmla="*/ 34 h 126"/>
                <a:gd name="T8" fmla="*/ 10 w 178"/>
                <a:gd name="T9" fmla="*/ 86 h 126"/>
                <a:gd name="T10" fmla="*/ 49 w 178"/>
                <a:gd name="T11" fmla="*/ 121 h 126"/>
                <a:gd name="T12" fmla="*/ 56 w 178"/>
                <a:gd name="T13" fmla="*/ 83 h 126"/>
                <a:gd name="T14" fmla="*/ 156 w 178"/>
                <a:gd name="T15" fmla="*/ 53 h 126"/>
                <a:gd name="T16" fmla="*/ 172 w 178"/>
                <a:gd name="T17" fmla="*/ 1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6">
                  <a:moveTo>
                    <a:pt x="172" y="19"/>
                  </a:moveTo>
                  <a:cubicBezTo>
                    <a:pt x="167" y="6"/>
                    <a:pt x="150" y="0"/>
                    <a:pt x="137" y="7"/>
                  </a:cubicBezTo>
                  <a:cubicBezTo>
                    <a:pt x="45" y="55"/>
                    <a:pt x="45" y="55"/>
                    <a:pt x="45" y="55"/>
                  </a:cubicBezTo>
                  <a:cubicBezTo>
                    <a:pt x="35" y="39"/>
                    <a:pt x="22" y="30"/>
                    <a:pt x="13" y="34"/>
                  </a:cubicBezTo>
                  <a:cubicBezTo>
                    <a:pt x="2" y="39"/>
                    <a:pt x="0" y="62"/>
                    <a:pt x="10" y="86"/>
                  </a:cubicBezTo>
                  <a:cubicBezTo>
                    <a:pt x="20" y="110"/>
                    <a:pt x="37" y="126"/>
                    <a:pt x="49" y="121"/>
                  </a:cubicBezTo>
                  <a:cubicBezTo>
                    <a:pt x="58" y="117"/>
                    <a:pt x="61" y="102"/>
                    <a:pt x="56" y="83"/>
                  </a:cubicBezTo>
                  <a:cubicBezTo>
                    <a:pt x="156" y="53"/>
                    <a:pt x="156" y="53"/>
                    <a:pt x="156" y="53"/>
                  </a:cubicBezTo>
                  <a:cubicBezTo>
                    <a:pt x="170" y="49"/>
                    <a:pt x="178" y="33"/>
                    <a:pt x="172"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24">
              <a:extLst>
                <a:ext uri="{FF2B5EF4-FFF2-40B4-BE49-F238E27FC236}">
                  <a16:creationId xmlns:a16="http://schemas.microsoft.com/office/drawing/2014/main" id="{5A16FE1E-43C2-44DB-9F20-2D39F4A13CBC}"/>
                </a:ext>
              </a:extLst>
            </p:cNvPr>
            <p:cNvSpPr>
              <a:spLocks/>
            </p:cNvSpPr>
            <p:nvPr/>
          </p:nvSpPr>
          <p:spPr bwMode="auto">
            <a:xfrm>
              <a:off x="1011" y="2856"/>
              <a:ext cx="309" cy="216"/>
            </a:xfrm>
            <a:custGeom>
              <a:avLst/>
              <a:gdLst>
                <a:gd name="T0" fmla="*/ 168 w 178"/>
                <a:gd name="T1" fmla="*/ 39 h 125"/>
                <a:gd name="T2" fmla="*/ 129 w 178"/>
                <a:gd name="T3" fmla="*/ 5 h 125"/>
                <a:gd name="T4" fmla="*/ 122 w 178"/>
                <a:gd name="T5" fmla="*/ 42 h 125"/>
                <a:gd name="T6" fmla="*/ 22 w 178"/>
                <a:gd name="T7" fmla="*/ 72 h 125"/>
                <a:gd name="T8" fmla="*/ 6 w 178"/>
                <a:gd name="T9" fmla="*/ 106 h 125"/>
                <a:gd name="T10" fmla="*/ 41 w 178"/>
                <a:gd name="T11" fmla="*/ 118 h 125"/>
                <a:gd name="T12" fmla="*/ 133 w 178"/>
                <a:gd name="T13" fmla="*/ 70 h 125"/>
                <a:gd name="T14" fmla="*/ 165 w 178"/>
                <a:gd name="T15" fmla="*/ 91 h 125"/>
                <a:gd name="T16" fmla="*/ 168 w 178"/>
                <a:gd name="T17" fmla="*/ 3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5">
                  <a:moveTo>
                    <a:pt x="168" y="39"/>
                  </a:moveTo>
                  <a:cubicBezTo>
                    <a:pt x="158" y="15"/>
                    <a:pt x="141" y="0"/>
                    <a:pt x="129" y="5"/>
                  </a:cubicBezTo>
                  <a:cubicBezTo>
                    <a:pt x="120" y="8"/>
                    <a:pt x="118" y="24"/>
                    <a:pt x="122" y="42"/>
                  </a:cubicBezTo>
                  <a:cubicBezTo>
                    <a:pt x="22" y="72"/>
                    <a:pt x="22" y="72"/>
                    <a:pt x="22" y="72"/>
                  </a:cubicBezTo>
                  <a:cubicBezTo>
                    <a:pt x="8" y="76"/>
                    <a:pt x="0" y="92"/>
                    <a:pt x="6" y="106"/>
                  </a:cubicBezTo>
                  <a:cubicBezTo>
                    <a:pt x="12" y="120"/>
                    <a:pt x="28" y="125"/>
                    <a:pt x="41" y="118"/>
                  </a:cubicBezTo>
                  <a:cubicBezTo>
                    <a:pt x="133" y="70"/>
                    <a:pt x="133" y="70"/>
                    <a:pt x="133" y="70"/>
                  </a:cubicBezTo>
                  <a:cubicBezTo>
                    <a:pt x="143" y="86"/>
                    <a:pt x="156" y="95"/>
                    <a:pt x="165" y="91"/>
                  </a:cubicBezTo>
                  <a:cubicBezTo>
                    <a:pt x="177" y="87"/>
                    <a:pt x="178" y="63"/>
                    <a:pt x="168" y="3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25">
              <a:extLst>
                <a:ext uri="{FF2B5EF4-FFF2-40B4-BE49-F238E27FC236}">
                  <a16:creationId xmlns:a16="http://schemas.microsoft.com/office/drawing/2014/main" id="{C1A95AC4-4B2A-4D87-B637-4674C714817D}"/>
                </a:ext>
              </a:extLst>
            </p:cNvPr>
            <p:cNvSpPr>
              <a:spLocks/>
            </p:cNvSpPr>
            <p:nvPr/>
          </p:nvSpPr>
          <p:spPr bwMode="auto">
            <a:xfrm>
              <a:off x="583" y="3281"/>
              <a:ext cx="220" cy="306"/>
            </a:xfrm>
            <a:custGeom>
              <a:avLst/>
              <a:gdLst>
                <a:gd name="T0" fmla="*/ 107 w 127"/>
                <a:gd name="T1" fmla="*/ 6 h 177"/>
                <a:gd name="T2" fmla="*/ 107 w 127"/>
                <a:gd name="T3" fmla="*/ 6 h 177"/>
                <a:gd name="T4" fmla="*/ 74 w 127"/>
                <a:gd name="T5" fmla="*/ 22 h 177"/>
                <a:gd name="T6" fmla="*/ 43 w 127"/>
                <a:gd name="T7" fmla="*/ 121 h 177"/>
                <a:gd name="T8" fmla="*/ 5 w 127"/>
                <a:gd name="T9" fmla="*/ 129 h 177"/>
                <a:gd name="T10" fmla="*/ 40 w 127"/>
                <a:gd name="T11" fmla="*/ 167 h 177"/>
                <a:gd name="T12" fmla="*/ 92 w 127"/>
                <a:gd name="T13" fmla="*/ 165 h 177"/>
                <a:gd name="T14" fmla="*/ 71 w 127"/>
                <a:gd name="T15" fmla="*/ 133 h 177"/>
                <a:gd name="T16" fmla="*/ 119 w 127"/>
                <a:gd name="T17" fmla="*/ 41 h 177"/>
                <a:gd name="T18" fmla="*/ 107 w 127"/>
                <a:gd name="T19" fmla="*/ 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77">
                  <a:moveTo>
                    <a:pt x="107" y="6"/>
                  </a:moveTo>
                  <a:cubicBezTo>
                    <a:pt x="107" y="6"/>
                    <a:pt x="107" y="6"/>
                    <a:pt x="107" y="6"/>
                  </a:cubicBezTo>
                  <a:cubicBezTo>
                    <a:pt x="93" y="0"/>
                    <a:pt x="78" y="8"/>
                    <a:pt x="74" y="22"/>
                  </a:cubicBezTo>
                  <a:cubicBezTo>
                    <a:pt x="43" y="121"/>
                    <a:pt x="43" y="121"/>
                    <a:pt x="43" y="121"/>
                  </a:cubicBezTo>
                  <a:cubicBezTo>
                    <a:pt x="24" y="117"/>
                    <a:pt x="9" y="119"/>
                    <a:pt x="5" y="129"/>
                  </a:cubicBezTo>
                  <a:cubicBezTo>
                    <a:pt x="0" y="140"/>
                    <a:pt x="16" y="157"/>
                    <a:pt x="40" y="167"/>
                  </a:cubicBezTo>
                  <a:cubicBezTo>
                    <a:pt x="64" y="177"/>
                    <a:pt x="87" y="176"/>
                    <a:pt x="92" y="165"/>
                  </a:cubicBezTo>
                  <a:cubicBezTo>
                    <a:pt x="96" y="156"/>
                    <a:pt x="86" y="143"/>
                    <a:pt x="71" y="133"/>
                  </a:cubicBezTo>
                  <a:cubicBezTo>
                    <a:pt x="119" y="41"/>
                    <a:pt x="119" y="41"/>
                    <a:pt x="119" y="41"/>
                  </a:cubicBezTo>
                  <a:cubicBezTo>
                    <a:pt x="127" y="28"/>
                    <a:pt x="121" y="12"/>
                    <a:pt x="107" y="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26">
              <a:extLst>
                <a:ext uri="{FF2B5EF4-FFF2-40B4-BE49-F238E27FC236}">
                  <a16:creationId xmlns:a16="http://schemas.microsoft.com/office/drawing/2014/main" id="{22BF904B-1433-4631-B43D-F48FF9B202D1}"/>
                </a:ext>
              </a:extLst>
            </p:cNvPr>
            <p:cNvSpPr>
              <a:spLocks/>
            </p:cNvSpPr>
            <p:nvPr/>
          </p:nvSpPr>
          <p:spPr bwMode="auto">
            <a:xfrm>
              <a:off x="885" y="2637"/>
              <a:ext cx="218" cy="307"/>
            </a:xfrm>
            <a:custGeom>
              <a:avLst/>
              <a:gdLst>
                <a:gd name="T0" fmla="*/ 87 w 126"/>
                <a:gd name="T1" fmla="*/ 10 h 177"/>
                <a:gd name="T2" fmla="*/ 35 w 126"/>
                <a:gd name="T3" fmla="*/ 13 h 177"/>
                <a:gd name="T4" fmla="*/ 56 w 126"/>
                <a:gd name="T5" fmla="*/ 44 h 177"/>
                <a:gd name="T6" fmla="*/ 7 w 126"/>
                <a:gd name="T7" fmla="*/ 136 h 177"/>
                <a:gd name="T8" fmla="*/ 19 w 126"/>
                <a:gd name="T9" fmla="*/ 172 h 177"/>
                <a:gd name="T10" fmla="*/ 53 w 126"/>
                <a:gd name="T11" fmla="*/ 155 h 177"/>
                <a:gd name="T12" fmla="*/ 84 w 126"/>
                <a:gd name="T13" fmla="*/ 56 h 177"/>
                <a:gd name="T14" fmla="*/ 121 w 126"/>
                <a:gd name="T15" fmla="*/ 49 h 177"/>
                <a:gd name="T16" fmla="*/ 87 w 126"/>
                <a:gd name="T17" fmla="*/ 1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 h="177">
                  <a:moveTo>
                    <a:pt x="87" y="10"/>
                  </a:moveTo>
                  <a:cubicBezTo>
                    <a:pt x="63" y="0"/>
                    <a:pt x="39" y="1"/>
                    <a:pt x="35" y="13"/>
                  </a:cubicBezTo>
                  <a:cubicBezTo>
                    <a:pt x="31" y="22"/>
                    <a:pt x="40" y="35"/>
                    <a:pt x="56" y="44"/>
                  </a:cubicBezTo>
                  <a:cubicBezTo>
                    <a:pt x="7" y="136"/>
                    <a:pt x="7" y="136"/>
                    <a:pt x="7" y="136"/>
                  </a:cubicBezTo>
                  <a:cubicBezTo>
                    <a:pt x="0" y="149"/>
                    <a:pt x="5" y="166"/>
                    <a:pt x="19" y="172"/>
                  </a:cubicBezTo>
                  <a:cubicBezTo>
                    <a:pt x="33" y="177"/>
                    <a:pt x="48" y="170"/>
                    <a:pt x="53" y="155"/>
                  </a:cubicBezTo>
                  <a:cubicBezTo>
                    <a:pt x="84" y="56"/>
                    <a:pt x="84" y="56"/>
                    <a:pt x="84" y="56"/>
                  </a:cubicBezTo>
                  <a:cubicBezTo>
                    <a:pt x="102" y="60"/>
                    <a:pt x="117" y="58"/>
                    <a:pt x="121" y="49"/>
                  </a:cubicBezTo>
                  <a:cubicBezTo>
                    <a:pt x="126" y="37"/>
                    <a:pt x="110" y="20"/>
                    <a:pt x="87"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Oval 27">
              <a:extLst>
                <a:ext uri="{FF2B5EF4-FFF2-40B4-BE49-F238E27FC236}">
                  <a16:creationId xmlns:a16="http://schemas.microsoft.com/office/drawing/2014/main" id="{7F001730-DBC8-409F-93F5-AB8B657A4DC3}"/>
                </a:ext>
              </a:extLst>
            </p:cNvPr>
            <p:cNvSpPr>
              <a:spLocks noChangeArrowheads="1"/>
            </p:cNvSpPr>
            <p:nvPr/>
          </p:nvSpPr>
          <p:spPr bwMode="auto">
            <a:xfrm>
              <a:off x="535" y="2804"/>
              <a:ext cx="619" cy="617"/>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28">
              <a:extLst>
                <a:ext uri="{FF2B5EF4-FFF2-40B4-BE49-F238E27FC236}">
                  <a16:creationId xmlns:a16="http://schemas.microsoft.com/office/drawing/2014/main" id="{ED240605-2786-4D52-BF21-B958E771DA90}"/>
                </a:ext>
              </a:extLst>
            </p:cNvPr>
            <p:cNvSpPr>
              <a:spLocks/>
            </p:cNvSpPr>
            <p:nvPr/>
          </p:nvSpPr>
          <p:spPr bwMode="auto">
            <a:xfrm>
              <a:off x="535" y="2850"/>
              <a:ext cx="572" cy="571"/>
            </a:xfrm>
            <a:custGeom>
              <a:avLst/>
              <a:gdLst>
                <a:gd name="T0" fmla="*/ 235 w 330"/>
                <a:gd name="T1" fmla="*/ 273 h 329"/>
                <a:gd name="T2" fmla="*/ 56 w 330"/>
                <a:gd name="T3" fmla="*/ 95 h 329"/>
                <a:gd name="T4" fmla="*/ 84 w 330"/>
                <a:gd name="T5" fmla="*/ 0 h 329"/>
                <a:gd name="T6" fmla="*/ 0 w 330"/>
                <a:gd name="T7" fmla="*/ 151 h 329"/>
                <a:gd name="T8" fmla="*/ 179 w 330"/>
                <a:gd name="T9" fmla="*/ 329 h 329"/>
                <a:gd name="T10" fmla="*/ 330 w 330"/>
                <a:gd name="T11" fmla="*/ 246 h 329"/>
                <a:gd name="T12" fmla="*/ 235 w 330"/>
                <a:gd name="T13" fmla="*/ 273 h 329"/>
              </a:gdLst>
              <a:ahLst/>
              <a:cxnLst>
                <a:cxn ang="0">
                  <a:pos x="T0" y="T1"/>
                </a:cxn>
                <a:cxn ang="0">
                  <a:pos x="T2" y="T3"/>
                </a:cxn>
                <a:cxn ang="0">
                  <a:pos x="T4" y="T5"/>
                </a:cxn>
                <a:cxn ang="0">
                  <a:pos x="T6" y="T7"/>
                </a:cxn>
                <a:cxn ang="0">
                  <a:pos x="T8" y="T9"/>
                </a:cxn>
                <a:cxn ang="0">
                  <a:pos x="T10" y="T11"/>
                </a:cxn>
                <a:cxn ang="0">
                  <a:pos x="T12" y="T13"/>
                </a:cxn>
              </a:cxnLst>
              <a:rect l="0" t="0" r="r" b="b"/>
              <a:pathLst>
                <a:path w="330" h="329">
                  <a:moveTo>
                    <a:pt x="235" y="273"/>
                  </a:moveTo>
                  <a:cubicBezTo>
                    <a:pt x="136" y="273"/>
                    <a:pt x="56" y="194"/>
                    <a:pt x="56" y="95"/>
                  </a:cubicBezTo>
                  <a:cubicBezTo>
                    <a:pt x="56" y="60"/>
                    <a:pt x="66" y="28"/>
                    <a:pt x="84" y="0"/>
                  </a:cubicBezTo>
                  <a:cubicBezTo>
                    <a:pt x="34" y="32"/>
                    <a:pt x="0" y="88"/>
                    <a:pt x="0" y="151"/>
                  </a:cubicBezTo>
                  <a:cubicBezTo>
                    <a:pt x="0" y="250"/>
                    <a:pt x="80" y="329"/>
                    <a:pt x="179" y="329"/>
                  </a:cubicBezTo>
                  <a:cubicBezTo>
                    <a:pt x="242" y="329"/>
                    <a:pt x="298" y="296"/>
                    <a:pt x="330" y="246"/>
                  </a:cubicBezTo>
                  <a:cubicBezTo>
                    <a:pt x="302" y="263"/>
                    <a:pt x="269" y="273"/>
                    <a:pt x="235" y="27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Oval 29">
              <a:extLst>
                <a:ext uri="{FF2B5EF4-FFF2-40B4-BE49-F238E27FC236}">
                  <a16:creationId xmlns:a16="http://schemas.microsoft.com/office/drawing/2014/main" id="{DE657630-3069-41C9-AC14-C3FE0B713407}"/>
                </a:ext>
              </a:extLst>
            </p:cNvPr>
            <p:cNvSpPr>
              <a:spLocks noChangeArrowheads="1"/>
            </p:cNvSpPr>
            <p:nvPr/>
          </p:nvSpPr>
          <p:spPr bwMode="auto">
            <a:xfrm>
              <a:off x="829" y="2902"/>
              <a:ext cx="124" cy="124"/>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Oval 30">
              <a:extLst>
                <a:ext uri="{FF2B5EF4-FFF2-40B4-BE49-F238E27FC236}">
                  <a16:creationId xmlns:a16="http://schemas.microsoft.com/office/drawing/2014/main" id="{0B5BAFA9-A2E3-4901-8CF5-8661A0240C55}"/>
                </a:ext>
              </a:extLst>
            </p:cNvPr>
            <p:cNvSpPr>
              <a:spLocks noChangeArrowheads="1"/>
            </p:cNvSpPr>
            <p:nvPr/>
          </p:nvSpPr>
          <p:spPr bwMode="auto">
            <a:xfrm>
              <a:off x="881" y="3066"/>
              <a:ext cx="177" cy="176"/>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Oval 31">
              <a:extLst>
                <a:ext uri="{FF2B5EF4-FFF2-40B4-BE49-F238E27FC236}">
                  <a16:creationId xmlns:a16="http://schemas.microsoft.com/office/drawing/2014/main" id="{87FDCAE4-73E0-45BB-8C35-34568495B92F}"/>
                </a:ext>
              </a:extLst>
            </p:cNvPr>
            <p:cNvSpPr>
              <a:spLocks noChangeArrowheads="1"/>
            </p:cNvSpPr>
            <p:nvPr/>
          </p:nvSpPr>
          <p:spPr bwMode="auto">
            <a:xfrm>
              <a:off x="786" y="3048"/>
              <a:ext cx="88" cy="89"/>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32">
              <a:extLst>
                <a:ext uri="{FF2B5EF4-FFF2-40B4-BE49-F238E27FC236}">
                  <a16:creationId xmlns:a16="http://schemas.microsoft.com/office/drawing/2014/main" id="{0700C58F-C4D3-41E0-8947-362C66053240}"/>
                </a:ext>
              </a:extLst>
            </p:cNvPr>
            <p:cNvSpPr>
              <a:spLocks/>
            </p:cNvSpPr>
            <p:nvPr/>
          </p:nvSpPr>
          <p:spPr bwMode="auto">
            <a:xfrm>
              <a:off x="788" y="2557"/>
              <a:ext cx="111" cy="321"/>
            </a:xfrm>
            <a:custGeom>
              <a:avLst/>
              <a:gdLst>
                <a:gd name="T0" fmla="*/ 32 w 64"/>
                <a:gd name="T1" fmla="*/ 185 h 185"/>
                <a:gd name="T2" fmla="*/ 32 w 64"/>
                <a:gd name="T3" fmla="*/ 185 h 185"/>
                <a:gd name="T4" fmla="*/ 2 w 64"/>
                <a:gd name="T5" fmla="*/ 151 h 185"/>
                <a:gd name="T6" fmla="*/ 16 w 64"/>
                <a:gd name="T7" fmla="*/ 0 h 185"/>
                <a:gd name="T8" fmla="*/ 48 w 64"/>
                <a:gd name="T9" fmla="*/ 0 h 185"/>
                <a:gd name="T10" fmla="*/ 62 w 64"/>
                <a:gd name="T11" fmla="*/ 151 h 185"/>
                <a:gd name="T12" fmla="*/ 32 w 64"/>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64" h="185">
                  <a:moveTo>
                    <a:pt x="32" y="185"/>
                  </a:moveTo>
                  <a:cubicBezTo>
                    <a:pt x="32" y="185"/>
                    <a:pt x="32" y="185"/>
                    <a:pt x="32" y="185"/>
                  </a:cubicBezTo>
                  <a:cubicBezTo>
                    <a:pt x="14" y="185"/>
                    <a:pt x="0" y="169"/>
                    <a:pt x="2" y="151"/>
                  </a:cubicBezTo>
                  <a:cubicBezTo>
                    <a:pt x="16" y="0"/>
                    <a:pt x="16" y="0"/>
                    <a:pt x="16" y="0"/>
                  </a:cubicBezTo>
                  <a:cubicBezTo>
                    <a:pt x="48" y="0"/>
                    <a:pt x="48" y="0"/>
                    <a:pt x="48" y="0"/>
                  </a:cubicBezTo>
                  <a:cubicBezTo>
                    <a:pt x="62" y="151"/>
                    <a:pt x="62" y="151"/>
                    <a:pt x="62" y="151"/>
                  </a:cubicBezTo>
                  <a:cubicBezTo>
                    <a:pt x="64" y="169"/>
                    <a:pt x="50" y="185"/>
                    <a:pt x="32" y="185"/>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33">
              <a:extLst>
                <a:ext uri="{FF2B5EF4-FFF2-40B4-BE49-F238E27FC236}">
                  <a16:creationId xmlns:a16="http://schemas.microsoft.com/office/drawing/2014/main" id="{1FFA47DA-10A3-4032-AF08-F5A07D0CE1A5}"/>
                </a:ext>
              </a:extLst>
            </p:cNvPr>
            <p:cNvSpPr>
              <a:spLocks/>
            </p:cNvSpPr>
            <p:nvPr/>
          </p:nvSpPr>
          <p:spPr bwMode="auto">
            <a:xfrm>
              <a:off x="788" y="2557"/>
              <a:ext cx="106" cy="321"/>
            </a:xfrm>
            <a:custGeom>
              <a:avLst/>
              <a:gdLst>
                <a:gd name="T0" fmla="*/ 50 w 61"/>
                <a:gd name="T1" fmla="*/ 167 h 185"/>
                <a:gd name="T2" fmla="*/ 20 w 61"/>
                <a:gd name="T3" fmla="*/ 133 h 185"/>
                <a:gd name="T4" fmla="*/ 33 w 61"/>
                <a:gd name="T5" fmla="*/ 0 h 185"/>
                <a:gd name="T6" fmla="*/ 16 w 61"/>
                <a:gd name="T7" fmla="*/ 0 h 185"/>
                <a:gd name="T8" fmla="*/ 2 w 61"/>
                <a:gd name="T9" fmla="*/ 151 h 185"/>
                <a:gd name="T10" fmla="*/ 32 w 61"/>
                <a:gd name="T11" fmla="*/ 185 h 185"/>
                <a:gd name="T12" fmla="*/ 61 w 61"/>
                <a:gd name="T13" fmla="*/ 165 h 185"/>
                <a:gd name="T14" fmla="*/ 50 w 61"/>
                <a:gd name="T15" fmla="*/ 167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5">
                  <a:moveTo>
                    <a:pt x="50" y="167"/>
                  </a:moveTo>
                  <a:cubicBezTo>
                    <a:pt x="32" y="167"/>
                    <a:pt x="18" y="151"/>
                    <a:pt x="20" y="133"/>
                  </a:cubicBezTo>
                  <a:cubicBezTo>
                    <a:pt x="33" y="0"/>
                    <a:pt x="33" y="0"/>
                    <a:pt x="33" y="0"/>
                  </a:cubicBezTo>
                  <a:cubicBezTo>
                    <a:pt x="16" y="0"/>
                    <a:pt x="16" y="0"/>
                    <a:pt x="16" y="0"/>
                  </a:cubicBezTo>
                  <a:cubicBezTo>
                    <a:pt x="2" y="151"/>
                    <a:pt x="2" y="151"/>
                    <a:pt x="2" y="151"/>
                  </a:cubicBezTo>
                  <a:cubicBezTo>
                    <a:pt x="0" y="169"/>
                    <a:pt x="14" y="185"/>
                    <a:pt x="32" y="185"/>
                  </a:cubicBezTo>
                  <a:cubicBezTo>
                    <a:pt x="45" y="185"/>
                    <a:pt x="56" y="176"/>
                    <a:pt x="61" y="165"/>
                  </a:cubicBezTo>
                  <a:cubicBezTo>
                    <a:pt x="57" y="166"/>
                    <a:pt x="54" y="167"/>
                    <a:pt x="50" y="16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Oval 34">
              <a:extLst>
                <a:ext uri="{FF2B5EF4-FFF2-40B4-BE49-F238E27FC236}">
                  <a16:creationId xmlns:a16="http://schemas.microsoft.com/office/drawing/2014/main" id="{AAD8A20D-0988-4CBB-8F28-77FFCF6B385E}"/>
                </a:ext>
              </a:extLst>
            </p:cNvPr>
            <p:cNvSpPr>
              <a:spLocks noChangeArrowheads="1"/>
            </p:cNvSpPr>
            <p:nvPr/>
          </p:nvSpPr>
          <p:spPr bwMode="auto">
            <a:xfrm>
              <a:off x="744" y="2509"/>
              <a:ext cx="198" cy="95"/>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35">
              <a:extLst>
                <a:ext uri="{FF2B5EF4-FFF2-40B4-BE49-F238E27FC236}">
                  <a16:creationId xmlns:a16="http://schemas.microsoft.com/office/drawing/2014/main" id="{630AB3B7-F25B-4C5F-BDEA-3A05201E2C8C}"/>
                </a:ext>
              </a:extLst>
            </p:cNvPr>
            <p:cNvSpPr>
              <a:spLocks/>
            </p:cNvSpPr>
            <p:nvPr/>
          </p:nvSpPr>
          <p:spPr bwMode="auto">
            <a:xfrm>
              <a:off x="744" y="2526"/>
              <a:ext cx="196" cy="78"/>
            </a:xfrm>
            <a:custGeom>
              <a:avLst/>
              <a:gdLst>
                <a:gd name="T0" fmla="*/ 70 w 113"/>
                <a:gd name="T1" fmla="*/ 31 h 45"/>
                <a:gd name="T2" fmla="*/ 13 w 113"/>
                <a:gd name="T3" fmla="*/ 4 h 45"/>
                <a:gd name="T4" fmla="*/ 14 w 113"/>
                <a:gd name="T5" fmla="*/ 0 h 45"/>
                <a:gd name="T6" fmla="*/ 0 w 113"/>
                <a:gd name="T7" fmla="*/ 18 h 45"/>
                <a:gd name="T8" fmla="*/ 57 w 113"/>
                <a:gd name="T9" fmla="*/ 45 h 45"/>
                <a:gd name="T10" fmla="*/ 113 w 113"/>
                <a:gd name="T11" fmla="*/ 22 h 45"/>
                <a:gd name="T12" fmla="*/ 70 w 113"/>
                <a:gd name="T13" fmla="*/ 31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31"/>
                  </a:moveTo>
                  <a:cubicBezTo>
                    <a:pt x="39" y="31"/>
                    <a:pt x="13" y="19"/>
                    <a:pt x="13" y="4"/>
                  </a:cubicBezTo>
                  <a:cubicBezTo>
                    <a:pt x="13" y="3"/>
                    <a:pt x="14" y="1"/>
                    <a:pt x="14" y="0"/>
                  </a:cubicBezTo>
                  <a:cubicBezTo>
                    <a:pt x="5" y="4"/>
                    <a:pt x="0" y="11"/>
                    <a:pt x="0" y="18"/>
                  </a:cubicBezTo>
                  <a:cubicBezTo>
                    <a:pt x="0" y="33"/>
                    <a:pt x="26" y="45"/>
                    <a:pt x="57" y="45"/>
                  </a:cubicBezTo>
                  <a:cubicBezTo>
                    <a:pt x="85" y="45"/>
                    <a:pt x="109" y="35"/>
                    <a:pt x="113" y="22"/>
                  </a:cubicBezTo>
                  <a:cubicBezTo>
                    <a:pt x="103" y="28"/>
                    <a:pt x="88" y="31"/>
                    <a:pt x="70" y="3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a:extLst>
                <a:ext uri="{FF2B5EF4-FFF2-40B4-BE49-F238E27FC236}">
                  <a16:creationId xmlns:a16="http://schemas.microsoft.com/office/drawing/2014/main" id="{00E8C077-D441-494B-939B-50E2C0CEFD1F}"/>
                </a:ext>
              </a:extLst>
            </p:cNvPr>
            <p:cNvSpPr>
              <a:spLocks/>
            </p:cNvSpPr>
            <p:nvPr/>
          </p:nvSpPr>
          <p:spPr bwMode="auto">
            <a:xfrm>
              <a:off x="788" y="3346"/>
              <a:ext cx="111" cy="323"/>
            </a:xfrm>
            <a:custGeom>
              <a:avLst/>
              <a:gdLst>
                <a:gd name="T0" fmla="*/ 32 w 64"/>
                <a:gd name="T1" fmla="*/ 0 h 186"/>
                <a:gd name="T2" fmla="*/ 32 w 64"/>
                <a:gd name="T3" fmla="*/ 0 h 186"/>
                <a:gd name="T4" fmla="*/ 2 w 64"/>
                <a:gd name="T5" fmla="*/ 34 h 186"/>
                <a:gd name="T6" fmla="*/ 16 w 64"/>
                <a:gd name="T7" fmla="*/ 186 h 186"/>
                <a:gd name="T8" fmla="*/ 48 w 64"/>
                <a:gd name="T9" fmla="*/ 186 h 186"/>
                <a:gd name="T10" fmla="*/ 62 w 64"/>
                <a:gd name="T11" fmla="*/ 34 h 186"/>
                <a:gd name="T12" fmla="*/ 32 w 64"/>
                <a:gd name="T13" fmla="*/ 0 h 186"/>
              </a:gdLst>
              <a:ahLst/>
              <a:cxnLst>
                <a:cxn ang="0">
                  <a:pos x="T0" y="T1"/>
                </a:cxn>
                <a:cxn ang="0">
                  <a:pos x="T2" y="T3"/>
                </a:cxn>
                <a:cxn ang="0">
                  <a:pos x="T4" y="T5"/>
                </a:cxn>
                <a:cxn ang="0">
                  <a:pos x="T6" y="T7"/>
                </a:cxn>
                <a:cxn ang="0">
                  <a:pos x="T8" y="T9"/>
                </a:cxn>
                <a:cxn ang="0">
                  <a:pos x="T10" y="T11"/>
                </a:cxn>
                <a:cxn ang="0">
                  <a:pos x="T12" y="T13"/>
                </a:cxn>
              </a:cxnLst>
              <a:rect l="0" t="0" r="r" b="b"/>
              <a:pathLst>
                <a:path w="64" h="186">
                  <a:moveTo>
                    <a:pt x="32" y="0"/>
                  </a:moveTo>
                  <a:cubicBezTo>
                    <a:pt x="32" y="0"/>
                    <a:pt x="32" y="0"/>
                    <a:pt x="32" y="0"/>
                  </a:cubicBezTo>
                  <a:cubicBezTo>
                    <a:pt x="14" y="0"/>
                    <a:pt x="0" y="16"/>
                    <a:pt x="2" y="34"/>
                  </a:cubicBezTo>
                  <a:cubicBezTo>
                    <a:pt x="16" y="186"/>
                    <a:pt x="16" y="186"/>
                    <a:pt x="16" y="186"/>
                  </a:cubicBezTo>
                  <a:cubicBezTo>
                    <a:pt x="48" y="186"/>
                    <a:pt x="48" y="186"/>
                    <a:pt x="48" y="186"/>
                  </a:cubicBezTo>
                  <a:cubicBezTo>
                    <a:pt x="62" y="34"/>
                    <a:pt x="62" y="34"/>
                    <a:pt x="62" y="34"/>
                  </a:cubicBezTo>
                  <a:cubicBezTo>
                    <a:pt x="64" y="16"/>
                    <a:pt x="50" y="0"/>
                    <a:pt x="32" y="0"/>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a:extLst>
                <a:ext uri="{FF2B5EF4-FFF2-40B4-BE49-F238E27FC236}">
                  <a16:creationId xmlns:a16="http://schemas.microsoft.com/office/drawing/2014/main" id="{C4F680DB-E869-420D-8E1A-058E5F02C455}"/>
                </a:ext>
              </a:extLst>
            </p:cNvPr>
            <p:cNvSpPr>
              <a:spLocks/>
            </p:cNvSpPr>
            <p:nvPr/>
          </p:nvSpPr>
          <p:spPr bwMode="auto">
            <a:xfrm>
              <a:off x="788" y="3346"/>
              <a:ext cx="106" cy="323"/>
            </a:xfrm>
            <a:custGeom>
              <a:avLst/>
              <a:gdLst>
                <a:gd name="T0" fmla="*/ 50 w 61"/>
                <a:gd name="T1" fmla="*/ 19 h 186"/>
                <a:gd name="T2" fmla="*/ 20 w 61"/>
                <a:gd name="T3" fmla="*/ 52 h 186"/>
                <a:gd name="T4" fmla="*/ 33 w 61"/>
                <a:gd name="T5" fmla="*/ 186 h 186"/>
                <a:gd name="T6" fmla="*/ 16 w 61"/>
                <a:gd name="T7" fmla="*/ 186 h 186"/>
                <a:gd name="T8" fmla="*/ 2 w 61"/>
                <a:gd name="T9" fmla="*/ 34 h 186"/>
                <a:gd name="T10" fmla="*/ 32 w 61"/>
                <a:gd name="T11" fmla="*/ 0 h 186"/>
                <a:gd name="T12" fmla="*/ 61 w 61"/>
                <a:gd name="T13" fmla="*/ 21 h 186"/>
                <a:gd name="T14" fmla="*/ 50 w 61"/>
                <a:gd name="T15" fmla="*/ 19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6">
                  <a:moveTo>
                    <a:pt x="50" y="19"/>
                  </a:moveTo>
                  <a:cubicBezTo>
                    <a:pt x="32" y="19"/>
                    <a:pt x="18" y="34"/>
                    <a:pt x="20" y="52"/>
                  </a:cubicBezTo>
                  <a:cubicBezTo>
                    <a:pt x="33" y="186"/>
                    <a:pt x="33" y="186"/>
                    <a:pt x="33" y="186"/>
                  </a:cubicBezTo>
                  <a:cubicBezTo>
                    <a:pt x="16" y="186"/>
                    <a:pt x="16" y="186"/>
                    <a:pt x="16" y="186"/>
                  </a:cubicBezTo>
                  <a:cubicBezTo>
                    <a:pt x="2" y="34"/>
                    <a:pt x="2" y="34"/>
                    <a:pt x="2" y="34"/>
                  </a:cubicBezTo>
                  <a:cubicBezTo>
                    <a:pt x="0" y="16"/>
                    <a:pt x="14" y="0"/>
                    <a:pt x="32" y="0"/>
                  </a:cubicBezTo>
                  <a:cubicBezTo>
                    <a:pt x="45" y="0"/>
                    <a:pt x="56" y="9"/>
                    <a:pt x="61" y="21"/>
                  </a:cubicBezTo>
                  <a:cubicBezTo>
                    <a:pt x="57" y="19"/>
                    <a:pt x="54" y="19"/>
                    <a:pt x="50"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Oval 38">
              <a:extLst>
                <a:ext uri="{FF2B5EF4-FFF2-40B4-BE49-F238E27FC236}">
                  <a16:creationId xmlns:a16="http://schemas.microsoft.com/office/drawing/2014/main" id="{4D10C040-2562-410B-81F5-B6926583568B}"/>
                </a:ext>
              </a:extLst>
            </p:cNvPr>
            <p:cNvSpPr>
              <a:spLocks noChangeArrowheads="1"/>
            </p:cNvSpPr>
            <p:nvPr/>
          </p:nvSpPr>
          <p:spPr bwMode="auto">
            <a:xfrm>
              <a:off x="744" y="3622"/>
              <a:ext cx="198" cy="94"/>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39">
              <a:extLst>
                <a:ext uri="{FF2B5EF4-FFF2-40B4-BE49-F238E27FC236}">
                  <a16:creationId xmlns:a16="http://schemas.microsoft.com/office/drawing/2014/main" id="{DC46D282-E140-440A-86A1-00A080D0883C}"/>
                </a:ext>
              </a:extLst>
            </p:cNvPr>
            <p:cNvSpPr>
              <a:spLocks/>
            </p:cNvSpPr>
            <p:nvPr/>
          </p:nvSpPr>
          <p:spPr bwMode="auto">
            <a:xfrm>
              <a:off x="744" y="3622"/>
              <a:ext cx="196" cy="78"/>
            </a:xfrm>
            <a:custGeom>
              <a:avLst/>
              <a:gdLst>
                <a:gd name="T0" fmla="*/ 70 w 113"/>
                <a:gd name="T1" fmla="*/ 13 h 45"/>
                <a:gd name="T2" fmla="*/ 13 w 113"/>
                <a:gd name="T3" fmla="*/ 40 h 45"/>
                <a:gd name="T4" fmla="*/ 14 w 113"/>
                <a:gd name="T5" fmla="*/ 45 h 45"/>
                <a:gd name="T6" fmla="*/ 0 w 113"/>
                <a:gd name="T7" fmla="*/ 27 h 45"/>
                <a:gd name="T8" fmla="*/ 57 w 113"/>
                <a:gd name="T9" fmla="*/ 0 h 45"/>
                <a:gd name="T10" fmla="*/ 113 w 113"/>
                <a:gd name="T11" fmla="*/ 22 h 45"/>
                <a:gd name="T12" fmla="*/ 70 w 113"/>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13"/>
                  </a:moveTo>
                  <a:cubicBezTo>
                    <a:pt x="39" y="13"/>
                    <a:pt x="13" y="25"/>
                    <a:pt x="13" y="40"/>
                  </a:cubicBezTo>
                  <a:cubicBezTo>
                    <a:pt x="13" y="42"/>
                    <a:pt x="14" y="43"/>
                    <a:pt x="14" y="45"/>
                  </a:cubicBezTo>
                  <a:cubicBezTo>
                    <a:pt x="5" y="40"/>
                    <a:pt x="0" y="34"/>
                    <a:pt x="0" y="27"/>
                  </a:cubicBezTo>
                  <a:cubicBezTo>
                    <a:pt x="0" y="12"/>
                    <a:pt x="26" y="0"/>
                    <a:pt x="57" y="0"/>
                  </a:cubicBezTo>
                  <a:cubicBezTo>
                    <a:pt x="85" y="0"/>
                    <a:pt x="109" y="9"/>
                    <a:pt x="113" y="22"/>
                  </a:cubicBezTo>
                  <a:cubicBezTo>
                    <a:pt x="103" y="16"/>
                    <a:pt x="88" y="13"/>
                    <a:pt x="70" y="1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40">
              <a:extLst>
                <a:ext uri="{FF2B5EF4-FFF2-40B4-BE49-F238E27FC236}">
                  <a16:creationId xmlns:a16="http://schemas.microsoft.com/office/drawing/2014/main" id="{197C4141-8660-4612-B6B4-558C8E406DF1}"/>
                </a:ext>
              </a:extLst>
            </p:cNvPr>
            <p:cNvSpPr>
              <a:spLocks/>
            </p:cNvSpPr>
            <p:nvPr/>
          </p:nvSpPr>
          <p:spPr bwMode="auto">
            <a:xfrm>
              <a:off x="431" y="2700"/>
              <a:ext cx="268" cy="268"/>
            </a:xfrm>
            <a:custGeom>
              <a:avLst/>
              <a:gdLst>
                <a:gd name="T0" fmla="*/ 143 w 155"/>
                <a:gd name="T1" fmla="*/ 143 h 155"/>
                <a:gd name="T2" fmla="*/ 143 w 155"/>
                <a:gd name="T3" fmla="*/ 143 h 155"/>
                <a:gd name="T4" fmla="*/ 97 w 155"/>
                <a:gd name="T5" fmla="*/ 140 h 155"/>
                <a:gd name="T6" fmla="*/ 0 w 155"/>
                <a:gd name="T7" fmla="*/ 23 h 155"/>
                <a:gd name="T8" fmla="*/ 23 w 155"/>
                <a:gd name="T9" fmla="*/ 0 h 155"/>
                <a:gd name="T10" fmla="*/ 140 w 155"/>
                <a:gd name="T11" fmla="*/ 97 h 155"/>
                <a:gd name="T12" fmla="*/ 14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43"/>
                  </a:moveTo>
                  <a:cubicBezTo>
                    <a:pt x="143" y="143"/>
                    <a:pt x="143" y="143"/>
                    <a:pt x="143" y="143"/>
                  </a:cubicBezTo>
                  <a:cubicBezTo>
                    <a:pt x="130" y="155"/>
                    <a:pt x="109" y="154"/>
                    <a:pt x="97" y="140"/>
                  </a:cubicBezTo>
                  <a:cubicBezTo>
                    <a:pt x="0" y="23"/>
                    <a:pt x="0" y="23"/>
                    <a:pt x="0" y="23"/>
                  </a:cubicBezTo>
                  <a:cubicBezTo>
                    <a:pt x="23" y="0"/>
                    <a:pt x="23" y="0"/>
                    <a:pt x="23" y="0"/>
                  </a:cubicBezTo>
                  <a:cubicBezTo>
                    <a:pt x="140" y="97"/>
                    <a:pt x="140" y="97"/>
                    <a:pt x="140" y="97"/>
                  </a:cubicBezTo>
                  <a:cubicBezTo>
                    <a:pt x="154" y="109"/>
                    <a:pt x="155" y="130"/>
                    <a:pt x="14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41">
              <a:extLst>
                <a:ext uri="{FF2B5EF4-FFF2-40B4-BE49-F238E27FC236}">
                  <a16:creationId xmlns:a16="http://schemas.microsoft.com/office/drawing/2014/main" id="{5196EF8B-94C2-46C1-9F15-343016CF7C9A}"/>
                </a:ext>
              </a:extLst>
            </p:cNvPr>
            <p:cNvSpPr>
              <a:spLocks/>
            </p:cNvSpPr>
            <p:nvPr/>
          </p:nvSpPr>
          <p:spPr bwMode="auto">
            <a:xfrm>
              <a:off x="431" y="2719"/>
              <a:ext cx="267" cy="249"/>
            </a:xfrm>
            <a:custGeom>
              <a:avLst/>
              <a:gdLst>
                <a:gd name="T0" fmla="*/ 143 w 154"/>
                <a:gd name="T1" fmla="*/ 106 h 144"/>
                <a:gd name="T2" fmla="*/ 97 w 154"/>
                <a:gd name="T3" fmla="*/ 103 h 144"/>
                <a:gd name="T4" fmla="*/ 12 w 154"/>
                <a:gd name="T5" fmla="*/ 0 h 144"/>
                <a:gd name="T6" fmla="*/ 0 w 154"/>
                <a:gd name="T7" fmla="*/ 12 h 144"/>
                <a:gd name="T8" fmla="*/ 97 w 154"/>
                <a:gd name="T9" fmla="*/ 129 h 144"/>
                <a:gd name="T10" fmla="*/ 143 w 154"/>
                <a:gd name="T11" fmla="*/ 132 h 144"/>
                <a:gd name="T12" fmla="*/ 148 w 154"/>
                <a:gd name="T13" fmla="*/ 97 h 144"/>
                <a:gd name="T14" fmla="*/ 143 w 154"/>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44">
                  <a:moveTo>
                    <a:pt x="143" y="106"/>
                  </a:moveTo>
                  <a:cubicBezTo>
                    <a:pt x="130" y="119"/>
                    <a:pt x="109" y="117"/>
                    <a:pt x="97" y="103"/>
                  </a:cubicBezTo>
                  <a:cubicBezTo>
                    <a:pt x="12" y="0"/>
                    <a:pt x="12" y="0"/>
                    <a:pt x="12" y="0"/>
                  </a:cubicBezTo>
                  <a:cubicBezTo>
                    <a:pt x="0" y="12"/>
                    <a:pt x="0" y="12"/>
                    <a:pt x="0" y="12"/>
                  </a:cubicBezTo>
                  <a:cubicBezTo>
                    <a:pt x="97" y="129"/>
                    <a:pt x="97" y="129"/>
                    <a:pt x="97" y="129"/>
                  </a:cubicBezTo>
                  <a:cubicBezTo>
                    <a:pt x="109" y="143"/>
                    <a:pt x="130" y="144"/>
                    <a:pt x="143" y="132"/>
                  </a:cubicBezTo>
                  <a:cubicBezTo>
                    <a:pt x="152" y="122"/>
                    <a:pt x="154" y="108"/>
                    <a:pt x="148" y="97"/>
                  </a:cubicBezTo>
                  <a:cubicBezTo>
                    <a:pt x="147" y="100"/>
                    <a:pt x="145" y="103"/>
                    <a:pt x="143"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42">
              <a:extLst>
                <a:ext uri="{FF2B5EF4-FFF2-40B4-BE49-F238E27FC236}">
                  <a16:creationId xmlns:a16="http://schemas.microsoft.com/office/drawing/2014/main" id="{0B5D9AE2-C58B-43ED-B82D-1F3927640B6F}"/>
                </a:ext>
              </a:extLst>
            </p:cNvPr>
            <p:cNvSpPr>
              <a:spLocks/>
            </p:cNvSpPr>
            <p:nvPr/>
          </p:nvSpPr>
          <p:spPr bwMode="auto">
            <a:xfrm>
              <a:off x="361" y="2630"/>
              <a:ext cx="177" cy="177"/>
            </a:xfrm>
            <a:custGeom>
              <a:avLst/>
              <a:gdLst>
                <a:gd name="T0" fmla="*/ 92 w 102"/>
                <a:gd name="T1" fmla="*/ 11 h 102"/>
                <a:gd name="T2" fmla="*/ 71 w 102"/>
                <a:gd name="T3" fmla="*/ 71 h 102"/>
                <a:gd name="T4" fmla="*/ 11 w 102"/>
                <a:gd name="T5" fmla="*/ 92 h 102"/>
                <a:gd name="T6" fmla="*/ 32 w 102"/>
                <a:gd name="T7" fmla="*/ 32 h 102"/>
                <a:gd name="T8" fmla="*/ 92 w 102"/>
                <a:gd name="T9" fmla="*/ 11 h 102"/>
              </a:gdLst>
              <a:ahLst/>
              <a:cxnLst>
                <a:cxn ang="0">
                  <a:pos x="T0" y="T1"/>
                </a:cxn>
                <a:cxn ang="0">
                  <a:pos x="T2" y="T3"/>
                </a:cxn>
                <a:cxn ang="0">
                  <a:pos x="T4" y="T5"/>
                </a:cxn>
                <a:cxn ang="0">
                  <a:pos x="T6" y="T7"/>
                </a:cxn>
                <a:cxn ang="0">
                  <a:pos x="T8" y="T9"/>
                </a:cxn>
              </a:cxnLst>
              <a:rect l="0" t="0" r="r" b="b"/>
              <a:pathLst>
                <a:path w="102" h="102">
                  <a:moveTo>
                    <a:pt x="92" y="11"/>
                  </a:moveTo>
                  <a:cubicBezTo>
                    <a:pt x="102" y="22"/>
                    <a:pt x="93" y="48"/>
                    <a:pt x="71" y="71"/>
                  </a:cubicBezTo>
                  <a:cubicBezTo>
                    <a:pt x="48" y="93"/>
                    <a:pt x="22" y="102"/>
                    <a:pt x="11" y="92"/>
                  </a:cubicBezTo>
                  <a:cubicBezTo>
                    <a:pt x="0" y="81"/>
                    <a:pt x="10" y="54"/>
                    <a:pt x="32" y="32"/>
                  </a:cubicBezTo>
                  <a:cubicBezTo>
                    <a:pt x="54" y="10"/>
                    <a:pt x="81" y="0"/>
                    <a:pt x="92"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43">
              <a:extLst>
                <a:ext uri="{FF2B5EF4-FFF2-40B4-BE49-F238E27FC236}">
                  <a16:creationId xmlns:a16="http://schemas.microsoft.com/office/drawing/2014/main" id="{BB75BD50-5A7A-4D81-98DC-ABD572E9363E}"/>
                </a:ext>
              </a:extLst>
            </p:cNvPr>
            <p:cNvSpPr>
              <a:spLocks/>
            </p:cNvSpPr>
            <p:nvPr/>
          </p:nvSpPr>
          <p:spPr bwMode="auto">
            <a:xfrm>
              <a:off x="372" y="2656"/>
              <a:ext cx="163" cy="151"/>
            </a:xfrm>
            <a:custGeom>
              <a:avLst/>
              <a:gdLst>
                <a:gd name="T0" fmla="*/ 65 w 94"/>
                <a:gd name="T1" fmla="*/ 37 h 87"/>
                <a:gd name="T2" fmla="*/ 5 w 94"/>
                <a:gd name="T3" fmla="*/ 58 h 87"/>
                <a:gd name="T4" fmla="*/ 2 w 94"/>
                <a:gd name="T5" fmla="*/ 54 h 87"/>
                <a:gd name="T6" fmla="*/ 5 w 94"/>
                <a:gd name="T7" fmla="*/ 77 h 87"/>
                <a:gd name="T8" fmla="*/ 65 w 94"/>
                <a:gd name="T9" fmla="*/ 56 h 87"/>
                <a:gd name="T10" fmla="*/ 88 w 94"/>
                <a:gd name="T11" fmla="*/ 0 h 87"/>
                <a:gd name="T12" fmla="*/ 65 w 94"/>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4" h="87">
                  <a:moveTo>
                    <a:pt x="65" y="37"/>
                  </a:moveTo>
                  <a:cubicBezTo>
                    <a:pt x="42" y="59"/>
                    <a:pt x="16" y="69"/>
                    <a:pt x="5" y="58"/>
                  </a:cubicBezTo>
                  <a:cubicBezTo>
                    <a:pt x="4" y="57"/>
                    <a:pt x="3" y="55"/>
                    <a:pt x="2" y="54"/>
                  </a:cubicBezTo>
                  <a:cubicBezTo>
                    <a:pt x="0" y="64"/>
                    <a:pt x="0" y="72"/>
                    <a:pt x="5" y="77"/>
                  </a:cubicBezTo>
                  <a:cubicBezTo>
                    <a:pt x="16" y="87"/>
                    <a:pt x="42" y="78"/>
                    <a:pt x="65" y="56"/>
                  </a:cubicBezTo>
                  <a:cubicBezTo>
                    <a:pt x="85" y="36"/>
                    <a:pt x="94" y="12"/>
                    <a:pt x="88" y="0"/>
                  </a:cubicBezTo>
                  <a:cubicBezTo>
                    <a:pt x="85" y="11"/>
                    <a:pt x="77" y="25"/>
                    <a:pt x="65"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44">
              <a:extLst>
                <a:ext uri="{FF2B5EF4-FFF2-40B4-BE49-F238E27FC236}">
                  <a16:creationId xmlns:a16="http://schemas.microsoft.com/office/drawing/2014/main" id="{FE469C99-9E99-44DD-B782-44C20CE42438}"/>
                </a:ext>
              </a:extLst>
            </p:cNvPr>
            <p:cNvSpPr>
              <a:spLocks/>
            </p:cNvSpPr>
            <p:nvPr/>
          </p:nvSpPr>
          <p:spPr bwMode="auto">
            <a:xfrm>
              <a:off x="987" y="3256"/>
              <a:ext cx="269" cy="269"/>
            </a:xfrm>
            <a:custGeom>
              <a:avLst/>
              <a:gdLst>
                <a:gd name="T0" fmla="*/ 13 w 155"/>
                <a:gd name="T1" fmla="*/ 13 h 155"/>
                <a:gd name="T2" fmla="*/ 13 w 155"/>
                <a:gd name="T3" fmla="*/ 13 h 155"/>
                <a:gd name="T4" fmla="*/ 15 w 155"/>
                <a:gd name="T5" fmla="*/ 58 h 155"/>
                <a:gd name="T6" fmla="*/ 133 w 155"/>
                <a:gd name="T7" fmla="*/ 155 h 155"/>
                <a:gd name="T8" fmla="*/ 155 w 155"/>
                <a:gd name="T9" fmla="*/ 133 h 155"/>
                <a:gd name="T10" fmla="*/ 58 w 155"/>
                <a:gd name="T11" fmla="*/ 15 h 155"/>
                <a:gd name="T12" fmla="*/ 1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3"/>
                  </a:moveTo>
                  <a:cubicBezTo>
                    <a:pt x="13" y="13"/>
                    <a:pt x="13" y="13"/>
                    <a:pt x="13" y="13"/>
                  </a:cubicBezTo>
                  <a:cubicBezTo>
                    <a:pt x="0" y="26"/>
                    <a:pt x="1" y="47"/>
                    <a:pt x="15" y="58"/>
                  </a:cubicBezTo>
                  <a:cubicBezTo>
                    <a:pt x="133" y="155"/>
                    <a:pt x="133" y="155"/>
                    <a:pt x="133" y="155"/>
                  </a:cubicBezTo>
                  <a:cubicBezTo>
                    <a:pt x="155" y="133"/>
                    <a:pt x="155" y="133"/>
                    <a:pt x="155" y="133"/>
                  </a:cubicBezTo>
                  <a:cubicBezTo>
                    <a:pt x="58" y="15"/>
                    <a:pt x="58" y="15"/>
                    <a:pt x="58" y="15"/>
                  </a:cubicBezTo>
                  <a:cubicBezTo>
                    <a:pt x="47" y="1"/>
                    <a:pt x="26" y="0"/>
                    <a:pt x="1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45">
              <a:extLst>
                <a:ext uri="{FF2B5EF4-FFF2-40B4-BE49-F238E27FC236}">
                  <a16:creationId xmlns:a16="http://schemas.microsoft.com/office/drawing/2014/main" id="{EA455504-0C9E-4800-983C-CD7BFA5115C0}"/>
                </a:ext>
              </a:extLst>
            </p:cNvPr>
            <p:cNvSpPr>
              <a:spLocks/>
            </p:cNvSpPr>
            <p:nvPr/>
          </p:nvSpPr>
          <p:spPr bwMode="auto">
            <a:xfrm>
              <a:off x="987" y="3260"/>
              <a:ext cx="250" cy="265"/>
            </a:xfrm>
            <a:custGeom>
              <a:avLst/>
              <a:gdLst>
                <a:gd name="T0" fmla="*/ 39 w 144"/>
                <a:gd name="T1" fmla="*/ 11 h 153"/>
                <a:gd name="T2" fmla="*/ 41 w 144"/>
                <a:gd name="T3" fmla="*/ 56 h 153"/>
                <a:gd name="T4" fmla="*/ 144 w 144"/>
                <a:gd name="T5" fmla="*/ 142 h 153"/>
                <a:gd name="T6" fmla="*/ 133 w 144"/>
                <a:gd name="T7" fmla="*/ 153 h 153"/>
                <a:gd name="T8" fmla="*/ 15 w 144"/>
                <a:gd name="T9" fmla="*/ 56 h 153"/>
                <a:gd name="T10" fmla="*/ 13 w 144"/>
                <a:gd name="T11" fmla="*/ 11 h 153"/>
                <a:gd name="T12" fmla="*/ 47 w 144"/>
                <a:gd name="T13" fmla="*/ 5 h 153"/>
                <a:gd name="T14" fmla="*/ 39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39" y="11"/>
                  </a:moveTo>
                  <a:cubicBezTo>
                    <a:pt x="26" y="24"/>
                    <a:pt x="27" y="45"/>
                    <a:pt x="41" y="56"/>
                  </a:cubicBezTo>
                  <a:cubicBezTo>
                    <a:pt x="144" y="142"/>
                    <a:pt x="144" y="142"/>
                    <a:pt x="144" y="142"/>
                  </a:cubicBezTo>
                  <a:cubicBezTo>
                    <a:pt x="133" y="153"/>
                    <a:pt x="133" y="153"/>
                    <a:pt x="133" y="153"/>
                  </a:cubicBezTo>
                  <a:cubicBezTo>
                    <a:pt x="15" y="56"/>
                    <a:pt x="15" y="56"/>
                    <a:pt x="15" y="56"/>
                  </a:cubicBezTo>
                  <a:cubicBezTo>
                    <a:pt x="1" y="45"/>
                    <a:pt x="0" y="24"/>
                    <a:pt x="13" y="11"/>
                  </a:cubicBezTo>
                  <a:cubicBezTo>
                    <a:pt x="22" y="1"/>
                    <a:pt x="36" y="0"/>
                    <a:pt x="47" y="5"/>
                  </a:cubicBezTo>
                  <a:cubicBezTo>
                    <a:pt x="44" y="6"/>
                    <a:pt x="41" y="8"/>
                    <a:pt x="39"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46">
              <a:extLst>
                <a:ext uri="{FF2B5EF4-FFF2-40B4-BE49-F238E27FC236}">
                  <a16:creationId xmlns:a16="http://schemas.microsoft.com/office/drawing/2014/main" id="{79C323DF-81F4-4F14-B26D-E58C449D8E00}"/>
                </a:ext>
              </a:extLst>
            </p:cNvPr>
            <p:cNvSpPr>
              <a:spLocks/>
            </p:cNvSpPr>
            <p:nvPr/>
          </p:nvSpPr>
          <p:spPr bwMode="auto">
            <a:xfrm>
              <a:off x="1148" y="3418"/>
              <a:ext cx="177" cy="176"/>
            </a:xfrm>
            <a:custGeom>
              <a:avLst/>
              <a:gdLst>
                <a:gd name="T0" fmla="*/ 91 w 102"/>
                <a:gd name="T1" fmla="*/ 11 h 102"/>
                <a:gd name="T2" fmla="*/ 32 w 102"/>
                <a:gd name="T3" fmla="*/ 32 h 102"/>
                <a:gd name="T4" fmla="*/ 11 w 102"/>
                <a:gd name="T5" fmla="*/ 91 h 102"/>
                <a:gd name="T6" fmla="*/ 70 w 102"/>
                <a:gd name="T7" fmla="*/ 70 h 102"/>
                <a:gd name="T8" fmla="*/ 91 w 102"/>
                <a:gd name="T9" fmla="*/ 11 h 102"/>
              </a:gdLst>
              <a:ahLst/>
              <a:cxnLst>
                <a:cxn ang="0">
                  <a:pos x="T0" y="T1"/>
                </a:cxn>
                <a:cxn ang="0">
                  <a:pos x="T2" y="T3"/>
                </a:cxn>
                <a:cxn ang="0">
                  <a:pos x="T4" y="T5"/>
                </a:cxn>
                <a:cxn ang="0">
                  <a:pos x="T6" y="T7"/>
                </a:cxn>
                <a:cxn ang="0">
                  <a:pos x="T8" y="T9"/>
                </a:cxn>
              </a:cxnLst>
              <a:rect l="0" t="0" r="r" b="b"/>
              <a:pathLst>
                <a:path w="102" h="102">
                  <a:moveTo>
                    <a:pt x="91" y="11"/>
                  </a:moveTo>
                  <a:cubicBezTo>
                    <a:pt x="81" y="0"/>
                    <a:pt x="54" y="9"/>
                    <a:pt x="32" y="32"/>
                  </a:cubicBezTo>
                  <a:cubicBezTo>
                    <a:pt x="9" y="54"/>
                    <a:pt x="0" y="81"/>
                    <a:pt x="11" y="91"/>
                  </a:cubicBezTo>
                  <a:cubicBezTo>
                    <a:pt x="21" y="102"/>
                    <a:pt x="48" y="92"/>
                    <a:pt x="70" y="70"/>
                  </a:cubicBezTo>
                  <a:cubicBezTo>
                    <a:pt x="92" y="48"/>
                    <a:pt x="102" y="21"/>
                    <a:pt x="9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47">
              <a:extLst>
                <a:ext uri="{FF2B5EF4-FFF2-40B4-BE49-F238E27FC236}">
                  <a16:creationId xmlns:a16="http://schemas.microsoft.com/office/drawing/2014/main" id="{04A5D2D5-1845-46F7-AE1D-D5314864D393}"/>
                </a:ext>
              </a:extLst>
            </p:cNvPr>
            <p:cNvSpPr>
              <a:spLocks/>
            </p:cNvSpPr>
            <p:nvPr/>
          </p:nvSpPr>
          <p:spPr bwMode="auto">
            <a:xfrm>
              <a:off x="1148" y="3421"/>
              <a:ext cx="151" cy="165"/>
            </a:xfrm>
            <a:custGeom>
              <a:avLst/>
              <a:gdLst>
                <a:gd name="T0" fmla="*/ 50 w 87"/>
                <a:gd name="T1" fmla="*/ 30 h 95"/>
                <a:gd name="T2" fmla="*/ 29 w 87"/>
                <a:gd name="T3" fmla="*/ 89 h 95"/>
                <a:gd name="T4" fmla="*/ 33 w 87"/>
                <a:gd name="T5" fmla="*/ 92 h 95"/>
                <a:gd name="T6" fmla="*/ 11 w 87"/>
                <a:gd name="T7" fmla="*/ 89 h 95"/>
                <a:gd name="T8" fmla="*/ 32 w 87"/>
                <a:gd name="T9" fmla="*/ 30 h 95"/>
                <a:gd name="T10" fmla="*/ 87 w 87"/>
                <a:gd name="T11" fmla="*/ 6 h 95"/>
                <a:gd name="T12" fmla="*/ 50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50" y="30"/>
                  </a:moveTo>
                  <a:cubicBezTo>
                    <a:pt x="28" y="52"/>
                    <a:pt x="19" y="79"/>
                    <a:pt x="29" y="89"/>
                  </a:cubicBezTo>
                  <a:cubicBezTo>
                    <a:pt x="31" y="90"/>
                    <a:pt x="32" y="91"/>
                    <a:pt x="33" y="92"/>
                  </a:cubicBezTo>
                  <a:cubicBezTo>
                    <a:pt x="24" y="95"/>
                    <a:pt x="15" y="94"/>
                    <a:pt x="11" y="89"/>
                  </a:cubicBezTo>
                  <a:cubicBezTo>
                    <a:pt x="0" y="79"/>
                    <a:pt x="9" y="52"/>
                    <a:pt x="32" y="30"/>
                  </a:cubicBezTo>
                  <a:cubicBezTo>
                    <a:pt x="52" y="10"/>
                    <a:pt x="75" y="0"/>
                    <a:pt x="87" y="6"/>
                  </a:cubicBezTo>
                  <a:cubicBezTo>
                    <a:pt x="76" y="9"/>
                    <a:pt x="63" y="18"/>
                    <a:pt x="50"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48">
              <a:extLst>
                <a:ext uri="{FF2B5EF4-FFF2-40B4-BE49-F238E27FC236}">
                  <a16:creationId xmlns:a16="http://schemas.microsoft.com/office/drawing/2014/main" id="{BB87108F-9601-4E6B-B0A2-BA06B83C2EAE}"/>
                </a:ext>
              </a:extLst>
            </p:cNvPr>
            <p:cNvSpPr>
              <a:spLocks/>
            </p:cNvSpPr>
            <p:nvPr/>
          </p:nvSpPr>
          <p:spPr bwMode="auto">
            <a:xfrm>
              <a:off x="287" y="3057"/>
              <a:ext cx="322" cy="111"/>
            </a:xfrm>
            <a:custGeom>
              <a:avLst/>
              <a:gdLst>
                <a:gd name="T0" fmla="*/ 186 w 186"/>
                <a:gd name="T1" fmla="*/ 32 h 64"/>
                <a:gd name="T2" fmla="*/ 186 w 186"/>
                <a:gd name="T3" fmla="*/ 32 h 64"/>
                <a:gd name="T4" fmla="*/ 152 w 186"/>
                <a:gd name="T5" fmla="*/ 62 h 64"/>
                <a:gd name="T6" fmla="*/ 0 w 186"/>
                <a:gd name="T7" fmla="*/ 48 h 64"/>
                <a:gd name="T8" fmla="*/ 0 w 186"/>
                <a:gd name="T9" fmla="*/ 16 h 64"/>
                <a:gd name="T10" fmla="*/ 152 w 186"/>
                <a:gd name="T11" fmla="*/ 2 h 64"/>
                <a:gd name="T12" fmla="*/ 186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186" y="32"/>
                  </a:moveTo>
                  <a:cubicBezTo>
                    <a:pt x="186" y="32"/>
                    <a:pt x="186" y="32"/>
                    <a:pt x="186" y="32"/>
                  </a:cubicBezTo>
                  <a:cubicBezTo>
                    <a:pt x="186" y="50"/>
                    <a:pt x="170" y="64"/>
                    <a:pt x="152" y="62"/>
                  </a:cubicBezTo>
                  <a:cubicBezTo>
                    <a:pt x="0" y="48"/>
                    <a:pt x="0" y="48"/>
                    <a:pt x="0" y="48"/>
                  </a:cubicBezTo>
                  <a:cubicBezTo>
                    <a:pt x="0" y="16"/>
                    <a:pt x="0" y="16"/>
                    <a:pt x="0" y="16"/>
                  </a:cubicBezTo>
                  <a:cubicBezTo>
                    <a:pt x="152" y="2"/>
                    <a:pt x="152" y="2"/>
                    <a:pt x="152" y="2"/>
                  </a:cubicBezTo>
                  <a:cubicBezTo>
                    <a:pt x="170" y="0"/>
                    <a:pt x="186" y="14"/>
                    <a:pt x="186"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49">
              <a:extLst>
                <a:ext uri="{FF2B5EF4-FFF2-40B4-BE49-F238E27FC236}">
                  <a16:creationId xmlns:a16="http://schemas.microsoft.com/office/drawing/2014/main" id="{3277CB72-97C6-4F3C-8B5C-13B0516987E3}"/>
                </a:ext>
              </a:extLst>
            </p:cNvPr>
            <p:cNvSpPr>
              <a:spLocks/>
            </p:cNvSpPr>
            <p:nvPr/>
          </p:nvSpPr>
          <p:spPr bwMode="auto">
            <a:xfrm>
              <a:off x="287" y="3064"/>
              <a:ext cx="322" cy="104"/>
            </a:xfrm>
            <a:custGeom>
              <a:avLst/>
              <a:gdLst>
                <a:gd name="T0" fmla="*/ 168 w 186"/>
                <a:gd name="T1" fmla="*/ 10 h 60"/>
                <a:gd name="T2" fmla="*/ 134 w 186"/>
                <a:gd name="T3" fmla="*/ 40 h 60"/>
                <a:gd name="T4" fmla="*/ 0 w 186"/>
                <a:gd name="T5" fmla="*/ 28 h 60"/>
                <a:gd name="T6" fmla="*/ 0 w 186"/>
                <a:gd name="T7" fmla="*/ 44 h 60"/>
                <a:gd name="T8" fmla="*/ 152 w 186"/>
                <a:gd name="T9" fmla="*/ 58 h 60"/>
                <a:gd name="T10" fmla="*/ 186 w 186"/>
                <a:gd name="T11" fmla="*/ 28 h 60"/>
                <a:gd name="T12" fmla="*/ 166 w 186"/>
                <a:gd name="T13" fmla="*/ 0 h 60"/>
                <a:gd name="T14" fmla="*/ 168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68" y="10"/>
                  </a:moveTo>
                  <a:cubicBezTo>
                    <a:pt x="168" y="28"/>
                    <a:pt x="152" y="42"/>
                    <a:pt x="134" y="40"/>
                  </a:cubicBezTo>
                  <a:cubicBezTo>
                    <a:pt x="0" y="28"/>
                    <a:pt x="0" y="28"/>
                    <a:pt x="0" y="28"/>
                  </a:cubicBezTo>
                  <a:cubicBezTo>
                    <a:pt x="0" y="44"/>
                    <a:pt x="0" y="44"/>
                    <a:pt x="0" y="44"/>
                  </a:cubicBezTo>
                  <a:cubicBezTo>
                    <a:pt x="152" y="58"/>
                    <a:pt x="152" y="58"/>
                    <a:pt x="152" y="58"/>
                  </a:cubicBezTo>
                  <a:cubicBezTo>
                    <a:pt x="170" y="60"/>
                    <a:pt x="186" y="46"/>
                    <a:pt x="186" y="28"/>
                  </a:cubicBezTo>
                  <a:cubicBezTo>
                    <a:pt x="186" y="15"/>
                    <a:pt x="177" y="4"/>
                    <a:pt x="166" y="0"/>
                  </a:cubicBezTo>
                  <a:cubicBezTo>
                    <a:pt x="167" y="3"/>
                    <a:pt x="168" y="6"/>
                    <a:pt x="168"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Oval 50">
              <a:extLst>
                <a:ext uri="{FF2B5EF4-FFF2-40B4-BE49-F238E27FC236}">
                  <a16:creationId xmlns:a16="http://schemas.microsoft.com/office/drawing/2014/main" id="{1A5FF504-50AC-414D-96EC-4841F27299DB}"/>
                </a:ext>
              </a:extLst>
            </p:cNvPr>
            <p:cNvSpPr>
              <a:spLocks noChangeArrowheads="1"/>
            </p:cNvSpPr>
            <p:nvPr/>
          </p:nvSpPr>
          <p:spPr bwMode="auto">
            <a:xfrm>
              <a:off x="240" y="3013"/>
              <a:ext cx="95"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51">
              <a:extLst>
                <a:ext uri="{FF2B5EF4-FFF2-40B4-BE49-F238E27FC236}">
                  <a16:creationId xmlns:a16="http://schemas.microsoft.com/office/drawing/2014/main" id="{8209EF3F-97BC-4FB3-A2E7-2376C05BB847}"/>
                </a:ext>
              </a:extLst>
            </p:cNvPr>
            <p:cNvSpPr>
              <a:spLocks/>
            </p:cNvSpPr>
            <p:nvPr/>
          </p:nvSpPr>
          <p:spPr bwMode="auto">
            <a:xfrm>
              <a:off x="255" y="3015"/>
              <a:ext cx="80" cy="196"/>
            </a:xfrm>
            <a:custGeom>
              <a:avLst/>
              <a:gdLst>
                <a:gd name="T0" fmla="*/ 32 w 46"/>
                <a:gd name="T1" fmla="*/ 43 h 113"/>
                <a:gd name="T2" fmla="*/ 5 w 46"/>
                <a:gd name="T3" fmla="*/ 100 h 113"/>
                <a:gd name="T4" fmla="*/ 0 w 46"/>
                <a:gd name="T5" fmla="*/ 99 h 113"/>
                <a:gd name="T6" fmla="*/ 18 w 46"/>
                <a:gd name="T7" fmla="*/ 113 h 113"/>
                <a:gd name="T8" fmla="*/ 46 w 46"/>
                <a:gd name="T9" fmla="*/ 56 h 113"/>
                <a:gd name="T10" fmla="*/ 23 w 46"/>
                <a:gd name="T11" fmla="*/ 0 h 113"/>
                <a:gd name="T12" fmla="*/ 32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32" y="43"/>
                  </a:moveTo>
                  <a:cubicBezTo>
                    <a:pt x="32" y="74"/>
                    <a:pt x="20" y="100"/>
                    <a:pt x="5" y="100"/>
                  </a:cubicBezTo>
                  <a:cubicBezTo>
                    <a:pt x="4" y="100"/>
                    <a:pt x="2" y="100"/>
                    <a:pt x="0" y="99"/>
                  </a:cubicBezTo>
                  <a:cubicBezTo>
                    <a:pt x="5" y="108"/>
                    <a:pt x="12" y="113"/>
                    <a:pt x="18" y="113"/>
                  </a:cubicBezTo>
                  <a:cubicBezTo>
                    <a:pt x="34" y="113"/>
                    <a:pt x="46" y="88"/>
                    <a:pt x="46" y="56"/>
                  </a:cubicBezTo>
                  <a:cubicBezTo>
                    <a:pt x="46" y="28"/>
                    <a:pt x="36" y="5"/>
                    <a:pt x="23" y="0"/>
                  </a:cubicBezTo>
                  <a:cubicBezTo>
                    <a:pt x="29" y="10"/>
                    <a:pt x="32" y="26"/>
                    <a:pt x="32"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52">
              <a:extLst>
                <a:ext uri="{FF2B5EF4-FFF2-40B4-BE49-F238E27FC236}">
                  <a16:creationId xmlns:a16="http://schemas.microsoft.com/office/drawing/2014/main" id="{ACAB88FA-11E0-4B53-A0F4-FC8EF1A8A401}"/>
                </a:ext>
              </a:extLst>
            </p:cNvPr>
            <p:cNvSpPr>
              <a:spLocks/>
            </p:cNvSpPr>
            <p:nvPr/>
          </p:nvSpPr>
          <p:spPr bwMode="auto">
            <a:xfrm>
              <a:off x="1077" y="3057"/>
              <a:ext cx="323" cy="111"/>
            </a:xfrm>
            <a:custGeom>
              <a:avLst/>
              <a:gdLst>
                <a:gd name="T0" fmla="*/ 0 w 186"/>
                <a:gd name="T1" fmla="*/ 32 h 64"/>
                <a:gd name="T2" fmla="*/ 0 w 186"/>
                <a:gd name="T3" fmla="*/ 32 h 64"/>
                <a:gd name="T4" fmla="*/ 34 w 186"/>
                <a:gd name="T5" fmla="*/ 62 h 64"/>
                <a:gd name="T6" fmla="*/ 186 w 186"/>
                <a:gd name="T7" fmla="*/ 48 h 64"/>
                <a:gd name="T8" fmla="*/ 186 w 186"/>
                <a:gd name="T9" fmla="*/ 16 h 64"/>
                <a:gd name="T10" fmla="*/ 34 w 186"/>
                <a:gd name="T11" fmla="*/ 2 h 64"/>
                <a:gd name="T12" fmla="*/ 0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0" y="32"/>
                  </a:moveTo>
                  <a:cubicBezTo>
                    <a:pt x="0" y="32"/>
                    <a:pt x="0" y="32"/>
                    <a:pt x="0" y="32"/>
                  </a:cubicBezTo>
                  <a:cubicBezTo>
                    <a:pt x="0" y="50"/>
                    <a:pt x="16" y="64"/>
                    <a:pt x="34" y="62"/>
                  </a:cubicBezTo>
                  <a:cubicBezTo>
                    <a:pt x="186" y="48"/>
                    <a:pt x="186" y="48"/>
                    <a:pt x="186" y="48"/>
                  </a:cubicBezTo>
                  <a:cubicBezTo>
                    <a:pt x="186" y="16"/>
                    <a:pt x="186" y="16"/>
                    <a:pt x="186" y="16"/>
                  </a:cubicBezTo>
                  <a:cubicBezTo>
                    <a:pt x="34" y="2"/>
                    <a:pt x="34" y="2"/>
                    <a:pt x="34" y="2"/>
                  </a:cubicBezTo>
                  <a:cubicBezTo>
                    <a:pt x="16" y="0"/>
                    <a:pt x="0" y="14"/>
                    <a:pt x="0"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53">
              <a:extLst>
                <a:ext uri="{FF2B5EF4-FFF2-40B4-BE49-F238E27FC236}">
                  <a16:creationId xmlns:a16="http://schemas.microsoft.com/office/drawing/2014/main" id="{73867F99-414E-42DA-A5F9-45BE87B20805}"/>
                </a:ext>
              </a:extLst>
            </p:cNvPr>
            <p:cNvSpPr>
              <a:spLocks/>
            </p:cNvSpPr>
            <p:nvPr/>
          </p:nvSpPr>
          <p:spPr bwMode="auto">
            <a:xfrm>
              <a:off x="1077" y="3064"/>
              <a:ext cx="323" cy="104"/>
            </a:xfrm>
            <a:custGeom>
              <a:avLst/>
              <a:gdLst>
                <a:gd name="T0" fmla="*/ 19 w 186"/>
                <a:gd name="T1" fmla="*/ 10 h 60"/>
                <a:gd name="T2" fmla="*/ 52 w 186"/>
                <a:gd name="T3" fmla="*/ 40 h 60"/>
                <a:gd name="T4" fmla="*/ 186 w 186"/>
                <a:gd name="T5" fmla="*/ 28 h 60"/>
                <a:gd name="T6" fmla="*/ 186 w 186"/>
                <a:gd name="T7" fmla="*/ 44 h 60"/>
                <a:gd name="T8" fmla="*/ 34 w 186"/>
                <a:gd name="T9" fmla="*/ 58 h 60"/>
                <a:gd name="T10" fmla="*/ 0 w 186"/>
                <a:gd name="T11" fmla="*/ 28 h 60"/>
                <a:gd name="T12" fmla="*/ 21 w 186"/>
                <a:gd name="T13" fmla="*/ 0 h 60"/>
                <a:gd name="T14" fmla="*/ 19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9" y="10"/>
                  </a:moveTo>
                  <a:cubicBezTo>
                    <a:pt x="19" y="28"/>
                    <a:pt x="34" y="42"/>
                    <a:pt x="52" y="40"/>
                  </a:cubicBezTo>
                  <a:cubicBezTo>
                    <a:pt x="186" y="28"/>
                    <a:pt x="186" y="28"/>
                    <a:pt x="186" y="28"/>
                  </a:cubicBezTo>
                  <a:cubicBezTo>
                    <a:pt x="186" y="44"/>
                    <a:pt x="186" y="44"/>
                    <a:pt x="186" y="44"/>
                  </a:cubicBezTo>
                  <a:cubicBezTo>
                    <a:pt x="34" y="58"/>
                    <a:pt x="34" y="58"/>
                    <a:pt x="34" y="58"/>
                  </a:cubicBezTo>
                  <a:cubicBezTo>
                    <a:pt x="16" y="60"/>
                    <a:pt x="0" y="46"/>
                    <a:pt x="0" y="28"/>
                  </a:cubicBezTo>
                  <a:cubicBezTo>
                    <a:pt x="0" y="15"/>
                    <a:pt x="9" y="4"/>
                    <a:pt x="21" y="0"/>
                  </a:cubicBezTo>
                  <a:cubicBezTo>
                    <a:pt x="19" y="3"/>
                    <a:pt x="19" y="6"/>
                    <a:pt x="19"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Oval 54">
              <a:extLst>
                <a:ext uri="{FF2B5EF4-FFF2-40B4-BE49-F238E27FC236}">
                  <a16:creationId xmlns:a16="http://schemas.microsoft.com/office/drawing/2014/main" id="{3EF6C03E-2A23-45A4-8828-2F07CC464FBA}"/>
                </a:ext>
              </a:extLst>
            </p:cNvPr>
            <p:cNvSpPr>
              <a:spLocks noChangeArrowheads="1"/>
            </p:cNvSpPr>
            <p:nvPr/>
          </p:nvSpPr>
          <p:spPr bwMode="auto">
            <a:xfrm>
              <a:off x="1351" y="3013"/>
              <a:ext cx="96"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55">
              <a:extLst>
                <a:ext uri="{FF2B5EF4-FFF2-40B4-BE49-F238E27FC236}">
                  <a16:creationId xmlns:a16="http://schemas.microsoft.com/office/drawing/2014/main" id="{89D45205-DD75-44E6-900E-83C984CBF021}"/>
                </a:ext>
              </a:extLst>
            </p:cNvPr>
            <p:cNvSpPr>
              <a:spLocks/>
            </p:cNvSpPr>
            <p:nvPr/>
          </p:nvSpPr>
          <p:spPr bwMode="auto">
            <a:xfrm>
              <a:off x="1351" y="3015"/>
              <a:ext cx="80" cy="196"/>
            </a:xfrm>
            <a:custGeom>
              <a:avLst/>
              <a:gdLst>
                <a:gd name="T0" fmla="*/ 14 w 46"/>
                <a:gd name="T1" fmla="*/ 43 h 113"/>
                <a:gd name="T2" fmla="*/ 41 w 46"/>
                <a:gd name="T3" fmla="*/ 100 h 113"/>
                <a:gd name="T4" fmla="*/ 46 w 46"/>
                <a:gd name="T5" fmla="*/ 99 h 113"/>
                <a:gd name="T6" fmla="*/ 28 w 46"/>
                <a:gd name="T7" fmla="*/ 113 h 113"/>
                <a:gd name="T8" fmla="*/ 0 w 46"/>
                <a:gd name="T9" fmla="*/ 56 h 113"/>
                <a:gd name="T10" fmla="*/ 23 w 46"/>
                <a:gd name="T11" fmla="*/ 0 h 113"/>
                <a:gd name="T12" fmla="*/ 14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14" y="43"/>
                  </a:moveTo>
                  <a:cubicBezTo>
                    <a:pt x="14" y="74"/>
                    <a:pt x="26" y="100"/>
                    <a:pt x="41" y="100"/>
                  </a:cubicBezTo>
                  <a:cubicBezTo>
                    <a:pt x="43" y="100"/>
                    <a:pt x="44" y="100"/>
                    <a:pt x="46" y="99"/>
                  </a:cubicBezTo>
                  <a:cubicBezTo>
                    <a:pt x="41" y="108"/>
                    <a:pt x="35" y="113"/>
                    <a:pt x="28" y="113"/>
                  </a:cubicBezTo>
                  <a:cubicBezTo>
                    <a:pt x="13" y="113"/>
                    <a:pt x="0" y="88"/>
                    <a:pt x="0" y="56"/>
                  </a:cubicBezTo>
                  <a:cubicBezTo>
                    <a:pt x="0" y="28"/>
                    <a:pt x="10" y="5"/>
                    <a:pt x="23" y="0"/>
                  </a:cubicBezTo>
                  <a:cubicBezTo>
                    <a:pt x="17" y="10"/>
                    <a:pt x="14" y="26"/>
                    <a:pt x="14"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56">
              <a:extLst>
                <a:ext uri="{FF2B5EF4-FFF2-40B4-BE49-F238E27FC236}">
                  <a16:creationId xmlns:a16="http://schemas.microsoft.com/office/drawing/2014/main" id="{3D5ED959-F445-42CC-9810-F4A13B71A6B4}"/>
                </a:ext>
              </a:extLst>
            </p:cNvPr>
            <p:cNvSpPr>
              <a:spLocks/>
            </p:cNvSpPr>
            <p:nvPr/>
          </p:nvSpPr>
          <p:spPr bwMode="auto">
            <a:xfrm>
              <a:off x="431" y="3256"/>
              <a:ext cx="268" cy="269"/>
            </a:xfrm>
            <a:custGeom>
              <a:avLst/>
              <a:gdLst>
                <a:gd name="T0" fmla="*/ 143 w 155"/>
                <a:gd name="T1" fmla="*/ 13 h 155"/>
                <a:gd name="T2" fmla="*/ 143 w 155"/>
                <a:gd name="T3" fmla="*/ 13 h 155"/>
                <a:gd name="T4" fmla="*/ 140 w 155"/>
                <a:gd name="T5" fmla="*/ 58 h 155"/>
                <a:gd name="T6" fmla="*/ 23 w 155"/>
                <a:gd name="T7" fmla="*/ 155 h 155"/>
                <a:gd name="T8" fmla="*/ 0 w 155"/>
                <a:gd name="T9" fmla="*/ 133 h 155"/>
                <a:gd name="T10" fmla="*/ 97 w 155"/>
                <a:gd name="T11" fmla="*/ 15 h 155"/>
                <a:gd name="T12" fmla="*/ 14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3"/>
                  </a:moveTo>
                  <a:cubicBezTo>
                    <a:pt x="143" y="13"/>
                    <a:pt x="143" y="13"/>
                    <a:pt x="143" y="13"/>
                  </a:cubicBezTo>
                  <a:cubicBezTo>
                    <a:pt x="155" y="26"/>
                    <a:pt x="154" y="47"/>
                    <a:pt x="140" y="58"/>
                  </a:cubicBezTo>
                  <a:cubicBezTo>
                    <a:pt x="23" y="155"/>
                    <a:pt x="23" y="155"/>
                    <a:pt x="23" y="155"/>
                  </a:cubicBezTo>
                  <a:cubicBezTo>
                    <a:pt x="0" y="133"/>
                    <a:pt x="0" y="133"/>
                    <a:pt x="0" y="133"/>
                  </a:cubicBezTo>
                  <a:cubicBezTo>
                    <a:pt x="97" y="15"/>
                    <a:pt x="97" y="15"/>
                    <a:pt x="97" y="15"/>
                  </a:cubicBezTo>
                  <a:cubicBezTo>
                    <a:pt x="109" y="1"/>
                    <a:pt x="130" y="0"/>
                    <a:pt x="14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57">
              <a:extLst>
                <a:ext uri="{FF2B5EF4-FFF2-40B4-BE49-F238E27FC236}">
                  <a16:creationId xmlns:a16="http://schemas.microsoft.com/office/drawing/2014/main" id="{19334AA9-A36D-49F0-B2B1-EACFDAF442D8}"/>
                </a:ext>
              </a:extLst>
            </p:cNvPr>
            <p:cNvSpPr>
              <a:spLocks/>
            </p:cNvSpPr>
            <p:nvPr/>
          </p:nvSpPr>
          <p:spPr bwMode="auto">
            <a:xfrm>
              <a:off x="450" y="3260"/>
              <a:ext cx="249" cy="265"/>
            </a:xfrm>
            <a:custGeom>
              <a:avLst/>
              <a:gdLst>
                <a:gd name="T0" fmla="*/ 106 w 144"/>
                <a:gd name="T1" fmla="*/ 11 h 153"/>
                <a:gd name="T2" fmla="*/ 103 w 144"/>
                <a:gd name="T3" fmla="*/ 56 h 153"/>
                <a:gd name="T4" fmla="*/ 0 w 144"/>
                <a:gd name="T5" fmla="*/ 142 h 153"/>
                <a:gd name="T6" fmla="*/ 12 w 144"/>
                <a:gd name="T7" fmla="*/ 153 h 153"/>
                <a:gd name="T8" fmla="*/ 129 w 144"/>
                <a:gd name="T9" fmla="*/ 56 h 153"/>
                <a:gd name="T10" fmla="*/ 132 w 144"/>
                <a:gd name="T11" fmla="*/ 11 h 153"/>
                <a:gd name="T12" fmla="*/ 97 w 144"/>
                <a:gd name="T13" fmla="*/ 5 h 153"/>
                <a:gd name="T14" fmla="*/ 106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106" y="11"/>
                  </a:moveTo>
                  <a:cubicBezTo>
                    <a:pt x="119" y="24"/>
                    <a:pt x="117" y="45"/>
                    <a:pt x="103" y="56"/>
                  </a:cubicBezTo>
                  <a:cubicBezTo>
                    <a:pt x="0" y="142"/>
                    <a:pt x="0" y="142"/>
                    <a:pt x="0" y="142"/>
                  </a:cubicBezTo>
                  <a:cubicBezTo>
                    <a:pt x="12" y="153"/>
                    <a:pt x="12" y="153"/>
                    <a:pt x="12" y="153"/>
                  </a:cubicBezTo>
                  <a:cubicBezTo>
                    <a:pt x="129" y="56"/>
                    <a:pt x="129" y="56"/>
                    <a:pt x="129" y="56"/>
                  </a:cubicBezTo>
                  <a:cubicBezTo>
                    <a:pt x="143" y="45"/>
                    <a:pt x="144" y="24"/>
                    <a:pt x="132" y="11"/>
                  </a:cubicBezTo>
                  <a:cubicBezTo>
                    <a:pt x="122" y="1"/>
                    <a:pt x="108" y="0"/>
                    <a:pt x="97" y="5"/>
                  </a:cubicBezTo>
                  <a:cubicBezTo>
                    <a:pt x="100" y="6"/>
                    <a:pt x="103" y="8"/>
                    <a:pt x="106"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58">
              <a:extLst>
                <a:ext uri="{FF2B5EF4-FFF2-40B4-BE49-F238E27FC236}">
                  <a16:creationId xmlns:a16="http://schemas.microsoft.com/office/drawing/2014/main" id="{1680B4E3-0CE2-459E-9F77-1DA5D8D22771}"/>
                </a:ext>
              </a:extLst>
            </p:cNvPr>
            <p:cNvSpPr>
              <a:spLocks/>
            </p:cNvSpPr>
            <p:nvPr/>
          </p:nvSpPr>
          <p:spPr bwMode="auto">
            <a:xfrm>
              <a:off x="361" y="3418"/>
              <a:ext cx="177" cy="176"/>
            </a:xfrm>
            <a:custGeom>
              <a:avLst/>
              <a:gdLst>
                <a:gd name="T0" fmla="*/ 11 w 102"/>
                <a:gd name="T1" fmla="*/ 11 h 102"/>
                <a:gd name="T2" fmla="*/ 71 w 102"/>
                <a:gd name="T3" fmla="*/ 32 h 102"/>
                <a:gd name="T4" fmla="*/ 92 w 102"/>
                <a:gd name="T5" fmla="*/ 91 h 102"/>
                <a:gd name="T6" fmla="*/ 32 w 102"/>
                <a:gd name="T7" fmla="*/ 70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22" y="0"/>
                    <a:pt x="48" y="9"/>
                    <a:pt x="71" y="32"/>
                  </a:cubicBezTo>
                  <a:cubicBezTo>
                    <a:pt x="93" y="54"/>
                    <a:pt x="102" y="81"/>
                    <a:pt x="92" y="91"/>
                  </a:cubicBezTo>
                  <a:cubicBezTo>
                    <a:pt x="81" y="102"/>
                    <a:pt x="54" y="92"/>
                    <a:pt x="32" y="70"/>
                  </a:cubicBezTo>
                  <a:cubicBezTo>
                    <a:pt x="10" y="48"/>
                    <a:pt x="0" y="21"/>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59">
              <a:extLst>
                <a:ext uri="{FF2B5EF4-FFF2-40B4-BE49-F238E27FC236}">
                  <a16:creationId xmlns:a16="http://schemas.microsoft.com/office/drawing/2014/main" id="{6382FF93-592B-4BBE-9E90-214ED973075C}"/>
                </a:ext>
              </a:extLst>
            </p:cNvPr>
            <p:cNvSpPr>
              <a:spLocks/>
            </p:cNvSpPr>
            <p:nvPr/>
          </p:nvSpPr>
          <p:spPr bwMode="auto">
            <a:xfrm>
              <a:off x="387" y="3421"/>
              <a:ext cx="151" cy="165"/>
            </a:xfrm>
            <a:custGeom>
              <a:avLst/>
              <a:gdLst>
                <a:gd name="T0" fmla="*/ 37 w 87"/>
                <a:gd name="T1" fmla="*/ 30 h 95"/>
                <a:gd name="T2" fmla="*/ 58 w 87"/>
                <a:gd name="T3" fmla="*/ 89 h 95"/>
                <a:gd name="T4" fmla="*/ 54 w 87"/>
                <a:gd name="T5" fmla="*/ 92 h 95"/>
                <a:gd name="T6" fmla="*/ 77 w 87"/>
                <a:gd name="T7" fmla="*/ 89 h 95"/>
                <a:gd name="T8" fmla="*/ 56 w 87"/>
                <a:gd name="T9" fmla="*/ 30 h 95"/>
                <a:gd name="T10" fmla="*/ 0 w 87"/>
                <a:gd name="T11" fmla="*/ 6 h 95"/>
                <a:gd name="T12" fmla="*/ 37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37" y="30"/>
                  </a:moveTo>
                  <a:cubicBezTo>
                    <a:pt x="59" y="52"/>
                    <a:pt x="69" y="79"/>
                    <a:pt x="58" y="89"/>
                  </a:cubicBezTo>
                  <a:cubicBezTo>
                    <a:pt x="57" y="90"/>
                    <a:pt x="55" y="91"/>
                    <a:pt x="54" y="92"/>
                  </a:cubicBezTo>
                  <a:cubicBezTo>
                    <a:pt x="64" y="95"/>
                    <a:pt x="72" y="94"/>
                    <a:pt x="77" y="89"/>
                  </a:cubicBezTo>
                  <a:cubicBezTo>
                    <a:pt x="87" y="79"/>
                    <a:pt x="78" y="52"/>
                    <a:pt x="56" y="30"/>
                  </a:cubicBezTo>
                  <a:cubicBezTo>
                    <a:pt x="36" y="10"/>
                    <a:pt x="12" y="0"/>
                    <a:pt x="0" y="6"/>
                  </a:cubicBezTo>
                  <a:cubicBezTo>
                    <a:pt x="11" y="9"/>
                    <a:pt x="25" y="18"/>
                    <a:pt x="37"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60">
              <a:extLst>
                <a:ext uri="{FF2B5EF4-FFF2-40B4-BE49-F238E27FC236}">
                  <a16:creationId xmlns:a16="http://schemas.microsoft.com/office/drawing/2014/main" id="{7486193D-FC28-4329-B8E8-4B15F6040A8A}"/>
                </a:ext>
              </a:extLst>
            </p:cNvPr>
            <p:cNvSpPr>
              <a:spLocks/>
            </p:cNvSpPr>
            <p:nvPr/>
          </p:nvSpPr>
          <p:spPr bwMode="auto">
            <a:xfrm>
              <a:off x="987" y="2700"/>
              <a:ext cx="269" cy="268"/>
            </a:xfrm>
            <a:custGeom>
              <a:avLst/>
              <a:gdLst>
                <a:gd name="T0" fmla="*/ 13 w 155"/>
                <a:gd name="T1" fmla="*/ 143 h 155"/>
                <a:gd name="T2" fmla="*/ 13 w 155"/>
                <a:gd name="T3" fmla="*/ 143 h 155"/>
                <a:gd name="T4" fmla="*/ 58 w 155"/>
                <a:gd name="T5" fmla="*/ 140 h 155"/>
                <a:gd name="T6" fmla="*/ 155 w 155"/>
                <a:gd name="T7" fmla="*/ 23 h 155"/>
                <a:gd name="T8" fmla="*/ 133 w 155"/>
                <a:gd name="T9" fmla="*/ 0 h 155"/>
                <a:gd name="T10" fmla="*/ 15 w 155"/>
                <a:gd name="T11" fmla="*/ 97 h 155"/>
                <a:gd name="T12" fmla="*/ 1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43"/>
                  </a:moveTo>
                  <a:cubicBezTo>
                    <a:pt x="13" y="143"/>
                    <a:pt x="13" y="143"/>
                    <a:pt x="13" y="143"/>
                  </a:cubicBezTo>
                  <a:cubicBezTo>
                    <a:pt x="26" y="155"/>
                    <a:pt x="47" y="154"/>
                    <a:pt x="58" y="140"/>
                  </a:cubicBezTo>
                  <a:cubicBezTo>
                    <a:pt x="155" y="23"/>
                    <a:pt x="155" y="23"/>
                    <a:pt x="155" y="23"/>
                  </a:cubicBezTo>
                  <a:cubicBezTo>
                    <a:pt x="133" y="0"/>
                    <a:pt x="133" y="0"/>
                    <a:pt x="133" y="0"/>
                  </a:cubicBezTo>
                  <a:cubicBezTo>
                    <a:pt x="15" y="97"/>
                    <a:pt x="15" y="97"/>
                    <a:pt x="15" y="97"/>
                  </a:cubicBezTo>
                  <a:cubicBezTo>
                    <a:pt x="1" y="109"/>
                    <a:pt x="0" y="130"/>
                    <a:pt x="1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61">
              <a:extLst>
                <a:ext uri="{FF2B5EF4-FFF2-40B4-BE49-F238E27FC236}">
                  <a16:creationId xmlns:a16="http://schemas.microsoft.com/office/drawing/2014/main" id="{5C680A9F-9018-4D64-AD00-BE54FBDA4B94}"/>
                </a:ext>
              </a:extLst>
            </p:cNvPr>
            <p:cNvSpPr>
              <a:spLocks/>
            </p:cNvSpPr>
            <p:nvPr/>
          </p:nvSpPr>
          <p:spPr bwMode="auto">
            <a:xfrm>
              <a:off x="991" y="2719"/>
              <a:ext cx="265" cy="249"/>
            </a:xfrm>
            <a:custGeom>
              <a:avLst/>
              <a:gdLst>
                <a:gd name="T0" fmla="*/ 11 w 153"/>
                <a:gd name="T1" fmla="*/ 106 h 144"/>
                <a:gd name="T2" fmla="*/ 56 w 153"/>
                <a:gd name="T3" fmla="*/ 103 h 144"/>
                <a:gd name="T4" fmla="*/ 141 w 153"/>
                <a:gd name="T5" fmla="*/ 0 h 144"/>
                <a:gd name="T6" fmla="*/ 153 w 153"/>
                <a:gd name="T7" fmla="*/ 12 h 144"/>
                <a:gd name="T8" fmla="*/ 56 w 153"/>
                <a:gd name="T9" fmla="*/ 129 h 144"/>
                <a:gd name="T10" fmla="*/ 11 w 153"/>
                <a:gd name="T11" fmla="*/ 132 h 144"/>
                <a:gd name="T12" fmla="*/ 5 w 153"/>
                <a:gd name="T13" fmla="*/ 97 h 144"/>
                <a:gd name="T14" fmla="*/ 11 w 153"/>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4">
                  <a:moveTo>
                    <a:pt x="11" y="106"/>
                  </a:moveTo>
                  <a:cubicBezTo>
                    <a:pt x="24" y="119"/>
                    <a:pt x="45" y="117"/>
                    <a:pt x="56" y="103"/>
                  </a:cubicBezTo>
                  <a:cubicBezTo>
                    <a:pt x="141" y="0"/>
                    <a:pt x="141" y="0"/>
                    <a:pt x="141" y="0"/>
                  </a:cubicBezTo>
                  <a:cubicBezTo>
                    <a:pt x="153" y="12"/>
                    <a:pt x="153" y="12"/>
                    <a:pt x="153" y="12"/>
                  </a:cubicBezTo>
                  <a:cubicBezTo>
                    <a:pt x="56" y="129"/>
                    <a:pt x="56" y="129"/>
                    <a:pt x="56" y="129"/>
                  </a:cubicBezTo>
                  <a:cubicBezTo>
                    <a:pt x="45" y="143"/>
                    <a:pt x="24" y="144"/>
                    <a:pt x="11" y="132"/>
                  </a:cubicBezTo>
                  <a:cubicBezTo>
                    <a:pt x="1" y="122"/>
                    <a:pt x="0" y="108"/>
                    <a:pt x="5" y="97"/>
                  </a:cubicBezTo>
                  <a:cubicBezTo>
                    <a:pt x="6" y="100"/>
                    <a:pt x="8" y="103"/>
                    <a:pt x="11"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62">
              <a:extLst>
                <a:ext uri="{FF2B5EF4-FFF2-40B4-BE49-F238E27FC236}">
                  <a16:creationId xmlns:a16="http://schemas.microsoft.com/office/drawing/2014/main" id="{1100DD04-D5FC-4E13-8D82-5B88ED569CE6}"/>
                </a:ext>
              </a:extLst>
            </p:cNvPr>
            <p:cNvSpPr>
              <a:spLocks/>
            </p:cNvSpPr>
            <p:nvPr/>
          </p:nvSpPr>
          <p:spPr bwMode="auto">
            <a:xfrm>
              <a:off x="1148" y="2630"/>
              <a:ext cx="177" cy="177"/>
            </a:xfrm>
            <a:custGeom>
              <a:avLst/>
              <a:gdLst>
                <a:gd name="T0" fmla="*/ 11 w 102"/>
                <a:gd name="T1" fmla="*/ 11 h 102"/>
                <a:gd name="T2" fmla="*/ 32 w 102"/>
                <a:gd name="T3" fmla="*/ 71 h 102"/>
                <a:gd name="T4" fmla="*/ 91 w 102"/>
                <a:gd name="T5" fmla="*/ 92 h 102"/>
                <a:gd name="T6" fmla="*/ 70 w 102"/>
                <a:gd name="T7" fmla="*/ 32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0" y="22"/>
                    <a:pt x="9" y="48"/>
                    <a:pt x="32" y="71"/>
                  </a:cubicBezTo>
                  <a:cubicBezTo>
                    <a:pt x="54" y="93"/>
                    <a:pt x="81" y="102"/>
                    <a:pt x="91" y="92"/>
                  </a:cubicBezTo>
                  <a:cubicBezTo>
                    <a:pt x="102" y="81"/>
                    <a:pt x="92" y="54"/>
                    <a:pt x="70" y="32"/>
                  </a:cubicBezTo>
                  <a:cubicBezTo>
                    <a:pt x="48" y="10"/>
                    <a:pt x="21" y="0"/>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63">
              <a:extLst>
                <a:ext uri="{FF2B5EF4-FFF2-40B4-BE49-F238E27FC236}">
                  <a16:creationId xmlns:a16="http://schemas.microsoft.com/office/drawing/2014/main" id="{E5E98CDD-2BF7-46AB-AE59-EE04B2F57416}"/>
                </a:ext>
              </a:extLst>
            </p:cNvPr>
            <p:cNvSpPr>
              <a:spLocks/>
            </p:cNvSpPr>
            <p:nvPr/>
          </p:nvSpPr>
          <p:spPr bwMode="auto">
            <a:xfrm>
              <a:off x="1152" y="2656"/>
              <a:ext cx="165" cy="151"/>
            </a:xfrm>
            <a:custGeom>
              <a:avLst/>
              <a:gdLst>
                <a:gd name="T0" fmla="*/ 30 w 95"/>
                <a:gd name="T1" fmla="*/ 37 h 87"/>
                <a:gd name="T2" fmla="*/ 89 w 95"/>
                <a:gd name="T3" fmla="*/ 58 h 87"/>
                <a:gd name="T4" fmla="*/ 92 w 95"/>
                <a:gd name="T5" fmla="*/ 54 h 87"/>
                <a:gd name="T6" fmla="*/ 89 w 95"/>
                <a:gd name="T7" fmla="*/ 77 h 87"/>
                <a:gd name="T8" fmla="*/ 30 w 95"/>
                <a:gd name="T9" fmla="*/ 56 h 87"/>
                <a:gd name="T10" fmla="*/ 6 w 95"/>
                <a:gd name="T11" fmla="*/ 0 h 87"/>
                <a:gd name="T12" fmla="*/ 30 w 95"/>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5" h="87">
                  <a:moveTo>
                    <a:pt x="30" y="37"/>
                  </a:moveTo>
                  <a:cubicBezTo>
                    <a:pt x="52" y="59"/>
                    <a:pt x="79" y="69"/>
                    <a:pt x="89" y="58"/>
                  </a:cubicBezTo>
                  <a:cubicBezTo>
                    <a:pt x="90" y="57"/>
                    <a:pt x="91" y="55"/>
                    <a:pt x="92" y="54"/>
                  </a:cubicBezTo>
                  <a:cubicBezTo>
                    <a:pt x="95" y="64"/>
                    <a:pt x="94" y="72"/>
                    <a:pt x="89" y="77"/>
                  </a:cubicBezTo>
                  <a:cubicBezTo>
                    <a:pt x="79" y="87"/>
                    <a:pt x="52" y="78"/>
                    <a:pt x="30" y="56"/>
                  </a:cubicBezTo>
                  <a:cubicBezTo>
                    <a:pt x="10" y="36"/>
                    <a:pt x="0" y="12"/>
                    <a:pt x="6" y="0"/>
                  </a:cubicBezTo>
                  <a:cubicBezTo>
                    <a:pt x="9" y="11"/>
                    <a:pt x="17" y="25"/>
                    <a:pt x="30"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17" name="Group 18">
            <a:extLst>
              <a:ext uri="{FF2B5EF4-FFF2-40B4-BE49-F238E27FC236}">
                <a16:creationId xmlns:a16="http://schemas.microsoft.com/office/drawing/2014/main" id="{8B36F9C5-EFEB-464B-8C2B-E3C2C2D6C06E}"/>
              </a:ext>
            </a:extLst>
          </p:cNvPr>
          <p:cNvGrpSpPr>
            <a:grpSpLocks noChangeAspect="1"/>
          </p:cNvGrpSpPr>
          <p:nvPr/>
        </p:nvGrpSpPr>
        <p:grpSpPr bwMode="auto">
          <a:xfrm>
            <a:off x="7051458" y="990956"/>
            <a:ext cx="1331686" cy="1331685"/>
            <a:chOff x="240" y="2509"/>
            <a:chExt cx="1207" cy="1207"/>
          </a:xfrm>
        </p:grpSpPr>
        <p:sp>
          <p:nvSpPr>
            <p:cNvPr id="218" name="Freeform 19">
              <a:extLst>
                <a:ext uri="{FF2B5EF4-FFF2-40B4-BE49-F238E27FC236}">
                  <a16:creationId xmlns:a16="http://schemas.microsoft.com/office/drawing/2014/main" id="{A743C8CB-BC58-48D3-AFA7-A0AAD1E70886}"/>
                </a:ext>
              </a:extLst>
            </p:cNvPr>
            <p:cNvSpPr>
              <a:spLocks/>
            </p:cNvSpPr>
            <p:nvPr/>
          </p:nvSpPr>
          <p:spPr bwMode="auto">
            <a:xfrm>
              <a:off x="587" y="2635"/>
              <a:ext cx="216" cy="309"/>
            </a:xfrm>
            <a:custGeom>
              <a:avLst/>
              <a:gdLst>
                <a:gd name="T0" fmla="*/ 118 w 125"/>
                <a:gd name="T1" fmla="*/ 137 h 178"/>
                <a:gd name="T2" fmla="*/ 70 w 125"/>
                <a:gd name="T3" fmla="*/ 45 h 178"/>
                <a:gd name="T4" fmla="*/ 91 w 125"/>
                <a:gd name="T5" fmla="*/ 13 h 178"/>
                <a:gd name="T6" fmla="*/ 39 w 125"/>
                <a:gd name="T7" fmla="*/ 10 h 178"/>
                <a:gd name="T8" fmla="*/ 4 w 125"/>
                <a:gd name="T9" fmla="*/ 49 h 178"/>
                <a:gd name="T10" fmla="*/ 42 w 125"/>
                <a:gd name="T11" fmla="*/ 56 h 178"/>
                <a:gd name="T12" fmla="*/ 72 w 125"/>
                <a:gd name="T13" fmla="*/ 156 h 178"/>
                <a:gd name="T14" fmla="*/ 106 w 125"/>
                <a:gd name="T15" fmla="*/ 172 h 178"/>
                <a:gd name="T16" fmla="*/ 118 w 125"/>
                <a:gd name="T17" fmla="*/ 13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18" y="137"/>
                  </a:moveTo>
                  <a:cubicBezTo>
                    <a:pt x="70" y="45"/>
                    <a:pt x="70" y="45"/>
                    <a:pt x="70" y="45"/>
                  </a:cubicBezTo>
                  <a:cubicBezTo>
                    <a:pt x="86" y="35"/>
                    <a:pt x="95" y="22"/>
                    <a:pt x="91" y="13"/>
                  </a:cubicBezTo>
                  <a:cubicBezTo>
                    <a:pt x="87" y="2"/>
                    <a:pt x="63" y="0"/>
                    <a:pt x="39" y="10"/>
                  </a:cubicBezTo>
                  <a:cubicBezTo>
                    <a:pt x="15" y="20"/>
                    <a:pt x="0" y="37"/>
                    <a:pt x="4" y="49"/>
                  </a:cubicBezTo>
                  <a:cubicBezTo>
                    <a:pt x="8" y="58"/>
                    <a:pt x="24" y="61"/>
                    <a:pt x="42" y="56"/>
                  </a:cubicBezTo>
                  <a:cubicBezTo>
                    <a:pt x="72" y="156"/>
                    <a:pt x="72" y="156"/>
                    <a:pt x="72" y="156"/>
                  </a:cubicBezTo>
                  <a:cubicBezTo>
                    <a:pt x="76" y="170"/>
                    <a:pt x="92" y="178"/>
                    <a:pt x="106" y="172"/>
                  </a:cubicBezTo>
                  <a:cubicBezTo>
                    <a:pt x="120" y="167"/>
                    <a:pt x="125" y="150"/>
                    <a:pt x="118" y="1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20">
              <a:extLst>
                <a:ext uri="{FF2B5EF4-FFF2-40B4-BE49-F238E27FC236}">
                  <a16:creationId xmlns:a16="http://schemas.microsoft.com/office/drawing/2014/main" id="{68C3F170-87EB-4D03-BF66-C7D982613EE2}"/>
                </a:ext>
              </a:extLst>
            </p:cNvPr>
            <p:cNvSpPr>
              <a:spLocks/>
            </p:cNvSpPr>
            <p:nvPr/>
          </p:nvSpPr>
          <p:spPr bwMode="auto">
            <a:xfrm>
              <a:off x="883" y="3281"/>
              <a:ext cx="217" cy="308"/>
            </a:xfrm>
            <a:custGeom>
              <a:avLst/>
              <a:gdLst>
                <a:gd name="T0" fmla="*/ 121 w 125"/>
                <a:gd name="T1" fmla="*/ 129 h 178"/>
                <a:gd name="T2" fmla="*/ 83 w 125"/>
                <a:gd name="T3" fmla="*/ 122 h 178"/>
                <a:gd name="T4" fmla="*/ 53 w 125"/>
                <a:gd name="T5" fmla="*/ 22 h 178"/>
                <a:gd name="T6" fmla="*/ 19 w 125"/>
                <a:gd name="T7" fmla="*/ 6 h 178"/>
                <a:gd name="T8" fmla="*/ 7 w 125"/>
                <a:gd name="T9" fmla="*/ 41 h 178"/>
                <a:gd name="T10" fmla="*/ 55 w 125"/>
                <a:gd name="T11" fmla="*/ 133 h 178"/>
                <a:gd name="T12" fmla="*/ 34 w 125"/>
                <a:gd name="T13" fmla="*/ 165 h 178"/>
                <a:gd name="T14" fmla="*/ 86 w 125"/>
                <a:gd name="T15" fmla="*/ 168 h 178"/>
                <a:gd name="T16" fmla="*/ 121 w 125"/>
                <a:gd name="T17" fmla="*/ 129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21" y="129"/>
                  </a:moveTo>
                  <a:cubicBezTo>
                    <a:pt x="117" y="120"/>
                    <a:pt x="102" y="118"/>
                    <a:pt x="83" y="122"/>
                  </a:cubicBezTo>
                  <a:cubicBezTo>
                    <a:pt x="53" y="22"/>
                    <a:pt x="53" y="22"/>
                    <a:pt x="53" y="22"/>
                  </a:cubicBezTo>
                  <a:cubicBezTo>
                    <a:pt x="49" y="8"/>
                    <a:pt x="33" y="0"/>
                    <a:pt x="19" y="6"/>
                  </a:cubicBezTo>
                  <a:cubicBezTo>
                    <a:pt x="6" y="12"/>
                    <a:pt x="0" y="28"/>
                    <a:pt x="7" y="41"/>
                  </a:cubicBezTo>
                  <a:cubicBezTo>
                    <a:pt x="55" y="133"/>
                    <a:pt x="55" y="133"/>
                    <a:pt x="55" y="133"/>
                  </a:cubicBezTo>
                  <a:cubicBezTo>
                    <a:pt x="39" y="143"/>
                    <a:pt x="30" y="156"/>
                    <a:pt x="34" y="165"/>
                  </a:cubicBezTo>
                  <a:cubicBezTo>
                    <a:pt x="39" y="177"/>
                    <a:pt x="62" y="178"/>
                    <a:pt x="86" y="168"/>
                  </a:cubicBezTo>
                  <a:cubicBezTo>
                    <a:pt x="110" y="158"/>
                    <a:pt x="125" y="141"/>
                    <a:pt x="121" y="12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21">
              <a:extLst>
                <a:ext uri="{FF2B5EF4-FFF2-40B4-BE49-F238E27FC236}">
                  <a16:creationId xmlns:a16="http://schemas.microsoft.com/office/drawing/2014/main" id="{EAF720AA-775C-40CA-8403-09B9CA5ADA52}"/>
                </a:ext>
              </a:extLst>
            </p:cNvPr>
            <p:cNvSpPr>
              <a:spLocks/>
            </p:cNvSpPr>
            <p:nvPr/>
          </p:nvSpPr>
          <p:spPr bwMode="auto">
            <a:xfrm>
              <a:off x="368" y="2852"/>
              <a:ext cx="307" cy="220"/>
            </a:xfrm>
            <a:custGeom>
              <a:avLst/>
              <a:gdLst>
                <a:gd name="T0" fmla="*/ 155 w 177"/>
                <a:gd name="T1" fmla="*/ 74 h 127"/>
                <a:gd name="T2" fmla="*/ 56 w 177"/>
                <a:gd name="T3" fmla="*/ 43 h 127"/>
                <a:gd name="T4" fmla="*/ 49 w 177"/>
                <a:gd name="T5" fmla="*/ 5 h 127"/>
                <a:gd name="T6" fmla="*/ 10 w 177"/>
                <a:gd name="T7" fmla="*/ 40 h 127"/>
                <a:gd name="T8" fmla="*/ 13 w 177"/>
                <a:gd name="T9" fmla="*/ 92 h 127"/>
                <a:gd name="T10" fmla="*/ 44 w 177"/>
                <a:gd name="T11" fmla="*/ 71 h 127"/>
                <a:gd name="T12" fmla="*/ 136 w 177"/>
                <a:gd name="T13" fmla="*/ 119 h 127"/>
                <a:gd name="T14" fmla="*/ 171 w 177"/>
                <a:gd name="T15" fmla="*/ 107 h 127"/>
                <a:gd name="T16" fmla="*/ 171 w 177"/>
                <a:gd name="T17" fmla="*/ 107 h 127"/>
                <a:gd name="T18" fmla="*/ 155 w 177"/>
                <a:gd name="T19" fmla="*/ 7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7">
                  <a:moveTo>
                    <a:pt x="155" y="74"/>
                  </a:moveTo>
                  <a:cubicBezTo>
                    <a:pt x="56" y="43"/>
                    <a:pt x="56" y="43"/>
                    <a:pt x="56" y="43"/>
                  </a:cubicBezTo>
                  <a:cubicBezTo>
                    <a:pt x="60" y="24"/>
                    <a:pt x="58" y="9"/>
                    <a:pt x="49" y="5"/>
                  </a:cubicBezTo>
                  <a:cubicBezTo>
                    <a:pt x="37" y="0"/>
                    <a:pt x="20" y="16"/>
                    <a:pt x="10" y="40"/>
                  </a:cubicBezTo>
                  <a:cubicBezTo>
                    <a:pt x="0" y="64"/>
                    <a:pt x="1" y="87"/>
                    <a:pt x="13" y="92"/>
                  </a:cubicBezTo>
                  <a:cubicBezTo>
                    <a:pt x="22" y="96"/>
                    <a:pt x="35" y="86"/>
                    <a:pt x="44" y="71"/>
                  </a:cubicBezTo>
                  <a:cubicBezTo>
                    <a:pt x="136" y="119"/>
                    <a:pt x="136" y="119"/>
                    <a:pt x="136" y="119"/>
                  </a:cubicBezTo>
                  <a:cubicBezTo>
                    <a:pt x="149" y="127"/>
                    <a:pt x="166" y="121"/>
                    <a:pt x="171" y="107"/>
                  </a:cubicBezTo>
                  <a:cubicBezTo>
                    <a:pt x="171" y="107"/>
                    <a:pt x="171" y="107"/>
                    <a:pt x="171" y="107"/>
                  </a:cubicBezTo>
                  <a:cubicBezTo>
                    <a:pt x="177" y="94"/>
                    <a:pt x="170" y="78"/>
                    <a:pt x="155" y="74"/>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22">
              <a:extLst>
                <a:ext uri="{FF2B5EF4-FFF2-40B4-BE49-F238E27FC236}">
                  <a16:creationId xmlns:a16="http://schemas.microsoft.com/office/drawing/2014/main" id="{2F77AD6B-BC57-43C4-82D8-CA4CE6975856}"/>
                </a:ext>
              </a:extLst>
            </p:cNvPr>
            <p:cNvSpPr>
              <a:spLocks/>
            </p:cNvSpPr>
            <p:nvPr/>
          </p:nvSpPr>
          <p:spPr bwMode="auto">
            <a:xfrm>
              <a:off x="1011" y="3154"/>
              <a:ext cx="307" cy="218"/>
            </a:xfrm>
            <a:custGeom>
              <a:avLst/>
              <a:gdLst>
                <a:gd name="T0" fmla="*/ 165 w 177"/>
                <a:gd name="T1" fmla="*/ 35 h 126"/>
                <a:gd name="T2" fmla="*/ 133 w 177"/>
                <a:gd name="T3" fmla="*/ 56 h 126"/>
                <a:gd name="T4" fmla="*/ 41 w 177"/>
                <a:gd name="T5" fmla="*/ 7 h 126"/>
                <a:gd name="T6" fmla="*/ 6 w 177"/>
                <a:gd name="T7" fmla="*/ 19 h 126"/>
                <a:gd name="T8" fmla="*/ 22 w 177"/>
                <a:gd name="T9" fmla="*/ 53 h 126"/>
                <a:gd name="T10" fmla="*/ 121 w 177"/>
                <a:gd name="T11" fmla="*/ 84 h 126"/>
                <a:gd name="T12" fmla="*/ 128 w 177"/>
                <a:gd name="T13" fmla="*/ 121 h 126"/>
                <a:gd name="T14" fmla="*/ 167 w 177"/>
                <a:gd name="T15" fmla="*/ 87 h 126"/>
                <a:gd name="T16" fmla="*/ 165 w 177"/>
                <a:gd name="T17" fmla="*/ 3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126">
                  <a:moveTo>
                    <a:pt x="165" y="35"/>
                  </a:moveTo>
                  <a:cubicBezTo>
                    <a:pt x="156" y="31"/>
                    <a:pt x="143" y="40"/>
                    <a:pt x="133" y="56"/>
                  </a:cubicBezTo>
                  <a:cubicBezTo>
                    <a:pt x="41" y="7"/>
                    <a:pt x="41" y="7"/>
                    <a:pt x="41" y="7"/>
                  </a:cubicBezTo>
                  <a:cubicBezTo>
                    <a:pt x="28" y="0"/>
                    <a:pt x="12" y="5"/>
                    <a:pt x="6" y="19"/>
                  </a:cubicBezTo>
                  <a:cubicBezTo>
                    <a:pt x="0" y="33"/>
                    <a:pt x="8" y="48"/>
                    <a:pt x="22" y="53"/>
                  </a:cubicBezTo>
                  <a:cubicBezTo>
                    <a:pt x="121" y="84"/>
                    <a:pt x="121" y="84"/>
                    <a:pt x="121" y="84"/>
                  </a:cubicBezTo>
                  <a:cubicBezTo>
                    <a:pt x="117" y="102"/>
                    <a:pt x="119" y="117"/>
                    <a:pt x="128" y="121"/>
                  </a:cubicBezTo>
                  <a:cubicBezTo>
                    <a:pt x="140" y="126"/>
                    <a:pt x="157" y="110"/>
                    <a:pt x="167" y="87"/>
                  </a:cubicBezTo>
                  <a:cubicBezTo>
                    <a:pt x="177" y="63"/>
                    <a:pt x="176" y="39"/>
                    <a:pt x="165" y="35"/>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23">
              <a:extLst>
                <a:ext uri="{FF2B5EF4-FFF2-40B4-BE49-F238E27FC236}">
                  <a16:creationId xmlns:a16="http://schemas.microsoft.com/office/drawing/2014/main" id="{A3587BDD-0C98-4320-AFB8-72BCFD37A0F0}"/>
                </a:ext>
              </a:extLst>
            </p:cNvPr>
            <p:cNvSpPr>
              <a:spLocks/>
            </p:cNvSpPr>
            <p:nvPr/>
          </p:nvSpPr>
          <p:spPr bwMode="auto">
            <a:xfrm>
              <a:off x="366" y="3152"/>
              <a:ext cx="309" cy="219"/>
            </a:xfrm>
            <a:custGeom>
              <a:avLst/>
              <a:gdLst>
                <a:gd name="T0" fmla="*/ 172 w 178"/>
                <a:gd name="T1" fmla="*/ 19 h 126"/>
                <a:gd name="T2" fmla="*/ 137 w 178"/>
                <a:gd name="T3" fmla="*/ 7 h 126"/>
                <a:gd name="T4" fmla="*/ 45 w 178"/>
                <a:gd name="T5" fmla="*/ 55 h 126"/>
                <a:gd name="T6" fmla="*/ 13 w 178"/>
                <a:gd name="T7" fmla="*/ 34 h 126"/>
                <a:gd name="T8" fmla="*/ 10 w 178"/>
                <a:gd name="T9" fmla="*/ 86 h 126"/>
                <a:gd name="T10" fmla="*/ 49 w 178"/>
                <a:gd name="T11" fmla="*/ 121 h 126"/>
                <a:gd name="T12" fmla="*/ 56 w 178"/>
                <a:gd name="T13" fmla="*/ 83 h 126"/>
                <a:gd name="T14" fmla="*/ 156 w 178"/>
                <a:gd name="T15" fmla="*/ 53 h 126"/>
                <a:gd name="T16" fmla="*/ 172 w 178"/>
                <a:gd name="T17" fmla="*/ 1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6">
                  <a:moveTo>
                    <a:pt x="172" y="19"/>
                  </a:moveTo>
                  <a:cubicBezTo>
                    <a:pt x="167" y="6"/>
                    <a:pt x="150" y="0"/>
                    <a:pt x="137" y="7"/>
                  </a:cubicBezTo>
                  <a:cubicBezTo>
                    <a:pt x="45" y="55"/>
                    <a:pt x="45" y="55"/>
                    <a:pt x="45" y="55"/>
                  </a:cubicBezTo>
                  <a:cubicBezTo>
                    <a:pt x="35" y="39"/>
                    <a:pt x="22" y="30"/>
                    <a:pt x="13" y="34"/>
                  </a:cubicBezTo>
                  <a:cubicBezTo>
                    <a:pt x="2" y="39"/>
                    <a:pt x="0" y="62"/>
                    <a:pt x="10" y="86"/>
                  </a:cubicBezTo>
                  <a:cubicBezTo>
                    <a:pt x="20" y="110"/>
                    <a:pt x="37" y="126"/>
                    <a:pt x="49" y="121"/>
                  </a:cubicBezTo>
                  <a:cubicBezTo>
                    <a:pt x="58" y="117"/>
                    <a:pt x="61" y="102"/>
                    <a:pt x="56" y="83"/>
                  </a:cubicBezTo>
                  <a:cubicBezTo>
                    <a:pt x="156" y="53"/>
                    <a:pt x="156" y="53"/>
                    <a:pt x="156" y="53"/>
                  </a:cubicBezTo>
                  <a:cubicBezTo>
                    <a:pt x="170" y="49"/>
                    <a:pt x="178" y="33"/>
                    <a:pt x="172"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24">
              <a:extLst>
                <a:ext uri="{FF2B5EF4-FFF2-40B4-BE49-F238E27FC236}">
                  <a16:creationId xmlns:a16="http://schemas.microsoft.com/office/drawing/2014/main" id="{EB620572-6846-4BBE-8A20-C56ECCDA4F6B}"/>
                </a:ext>
              </a:extLst>
            </p:cNvPr>
            <p:cNvSpPr>
              <a:spLocks/>
            </p:cNvSpPr>
            <p:nvPr/>
          </p:nvSpPr>
          <p:spPr bwMode="auto">
            <a:xfrm>
              <a:off x="1011" y="2856"/>
              <a:ext cx="309" cy="216"/>
            </a:xfrm>
            <a:custGeom>
              <a:avLst/>
              <a:gdLst>
                <a:gd name="T0" fmla="*/ 168 w 178"/>
                <a:gd name="T1" fmla="*/ 39 h 125"/>
                <a:gd name="T2" fmla="*/ 129 w 178"/>
                <a:gd name="T3" fmla="*/ 5 h 125"/>
                <a:gd name="T4" fmla="*/ 122 w 178"/>
                <a:gd name="T5" fmla="*/ 42 h 125"/>
                <a:gd name="T6" fmla="*/ 22 w 178"/>
                <a:gd name="T7" fmla="*/ 72 h 125"/>
                <a:gd name="T8" fmla="*/ 6 w 178"/>
                <a:gd name="T9" fmla="*/ 106 h 125"/>
                <a:gd name="T10" fmla="*/ 41 w 178"/>
                <a:gd name="T11" fmla="*/ 118 h 125"/>
                <a:gd name="T12" fmla="*/ 133 w 178"/>
                <a:gd name="T13" fmla="*/ 70 h 125"/>
                <a:gd name="T14" fmla="*/ 165 w 178"/>
                <a:gd name="T15" fmla="*/ 91 h 125"/>
                <a:gd name="T16" fmla="*/ 168 w 178"/>
                <a:gd name="T17" fmla="*/ 3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5">
                  <a:moveTo>
                    <a:pt x="168" y="39"/>
                  </a:moveTo>
                  <a:cubicBezTo>
                    <a:pt x="158" y="15"/>
                    <a:pt x="141" y="0"/>
                    <a:pt x="129" y="5"/>
                  </a:cubicBezTo>
                  <a:cubicBezTo>
                    <a:pt x="120" y="8"/>
                    <a:pt x="118" y="24"/>
                    <a:pt x="122" y="42"/>
                  </a:cubicBezTo>
                  <a:cubicBezTo>
                    <a:pt x="22" y="72"/>
                    <a:pt x="22" y="72"/>
                    <a:pt x="22" y="72"/>
                  </a:cubicBezTo>
                  <a:cubicBezTo>
                    <a:pt x="8" y="76"/>
                    <a:pt x="0" y="92"/>
                    <a:pt x="6" y="106"/>
                  </a:cubicBezTo>
                  <a:cubicBezTo>
                    <a:pt x="12" y="120"/>
                    <a:pt x="28" y="125"/>
                    <a:pt x="41" y="118"/>
                  </a:cubicBezTo>
                  <a:cubicBezTo>
                    <a:pt x="133" y="70"/>
                    <a:pt x="133" y="70"/>
                    <a:pt x="133" y="70"/>
                  </a:cubicBezTo>
                  <a:cubicBezTo>
                    <a:pt x="143" y="86"/>
                    <a:pt x="156" y="95"/>
                    <a:pt x="165" y="91"/>
                  </a:cubicBezTo>
                  <a:cubicBezTo>
                    <a:pt x="177" y="87"/>
                    <a:pt x="178" y="63"/>
                    <a:pt x="168" y="3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25">
              <a:extLst>
                <a:ext uri="{FF2B5EF4-FFF2-40B4-BE49-F238E27FC236}">
                  <a16:creationId xmlns:a16="http://schemas.microsoft.com/office/drawing/2014/main" id="{8D0F3435-2CF2-4D11-9843-C0BD93F9DFF5}"/>
                </a:ext>
              </a:extLst>
            </p:cNvPr>
            <p:cNvSpPr>
              <a:spLocks/>
            </p:cNvSpPr>
            <p:nvPr/>
          </p:nvSpPr>
          <p:spPr bwMode="auto">
            <a:xfrm>
              <a:off x="583" y="3281"/>
              <a:ext cx="220" cy="306"/>
            </a:xfrm>
            <a:custGeom>
              <a:avLst/>
              <a:gdLst>
                <a:gd name="T0" fmla="*/ 107 w 127"/>
                <a:gd name="T1" fmla="*/ 6 h 177"/>
                <a:gd name="T2" fmla="*/ 107 w 127"/>
                <a:gd name="T3" fmla="*/ 6 h 177"/>
                <a:gd name="T4" fmla="*/ 74 w 127"/>
                <a:gd name="T5" fmla="*/ 22 h 177"/>
                <a:gd name="T6" fmla="*/ 43 w 127"/>
                <a:gd name="T7" fmla="*/ 121 h 177"/>
                <a:gd name="T8" fmla="*/ 5 w 127"/>
                <a:gd name="T9" fmla="*/ 129 h 177"/>
                <a:gd name="T10" fmla="*/ 40 w 127"/>
                <a:gd name="T11" fmla="*/ 167 h 177"/>
                <a:gd name="T12" fmla="*/ 92 w 127"/>
                <a:gd name="T13" fmla="*/ 165 h 177"/>
                <a:gd name="T14" fmla="*/ 71 w 127"/>
                <a:gd name="T15" fmla="*/ 133 h 177"/>
                <a:gd name="T16" fmla="*/ 119 w 127"/>
                <a:gd name="T17" fmla="*/ 41 h 177"/>
                <a:gd name="T18" fmla="*/ 107 w 127"/>
                <a:gd name="T19" fmla="*/ 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77">
                  <a:moveTo>
                    <a:pt x="107" y="6"/>
                  </a:moveTo>
                  <a:cubicBezTo>
                    <a:pt x="107" y="6"/>
                    <a:pt x="107" y="6"/>
                    <a:pt x="107" y="6"/>
                  </a:cubicBezTo>
                  <a:cubicBezTo>
                    <a:pt x="93" y="0"/>
                    <a:pt x="78" y="8"/>
                    <a:pt x="74" y="22"/>
                  </a:cubicBezTo>
                  <a:cubicBezTo>
                    <a:pt x="43" y="121"/>
                    <a:pt x="43" y="121"/>
                    <a:pt x="43" y="121"/>
                  </a:cubicBezTo>
                  <a:cubicBezTo>
                    <a:pt x="24" y="117"/>
                    <a:pt x="9" y="119"/>
                    <a:pt x="5" y="129"/>
                  </a:cubicBezTo>
                  <a:cubicBezTo>
                    <a:pt x="0" y="140"/>
                    <a:pt x="16" y="157"/>
                    <a:pt x="40" y="167"/>
                  </a:cubicBezTo>
                  <a:cubicBezTo>
                    <a:pt x="64" y="177"/>
                    <a:pt x="87" y="176"/>
                    <a:pt x="92" y="165"/>
                  </a:cubicBezTo>
                  <a:cubicBezTo>
                    <a:pt x="96" y="156"/>
                    <a:pt x="86" y="143"/>
                    <a:pt x="71" y="133"/>
                  </a:cubicBezTo>
                  <a:cubicBezTo>
                    <a:pt x="119" y="41"/>
                    <a:pt x="119" y="41"/>
                    <a:pt x="119" y="41"/>
                  </a:cubicBezTo>
                  <a:cubicBezTo>
                    <a:pt x="127" y="28"/>
                    <a:pt x="121" y="12"/>
                    <a:pt x="107" y="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26">
              <a:extLst>
                <a:ext uri="{FF2B5EF4-FFF2-40B4-BE49-F238E27FC236}">
                  <a16:creationId xmlns:a16="http://schemas.microsoft.com/office/drawing/2014/main" id="{134917D9-B502-44B6-97A8-4193E870726C}"/>
                </a:ext>
              </a:extLst>
            </p:cNvPr>
            <p:cNvSpPr>
              <a:spLocks/>
            </p:cNvSpPr>
            <p:nvPr/>
          </p:nvSpPr>
          <p:spPr bwMode="auto">
            <a:xfrm>
              <a:off x="885" y="2637"/>
              <a:ext cx="218" cy="307"/>
            </a:xfrm>
            <a:custGeom>
              <a:avLst/>
              <a:gdLst>
                <a:gd name="T0" fmla="*/ 87 w 126"/>
                <a:gd name="T1" fmla="*/ 10 h 177"/>
                <a:gd name="T2" fmla="*/ 35 w 126"/>
                <a:gd name="T3" fmla="*/ 13 h 177"/>
                <a:gd name="T4" fmla="*/ 56 w 126"/>
                <a:gd name="T5" fmla="*/ 44 h 177"/>
                <a:gd name="T6" fmla="*/ 7 w 126"/>
                <a:gd name="T7" fmla="*/ 136 h 177"/>
                <a:gd name="T8" fmla="*/ 19 w 126"/>
                <a:gd name="T9" fmla="*/ 172 h 177"/>
                <a:gd name="T10" fmla="*/ 53 w 126"/>
                <a:gd name="T11" fmla="*/ 155 h 177"/>
                <a:gd name="T12" fmla="*/ 84 w 126"/>
                <a:gd name="T13" fmla="*/ 56 h 177"/>
                <a:gd name="T14" fmla="*/ 121 w 126"/>
                <a:gd name="T15" fmla="*/ 49 h 177"/>
                <a:gd name="T16" fmla="*/ 87 w 126"/>
                <a:gd name="T17" fmla="*/ 1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 h="177">
                  <a:moveTo>
                    <a:pt x="87" y="10"/>
                  </a:moveTo>
                  <a:cubicBezTo>
                    <a:pt x="63" y="0"/>
                    <a:pt x="39" y="1"/>
                    <a:pt x="35" y="13"/>
                  </a:cubicBezTo>
                  <a:cubicBezTo>
                    <a:pt x="31" y="22"/>
                    <a:pt x="40" y="35"/>
                    <a:pt x="56" y="44"/>
                  </a:cubicBezTo>
                  <a:cubicBezTo>
                    <a:pt x="7" y="136"/>
                    <a:pt x="7" y="136"/>
                    <a:pt x="7" y="136"/>
                  </a:cubicBezTo>
                  <a:cubicBezTo>
                    <a:pt x="0" y="149"/>
                    <a:pt x="5" y="166"/>
                    <a:pt x="19" y="172"/>
                  </a:cubicBezTo>
                  <a:cubicBezTo>
                    <a:pt x="33" y="177"/>
                    <a:pt x="48" y="170"/>
                    <a:pt x="53" y="155"/>
                  </a:cubicBezTo>
                  <a:cubicBezTo>
                    <a:pt x="84" y="56"/>
                    <a:pt x="84" y="56"/>
                    <a:pt x="84" y="56"/>
                  </a:cubicBezTo>
                  <a:cubicBezTo>
                    <a:pt x="102" y="60"/>
                    <a:pt x="117" y="58"/>
                    <a:pt x="121" y="49"/>
                  </a:cubicBezTo>
                  <a:cubicBezTo>
                    <a:pt x="126" y="37"/>
                    <a:pt x="110" y="20"/>
                    <a:pt x="87"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Oval 27">
              <a:extLst>
                <a:ext uri="{FF2B5EF4-FFF2-40B4-BE49-F238E27FC236}">
                  <a16:creationId xmlns:a16="http://schemas.microsoft.com/office/drawing/2014/main" id="{D4977B9C-CDB0-4E1E-953E-D6CD9FF7EEC2}"/>
                </a:ext>
              </a:extLst>
            </p:cNvPr>
            <p:cNvSpPr>
              <a:spLocks noChangeArrowheads="1"/>
            </p:cNvSpPr>
            <p:nvPr/>
          </p:nvSpPr>
          <p:spPr bwMode="auto">
            <a:xfrm>
              <a:off x="535" y="2804"/>
              <a:ext cx="619" cy="617"/>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28">
              <a:extLst>
                <a:ext uri="{FF2B5EF4-FFF2-40B4-BE49-F238E27FC236}">
                  <a16:creationId xmlns:a16="http://schemas.microsoft.com/office/drawing/2014/main" id="{A9319568-2416-4439-81FF-795DC496D754}"/>
                </a:ext>
              </a:extLst>
            </p:cNvPr>
            <p:cNvSpPr>
              <a:spLocks/>
            </p:cNvSpPr>
            <p:nvPr/>
          </p:nvSpPr>
          <p:spPr bwMode="auto">
            <a:xfrm>
              <a:off x="535" y="2850"/>
              <a:ext cx="572" cy="571"/>
            </a:xfrm>
            <a:custGeom>
              <a:avLst/>
              <a:gdLst>
                <a:gd name="T0" fmla="*/ 235 w 330"/>
                <a:gd name="T1" fmla="*/ 273 h 329"/>
                <a:gd name="T2" fmla="*/ 56 w 330"/>
                <a:gd name="T3" fmla="*/ 95 h 329"/>
                <a:gd name="T4" fmla="*/ 84 w 330"/>
                <a:gd name="T5" fmla="*/ 0 h 329"/>
                <a:gd name="T6" fmla="*/ 0 w 330"/>
                <a:gd name="T7" fmla="*/ 151 h 329"/>
                <a:gd name="T8" fmla="*/ 179 w 330"/>
                <a:gd name="T9" fmla="*/ 329 h 329"/>
                <a:gd name="T10" fmla="*/ 330 w 330"/>
                <a:gd name="T11" fmla="*/ 246 h 329"/>
                <a:gd name="T12" fmla="*/ 235 w 330"/>
                <a:gd name="T13" fmla="*/ 273 h 329"/>
              </a:gdLst>
              <a:ahLst/>
              <a:cxnLst>
                <a:cxn ang="0">
                  <a:pos x="T0" y="T1"/>
                </a:cxn>
                <a:cxn ang="0">
                  <a:pos x="T2" y="T3"/>
                </a:cxn>
                <a:cxn ang="0">
                  <a:pos x="T4" y="T5"/>
                </a:cxn>
                <a:cxn ang="0">
                  <a:pos x="T6" y="T7"/>
                </a:cxn>
                <a:cxn ang="0">
                  <a:pos x="T8" y="T9"/>
                </a:cxn>
                <a:cxn ang="0">
                  <a:pos x="T10" y="T11"/>
                </a:cxn>
                <a:cxn ang="0">
                  <a:pos x="T12" y="T13"/>
                </a:cxn>
              </a:cxnLst>
              <a:rect l="0" t="0" r="r" b="b"/>
              <a:pathLst>
                <a:path w="330" h="329">
                  <a:moveTo>
                    <a:pt x="235" y="273"/>
                  </a:moveTo>
                  <a:cubicBezTo>
                    <a:pt x="136" y="273"/>
                    <a:pt x="56" y="194"/>
                    <a:pt x="56" y="95"/>
                  </a:cubicBezTo>
                  <a:cubicBezTo>
                    <a:pt x="56" y="60"/>
                    <a:pt x="66" y="28"/>
                    <a:pt x="84" y="0"/>
                  </a:cubicBezTo>
                  <a:cubicBezTo>
                    <a:pt x="34" y="32"/>
                    <a:pt x="0" y="88"/>
                    <a:pt x="0" y="151"/>
                  </a:cubicBezTo>
                  <a:cubicBezTo>
                    <a:pt x="0" y="250"/>
                    <a:pt x="80" y="329"/>
                    <a:pt x="179" y="329"/>
                  </a:cubicBezTo>
                  <a:cubicBezTo>
                    <a:pt x="242" y="329"/>
                    <a:pt x="298" y="296"/>
                    <a:pt x="330" y="246"/>
                  </a:cubicBezTo>
                  <a:cubicBezTo>
                    <a:pt x="302" y="263"/>
                    <a:pt x="269" y="273"/>
                    <a:pt x="235" y="27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Oval 29">
              <a:extLst>
                <a:ext uri="{FF2B5EF4-FFF2-40B4-BE49-F238E27FC236}">
                  <a16:creationId xmlns:a16="http://schemas.microsoft.com/office/drawing/2014/main" id="{AF96E922-FD98-4107-A274-476955655D5C}"/>
                </a:ext>
              </a:extLst>
            </p:cNvPr>
            <p:cNvSpPr>
              <a:spLocks noChangeArrowheads="1"/>
            </p:cNvSpPr>
            <p:nvPr/>
          </p:nvSpPr>
          <p:spPr bwMode="auto">
            <a:xfrm>
              <a:off x="829" y="2902"/>
              <a:ext cx="124" cy="124"/>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Oval 30">
              <a:extLst>
                <a:ext uri="{FF2B5EF4-FFF2-40B4-BE49-F238E27FC236}">
                  <a16:creationId xmlns:a16="http://schemas.microsoft.com/office/drawing/2014/main" id="{BA8B8B49-4A63-44AC-A6B8-443C87111445}"/>
                </a:ext>
              </a:extLst>
            </p:cNvPr>
            <p:cNvSpPr>
              <a:spLocks noChangeArrowheads="1"/>
            </p:cNvSpPr>
            <p:nvPr/>
          </p:nvSpPr>
          <p:spPr bwMode="auto">
            <a:xfrm>
              <a:off x="881" y="3066"/>
              <a:ext cx="177" cy="176"/>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Oval 31">
              <a:extLst>
                <a:ext uri="{FF2B5EF4-FFF2-40B4-BE49-F238E27FC236}">
                  <a16:creationId xmlns:a16="http://schemas.microsoft.com/office/drawing/2014/main" id="{638FE4CA-3DB4-41ED-826F-C5CEEAD6CEC7}"/>
                </a:ext>
              </a:extLst>
            </p:cNvPr>
            <p:cNvSpPr>
              <a:spLocks noChangeArrowheads="1"/>
            </p:cNvSpPr>
            <p:nvPr/>
          </p:nvSpPr>
          <p:spPr bwMode="auto">
            <a:xfrm>
              <a:off x="786" y="3048"/>
              <a:ext cx="88" cy="89"/>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32">
              <a:extLst>
                <a:ext uri="{FF2B5EF4-FFF2-40B4-BE49-F238E27FC236}">
                  <a16:creationId xmlns:a16="http://schemas.microsoft.com/office/drawing/2014/main" id="{2EAC680A-3B64-4390-8BD2-1C53740DBC99}"/>
                </a:ext>
              </a:extLst>
            </p:cNvPr>
            <p:cNvSpPr>
              <a:spLocks/>
            </p:cNvSpPr>
            <p:nvPr/>
          </p:nvSpPr>
          <p:spPr bwMode="auto">
            <a:xfrm>
              <a:off x="788" y="2557"/>
              <a:ext cx="111" cy="321"/>
            </a:xfrm>
            <a:custGeom>
              <a:avLst/>
              <a:gdLst>
                <a:gd name="T0" fmla="*/ 32 w 64"/>
                <a:gd name="T1" fmla="*/ 185 h 185"/>
                <a:gd name="T2" fmla="*/ 32 w 64"/>
                <a:gd name="T3" fmla="*/ 185 h 185"/>
                <a:gd name="T4" fmla="*/ 2 w 64"/>
                <a:gd name="T5" fmla="*/ 151 h 185"/>
                <a:gd name="T6" fmla="*/ 16 w 64"/>
                <a:gd name="T7" fmla="*/ 0 h 185"/>
                <a:gd name="T8" fmla="*/ 48 w 64"/>
                <a:gd name="T9" fmla="*/ 0 h 185"/>
                <a:gd name="T10" fmla="*/ 62 w 64"/>
                <a:gd name="T11" fmla="*/ 151 h 185"/>
                <a:gd name="T12" fmla="*/ 32 w 64"/>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64" h="185">
                  <a:moveTo>
                    <a:pt x="32" y="185"/>
                  </a:moveTo>
                  <a:cubicBezTo>
                    <a:pt x="32" y="185"/>
                    <a:pt x="32" y="185"/>
                    <a:pt x="32" y="185"/>
                  </a:cubicBezTo>
                  <a:cubicBezTo>
                    <a:pt x="14" y="185"/>
                    <a:pt x="0" y="169"/>
                    <a:pt x="2" y="151"/>
                  </a:cubicBezTo>
                  <a:cubicBezTo>
                    <a:pt x="16" y="0"/>
                    <a:pt x="16" y="0"/>
                    <a:pt x="16" y="0"/>
                  </a:cubicBezTo>
                  <a:cubicBezTo>
                    <a:pt x="48" y="0"/>
                    <a:pt x="48" y="0"/>
                    <a:pt x="48" y="0"/>
                  </a:cubicBezTo>
                  <a:cubicBezTo>
                    <a:pt x="62" y="151"/>
                    <a:pt x="62" y="151"/>
                    <a:pt x="62" y="151"/>
                  </a:cubicBezTo>
                  <a:cubicBezTo>
                    <a:pt x="64" y="169"/>
                    <a:pt x="50" y="185"/>
                    <a:pt x="32" y="185"/>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33">
              <a:extLst>
                <a:ext uri="{FF2B5EF4-FFF2-40B4-BE49-F238E27FC236}">
                  <a16:creationId xmlns:a16="http://schemas.microsoft.com/office/drawing/2014/main" id="{7295C214-5D63-4C69-B030-69350DE6B3EE}"/>
                </a:ext>
              </a:extLst>
            </p:cNvPr>
            <p:cNvSpPr>
              <a:spLocks/>
            </p:cNvSpPr>
            <p:nvPr/>
          </p:nvSpPr>
          <p:spPr bwMode="auto">
            <a:xfrm>
              <a:off x="788" y="2557"/>
              <a:ext cx="106" cy="321"/>
            </a:xfrm>
            <a:custGeom>
              <a:avLst/>
              <a:gdLst>
                <a:gd name="T0" fmla="*/ 50 w 61"/>
                <a:gd name="T1" fmla="*/ 167 h 185"/>
                <a:gd name="T2" fmla="*/ 20 w 61"/>
                <a:gd name="T3" fmla="*/ 133 h 185"/>
                <a:gd name="T4" fmla="*/ 33 w 61"/>
                <a:gd name="T5" fmla="*/ 0 h 185"/>
                <a:gd name="T6" fmla="*/ 16 w 61"/>
                <a:gd name="T7" fmla="*/ 0 h 185"/>
                <a:gd name="T8" fmla="*/ 2 w 61"/>
                <a:gd name="T9" fmla="*/ 151 h 185"/>
                <a:gd name="T10" fmla="*/ 32 w 61"/>
                <a:gd name="T11" fmla="*/ 185 h 185"/>
                <a:gd name="T12" fmla="*/ 61 w 61"/>
                <a:gd name="T13" fmla="*/ 165 h 185"/>
                <a:gd name="T14" fmla="*/ 50 w 61"/>
                <a:gd name="T15" fmla="*/ 167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5">
                  <a:moveTo>
                    <a:pt x="50" y="167"/>
                  </a:moveTo>
                  <a:cubicBezTo>
                    <a:pt x="32" y="167"/>
                    <a:pt x="18" y="151"/>
                    <a:pt x="20" y="133"/>
                  </a:cubicBezTo>
                  <a:cubicBezTo>
                    <a:pt x="33" y="0"/>
                    <a:pt x="33" y="0"/>
                    <a:pt x="33" y="0"/>
                  </a:cubicBezTo>
                  <a:cubicBezTo>
                    <a:pt x="16" y="0"/>
                    <a:pt x="16" y="0"/>
                    <a:pt x="16" y="0"/>
                  </a:cubicBezTo>
                  <a:cubicBezTo>
                    <a:pt x="2" y="151"/>
                    <a:pt x="2" y="151"/>
                    <a:pt x="2" y="151"/>
                  </a:cubicBezTo>
                  <a:cubicBezTo>
                    <a:pt x="0" y="169"/>
                    <a:pt x="14" y="185"/>
                    <a:pt x="32" y="185"/>
                  </a:cubicBezTo>
                  <a:cubicBezTo>
                    <a:pt x="45" y="185"/>
                    <a:pt x="56" y="176"/>
                    <a:pt x="61" y="165"/>
                  </a:cubicBezTo>
                  <a:cubicBezTo>
                    <a:pt x="57" y="166"/>
                    <a:pt x="54" y="167"/>
                    <a:pt x="50" y="16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Oval 34">
              <a:extLst>
                <a:ext uri="{FF2B5EF4-FFF2-40B4-BE49-F238E27FC236}">
                  <a16:creationId xmlns:a16="http://schemas.microsoft.com/office/drawing/2014/main" id="{54E6D807-6C1E-4617-BE47-641AC41B3FF1}"/>
                </a:ext>
              </a:extLst>
            </p:cNvPr>
            <p:cNvSpPr>
              <a:spLocks noChangeArrowheads="1"/>
            </p:cNvSpPr>
            <p:nvPr/>
          </p:nvSpPr>
          <p:spPr bwMode="auto">
            <a:xfrm>
              <a:off x="744" y="2509"/>
              <a:ext cx="198" cy="95"/>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35">
              <a:extLst>
                <a:ext uri="{FF2B5EF4-FFF2-40B4-BE49-F238E27FC236}">
                  <a16:creationId xmlns:a16="http://schemas.microsoft.com/office/drawing/2014/main" id="{15F491CE-25A0-4A5D-97DE-5CE6045F8568}"/>
                </a:ext>
              </a:extLst>
            </p:cNvPr>
            <p:cNvSpPr>
              <a:spLocks/>
            </p:cNvSpPr>
            <p:nvPr/>
          </p:nvSpPr>
          <p:spPr bwMode="auto">
            <a:xfrm>
              <a:off x="744" y="2526"/>
              <a:ext cx="196" cy="78"/>
            </a:xfrm>
            <a:custGeom>
              <a:avLst/>
              <a:gdLst>
                <a:gd name="T0" fmla="*/ 70 w 113"/>
                <a:gd name="T1" fmla="*/ 31 h 45"/>
                <a:gd name="T2" fmla="*/ 13 w 113"/>
                <a:gd name="T3" fmla="*/ 4 h 45"/>
                <a:gd name="T4" fmla="*/ 14 w 113"/>
                <a:gd name="T5" fmla="*/ 0 h 45"/>
                <a:gd name="T6" fmla="*/ 0 w 113"/>
                <a:gd name="T7" fmla="*/ 18 h 45"/>
                <a:gd name="T8" fmla="*/ 57 w 113"/>
                <a:gd name="T9" fmla="*/ 45 h 45"/>
                <a:gd name="T10" fmla="*/ 113 w 113"/>
                <a:gd name="T11" fmla="*/ 22 h 45"/>
                <a:gd name="T12" fmla="*/ 70 w 113"/>
                <a:gd name="T13" fmla="*/ 31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31"/>
                  </a:moveTo>
                  <a:cubicBezTo>
                    <a:pt x="39" y="31"/>
                    <a:pt x="13" y="19"/>
                    <a:pt x="13" y="4"/>
                  </a:cubicBezTo>
                  <a:cubicBezTo>
                    <a:pt x="13" y="3"/>
                    <a:pt x="14" y="1"/>
                    <a:pt x="14" y="0"/>
                  </a:cubicBezTo>
                  <a:cubicBezTo>
                    <a:pt x="5" y="4"/>
                    <a:pt x="0" y="11"/>
                    <a:pt x="0" y="18"/>
                  </a:cubicBezTo>
                  <a:cubicBezTo>
                    <a:pt x="0" y="33"/>
                    <a:pt x="26" y="45"/>
                    <a:pt x="57" y="45"/>
                  </a:cubicBezTo>
                  <a:cubicBezTo>
                    <a:pt x="85" y="45"/>
                    <a:pt x="109" y="35"/>
                    <a:pt x="113" y="22"/>
                  </a:cubicBezTo>
                  <a:cubicBezTo>
                    <a:pt x="103" y="28"/>
                    <a:pt x="88" y="31"/>
                    <a:pt x="70" y="3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36">
              <a:extLst>
                <a:ext uri="{FF2B5EF4-FFF2-40B4-BE49-F238E27FC236}">
                  <a16:creationId xmlns:a16="http://schemas.microsoft.com/office/drawing/2014/main" id="{78DDA62B-A536-468C-94A8-EC99A675AFDE}"/>
                </a:ext>
              </a:extLst>
            </p:cNvPr>
            <p:cNvSpPr>
              <a:spLocks/>
            </p:cNvSpPr>
            <p:nvPr/>
          </p:nvSpPr>
          <p:spPr bwMode="auto">
            <a:xfrm>
              <a:off x="788" y="3346"/>
              <a:ext cx="111" cy="323"/>
            </a:xfrm>
            <a:custGeom>
              <a:avLst/>
              <a:gdLst>
                <a:gd name="T0" fmla="*/ 32 w 64"/>
                <a:gd name="T1" fmla="*/ 0 h 186"/>
                <a:gd name="T2" fmla="*/ 32 w 64"/>
                <a:gd name="T3" fmla="*/ 0 h 186"/>
                <a:gd name="T4" fmla="*/ 2 w 64"/>
                <a:gd name="T5" fmla="*/ 34 h 186"/>
                <a:gd name="T6" fmla="*/ 16 w 64"/>
                <a:gd name="T7" fmla="*/ 186 h 186"/>
                <a:gd name="T8" fmla="*/ 48 w 64"/>
                <a:gd name="T9" fmla="*/ 186 h 186"/>
                <a:gd name="T10" fmla="*/ 62 w 64"/>
                <a:gd name="T11" fmla="*/ 34 h 186"/>
                <a:gd name="T12" fmla="*/ 32 w 64"/>
                <a:gd name="T13" fmla="*/ 0 h 186"/>
              </a:gdLst>
              <a:ahLst/>
              <a:cxnLst>
                <a:cxn ang="0">
                  <a:pos x="T0" y="T1"/>
                </a:cxn>
                <a:cxn ang="0">
                  <a:pos x="T2" y="T3"/>
                </a:cxn>
                <a:cxn ang="0">
                  <a:pos x="T4" y="T5"/>
                </a:cxn>
                <a:cxn ang="0">
                  <a:pos x="T6" y="T7"/>
                </a:cxn>
                <a:cxn ang="0">
                  <a:pos x="T8" y="T9"/>
                </a:cxn>
                <a:cxn ang="0">
                  <a:pos x="T10" y="T11"/>
                </a:cxn>
                <a:cxn ang="0">
                  <a:pos x="T12" y="T13"/>
                </a:cxn>
              </a:cxnLst>
              <a:rect l="0" t="0" r="r" b="b"/>
              <a:pathLst>
                <a:path w="64" h="186">
                  <a:moveTo>
                    <a:pt x="32" y="0"/>
                  </a:moveTo>
                  <a:cubicBezTo>
                    <a:pt x="32" y="0"/>
                    <a:pt x="32" y="0"/>
                    <a:pt x="32" y="0"/>
                  </a:cubicBezTo>
                  <a:cubicBezTo>
                    <a:pt x="14" y="0"/>
                    <a:pt x="0" y="16"/>
                    <a:pt x="2" y="34"/>
                  </a:cubicBezTo>
                  <a:cubicBezTo>
                    <a:pt x="16" y="186"/>
                    <a:pt x="16" y="186"/>
                    <a:pt x="16" y="186"/>
                  </a:cubicBezTo>
                  <a:cubicBezTo>
                    <a:pt x="48" y="186"/>
                    <a:pt x="48" y="186"/>
                    <a:pt x="48" y="186"/>
                  </a:cubicBezTo>
                  <a:cubicBezTo>
                    <a:pt x="62" y="34"/>
                    <a:pt x="62" y="34"/>
                    <a:pt x="62" y="34"/>
                  </a:cubicBezTo>
                  <a:cubicBezTo>
                    <a:pt x="64" y="16"/>
                    <a:pt x="50" y="0"/>
                    <a:pt x="32" y="0"/>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37">
              <a:extLst>
                <a:ext uri="{FF2B5EF4-FFF2-40B4-BE49-F238E27FC236}">
                  <a16:creationId xmlns:a16="http://schemas.microsoft.com/office/drawing/2014/main" id="{F23A99E7-44FA-48E4-B031-52988FB05098}"/>
                </a:ext>
              </a:extLst>
            </p:cNvPr>
            <p:cNvSpPr>
              <a:spLocks/>
            </p:cNvSpPr>
            <p:nvPr/>
          </p:nvSpPr>
          <p:spPr bwMode="auto">
            <a:xfrm>
              <a:off x="788" y="3346"/>
              <a:ext cx="106" cy="323"/>
            </a:xfrm>
            <a:custGeom>
              <a:avLst/>
              <a:gdLst>
                <a:gd name="T0" fmla="*/ 50 w 61"/>
                <a:gd name="T1" fmla="*/ 19 h 186"/>
                <a:gd name="T2" fmla="*/ 20 w 61"/>
                <a:gd name="T3" fmla="*/ 52 h 186"/>
                <a:gd name="T4" fmla="*/ 33 w 61"/>
                <a:gd name="T5" fmla="*/ 186 h 186"/>
                <a:gd name="T6" fmla="*/ 16 w 61"/>
                <a:gd name="T7" fmla="*/ 186 h 186"/>
                <a:gd name="T8" fmla="*/ 2 w 61"/>
                <a:gd name="T9" fmla="*/ 34 h 186"/>
                <a:gd name="T10" fmla="*/ 32 w 61"/>
                <a:gd name="T11" fmla="*/ 0 h 186"/>
                <a:gd name="T12" fmla="*/ 61 w 61"/>
                <a:gd name="T13" fmla="*/ 21 h 186"/>
                <a:gd name="T14" fmla="*/ 50 w 61"/>
                <a:gd name="T15" fmla="*/ 19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6">
                  <a:moveTo>
                    <a:pt x="50" y="19"/>
                  </a:moveTo>
                  <a:cubicBezTo>
                    <a:pt x="32" y="19"/>
                    <a:pt x="18" y="34"/>
                    <a:pt x="20" y="52"/>
                  </a:cubicBezTo>
                  <a:cubicBezTo>
                    <a:pt x="33" y="186"/>
                    <a:pt x="33" y="186"/>
                    <a:pt x="33" y="186"/>
                  </a:cubicBezTo>
                  <a:cubicBezTo>
                    <a:pt x="16" y="186"/>
                    <a:pt x="16" y="186"/>
                    <a:pt x="16" y="186"/>
                  </a:cubicBezTo>
                  <a:cubicBezTo>
                    <a:pt x="2" y="34"/>
                    <a:pt x="2" y="34"/>
                    <a:pt x="2" y="34"/>
                  </a:cubicBezTo>
                  <a:cubicBezTo>
                    <a:pt x="0" y="16"/>
                    <a:pt x="14" y="0"/>
                    <a:pt x="32" y="0"/>
                  </a:cubicBezTo>
                  <a:cubicBezTo>
                    <a:pt x="45" y="0"/>
                    <a:pt x="56" y="9"/>
                    <a:pt x="61" y="21"/>
                  </a:cubicBezTo>
                  <a:cubicBezTo>
                    <a:pt x="57" y="19"/>
                    <a:pt x="54" y="19"/>
                    <a:pt x="50"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Oval 38">
              <a:extLst>
                <a:ext uri="{FF2B5EF4-FFF2-40B4-BE49-F238E27FC236}">
                  <a16:creationId xmlns:a16="http://schemas.microsoft.com/office/drawing/2014/main" id="{D46FBB5E-D05B-4F4C-9596-131B9F251799}"/>
                </a:ext>
              </a:extLst>
            </p:cNvPr>
            <p:cNvSpPr>
              <a:spLocks noChangeArrowheads="1"/>
            </p:cNvSpPr>
            <p:nvPr/>
          </p:nvSpPr>
          <p:spPr bwMode="auto">
            <a:xfrm>
              <a:off x="744" y="3622"/>
              <a:ext cx="198" cy="94"/>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39">
              <a:extLst>
                <a:ext uri="{FF2B5EF4-FFF2-40B4-BE49-F238E27FC236}">
                  <a16:creationId xmlns:a16="http://schemas.microsoft.com/office/drawing/2014/main" id="{39BD3E56-6452-4C59-A15B-023ED2969738}"/>
                </a:ext>
              </a:extLst>
            </p:cNvPr>
            <p:cNvSpPr>
              <a:spLocks/>
            </p:cNvSpPr>
            <p:nvPr/>
          </p:nvSpPr>
          <p:spPr bwMode="auto">
            <a:xfrm>
              <a:off x="744" y="3622"/>
              <a:ext cx="196" cy="78"/>
            </a:xfrm>
            <a:custGeom>
              <a:avLst/>
              <a:gdLst>
                <a:gd name="T0" fmla="*/ 70 w 113"/>
                <a:gd name="T1" fmla="*/ 13 h 45"/>
                <a:gd name="T2" fmla="*/ 13 w 113"/>
                <a:gd name="T3" fmla="*/ 40 h 45"/>
                <a:gd name="T4" fmla="*/ 14 w 113"/>
                <a:gd name="T5" fmla="*/ 45 h 45"/>
                <a:gd name="T6" fmla="*/ 0 w 113"/>
                <a:gd name="T7" fmla="*/ 27 h 45"/>
                <a:gd name="T8" fmla="*/ 57 w 113"/>
                <a:gd name="T9" fmla="*/ 0 h 45"/>
                <a:gd name="T10" fmla="*/ 113 w 113"/>
                <a:gd name="T11" fmla="*/ 22 h 45"/>
                <a:gd name="T12" fmla="*/ 70 w 113"/>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13"/>
                  </a:moveTo>
                  <a:cubicBezTo>
                    <a:pt x="39" y="13"/>
                    <a:pt x="13" y="25"/>
                    <a:pt x="13" y="40"/>
                  </a:cubicBezTo>
                  <a:cubicBezTo>
                    <a:pt x="13" y="42"/>
                    <a:pt x="14" y="43"/>
                    <a:pt x="14" y="45"/>
                  </a:cubicBezTo>
                  <a:cubicBezTo>
                    <a:pt x="5" y="40"/>
                    <a:pt x="0" y="34"/>
                    <a:pt x="0" y="27"/>
                  </a:cubicBezTo>
                  <a:cubicBezTo>
                    <a:pt x="0" y="12"/>
                    <a:pt x="26" y="0"/>
                    <a:pt x="57" y="0"/>
                  </a:cubicBezTo>
                  <a:cubicBezTo>
                    <a:pt x="85" y="0"/>
                    <a:pt x="109" y="9"/>
                    <a:pt x="113" y="22"/>
                  </a:cubicBezTo>
                  <a:cubicBezTo>
                    <a:pt x="103" y="16"/>
                    <a:pt x="88" y="13"/>
                    <a:pt x="70" y="1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40">
              <a:extLst>
                <a:ext uri="{FF2B5EF4-FFF2-40B4-BE49-F238E27FC236}">
                  <a16:creationId xmlns:a16="http://schemas.microsoft.com/office/drawing/2014/main" id="{7F40C366-944E-4CF3-863C-A34655885B9F}"/>
                </a:ext>
              </a:extLst>
            </p:cNvPr>
            <p:cNvSpPr>
              <a:spLocks/>
            </p:cNvSpPr>
            <p:nvPr/>
          </p:nvSpPr>
          <p:spPr bwMode="auto">
            <a:xfrm>
              <a:off x="431" y="2700"/>
              <a:ext cx="268" cy="268"/>
            </a:xfrm>
            <a:custGeom>
              <a:avLst/>
              <a:gdLst>
                <a:gd name="T0" fmla="*/ 143 w 155"/>
                <a:gd name="T1" fmla="*/ 143 h 155"/>
                <a:gd name="T2" fmla="*/ 143 w 155"/>
                <a:gd name="T3" fmla="*/ 143 h 155"/>
                <a:gd name="T4" fmla="*/ 97 w 155"/>
                <a:gd name="T5" fmla="*/ 140 h 155"/>
                <a:gd name="T6" fmla="*/ 0 w 155"/>
                <a:gd name="T7" fmla="*/ 23 h 155"/>
                <a:gd name="T8" fmla="*/ 23 w 155"/>
                <a:gd name="T9" fmla="*/ 0 h 155"/>
                <a:gd name="T10" fmla="*/ 140 w 155"/>
                <a:gd name="T11" fmla="*/ 97 h 155"/>
                <a:gd name="T12" fmla="*/ 14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43"/>
                  </a:moveTo>
                  <a:cubicBezTo>
                    <a:pt x="143" y="143"/>
                    <a:pt x="143" y="143"/>
                    <a:pt x="143" y="143"/>
                  </a:cubicBezTo>
                  <a:cubicBezTo>
                    <a:pt x="130" y="155"/>
                    <a:pt x="109" y="154"/>
                    <a:pt x="97" y="140"/>
                  </a:cubicBezTo>
                  <a:cubicBezTo>
                    <a:pt x="0" y="23"/>
                    <a:pt x="0" y="23"/>
                    <a:pt x="0" y="23"/>
                  </a:cubicBezTo>
                  <a:cubicBezTo>
                    <a:pt x="23" y="0"/>
                    <a:pt x="23" y="0"/>
                    <a:pt x="23" y="0"/>
                  </a:cubicBezTo>
                  <a:cubicBezTo>
                    <a:pt x="140" y="97"/>
                    <a:pt x="140" y="97"/>
                    <a:pt x="140" y="97"/>
                  </a:cubicBezTo>
                  <a:cubicBezTo>
                    <a:pt x="154" y="109"/>
                    <a:pt x="155" y="130"/>
                    <a:pt x="14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41">
              <a:extLst>
                <a:ext uri="{FF2B5EF4-FFF2-40B4-BE49-F238E27FC236}">
                  <a16:creationId xmlns:a16="http://schemas.microsoft.com/office/drawing/2014/main" id="{A504651B-8B8C-4932-B884-68F7B484B2B2}"/>
                </a:ext>
              </a:extLst>
            </p:cNvPr>
            <p:cNvSpPr>
              <a:spLocks/>
            </p:cNvSpPr>
            <p:nvPr/>
          </p:nvSpPr>
          <p:spPr bwMode="auto">
            <a:xfrm>
              <a:off x="431" y="2719"/>
              <a:ext cx="267" cy="249"/>
            </a:xfrm>
            <a:custGeom>
              <a:avLst/>
              <a:gdLst>
                <a:gd name="T0" fmla="*/ 143 w 154"/>
                <a:gd name="T1" fmla="*/ 106 h 144"/>
                <a:gd name="T2" fmla="*/ 97 w 154"/>
                <a:gd name="T3" fmla="*/ 103 h 144"/>
                <a:gd name="T4" fmla="*/ 12 w 154"/>
                <a:gd name="T5" fmla="*/ 0 h 144"/>
                <a:gd name="T6" fmla="*/ 0 w 154"/>
                <a:gd name="T7" fmla="*/ 12 h 144"/>
                <a:gd name="T8" fmla="*/ 97 w 154"/>
                <a:gd name="T9" fmla="*/ 129 h 144"/>
                <a:gd name="T10" fmla="*/ 143 w 154"/>
                <a:gd name="T11" fmla="*/ 132 h 144"/>
                <a:gd name="T12" fmla="*/ 148 w 154"/>
                <a:gd name="T13" fmla="*/ 97 h 144"/>
                <a:gd name="T14" fmla="*/ 143 w 154"/>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44">
                  <a:moveTo>
                    <a:pt x="143" y="106"/>
                  </a:moveTo>
                  <a:cubicBezTo>
                    <a:pt x="130" y="119"/>
                    <a:pt x="109" y="117"/>
                    <a:pt x="97" y="103"/>
                  </a:cubicBezTo>
                  <a:cubicBezTo>
                    <a:pt x="12" y="0"/>
                    <a:pt x="12" y="0"/>
                    <a:pt x="12" y="0"/>
                  </a:cubicBezTo>
                  <a:cubicBezTo>
                    <a:pt x="0" y="12"/>
                    <a:pt x="0" y="12"/>
                    <a:pt x="0" y="12"/>
                  </a:cubicBezTo>
                  <a:cubicBezTo>
                    <a:pt x="97" y="129"/>
                    <a:pt x="97" y="129"/>
                    <a:pt x="97" y="129"/>
                  </a:cubicBezTo>
                  <a:cubicBezTo>
                    <a:pt x="109" y="143"/>
                    <a:pt x="130" y="144"/>
                    <a:pt x="143" y="132"/>
                  </a:cubicBezTo>
                  <a:cubicBezTo>
                    <a:pt x="152" y="122"/>
                    <a:pt x="154" y="108"/>
                    <a:pt x="148" y="97"/>
                  </a:cubicBezTo>
                  <a:cubicBezTo>
                    <a:pt x="147" y="100"/>
                    <a:pt x="145" y="103"/>
                    <a:pt x="143"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42">
              <a:extLst>
                <a:ext uri="{FF2B5EF4-FFF2-40B4-BE49-F238E27FC236}">
                  <a16:creationId xmlns:a16="http://schemas.microsoft.com/office/drawing/2014/main" id="{F3D32DC4-528C-45C4-9E95-A66D11EDE46A}"/>
                </a:ext>
              </a:extLst>
            </p:cNvPr>
            <p:cNvSpPr>
              <a:spLocks/>
            </p:cNvSpPr>
            <p:nvPr/>
          </p:nvSpPr>
          <p:spPr bwMode="auto">
            <a:xfrm>
              <a:off x="361" y="2630"/>
              <a:ext cx="177" cy="177"/>
            </a:xfrm>
            <a:custGeom>
              <a:avLst/>
              <a:gdLst>
                <a:gd name="T0" fmla="*/ 92 w 102"/>
                <a:gd name="T1" fmla="*/ 11 h 102"/>
                <a:gd name="T2" fmla="*/ 71 w 102"/>
                <a:gd name="T3" fmla="*/ 71 h 102"/>
                <a:gd name="T4" fmla="*/ 11 w 102"/>
                <a:gd name="T5" fmla="*/ 92 h 102"/>
                <a:gd name="T6" fmla="*/ 32 w 102"/>
                <a:gd name="T7" fmla="*/ 32 h 102"/>
                <a:gd name="T8" fmla="*/ 92 w 102"/>
                <a:gd name="T9" fmla="*/ 11 h 102"/>
              </a:gdLst>
              <a:ahLst/>
              <a:cxnLst>
                <a:cxn ang="0">
                  <a:pos x="T0" y="T1"/>
                </a:cxn>
                <a:cxn ang="0">
                  <a:pos x="T2" y="T3"/>
                </a:cxn>
                <a:cxn ang="0">
                  <a:pos x="T4" y="T5"/>
                </a:cxn>
                <a:cxn ang="0">
                  <a:pos x="T6" y="T7"/>
                </a:cxn>
                <a:cxn ang="0">
                  <a:pos x="T8" y="T9"/>
                </a:cxn>
              </a:cxnLst>
              <a:rect l="0" t="0" r="r" b="b"/>
              <a:pathLst>
                <a:path w="102" h="102">
                  <a:moveTo>
                    <a:pt x="92" y="11"/>
                  </a:moveTo>
                  <a:cubicBezTo>
                    <a:pt x="102" y="22"/>
                    <a:pt x="93" y="48"/>
                    <a:pt x="71" y="71"/>
                  </a:cubicBezTo>
                  <a:cubicBezTo>
                    <a:pt x="48" y="93"/>
                    <a:pt x="22" y="102"/>
                    <a:pt x="11" y="92"/>
                  </a:cubicBezTo>
                  <a:cubicBezTo>
                    <a:pt x="0" y="81"/>
                    <a:pt x="10" y="54"/>
                    <a:pt x="32" y="32"/>
                  </a:cubicBezTo>
                  <a:cubicBezTo>
                    <a:pt x="54" y="10"/>
                    <a:pt x="81" y="0"/>
                    <a:pt x="92"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43">
              <a:extLst>
                <a:ext uri="{FF2B5EF4-FFF2-40B4-BE49-F238E27FC236}">
                  <a16:creationId xmlns:a16="http://schemas.microsoft.com/office/drawing/2014/main" id="{2471824F-BB77-4A62-BDAE-88681BD6558C}"/>
                </a:ext>
              </a:extLst>
            </p:cNvPr>
            <p:cNvSpPr>
              <a:spLocks/>
            </p:cNvSpPr>
            <p:nvPr/>
          </p:nvSpPr>
          <p:spPr bwMode="auto">
            <a:xfrm>
              <a:off x="372" y="2656"/>
              <a:ext cx="163" cy="151"/>
            </a:xfrm>
            <a:custGeom>
              <a:avLst/>
              <a:gdLst>
                <a:gd name="T0" fmla="*/ 65 w 94"/>
                <a:gd name="T1" fmla="*/ 37 h 87"/>
                <a:gd name="T2" fmla="*/ 5 w 94"/>
                <a:gd name="T3" fmla="*/ 58 h 87"/>
                <a:gd name="T4" fmla="*/ 2 w 94"/>
                <a:gd name="T5" fmla="*/ 54 h 87"/>
                <a:gd name="T6" fmla="*/ 5 w 94"/>
                <a:gd name="T7" fmla="*/ 77 h 87"/>
                <a:gd name="T8" fmla="*/ 65 w 94"/>
                <a:gd name="T9" fmla="*/ 56 h 87"/>
                <a:gd name="T10" fmla="*/ 88 w 94"/>
                <a:gd name="T11" fmla="*/ 0 h 87"/>
                <a:gd name="T12" fmla="*/ 65 w 94"/>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4" h="87">
                  <a:moveTo>
                    <a:pt x="65" y="37"/>
                  </a:moveTo>
                  <a:cubicBezTo>
                    <a:pt x="42" y="59"/>
                    <a:pt x="16" y="69"/>
                    <a:pt x="5" y="58"/>
                  </a:cubicBezTo>
                  <a:cubicBezTo>
                    <a:pt x="4" y="57"/>
                    <a:pt x="3" y="55"/>
                    <a:pt x="2" y="54"/>
                  </a:cubicBezTo>
                  <a:cubicBezTo>
                    <a:pt x="0" y="64"/>
                    <a:pt x="0" y="72"/>
                    <a:pt x="5" y="77"/>
                  </a:cubicBezTo>
                  <a:cubicBezTo>
                    <a:pt x="16" y="87"/>
                    <a:pt x="42" y="78"/>
                    <a:pt x="65" y="56"/>
                  </a:cubicBezTo>
                  <a:cubicBezTo>
                    <a:pt x="85" y="36"/>
                    <a:pt x="94" y="12"/>
                    <a:pt x="88" y="0"/>
                  </a:cubicBezTo>
                  <a:cubicBezTo>
                    <a:pt x="85" y="11"/>
                    <a:pt x="77" y="25"/>
                    <a:pt x="65"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44">
              <a:extLst>
                <a:ext uri="{FF2B5EF4-FFF2-40B4-BE49-F238E27FC236}">
                  <a16:creationId xmlns:a16="http://schemas.microsoft.com/office/drawing/2014/main" id="{C0F04CB0-B26C-4F40-955C-9F680BCBA4CF}"/>
                </a:ext>
              </a:extLst>
            </p:cNvPr>
            <p:cNvSpPr>
              <a:spLocks/>
            </p:cNvSpPr>
            <p:nvPr/>
          </p:nvSpPr>
          <p:spPr bwMode="auto">
            <a:xfrm>
              <a:off x="987" y="3256"/>
              <a:ext cx="269" cy="269"/>
            </a:xfrm>
            <a:custGeom>
              <a:avLst/>
              <a:gdLst>
                <a:gd name="T0" fmla="*/ 13 w 155"/>
                <a:gd name="T1" fmla="*/ 13 h 155"/>
                <a:gd name="T2" fmla="*/ 13 w 155"/>
                <a:gd name="T3" fmla="*/ 13 h 155"/>
                <a:gd name="T4" fmla="*/ 15 w 155"/>
                <a:gd name="T5" fmla="*/ 58 h 155"/>
                <a:gd name="T6" fmla="*/ 133 w 155"/>
                <a:gd name="T7" fmla="*/ 155 h 155"/>
                <a:gd name="T8" fmla="*/ 155 w 155"/>
                <a:gd name="T9" fmla="*/ 133 h 155"/>
                <a:gd name="T10" fmla="*/ 58 w 155"/>
                <a:gd name="T11" fmla="*/ 15 h 155"/>
                <a:gd name="T12" fmla="*/ 1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3"/>
                  </a:moveTo>
                  <a:cubicBezTo>
                    <a:pt x="13" y="13"/>
                    <a:pt x="13" y="13"/>
                    <a:pt x="13" y="13"/>
                  </a:cubicBezTo>
                  <a:cubicBezTo>
                    <a:pt x="0" y="26"/>
                    <a:pt x="1" y="47"/>
                    <a:pt x="15" y="58"/>
                  </a:cubicBezTo>
                  <a:cubicBezTo>
                    <a:pt x="133" y="155"/>
                    <a:pt x="133" y="155"/>
                    <a:pt x="133" y="155"/>
                  </a:cubicBezTo>
                  <a:cubicBezTo>
                    <a:pt x="155" y="133"/>
                    <a:pt x="155" y="133"/>
                    <a:pt x="155" y="133"/>
                  </a:cubicBezTo>
                  <a:cubicBezTo>
                    <a:pt x="58" y="15"/>
                    <a:pt x="58" y="15"/>
                    <a:pt x="58" y="15"/>
                  </a:cubicBezTo>
                  <a:cubicBezTo>
                    <a:pt x="47" y="1"/>
                    <a:pt x="26" y="0"/>
                    <a:pt x="1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45">
              <a:extLst>
                <a:ext uri="{FF2B5EF4-FFF2-40B4-BE49-F238E27FC236}">
                  <a16:creationId xmlns:a16="http://schemas.microsoft.com/office/drawing/2014/main" id="{91068648-D186-40EF-9486-F20E66BD91DB}"/>
                </a:ext>
              </a:extLst>
            </p:cNvPr>
            <p:cNvSpPr>
              <a:spLocks/>
            </p:cNvSpPr>
            <p:nvPr/>
          </p:nvSpPr>
          <p:spPr bwMode="auto">
            <a:xfrm>
              <a:off x="987" y="3260"/>
              <a:ext cx="250" cy="265"/>
            </a:xfrm>
            <a:custGeom>
              <a:avLst/>
              <a:gdLst>
                <a:gd name="T0" fmla="*/ 39 w 144"/>
                <a:gd name="T1" fmla="*/ 11 h 153"/>
                <a:gd name="T2" fmla="*/ 41 w 144"/>
                <a:gd name="T3" fmla="*/ 56 h 153"/>
                <a:gd name="T4" fmla="*/ 144 w 144"/>
                <a:gd name="T5" fmla="*/ 142 h 153"/>
                <a:gd name="T6" fmla="*/ 133 w 144"/>
                <a:gd name="T7" fmla="*/ 153 h 153"/>
                <a:gd name="T8" fmla="*/ 15 w 144"/>
                <a:gd name="T9" fmla="*/ 56 h 153"/>
                <a:gd name="T10" fmla="*/ 13 w 144"/>
                <a:gd name="T11" fmla="*/ 11 h 153"/>
                <a:gd name="T12" fmla="*/ 47 w 144"/>
                <a:gd name="T13" fmla="*/ 5 h 153"/>
                <a:gd name="T14" fmla="*/ 39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39" y="11"/>
                  </a:moveTo>
                  <a:cubicBezTo>
                    <a:pt x="26" y="24"/>
                    <a:pt x="27" y="45"/>
                    <a:pt x="41" y="56"/>
                  </a:cubicBezTo>
                  <a:cubicBezTo>
                    <a:pt x="144" y="142"/>
                    <a:pt x="144" y="142"/>
                    <a:pt x="144" y="142"/>
                  </a:cubicBezTo>
                  <a:cubicBezTo>
                    <a:pt x="133" y="153"/>
                    <a:pt x="133" y="153"/>
                    <a:pt x="133" y="153"/>
                  </a:cubicBezTo>
                  <a:cubicBezTo>
                    <a:pt x="15" y="56"/>
                    <a:pt x="15" y="56"/>
                    <a:pt x="15" y="56"/>
                  </a:cubicBezTo>
                  <a:cubicBezTo>
                    <a:pt x="1" y="45"/>
                    <a:pt x="0" y="24"/>
                    <a:pt x="13" y="11"/>
                  </a:cubicBezTo>
                  <a:cubicBezTo>
                    <a:pt x="22" y="1"/>
                    <a:pt x="36" y="0"/>
                    <a:pt x="47" y="5"/>
                  </a:cubicBezTo>
                  <a:cubicBezTo>
                    <a:pt x="44" y="6"/>
                    <a:pt x="41" y="8"/>
                    <a:pt x="39"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46">
              <a:extLst>
                <a:ext uri="{FF2B5EF4-FFF2-40B4-BE49-F238E27FC236}">
                  <a16:creationId xmlns:a16="http://schemas.microsoft.com/office/drawing/2014/main" id="{85C97D8B-DEC3-403A-AE2F-48F99BC9DE4F}"/>
                </a:ext>
              </a:extLst>
            </p:cNvPr>
            <p:cNvSpPr>
              <a:spLocks/>
            </p:cNvSpPr>
            <p:nvPr/>
          </p:nvSpPr>
          <p:spPr bwMode="auto">
            <a:xfrm>
              <a:off x="1148" y="3418"/>
              <a:ext cx="177" cy="176"/>
            </a:xfrm>
            <a:custGeom>
              <a:avLst/>
              <a:gdLst>
                <a:gd name="T0" fmla="*/ 91 w 102"/>
                <a:gd name="T1" fmla="*/ 11 h 102"/>
                <a:gd name="T2" fmla="*/ 32 w 102"/>
                <a:gd name="T3" fmla="*/ 32 h 102"/>
                <a:gd name="T4" fmla="*/ 11 w 102"/>
                <a:gd name="T5" fmla="*/ 91 h 102"/>
                <a:gd name="T6" fmla="*/ 70 w 102"/>
                <a:gd name="T7" fmla="*/ 70 h 102"/>
                <a:gd name="T8" fmla="*/ 91 w 102"/>
                <a:gd name="T9" fmla="*/ 11 h 102"/>
              </a:gdLst>
              <a:ahLst/>
              <a:cxnLst>
                <a:cxn ang="0">
                  <a:pos x="T0" y="T1"/>
                </a:cxn>
                <a:cxn ang="0">
                  <a:pos x="T2" y="T3"/>
                </a:cxn>
                <a:cxn ang="0">
                  <a:pos x="T4" y="T5"/>
                </a:cxn>
                <a:cxn ang="0">
                  <a:pos x="T6" y="T7"/>
                </a:cxn>
                <a:cxn ang="0">
                  <a:pos x="T8" y="T9"/>
                </a:cxn>
              </a:cxnLst>
              <a:rect l="0" t="0" r="r" b="b"/>
              <a:pathLst>
                <a:path w="102" h="102">
                  <a:moveTo>
                    <a:pt x="91" y="11"/>
                  </a:moveTo>
                  <a:cubicBezTo>
                    <a:pt x="81" y="0"/>
                    <a:pt x="54" y="9"/>
                    <a:pt x="32" y="32"/>
                  </a:cubicBezTo>
                  <a:cubicBezTo>
                    <a:pt x="9" y="54"/>
                    <a:pt x="0" y="81"/>
                    <a:pt x="11" y="91"/>
                  </a:cubicBezTo>
                  <a:cubicBezTo>
                    <a:pt x="21" y="102"/>
                    <a:pt x="48" y="92"/>
                    <a:pt x="70" y="70"/>
                  </a:cubicBezTo>
                  <a:cubicBezTo>
                    <a:pt x="92" y="48"/>
                    <a:pt x="102" y="21"/>
                    <a:pt x="9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47">
              <a:extLst>
                <a:ext uri="{FF2B5EF4-FFF2-40B4-BE49-F238E27FC236}">
                  <a16:creationId xmlns:a16="http://schemas.microsoft.com/office/drawing/2014/main" id="{D887FC6A-E9BA-4F26-BD75-03D697B4BF5B}"/>
                </a:ext>
              </a:extLst>
            </p:cNvPr>
            <p:cNvSpPr>
              <a:spLocks/>
            </p:cNvSpPr>
            <p:nvPr/>
          </p:nvSpPr>
          <p:spPr bwMode="auto">
            <a:xfrm>
              <a:off x="1148" y="3421"/>
              <a:ext cx="151" cy="165"/>
            </a:xfrm>
            <a:custGeom>
              <a:avLst/>
              <a:gdLst>
                <a:gd name="T0" fmla="*/ 50 w 87"/>
                <a:gd name="T1" fmla="*/ 30 h 95"/>
                <a:gd name="T2" fmla="*/ 29 w 87"/>
                <a:gd name="T3" fmla="*/ 89 h 95"/>
                <a:gd name="T4" fmla="*/ 33 w 87"/>
                <a:gd name="T5" fmla="*/ 92 h 95"/>
                <a:gd name="T6" fmla="*/ 11 w 87"/>
                <a:gd name="T7" fmla="*/ 89 h 95"/>
                <a:gd name="T8" fmla="*/ 32 w 87"/>
                <a:gd name="T9" fmla="*/ 30 h 95"/>
                <a:gd name="T10" fmla="*/ 87 w 87"/>
                <a:gd name="T11" fmla="*/ 6 h 95"/>
                <a:gd name="T12" fmla="*/ 50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50" y="30"/>
                  </a:moveTo>
                  <a:cubicBezTo>
                    <a:pt x="28" y="52"/>
                    <a:pt x="19" y="79"/>
                    <a:pt x="29" y="89"/>
                  </a:cubicBezTo>
                  <a:cubicBezTo>
                    <a:pt x="31" y="90"/>
                    <a:pt x="32" y="91"/>
                    <a:pt x="33" y="92"/>
                  </a:cubicBezTo>
                  <a:cubicBezTo>
                    <a:pt x="24" y="95"/>
                    <a:pt x="15" y="94"/>
                    <a:pt x="11" y="89"/>
                  </a:cubicBezTo>
                  <a:cubicBezTo>
                    <a:pt x="0" y="79"/>
                    <a:pt x="9" y="52"/>
                    <a:pt x="32" y="30"/>
                  </a:cubicBezTo>
                  <a:cubicBezTo>
                    <a:pt x="52" y="10"/>
                    <a:pt x="75" y="0"/>
                    <a:pt x="87" y="6"/>
                  </a:cubicBezTo>
                  <a:cubicBezTo>
                    <a:pt x="76" y="9"/>
                    <a:pt x="63" y="18"/>
                    <a:pt x="50"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48">
              <a:extLst>
                <a:ext uri="{FF2B5EF4-FFF2-40B4-BE49-F238E27FC236}">
                  <a16:creationId xmlns:a16="http://schemas.microsoft.com/office/drawing/2014/main" id="{0DB368E0-41C5-48DF-9D89-8D8E54FD179E}"/>
                </a:ext>
              </a:extLst>
            </p:cNvPr>
            <p:cNvSpPr>
              <a:spLocks/>
            </p:cNvSpPr>
            <p:nvPr/>
          </p:nvSpPr>
          <p:spPr bwMode="auto">
            <a:xfrm>
              <a:off x="287" y="3057"/>
              <a:ext cx="322" cy="111"/>
            </a:xfrm>
            <a:custGeom>
              <a:avLst/>
              <a:gdLst>
                <a:gd name="T0" fmla="*/ 186 w 186"/>
                <a:gd name="T1" fmla="*/ 32 h 64"/>
                <a:gd name="T2" fmla="*/ 186 w 186"/>
                <a:gd name="T3" fmla="*/ 32 h 64"/>
                <a:gd name="T4" fmla="*/ 152 w 186"/>
                <a:gd name="T5" fmla="*/ 62 h 64"/>
                <a:gd name="T6" fmla="*/ 0 w 186"/>
                <a:gd name="T7" fmla="*/ 48 h 64"/>
                <a:gd name="T8" fmla="*/ 0 w 186"/>
                <a:gd name="T9" fmla="*/ 16 h 64"/>
                <a:gd name="T10" fmla="*/ 152 w 186"/>
                <a:gd name="T11" fmla="*/ 2 h 64"/>
                <a:gd name="T12" fmla="*/ 186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186" y="32"/>
                  </a:moveTo>
                  <a:cubicBezTo>
                    <a:pt x="186" y="32"/>
                    <a:pt x="186" y="32"/>
                    <a:pt x="186" y="32"/>
                  </a:cubicBezTo>
                  <a:cubicBezTo>
                    <a:pt x="186" y="50"/>
                    <a:pt x="170" y="64"/>
                    <a:pt x="152" y="62"/>
                  </a:cubicBezTo>
                  <a:cubicBezTo>
                    <a:pt x="0" y="48"/>
                    <a:pt x="0" y="48"/>
                    <a:pt x="0" y="48"/>
                  </a:cubicBezTo>
                  <a:cubicBezTo>
                    <a:pt x="0" y="16"/>
                    <a:pt x="0" y="16"/>
                    <a:pt x="0" y="16"/>
                  </a:cubicBezTo>
                  <a:cubicBezTo>
                    <a:pt x="152" y="2"/>
                    <a:pt x="152" y="2"/>
                    <a:pt x="152" y="2"/>
                  </a:cubicBezTo>
                  <a:cubicBezTo>
                    <a:pt x="170" y="0"/>
                    <a:pt x="186" y="14"/>
                    <a:pt x="186"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49">
              <a:extLst>
                <a:ext uri="{FF2B5EF4-FFF2-40B4-BE49-F238E27FC236}">
                  <a16:creationId xmlns:a16="http://schemas.microsoft.com/office/drawing/2014/main" id="{25E4BDA6-9EE7-48C6-9623-7809F145AB16}"/>
                </a:ext>
              </a:extLst>
            </p:cNvPr>
            <p:cNvSpPr>
              <a:spLocks/>
            </p:cNvSpPr>
            <p:nvPr/>
          </p:nvSpPr>
          <p:spPr bwMode="auto">
            <a:xfrm>
              <a:off x="287" y="3064"/>
              <a:ext cx="322" cy="104"/>
            </a:xfrm>
            <a:custGeom>
              <a:avLst/>
              <a:gdLst>
                <a:gd name="T0" fmla="*/ 168 w 186"/>
                <a:gd name="T1" fmla="*/ 10 h 60"/>
                <a:gd name="T2" fmla="*/ 134 w 186"/>
                <a:gd name="T3" fmla="*/ 40 h 60"/>
                <a:gd name="T4" fmla="*/ 0 w 186"/>
                <a:gd name="T5" fmla="*/ 28 h 60"/>
                <a:gd name="T6" fmla="*/ 0 w 186"/>
                <a:gd name="T7" fmla="*/ 44 h 60"/>
                <a:gd name="T8" fmla="*/ 152 w 186"/>
                <a:gd name="T9" fmla="*/ 58 h 60"/>
                <a:gd name="T10" fmla="*/ 186 w 186"/>
                <a:gd name="T11" fmla="*/ 28 h 60"/>
                <a:gd name="T12" fmla="*/ 166 w 186"/>
                <a:gd name="T13" fmla="*/ 0 h 60"/>
                <a:gd name="T14" fmla="*/ 168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68" y="10"/>
                  </a:moveTo>
                  <a:cubicBezTo>
                    <a:pt x="168" y="28"/>
                    <a:pt x="152" y="42"/>
                    <a:pt x="134" y="40"/>
                  </a:cubicBezTo>
                  <a:cubicBezTo>
                    <a:pt x="0" y="28"/>
                    <a:pt x="0" y="28"/>
                    <a:pt x="0" y="28"/>
                  </a:cubicBezTo>
                  <a:cubicBezTo>
                    <a:pt x="0" y="44"/>
                    <a:pt x="0" y="44"/>
                    <a:pt x="0" y="44"/>
                  </a:cubicBezTo>
                  <a:cubicBezTo>
                    <a:pt x="152" y="58"/>
                    <a:pt x="152" y="58"/>
                    <a:pt x="152" y="58"/>
                  </a:cubicBezTo>
                  <a:cubicBezTo>
                    <a:pt x="170" y="60"/>
                    <a:pt x="186" y="46"/>
                    <a:pt x="186" y="28"/>
                  </a:cubicBezTo>
                  <a:cubicBezTo>
                    <a:pt x="186" y="15"/>
                    <a:pt x="177" y="4"/>
                    <a:pt x="166" y="0"/>
                  </a:cubicBezTo>
                  <a:cubicBezTo>
                    <a:pt x="167" y="3"/>
                    <a:pt x="168" y="6"/>
                    <a:pt x="168"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Oval 50">
              <a:extLst>
                <a:ext uri="{FF2B5EF4-FFF2-40B4-BE49-F238E27FC236}">
                  <a16:creationId xmlns:a16="http://schemas.microsoft.com/office/drawing/2014/main" id="{EADF35AC-5DFB-4C29-A9D5-105907B9F875}"/>
                </a:ext>
              </a:extLst>
            </p:cNvPr>
            <p:cNvSpPr>
              <a:spLocks noChangeArrowheads="1"/>
            </p:cNvSpPr>
            <p:nvPr/>
          </p:nvSpPr>
          <p:spPr bwMode="auto">
            <a:xfrm>
              <a:off x="240" y="3013"/>
              <a:ext cx="95"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51">
              <a:extLst>
                <a:ext uri="{FF2B5EF4-FFF2-40B4-BE49-F238E27FC236}">
                  <a16:creationId xmlns:a16="http://schemas.microsoft.com/office/drawing/2014/main" id="{005417D1-07D3-45F6-A93C-9135865FA96B}"/>
                </a:ext>
              </a:extLst>
            </p:cNvPr>
            <p:cNvSpPr>
              <a:spLocks/>
            </p:cNvSpPr>
            <p:nvPr/>
          </p:nvSpPr>
          <p:spPr bwMode="auto">
            <a:xfrm>
              <a:off x="255" y="3015"/>
              <a:ext cx="80" cy="196"/>
            </a:xfrm>
            <a:custGeom>
              <a:avLst/>
              <a:gdLst>
                <a:gd name="T0" fmla="*/ 32 w 46"/>
                <a:gd name="T1" fmla="*/ 43 h 113"/>
                <a:gd name="T2" fmla="*/ 5 w 46"/>
                <a:gd name="T3" fmla="*/ 100 h 113"/>
                <a:gd name="T4" fmla="*/ 0 w 46"/>
                <a:gd name="T5" fmla="*/ 99 h 113"/>
                <a:gd name="T6" fmla="*/ 18 w 46"/>
                <a:gd name="T7" fmla="*/ 113 h 113"/>
                <a:gd name="T8" fmla="*/ 46 w 46"/>
                <a:gd name="T9" fmla="*/ 56 h 113"/>
                <a:gd name="T10" fmla="*/ 23 w 46"/>
                <a:gd name="T11" fmla="*/ 0 h 113"/>
                <a:gd name="T12" fmla="*/ 32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32" y="43"/>
                  </a:moveTo>
                  <a:cubicBezTo>
                    <a:pt x="32" y="74"/>
                    <a:pt x="20" y="100"/>
                    <a:pt x="5" y="100"/>
                  </a:cubicBezTo>
                  <a:cubicBezTo>
                    <a:pt x="4" y="100"/>
                    <a:pt x="2" y="100"/>
                    <a:pt x="0" y="99"/>
                  </a:cubicBezTo>
                  <a:cubicBezTo>
                    <a:pt x="5" y="108"/>
                    <a:pt x="12" y="113"/>
                    <a:pt x="18" y="113"/>
                  </a:cubicBezTo>
                  <a:cubicBezTo>
                    <a:pt x="34" y="113"/>
                    <a:pt x="46" y="88"/>
                    <a:pt x="46" y="56"/>
                  </a:cubicBezTo>
                  <a:cubicBezTo>
                    <a:pt x="46" y="28"/>
                    <a:pt x="36" y="5"/>
                    <a:pt x="23" y="0"/>
                  </a:cubicBezTo>
                  <a:cubicBezTo>
                    <a:pt x="29" y="10"/>
                    <a:pt x="32" y="26"/>
                    <a:pt x="32"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52">
              <a:extLst>
                <a:ext uri="{FF2B5EF4-FFF2-40B4-BE49-F238E27FC236}">
                  <a16:creationId xmlns:a16="http://schemas.microsoft.com/office/drawing/2014/main" id="{66A5C4C9-F1DF-46CA-AEF8-C3D4CDB6F01F}"/>
                </a:ext>
              </a:extLst>
            </p:cNvPr>
            <p:cNvSpPr>
              <a:spLocks/>
            </p:cNvSpPr>
            <p:nvPr/>
          </p:nvSpPr>
          <p:spPr bwMode="auto">
            <a:xfrm>
              <a:off x="1077" y="3057"/>
              <a:ext cx="323" cy="111"/>
            </a:xfrm>
            <a:custGeom>
              <a:avLst/>
              <a:gdLst>
                <a:gd name="T0" fmla="*/ 0 w 186"/>
                <a:gd name="T1" fmla="*/ 32 h 64"/>
                <a:gd name="T2" fmla="*/ 0 w 186"/>
                <a:gd name="T3" fmla="*/ 32 h 64"/>
                <a:gd name="T4" fmla="*/ 34 w 186"/>
                <a:gd name="T5" fmla="*/ 62 h 64"/>
                <a:gd name="T6" fmla="*/ 186 w 186"/>
                <a:gd name="T7" fmla="*/ 48 h 64"/>
                <a:gd name="T8" fmla="*/ 186 w 186"/>
                <a:gd name="T9" fmla="*/ 16 h 64"/>
                <a:gd name="T10" fmla="*/ 34 w 186"/>
                <a:gd name="T11" fmla="*/ 2 h 64"/>
                <a:gd name="T12" fmla="*/ 0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0" y="32"/>
                  </a:moveTo>
                  <a:cubicBezTo>
                    <a:pt x="0" y="32"/>
                    <a:pt x="0" y="32"/>
                    <a:pt x="0" y="32"/>
                  </a:cubicBezTo>
                  <a:cubicBezTo>
                    <a:pt x="0" y="50"/>
                    <a:pt x="16" y="64"/>
                    <a:pt x="34" y="62"/>
                  </a:cubicBezTo>
                  <a:cubicBezTo>
                    <a:pt x="186" y="48"/>
                    <a:pt x="186" y="48"/>
                    <a:pt x="186" y="48"/>
                  </a:cubicBezTo>
                  <a:cubicBezTo>
                    <a:pt x="186" y="16"/>
                    <a:pt x="186" y="16"/>
                    <a:pt x="186" y="16"/>
                  </a:cubicBezTo>
                  <a:cubicBezTo>
                    <a:pt x="34" y="2"/>
                    <a:pt x="34" y="2"/>
                    <a:pt x="34" y="2"/>
                  </a:cubicBezTo>
                  <a:cubicBezTo>
                    <a:pt x="16" y="0"/>
                    <a:pt x="0" y="14"/>
                    <a:pt x="0"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53">
              <a:extLst>
                <a:ext uri="{FF2B5EF4-FFF2-40B4-BE49-F238E27FC236}">
                  <a16:creationId xmlns:a16="http://schemas.microsoft.com/office/drawing/2014/main" id="{D6345970-9FD1-4B3C-BC5E-028BE56907F2}"/>
                </a:ext>
              </a:extLst>
            </p:cNvPr>
            <p:cNvSpPr>
              <a:spLocks/>
            </p:cNvSpPr>
            <p:nvPr/>
          </p:nvSpPr>
          <p:spPr bwMode="auto">
            <a:xfrm>
              <a:off x="1077" y="3064"/>
              <a:ext cx="323" cy="104"/>
            </a:xfrm>
            <a:custGeom>
              <a:avLst/>
              <a:gdLst>
                <a:gd name="T0" fmla="*/ 19 w 186"/>
                <a:gd name="T1" fmla="*/ 10 h 60"/>
                <a:gd name="T2" fmla="*/ 52 w 186"/>
                <a:gd name="T3" fmla="*/ 40 h 60"/>
                <a:gd name="T4" fmla="*/ 186 w 186"/>
                <a:gd name="T5" fmla="*/ 28 h 60"/>
                <a:gd name="T6" fmla="*/ 186 w 186"/>
                <a:gd name="T7" fmla="*/ 44 h 60"/>
                <a:gd name="T8" fmla="*/ 34 w 186"/>
                <a:gd name="T9" fmla="*/ 58 h 60"/>
                <a:gd name="T10" fmla="*/ 0 w 186"/>
                <a:gd name="T11" fmla="*/ 28 h 60"/>
                <a:gd name="T12" fmla="*/ 21 w 186"/>
                <a:gd name="T13" fmla="*/ 0 h 60"/>
                <a:gd name="T14" fmla="*/ 19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9" y="10"/>
                  </a:moveTo>
                  <a:cubicBezTo>
                    <a:pt x="19" y="28"/>
                    <a:pt x="34" y="42"/>
                    <a:pt x="52" y="40"/>
                  </a:cubicBezTo>
                  <a:cubicBezTo>
                    <a:pt x="186" y="28"/>
                    <a:pt x="186" y="28"/>
                    <a:pt x="186" y="28"/>
                  </a:cubicBezTo>
                  <a:cubicBezTo>
                    <a:pt x="186" y="44"/>
                    <a:pt x="186" y="44"/>
                    <a:pt x="186" y="44"/>
                  </a:cubicBezTo>
                  <a:cubicBezTo>
                    <a:pt x="34" y="58"/>
                    <a:pt x="34" y="58"/>
                    <a:pt x="34" y="58"/>
                  </a:cubicBezTo>
                  <a:cubicBezTo>
                    <a:pt x="16" y="60"/>
                    <a:pt x="0" y="46"/>
                    <a:pt x="0" y="28"/>
                  </a:cubicBezTo>
                  <a:cubicBezTo>
                    <a:pt x="0" y="15"/>
                    <a:pt x="9" y="4"/>
                    <a:pt x="21" y="0"/>
                  </a:cubicBezTo>
                  <a:cubicBezTo>
                    <a:pt x="19" y="3"/>
                    <a:pt x="19" y="6"/>
                    <a:pt x="19"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Oval 54">
              <a:extLst>
                <a:ext uri="{FF2B5EF4-FFF2-40B4-BE49-F238E27FC236}">
                  <a16:creationId xmlns:a16="http://schemas.microsoft.com/office/drawing/2014/main" id="{CF2DC3F8-5EC9-45C5-9254-53826EEB9263}"/>
                </a:ext>
              </a:extLst>
            </p:cNvPr>
            <p:cNvSpPr>
              <a:spLocks noChangeArrowheads="1"/>
            </p:cNvSpPr>
            <p:nvPr/>
          </p:nvSpPr>
          <p:spPr bwMode="auto">
            <a:xfrm>
              <a:off x="1351" y="3013"/>
              <a:ext cx="96"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55">
              <a:extLst>
                <a:ext uri="{FF2B5EF4-FFF2-40B4-BE49-F238E27FC236}">
                  <a16:creationId xmlns:a16="http://schemas.microsoft.com/office/drawing/2014/main" id="{585F8CFF-2CEE-4310-A775-95A96CEC4D84}"/>
                </a:ext>
              </a:extLst>
            </p:cNvPr>
            <p:cNvSpPr>
              <a:spLocks/>
            </p:cNvSpPr>
            <p:nvPr/>
          </p:nvSpPr>
          <p:spPr bwMode="auto">
            <a:xfrm>
              <a:off x="1351" y="3015"/>
              <a:ext cx="80" cy="196"/>
            </a:xfrm>
            <a:custGeom>
              <a:avLst/>
              <a:gdLst>
                <a:gd name="T0" fmla="*/ 14 w 46"/>
                <a:gd name="T1" fmla="*/ 43 h 113"/>
                <a:gd name="T2" fmla="*/ 41 w 46"/>
                <a:gd name="T3" fmla="*/ 100 h 113"/>
                <a:gd name="T4" fmla="*/ 46 w 46"/>
                <a:gd name="T5" fmla="*/ 99 h 113"/>
                <a:gd name="T6" fmla="*/ 28 w 46"/>
                <a:gd name="T7" fmla="*/ 113 h 113"/>
                <a:gd name="T8" fmla="*/ 0 w 46"/>
                <a:gd name="T9" fmla="*/ 56 h 113"/>
                <a:gd name="T10" fmla="*/ 23 w 46"/>
                <a:gd name="T11" fmla="*/ 0 h 113"/>
                <a:gd name="T12" fmla="*/ 14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14" y="43"/>
                  </a:moveTo>
                  <a:cubicBezTo>
                    <a:pt x="14" y="74"/>
                    <a:pt x="26" y="100"/>
                    <a:pt x="41" y="100"/>
                  </a:cubicBezTo>
                  <a:cubicBezTo>
                    <a:pt x="43" y="100"/>
                    <a:pt x="44" y="100"/>
                    <a:pt x="46" y="99"/>
                  </a:cubicBezTo>
                  <a:cubicBezTo>
                    <a:pt x="41" y="108"/>
                    <a:pt x="35" y="113"/>
                    <a:pt x="28" y="113"/>
                  </a:cubicBezTo>
                  <a:cubicBezTo>
                    <a:pt x="13" y="113"/>
                    <a:pt x="0" y="88"/>
                    <a:pt x="0" y="56"/>
                  </a:cubicBezTo>
                  <a:cubicBezTo>
                    <a:pt x="0" y="28"/>
                    <a:pt x="10" y="5"/>
                    <a:pt x="23" y="0"/>
                  </a:cubicBezTo>
                  <a:cubicBezTo>
                    <a:pt x="17" y="10"/>
                    <a:pt x="14" y="26"/>
                    <a:pt x="14"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56">
              <a:extLst>
                <a:ext uri="{FF2B5EF4-FFF2-40B4-BE49-F238E27FC236}">
                  <a16:creationId xmlns:a16="http://schemas.microsoft.com/office/drawing/2014/main" id="{E264DA6C-005C-45D8-9B4C-FA9CAB7F0CDC}"/>
                </a:ext>
              </a:extLst>
            </p:cNvPr>
            <p:cNvSpPr>
              <a:spLocks/>
            </p:cNvSpPr>
            <p:nvPr/>
          </p:nvSpPr>
          <p:spPr bwMode="auto">
            <a:xfrm>
              <a:off x="431" y="3256"/>
              <a:ext cx="268" cy="269"/>
            </a:xfrm>
            <a:custGeom>
              <a:avLst/>
              <a:gdLst>
                <a:gd name="T0" fmla="*/ 143 w 155"/>
                <a:gd name="T1" fmla="*/ 13 h 155"/>
                <a:gd name="T2" fmla="*/ 143 w 155"/>
                <a:gd name="T3" fmla="*/ 13 h 155"/>
                <a:gd name="T4" fmla="*/ 140 w 155"/>
                <a:gd name="T5" fmla="*/ 58 h 155"/>
                <a:gd name="T6" fmla="*/ 23 w 155"/>
                <a:gd name="T7" fmla="*/ 155 h 155"/>
                <a:gd name="T8" fmla="*/ 0 w 155"/>
                <a:gd name="T9" fmla="*/ 133 h 155"/>
                <a:gd name="T10" fmla="*/ 97 w 155"/>
                <a:gd name="T11" fmla="*/ 15 h 155"/>
                <a:gd name="T12" fmla="*/ 14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3"/>
                  </a:moveTo>
                  <a:cubicBezTo>
                    <a:pt x="143" y="13"/>
                    <a:pt x="143" y="13"/>
                    <a:pt x="143" y="13"/>
                  </a:cubicBezTo>
                  <a:cubicBezTo>
                    <a:pt x="155" y="26"/>
                    <a:pt x="154" y="47"/>
                    <a:pt x="140" y="58"/>
                  </a:cubicBezTo>
                  <a:cubicBezTo>
                    <a:pt x="23" y="155"/>
                    <a:pt x="23" y="155"/>
                    <a:pt x="23" y="155"/>
                  </a:cubicBezTo>
                  <a:cubicBezTo>
                    <a:pt x="0" y="133"/>
                    <a:pt x="0" y="133"/>
                    <a:pt x="0" y="133"/>
                  </a:cubicBezTo>
                  <a:cubicBezTo>
                    <a:pt x="97" y="15"/>
                    <a:pt x="97" y="15"/>
                    <a:pt x="97" y="15"/>
                  </a:cubicBezTo>
                  <a:cubicBezTo>
                    <a:pt x="109" y="1"/>
                    <a:pt x="130" y="0"/>
                    <a:pt x="14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57">
              <a:extLst>
                <a:ext uri="{FF2B5EF4-FFF2-40B4-BE49-F238E27FC236}">
                  <a16:creationId xmlns:a16="http://schemas.microsoft.com/office/drawing/2014/main" id="{EDA771BA-B17C-4AAF-B0F3-D03E5C39A264}"/>
                </a:ext>
              </a:extLst>
            </p:cNvPr>
            <p:cNvSpPr>
              <a:spLocks/>
            </p:cNvSpPr>
            <p:nvPr/>
          </p:nvSpPr>
          <p:spPr bwMode="auto">
            <a:xfrm>
              <a:off x="450" y="3260"/>
              <a:ext cx="249" cy="265"/>
            </a:xfrm>
            <a:custGeom>
              <a:avLst/>
              <a:gdLst>
                <a:gd name="T0" fmla="*/ 106 w 144"/>
                <a:gd name="T1" fmla="*/ 11 h 153"/>
                <a:gd name="T2" fmla="*/ 103 w 144"/>
                <a:gd name="T3" fmla="*/ 56 h 153"/>
                <a:gd name="T4" fmla="*/ 0 w 144"/>
                <a:gd name="T5" fmla="*/ 142 h 153"/>
                <a:gd name="T6" fmla="*/ 12 w 144"/>
                <a:gd name="T7" fmla="*/ 153 h 153"/>
                <a:gd name="T8" fmla="*/ 129 w 144"/>
                <a:gd name="T9" fmla="*/ 56 h 153"/>
                <a:gd name="T10" fmla="*/ 132 w 144"/>
                <a:gd name="T11" fmla="*/ 11 h 153"/>
                <a:gd name="T12" fmla="*/ 97 w 144"/>
                <a:gd name="T13" fmla="*/ 5 h 153"/>
                <a:gd name="T14" fmla="*/ 106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106" y="11"/>
                  </a:moveTo>
                  <a:cubicBezTo>
                    <a:pt x="119" y="24"/>
                    <a:pt x="117" y="45"/>
                    <a:pt x="103" y="56"/>
                  </a:cubicBezTo>
                  <a:cubicBezTo>
                    <a:pt x="0" y="142"/>
                    <a:pt x="0" y="142"/>
                    <a:pt x="0" y="142"/>
                  </a:cubicBezTo>
                  <a:cubicBezTo>
                    <a:pt x="12" y="153"/>
                    <a:pt x="12" y="153"/>
                    <a:pt x="12" y="153"/>
                  </a:cubicBezTo>
                  <a:cubicBezTo>
                    <a:pt x="129" y="56"/>
                    <a:pt x="129" y="56"/>
                    <a:pt x="129" y="56"/>
                  </a:cubicBezTo>
                  <a:cubicBezTo>
                    <a:pt x="143" y="45"/>
                    <a:pt x="144" y="24"/>
                    <a:pt x="132" y="11"/>
                  </a:cubicBezTo>
                  <a:cubicBezTo>
                    <a:pt x="122" y="1"/>
                    <a:pt x="108" y="0"/>
                    <a:pt x="97" y="5"/>
                  </a:cubicBezTo>
                  <a:cubicBezTo>
                    <a:pt x="100" y="6"/>
                    <a:pt x="103" y="8"/>
                    <a:pt x="106"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58">
              <a:extLst>
                <a:ext uri="{FF2B5EF4-FFF2-40B4-BE49-F238E27FC236}">
                  <a16:creationId xmlns:a16="http://schemas.microsoft.com/office/drawing/2014/main" id="{07468EAF-5EAF-45A9-B0D1-13117DC33D74}"/>
                </a:ext>
              </a:extLst>
            </p:cNvPr>
            <p:cNvSpPr>
              <a:spLocks/>
            </p:cNvSpPr>
            <p:nvPr/>
          </p:nvSpPr>
          <p:spPr bwMode="auto">
            <a:xfrm>
              <a:off x="361" y="3418"/>
              <a:ext cx="177" cy="176"/>
            </a:xfrm>
            <a:custGeom>
              <a:avLst/>
              <a:gdLst>
                <a:gd name="T0" fmla="*/ 11 w 102"/>
                <a:gd name="T1" fmla="*/ 11 h 102"/>
                <a:gd name="T2" fmla="*/ 71 w 102"/>
                <a:gd name="T3" fmla="*/ 32 h 102"/>
                <a:gd name="T4" fmla="*/ 92 w 102"/>
                <a:gd name="T5" fmla="*/ 91 h 102"/>
                <a:gd name="T6" fmla="*/ 32 w 102"/>
                <a:gd name="T7" fmla="*/ 70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22" y="0"/>
                    <a:pt x="48" y="9"/>
                    <a:pt x="71" y="32"/>
                  </a:cubicBezTo>
                  <a:cubicBezTo>
                    <a:pt x="93" y="54"/>
                    <a:pt x="102" y="81"/>
                    <a:pt x="92" y="91"/>
                  </a:cubicBezTo>
                  <a:cubicBezTo>
                    <a:pt x="81" y="102"/>
                    <a:pt x="54" y="92"/>
                    <a:pt x="32" y="70"/>
                  </a:cubicBezTo>
                  <a:cubicBezTo>
                    <a:pt x="10" y="48"/>
                    <a:pt x="0" y="21"/>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59">
              <a:extLst>
                <a:ext uri="{FF2B5EF4-FFF2-40B4-BE49-F238E27FC236}">
                  <a16:creationId xmlns:a16="http://schemas.microsoft.com/office/drawing/2014/main" id="{9BBBE866-A5AD-4C80-840F-0F1CE90B600D}"/>
                </a:ext>
              </a:extLst>
            </p:cNvPr>
            <p:cNvSpPr>
              <a:spLocks/>
            </p:cNvSpPr>
            <p:nvPr/>
          </p:nvSpPr>
          <p:spPr bwMode="auto">
            <a:xfrm>
              <a:off x="387" y="3421"/>
              <a:ext cx="151" cy="165"/>
            </a:xfrm>
            <a:custGeom>
              <a:avLst/>
              <a:gdLst>
                <a:gd name="T0" fmla="*/ 37 w 87"/>
                <a:gd name="T1" fmla="*/ 30 h 95"/>
                <a:gd name="T2" fmla="*/ 58 w 87"/>
                <a:gd name="T3" fmla="*/ 89 h 95"/>
                <a:gd name="T4" fmla="*/ 54 w 87"/>
                <a:gd name="T5" fmla="*/ 92 h 95"/>
                <a:gd name="T6" fmla="*/ 77 w 87"/>
                <a:gd name="T7" fmla="*/ 89 h 95"/>
                <a:gd name="T8" fmla="*/ 56 w 87"/>
                <a:gd name="T9" fmla="*/ 30 h 95"/>
                <a:gd name="T10" fmla="*/ 0 w 87"/>
                <a:gd name="T11" fmla="*/ 6 h 95"/>
                <a:gd name="T12" fmla="*/ 37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37" y="30"/>
                  </a:moveTo>
                  <a:cubicBezTo>
                    <a:pt x="59" y="52"/>
                    <a:pt x="69" y="79"/>
                    <a:pt x="58" y="89"/>
                  </a:cubicBezTo>
                  <a:cubicBezTo>
                    <a:pt x="57" y="90"/>
                    <a:pt x="55" y="91"/>
                    <a:pt x="54" y="92"/>
                  </a:cubicBezTo>
                  <a:cubicBezTo>
                    <a:pt x="64" y="95"/>
                    <a:pt x="72" y="94"/>
                    <a:pt x="77" y="89"/>
                  </a:cubicBezTo>
                  <a:cubicBezTo>
                    <a:pt x="87" y="79"/>
                    <a:pt x="78" y="52"/>
                    <a:pt x="56" y="30"/>
                  </a:cubicBezTo>
                  <a:cubicBezTo>
                    <a:pt x="36" y="10"/>
                    <a:pt x="12" y="0"/>
                    <a:pt x="0" y="6"/>
                  </a:cubicBezTo>
                  <a:cubicBezTo>
                    <a:pt x="11" y="9"/>
                    <a:pt x="25" y="18"/>
                    <a:pt x="37"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60">
              <a:extLst>
                <a:ext uri="{FF2B5EF4-FFF2-40B4-BE49-F238E27FC236}">
                  <a16:creationId xmlns:a16="http://schemas.microsoft.com/office/drawing/2014/main" id="{BDD0B019-B49D-4E22-82DC-A1D6663571A9}"/>
                </a:ext>
              </a:extLst>
            </p:cNvPr>
            <p:cNvSpPr>
              <a:spLocks/>
            </p:cNvSpPr>
            <p:nvPr/>
          </p:nvSpPr>
          <p:spPr bwMode="auto">
            <a:xfrm>
              <a:off x="987" y="2700"/>
              <a:ext cx="269" cy="268"/>
            </a:xfrm>
            <a:custGeom>
              <a:avLst/>
              <a:gdLst>
                <a:gd name="T0" fmla="*/ 13 w 155"/>
                <a:gd name="T1" fmla="*/ 143 h 155"/>
                <a:gd name="T2" fmla="*/ 13 w 155"/>
                <a:gd name="T3" fmla="*/ 143 h 155"/>
                <a:gd name="T4" fmla="*/ 58 w 155"/>
                <a:gd name="T5" fmla="*/ 140 h 155"/>
                <a:gd name="T6" fmla="*/ 155 w 155"/>
                <a:gd name="T7" fmla="*/ 23 h 155"/>
                <a:gd name="T8" fmla="*/ 133 w 155"/>
                <a:gd name="T9" fmla="*/ 0 h 155"/>
                <a:gd name="T10" fmla="*/ 15 w 155"/>
                <a:gd name="T11" fmla="*/ 97 h 155"/>
                <a:gd name="T12" fmla="*/ 1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43"/>
                  </a:moveTo>
                  <a:cubicBezTo>
                    <a:pt x="13" y="143"/>
                    <a:pt x="13" y="143"/>
                    <a:pt x="13" y="143"/>
                  </a:cubicBezTo>
                  <a:cubicBezTo>
                    <a:pt x="26" y="155"/>
                    <a:pt x="47" y="154"/>
                    <a:pt x="58" y="140"/>
                  </a:cubicBezTo>
                  <a:cubicBezTo>
                    <a:pt x="155" y="23"/>
                    <a:pt x="155" y="23"/>
                    <a:pt x="155" y="23"/>
                  </a:cubicBezTo>
                  <a:cubicBezTo>
                    <a:pt x="133" y="0"/>
                    <a:pt x="133" y="0"/>
                    <a:pt x="133" y="0"/>
                  </a:cubicBezTo>
                  <a:cubicBezTo>
                    <a:pt x="15" y="97"/>
                    <a:pt x="15" y="97"/>
                    <a:pt x="15" y="97"/>
                  </a:cubicBezTo>
                  <a:cubicBezTo>
                    <a:pt x="1" y="109"/>
                    <a:pt x="0" y="130"/>
                    <a:pt x="1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61">
              <a:extLst>
                <a:ext uri="{FF2B5EF4-FFF2-40B4-BE49-F238E27FC236}">
                  <a16:creationId xmlns:a16="http://schemas.microsoft.com/office/drawing/2014/main" id="{98B7A847-9FFD-454C-BF23-99382B3226B5}"/>
                </a:ext>
              </a:extLst>
            </p:cNvPr>
            <p:cNvSpPr>
              <a:spLocks/>
            </p:cNvSpPr>
            <p:nvPr/>
          </p:nvSpPr>
          <p:spPr bwMode="auto">
            <a:xfrm>
              <a:off x="991" y="2719"/>
              <a:ext cx="265" cy="249"/>
            </a:xfrm>
            <a:custGeom>
              <a:avLst/>
              <a:gdLst>
                <a:gd name="T0" fmla="*/ 11 w 153"/>
                <a:gd name="T1" fmla="*/ 106 h 144"/>
                <a:gd name="T2" fmla="*/ 56 w 153"/>
                <a:gd name="T3" fmla="*/ 103 h 144"/>
                <a:gd name="T4" fmla="*/ 141 w 153"/>
                <a:gd name="T5" fmla="*/ 0 h 144"/>
                <a:gd name="T6" fmla="*/ 153 w 153"/>
                <a:gd name="T7" fmla="*/ 12 h 144"/>
                <a:gd name="T8" fmla="*/ 56 w 153"/>
                <a:gd name="T9" fmla="*/ 129 h 144"/>
                <a:gd name="T10" fmla="*/ 11 w 153"/>
                <a:gd name="T11" fmla="*/ 132 h 144"/>
                <a:gd name="T12" fmla="*/ 5 w 153"/>
                <a:gd name="T13" fmla="*/ 97 h 144"/>
                <a:gd name="T14" fmla="*/ 11 w 153"/>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4">
                  <a:moveTo>
                    <a:pt x="11" y="106"/>
                  </a:moveTo>
                  <a:cubicBezTo>
                    <a:pt x="24" y="119"/>
                    <a:pt x="45" y="117"/>
                    <a:pt x="56" y="103"/>
                  </a:cubicBezTo>
                  <a:cubicBezTo>
                    <a:pt x="141" y="0"/>
                    <a:pt x="141" y="0"/>
                    <a:pt x="141" y="0"/>
                  </a:cubicBezTo>
                  <a:cubicBezTo>
                    <a:pt x="153" y="12"/>
                    <a:pt x="153" y="12"/>
                    <a:pt x="153" y="12"/>
                  </a:cubicBezTo>
                  <a:cubicBezTo>
                    <a:pt x="56" y="129"/>
                    <a:pt x="56" y="129"/>
                    <a:pt x="56" y="129"/>
                  </a:cubicBezTo>
                  <a:cubicBezTo>
                    <a:pt x="45" y="143"/>
                    <a:pt x="24" y="144"/>
                    <a:pt x="11" y="132"/>
                  </a:cubicBezTo>
                  <a:cubicBezTo>
                    <a:pt x="1" y="122"/>
                    <a:pt x="0" y="108"/>
                    <a:pt x="5" y="97"/>
                  </a:cubicBezTo>
                  <a:cubicBezTo>
                    <a:pt x="6" y="100"/>
                    <a:pt x="8" y="103"/>
                    <a:pt x="11"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62">
              <a:extLst>
                <a:ext uri="{FF2B5EF4-FFF2-40B4-BE49-F238E27FC236}">
                  <a16:creationId xmlns:a16="http://schemas.microsoft.com/office/drawing/2014/main" id="{716530FD-71C7-4340-BC8D-35FBDD457B9D}"/>
                </a:ext>
              </a:extLst>
            </p:cNvPr>
            <p:cNvSpPr>
              <a:spLocks/>
            </p:cNvSpPr>
            <p:nvPr/>
          </p:nvSpPr>
          <p:spPr bwMode="auto">
            <a:xfrm>
              <a:off x="1148" y="2630"/>
              <a:ext cx="177" cy="177"/>
            </a:xfrm>
            <a:custGeom>
              <a:avLst/>
              <a:gdLst>
                <a:gd name="T0" fmla="*/ 11 w 102"/>
                <a:gd name="T1" fmla="*/ 11 h 102"/>
                <a:gd name="T2" fmla="*/ 32 w 102"/>
                <a:gd name="T3" fmla="*/ 71 h 102"/>
                <a:gd name="T4" fmla="*/ 91 w 102"/>
                <a:gd name="T5" fmla="*/ 92 h 102"/>
                <a:gd name="T6" fmla="*/ 70 w 102"/>
                <a:gd name="T7" fmla="*/ 32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0" y="22"/>
                    <a:pt x="9" y="48"/>
                    <a:pt x="32" y="71"/>
                  </a:cubicBezTo>
                  <a:cubicBezTo>
                    <a:pt x="54" y="93"/>
                    <a:pt x="81" y="102"/>
                    <a:pt x="91" y="92"/>
                  </a:cubicBezTo>
                  <a:cubicBezTo>
                    <a:pt x="102" y="81"/>
                    <a:pt x="92" y="54"/>
                    <a:pt x="70" y="32"/>
                  </a:cubicBezTo>
                  <a:cubicBezTo>
                    <a:pt x="48" y="10"/>
                    <a:pt x="21" y="0"/>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63">
              <a:extLst>
                <a:ext uri="{FF2B5EF4-FFF2-40B4-BE49-F238E27FC236}">
                  <a16:creationId xmlns:a16="http://schemas.microsoft.com/office/drawing/2014/main" id="{BC4ED4C6-53F9-4000-814B-A9B15CC048AB}"/>
                </a:ext>
              </a:extLst>
            </p:cNvPr>
            <p:cNvSpPr>
              <a:spLocks/>
            </p:cNvSpPr>
            <p:nvPr/>
          </p:nvSpPr>
          <p:spPr bwMode="auto">
            <a:xfrm>
              <a:off x="1152" y="2656"/>
              <a:ext cx="165" cy="151"/>
            </a:xfrm>
            <a:custGeom>
              <a:avLst/>
              <a:gdLst>
                <a:gd name="T0" fmla="*/ 30 w 95"/>
                <a:gd name="T1" fmla="*/ 37 h 87"/>
                <a:gd name="T2" fmla="*/ 89 w 95"/>
                <a:gd name="T3" fmla="*/ 58 h 87"/>
                <a:gd name="T4" fmla="*/ 92 w 95"/>
                <a:gd name="T5" fmla="*/ 54 h 87"/>
                <a:gd name="T6" fmla="*/ 89 w 95"/>
                <a:gd name="T7" fmla="*/ 77 h 87"/>
                <a:gd name="T8" fmla="*/ 30 w 95"/>
                <a:gd name="T9" fmla="*/ 56 h 87"/>
                <a:gd name="T10" fmla="*/ 6 w 95"/>
                <a:gd name="T11" fmla="*/ 0 h 87"/>
                <a:gd name="T12" fmla="*/ 30 w 95"/>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5" h="87">
                  <a:moveTo>
                    <a:pt x="30" y="37"/>
                  </a:moveTo>
                  <a:cubicBezTo>
                    <a:pt x="52" y="59"/>
                    <a:pt x="79" y="69"/>
                    <a:pt x="89" y="58"/>
                  </a:cubicBezTo>
                  <a:cubicBezTo>
                    <a:pt x="90" y="57"/>
                    <a:pt x="91" y="55"/>
                    <a:pt x="92" y="54"/>
                  </a:cubicBezTo>
                  <a:cubicBezTo>
                    <a:pt x="95" y="64"/>
                    <a:pt x="94" y="72"/>
                    <a:pt x="89" y="77"/>
                  </a:cubicBezTo>
                  <a:cubicBezTo>
                    <a:pt x="79" y="87"/>
                    <a:pt x="52" y="78"/>
                    <a:pt x="30" y="56"/>
                  </a:cubicBezTo>
                  <a:cubicBezTo>
                    <a:pt x="10" y="36"/>
                    <a:pt x="0" y="12"/>
                    <a:pt x="6" y="0"/>
                  </a:cubicBezTo>
                  <a:cubicBezTo>
                    <a:pt x="9" y="11"/>
                    <a:pt x="17" y="25"/>
                    <a:pt x="30"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Rectangle 1">
            <a:extLst>
              <a:ext uri="{FF2B5EF4-FFF2-40B4-BE49-F238E27FC236}">
                <a16:creationId xmlns:a16="http://schemas.microsoft.com/office/drawing/2014/main" id="{CE6D3821-B016-4EC0-A891-05B147296B0B}"/>
              </a:ext>
            </a:extLst>
          </p:cNvPr>
          <p:cNvSpPr/>
          <p:nvPr/>
        </p:nvSpPr>
        <p:spPr>
          <a:xfrm>
            <a:off x="452126" y="2896034"/>
            <a:ext cx="5015604" cy="369332"/>
          </a:xfrm>
          <a:prstGeom prst="rect">
            <a:avLst/>
          </a:prstGeom>
        </p:spPr>
        <p:txBody>
          <a:bodyPr wrap="none">
            <a:spAutoFit/>
          </a:bodyPr>
          <a:lstStyle/>
          <a:p>
            <a:pPr algn="ctr"/>
            <a:r>
              <a:rPr lang="en-US" dirty="0">
                <a:solidFill>
                  <a:schemeClr val="bg1"/>
                </a:solidFill>
                <a:hlinkClick r:id="rId2">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5">
            <a:extLst>
              <a:ext uri="{FF2B5EF4-FFF2-40B4-BE49-F238E27FC236}">
                <a16:creationId xmlns:a16="http://schemas.microsoft.com/office/drawing/2014/main" id="{68400A42-131A-4C50-884B-EC1C3D850C89}"/>
              </a:ext>
            </a:extLst>
          </p:cNvPr>
          <p:cNvSpPr>
            <a:spLocks noChangeArrowheads="1"/>
          </p:cNvSpPr>
          <p:nvPr/>
        </p:nvSpPr>
        <p:spPr bwMode="auto">
          <a:xfrm>
            <a:off x="-39689" y="6350"/>
            <a:ext cx="12231689" cy="3905250"/>
          </a:xfrm>
          <a:prstGeom prst="rect">
            <a:avLst/>
          </a:prstGeom>
          <a:solidFill>
            <a:srgbClr val="BFCD34"/>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pic>
        <p:nvPicPr>
          <p:cNvPr id="6" name="Picture Placeholder 5">
            <a:extLst>
              <a:ext uri="{FF2B5EF4-FFF2-40B4-BE49-F238E27FC236}">
                <a16:creationId xmlns:a16="http://schemas.microsoft.com/office/drawing/2014/main" id="{B14ECA4E-F112-4411-BDEF-0D1ADF7BD5F3}"/>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p:pic>
      <p:sp>
        <p:nvSpPr>
          <p:cNvPr id="7" name="Title 6">
            <a:extLst>
              <a:ext uri="{FF2B5EF4-FFF2-40B4-BE49-F238E27FC236}">
                <a16:creationId xmlns:a16="http://schemas.microsoft.com/office/drawing/2014/main" id="{66E16A8F-1762-41C8-884A-7A84868C08B7}"/>
              </a:ext>
            </a:extLst>
          </p:cNvPr>
          <p:cNvSpPr>
            <a:spLocks noGrp="1"/>
          </p:cNvSpPr>
          <p:nvPr>
            <p:ph type="title"/>
          </p:nvPr>
        </p:nvSpPr>
        <p:spPr/>
        <p:txBody>
          <a:bodyPr/>
          <a:lstStyle/>
          <a:p>
            <a:r>
              <a:rPr lang="en-US" dirty="0"/>
              <a:t>About </a:t>
            </a:r>
            <a:br>
              <a:rPr lang="en-US" dirty="0"/>
            </a:br>
            <a:r>
              <a:rPr lang="en-US" dirty="0">
                <a:solidFill>
                  <a:srgbClr val="A6C23D"/>
                </a:solidFill>
              </a:rPr>
              <a:t>Coronavirus</a:t>
            </a:r>
          </a:p>
        </p:txBody>
      </p:sp>
      <p:sp>
        <p:nvSpPr>
          <p:cNvPr id="8" name="Text Placeholder 7">
            <a:extLst>
              <a:ext uri="{FF2B5EF4-FFF2-40B4-BE49-F238E27FC236}">
                <a16:creationId xmlns:a16="http://schemas.microsoft.com/office/drawing/2014/main" id="{30D0A884-C760-4CCA-A2AB-F7DB91668F10}"/>
              </a:ext>
            </a:extLst>
          </p:cNvPr>
          <p:cNvSpPr>
            <a:spLocks noGrp="1"/>
          </p:cNvSpPr>
          <p:nvPr>
            <p:ph type="body" sz="quarter" idx="11"/>
          </p:nvPr>
        </p:nvSpPr>
        <p:spPr/>
        <p:txBody>
          <a:bodyPr/>
          <a:lstStyle/>
          <a:p>
            <a:r>
              <a:rPr lang="pt-BR" altLang="es-MX" b="1" dirty="0"/>
              <a:t>Lorem ipsum dolor </a:t>
            </a:r>
            <a:r>
              <a:rPr lang="pt-BR" altLang="es-MX" dirty="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dirty="0">
              <a:cs typeface="Calibri Light" panose="020F0302020204030204" pitchFamily="34" charset="0"/>
            </a:endParaRPr>
          </a:p>
        </p:txBody>
      </p:sp>
      <p:grpSp>
        <p:nvGrpSpPr>
          <p:cNvPr id="67" name="Group 18">
            <a:extLst>
              <a:ext uri="{FF2B5EF4-FFF2-40B4-BE49-F238E27FC236}">
                <a16:creationId xmlns:a16="http://schemas.microsoft.com/office/drawing/2014/main" id="{2F2D8EB8-FE14-41B0-ABF2-E54E5E91018E}"/>
              </a:ext>
            </a:extLst>
          </p:cNvPr>
          <p:cNvGrpSpPr>
            <a:grpSpLocks noChangeAspect="1"/>
          </p:cNvGrpSpPr>
          <p:nvPr/>
        </p:nvGrpSpPr>
        <p:grpSpPr bwMode="auto">
          <a:xfrm>
            <a:off x="3977633" y="3512981"/>
            <a:ext cx="1331686" cy="1331685"/>
            <a:chOff x="240" y="2509"/>
            <a:chExt cx="1207" cy="1207"/>
          </a:xfrm>
        </p:grpSpPr>
        <p:sp>
          <p:nvSpPr>
            <p:cNvPr id="68" name="Freeform 19">
              <a:extLst>
                <a:ext uri="{FF2B5EF4-FFF2-40B4-BE49-F238E27FC236}">
                  <a16:creationId xmlns:a16="http://schemas.microsoft.com/office/drawing/2014/main" id="{A393C025-5F65-4294-85A0-CB2496C4DF20}"/>
                </a:ext>
              </a:extLst>
            </p:cNvPr>
            <p:cNvSpPr>
              <a:spLocks/>
            </p:cNvSpPr>
            <p:nvPr/>
          </p:nvSpPr>
          <p:spPr bwMode="auto">
            <a:xfrm>
              <a:off x="587" y="2635"/>
              <a:ext cx="216" cy="309"/>
            </a:xfrm>
            <a:custGeom>
              <a:avLst/>
              <a:gdLst>
                <a:gd name="T0" fmla="*/ 118 w 125"/>
                <a:gd name="T1" fmla="*/ 137 h 178"/>
                <a:gd name="T2" fmla="*/ 70 w 125"/>
                <a:gd name="T3" fmla="*/ 45 h 178"/>
                <a:gd name="T4" fmla="*/ 91 w 125"/>
                <a:gd name="T5" fmla="*/ 13 h 178"/>
                <a:gd name="T6" fmla="*/ 39 w 125"/>
                <a:gd name="T7" fmla="*/ 10 h 178"/>
                <a:gd name="T8" fmla="*/ 4 w 125"/>
                <a:gd name="T9" fmla="*/ 49 h 178"/>
                <a:gd name="T10" fmla="*/ 42 w 125"/>
                <a:gd name="T11" fmla="*/ 56 h 178"/>
                <a:gd name="T12" fmla="*/ 72 w 125"/>
                <a:gd name="T13" fmla="*/ 156 h 178"/>
                <a:gd name="T14" fmla="*/ 106 w 125"/>
                <a:gd name="T15" fmla="*/ 172 h 178"/>
                <a:gd name="T16" fmla="*/ 118 w 125"/>
                <a:gd name="T17" fmla="*/ 13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18" y="137"/>
                  </a:moveTo>
                  <a:cubicBezTo>
                    <a:pt x="70" y="45"/>
                    <a:pt x="70" y="45"/>
                    <a:pt x="70" y="45"/>
                  </a:cubicBezTo>
                  <a:cubicBezTo>
                    <a:pt x="86" y="35"/>
                    <a:pt x="95" y="22"/>
                    <a:pt x="91" y="13"/>
                  </a:cubicBezTo>
                  <a:cubicBezTo>
                    <a:pt x="87" y="2"/>
                    <a:pt x="63" y="0"/>
                    <a:pt x="39" y="10"/>
                  </a:cubicBezTo>
                  <a:cubicBezTo>
                    <a:pt x="15" y="20"/>
                    <a:pt x="0" y="37"/>
                    <a:pt x="4" y="49"/>
                  </a:cubicBezTo>
                  <a:cubicBezTo>
                    <a:pt x="8" y="58"/>
                    <a:pt x="24" y="61"/>
                    <a:pt x="42" y="56"/>
                  </a:cubicBezTo>
                  <a:cubicBezTo>
                    <a:pt x="72" y="156"/>
                    <a:pt x="72" y="156"/>
                    <a:pt x="72" y="156"/>
                  </a:cubicBezTo>
                  <a:cubicBezTo>
                    <a:pt x="76" y="170"/>
                    <a:pt x="92" y="178"/>
                    <a:pt x="106" y="172"/>
                  </a:cubicBezTo>
                  <a:cubicBezTo>
                    <a:pt x="120" y="167"/>
                    <a:pt x="125" y="150"/>
                    <a:pt x="118" y="1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0">
              <a:extLst>
                <a:ext uri="{FF2B5EF4-FFF2-40B4-BE49-F238E27FC236}">
                  <a16:creationId xmlns:a16="http://schemas.microsoft.com/office/drawing/2014/main" id="{8F02A507-1421-443F-A04B-3AF8028FB7A6}"/>
                </a:ext>
              </a:extLst>
            </p:cNvPr>
            <p:cNvSpPr>
              <a:spLocks/>
            </p:cNvSpPr>
            <p:nvPr/>
          </p:nvSpPr>
          <p:spPr bwMode="auto">
            <a:xfrm>
              <a:off x="883" y="3281"/>
              <a:ext cx="217" cy="308"/>
            </a:xfrm>
            <a:custGeom>
              <a:avLst/>
              <a:gdLst>
                <a:gd name="T0" fmla="*/ 121 w 125"/>
                <a:gd name="T1" fmla="*/ 129 h 178"/>
                <a:gd name="T2" fmla="*/ 83 w 125"/>
                <a:gd name="T3" fmla="*/ 122 h 178"/>
                <a:gd name="T4" fmla="*/ 53 w 125"/>
                <a:gd name="T5" fmla="*/ 22 h 178"/>
                <a:gd name="T6" fmla="*/ 19 w 125"/>
                <a:gd name="T7" fmla="*/ 6 h 178"/>
                <a:gd name="T8" fmla="*/ 7 w 125"/>
                <a:gd name="T9" fmla="*/ 41 h 178"/>
                <a:gd name="T10" fmla="*/ 55 w 125"/>
                <a:gd name="T11" fmla="*/ 133 h 178"/>
                <a:gd name="T12" fmla="*/ 34 w 125"/>
                <a:gd name="T13" fmla="*/ 165 h 178"/>
                <a:gd name="T14" fmla="*/ 86 w 125"/>
                <a:gd name="T15" fmla="*/ 168 h 178"/>
                <a:gd name="T16" fmla="*/ 121 w 125"/>
                <a:gd name="T17" fmla="*/ 129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21" y="129"/>
                  </a:moveTo>
                  <a:cubicBezTo>
                    <a:pt x="117" y="120"/>
                    <a:pt x="102" y="118"/>
                    <a:pt x="83" y="122"/>
                  </a:cubicBezTo>
                  <a:cubicBezTo>
                    <a:pt x="53" y="22"/>
                    <a:pt x="53" y="22"/>
                    <a:pt x="53" y="22"/>
                  </a:cubicBezTo>
                  <a:cubicBezTo>
                    <a:pt x="49" y="8"/>
                    <a:pt x="33" y="0"/>
                    <a:pt x="19" y="6"/>
                  </a:cubicBezTo>
                  <a:cubicBezTo>
                    <a:pt x="6" y="12"/>
                    <a:pt x="0" y="28"/>
                    <a:pt x="7" y="41"/>
                  </a:cubicBezTo>
                  <a:cubicBezTo>
                    <a:pt x="55" y="133"/>
                    <a:pt x="55" y="133"/>
                    <a:pt x="55" y="133"/>
                  </a:cubicBezTo>
                  <a:cubicBezTo>
                    <a:pt x="39" y="143"/>
                    <a:pt x="30" y="156"/>
                    <a:pt x="34" y="165"/>
                  </a:cubicBezTo>
                  <a:cubicBezTo>
                    <a:pt x="39" y="177"/>
                    <a:pt x="62" y="178"/>
                    <a:pt x="86" y="168"/>
                  </a:cubicBezTo>
                  <a:cubicBezTo>
                    <a:pt x="110" y="158"/>
                    <a:pt x="125" y="141"/>
                    <a:pt x="121" y="12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1">
              <a:extLst>
                <a:ext uri="{FF2B5EF4-FFF2-40B4-BE49-F238E27FC236}">
                  <a16:creationId xmlns:a16="http://schemas.microsoft.com/office/drawing/2014/main" id="{8DC97894-2C45-428D-A081-8B4A9933C27C}"/>
                </a:ext>
              </a:extLst>
            </p:cNvPr>
            <p:cNvSpPr>
              <a:spLocks/>
            </p:cNvSpPr>
            <p:nvPr/>
          </p:nvSpPr>
          <p:spPr bwMode="auto">
            <a:xfrm>
              <a:off x="368" y="2852"/>
              <a:ext cx="307" cy="220"/>
            </a:xfrm>
            <a:custGeom>
              <a:avLst/>
              <a:gdLst>
                <a:gd name="T0" fmla="*/ 155 w 177"/>
                <a:gd name="T1" fmla="*/ 74 h 127"/>
                <a:gd name="T2" fmla="*/ 56 w 177"/>
                <a:gd name="T3" fmla="*/ 43 h 127"/>
                <a:gd name="T4" fmla="*/ 49 w 177"/>
                <a:gd name="T5" fmla="*/ 5 h 127"/>
                <a:gd name="T6" fmla="*/ 10 w 177"/>
                <a:gd name="T7" fmla="*/ 40 h 127"/>
                <a:gd name="T8" fmla="*/ 13 w 177"/>
                <a:gd name="T9" fmla="*/ 92 h 127"/>
                <a:gd name="T10" fmla="*/ 44 w 177"/>
                <a:gd name="T11" fmla="*/ 71 h 127"/>
                <a:gd name="T12" fmla="*/ 136 w 177"/>
                <a:gd name="T13" fmla="*/ 119 h 127"/>
                <a:gd name="T14" fmla="*/ 171 w 177"/>
                <a:gd name="T15" fmla="*/ 107 h 127"/>
                <a:gd name="T16" fmla="*/ 171 w 177"/>
                <a:gd name="T17" fmla="*/ 107 h 127"/>
                <a:gd name="T18" fmla="*/ 155 w 177"/>
                <a:gd name="T19" fmla="*/ 7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7">
                  <a:moveTo>
                    <a:pt x="155" y="74"/>
                  </a:moveTo>
                  <a:cubicBezTo>
                    <a:pt x="56" y="43"/>
                    <a:pt x="56" y="43"/>
                    <a:pt x="56" y="43"/>
                  </a:cubicBezTo>
                  <a:cubicBezTo>
                    <a:pt x="60" y="24"/>
                    <a:pt x="58" y="9"/>
                    <a:pt x="49" y="5"/>
                  </a:cubicBezTo>
                  <a:cubicBezTo>
                    <a:pt x="37" y="0"/>
                    <a:pt x="20" y="16"/>
                    <a:pt x="10" y="40"/>
                  </a:cubicBezTo>
                  <a:cubicBezTo>
                    <a:pt x="0" y="64"/>
                    <a:pt x="1" y="87"/>
                    <a:pt x="13" y="92"/>
                  </a:cubicBezTo>
                  <a:cubicBezTo>
                    <a:pt x="22" y="96"/>
                    <a:pt x="35" y="86"/>
                    <a:pt x="44" y="71"/>
                  </a:cubicBezTo>
                  <a:cubicBezTo>
                    <a:pt x="136" y="119"/>
                    <a:pt x="136" y="119"/>
                    <a:pt x="136" y="119"/>
                  </a:cubicBezTo>
                  <a:cubicBezTo>
                    <a:pt x="149" y="127"/>
                    <a:pt x="166" y="121"/>
                    <a:pt x="171" y="107"/>
                  </a:cubicBezTo>
                  <a:cubicBezTo>
                    <a:pt x="171" y="107"/>
                    <a:pt x="171" y="107"/>
                    <a:pt x="171" y="107"/>
                  </a:cubicBezTo>
                  <a:cubicBezTo>
                    <a:pt x="177" y="94"/>
                    <a:pt x="170" y="78"/>
                    <a:pt x="155" y="74"/>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2">
              <a:extLst>
                <a:ext uri="{FF2B5EF4-FFF2-40B4-BE49-F238E27FC236}">
                  <a16:creationId xmlns:a16="http://schemas.microsoft.com/office/drawing/2014/main" id="{FDFEB2D7-A027-4940-B259-4F0304C23332}"/>
                </a:ext>
              </a:extLst>
            </p:cNvPr>
            <p:cNvSpPr>
              <a:spLocks/>
            </p:cNvSpPr>
            <p:nvPr/>
          </p:nvSpPr>
          <p:spPr bwMode="auto">
            <a:xfrm>
              <a:off x="1011" y="3154"/>
              <a:ext cx="307" cy="218"/>
            </a:xfrm>
            <a:custGeom>
              <a:avLst/>
              <a:gdLst>
                <a:gd name="T0" fmla="*/ 165 w 177"/>
                <a:gd name="T1" fmla="*/ 35 h 126"/>
                <a:gd name="T2" fmla="*/ 133 w 177"/>
                <a:gd name="T3" fmla="*/ 56 h 126"/>
                <a:gd name="T4" fmla="*/ 41 w 177"/>
                <a:gd name="T5" fmla="*/ 7 h 126"/>
                <a:gd name="T6" fmla="*/ 6 w 177"/>
                <a:gd name="T7" fmla="*/ 19 h 126"/>
                <a:gd name="T8" fmla="*/ 22 w 177"/>
                <a:gd name="T9" fmla="*/ 53 h 126"/>
                <a:gd name="T10" fmla="*/ 121 w 177"/>
                <a:gd name="T11" fmla="*/ 84 h 126"/>
                <a:gd name="T12" fmla="*/ 128 w 177"/>
                <a:gd name="T13" fmla="*/ 121 h 126"/>
                <a:gd name="T14" fmla="*/ 167 w 177"/>
                <a:gd name="T15" fmla="*/ 87 h 126"/>
                <a:gd name="T16" fmla="*/ 165 w 177"/>
                <a:gd name="T17" fmla="*/ 3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126">
                  <a:moveTo>
                    <a:pt x="165" y="35"/>
                  </a:moveTo>
                  <a:cubicBezTo>
                    <a:pt x="156" y="31"/>
                    <a:pt x="143" y="40"/>
                    <a:pt x="133" y="56"/>
                  </a:cubicBezTo>
                  <a:cubicBezTo>
                    <a:pt x="41" y="7"/>
                    <a:pt x="41" y="7"/>
                    <a:pt x="41" y="7"/>
                  </a:cubicBezTo>
                  <a:cubicBezTo>
                    <a:pt x="28" y="0"/>
                    <a:pt x="12" y="5"/>
                    <a:pt x="6" y="19"/>
                  </a:cubicBezTo>
                  <a:cubicBezTo>
                    <a:pt x="0" y="33"/>
                    <a:pt x="8" y="48"/>
                    <a:pt x="22" y="53"/>
                  </a:cubicBezTo>
                  <a:cubicBezTo>
                    <a:pt x="121" y="84"/>
                    <a:pt x="121" y="84"/>
                    <a:pt x="121" y="84"/>
                  </a:cubicBezTo>
                  <a:cubicBezTo>
                    <a:pt x="117" y="102"/>
                    <a:pt x="119" y="117"/>
                    <a:pt x="128" y="121"/>
                  </a:cubicBezTo>
                  <a:cubicBezTo>
                    <a:pt x="140" y="126"/>
                    <a:pt x="157" y="110"/>
                    <a:pt x="167" y="87"/>
                  </a:cubicBezTo>
                  <a:cubicBezTo>
                    <a:pt x="177" y="63"/>
                    <a:pt x="176" y="39"/>
                    <a:pt x="165" y="35"/>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23">
              <a:extLst>
                <a:ext uri="{FF2B5EF4-FFF2-40B4-BE49-F238E27FC236}">
                  <a16:creationId xmlns:a16="http://schemas.microsoft.com/office/drawing/2014/main" id="{30772DAB-3325-4F7D-AEE9-91CA29BA7096}"/>
                </a:ext>
              </a:extLst>
            </p:cNvPr>
            <p:cNvSpPr>
              <a:spLocks/>
            </p:cNvSpPr>
            <p:nvPr/>
          </p:nvSpPr>
          <p:spPr bwMode="auto">
            <a:xfrm>
              <a:off x="366" y="3152"/>
              <a:ext cx="309" cy="219"/>
            </a:xfrm>
            <a:custGeom>
              <a:avLst/>
              <a:gdLst>
                <a:gd name="T0" fmla="*/ 172 w 178"/>
                <a:gd name="T1" fmla="*/ 19 h 126"/>
                <a:gd name="T2" fmla="*/ 137 w 178"/>
                <a:gd name="T3" fmla="*/ 7 h 126"/>
                <a:gd name="T4" fmla="*/ 45 w 178"/>
                <a:gd name="T5" fmla="*/ 55 h 126"/>
                <a:gd name="T6" fmla="*/ 13 w 178"/>
                <a:gd name="T7" fmla="*/ 34 h 126"/>
                <a:gd name="T8" fmla="*/ 10 w 178"/>
                <a:gd name="T9" fmla="*/ 86 h 126"/>
                <a:gd name="T10" fmla="*/ 49 w 178"/>
                <a:gd name="T11" fmla="*/ 121 h 126"/>
                <a:gd name="T12" fmla="*/ 56 w 178"/>
                <a:gd name="T13" fmla="*/ 83 h 126"/>
                <a:gd name="T14" fmla="*/ 156 w 178"/>
                <a:gd name="T15" fmla="*/ 53 h 126"/>
                <a:gd name="T16" fmla="*/ 172 w 178"/>
                <a:gd name="T17" fmla="*/ 1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6">
                  <a:moveTo>
                    <a:pt x="172" y="19"/>
                  </a:moveTo>
                  <a:cubicBezTo>
                    <a:pt x="167" y="6"/>
                    <a:pt x="150" y="0"/>
                    <a:pt x="137" y="7"/>
                  </a:cubicBezTo>
                  <a:cubicBezTo>
                    <a:pt x="45" y="55"/>
                    <a:pt x="45" y="55"/>
                    <a:pt x="45" y="55"/>
                  </a:cubicBezTo>
                  <a:cubicBezTo>
                    <a:pt x="35" y="39"/>
                    <a:pt x="22" y="30"/>
                    <a:pt x="13" y="34"/>
                  </a:cubicBezTo>
                  <a:cubicBezTo>
                    <a:pt x="2" y="39"/>
                    <a:pt x="0" y="62"/>
                    <a:pt x="10" y="86"/>
                  </a:cubicBezTo>
                  <a:cubicBezTo>
                    <a:pt x="20" y="110"/>
                    <a:pt x="37" y="126"/>
                    <a:pt x="49" y="121"/>
                  </a:cubicBezTo>
                  <a:cubicBezTo>
                    <a:pt x="58" y="117"/>
                    <a:pt x="61" y="102"/>
                    <a:pt x="56" y="83"/>
                  </a:cubicBezTo>
                  <a:cubicBezTo>
                    <a:pt x="156" y="53"/>
                    <a:pt x="156" y="53"/>
                    <a:pt x="156" y="53"/>
                  </a:cubicBezTo>
                  <a:cubicBezTo>
                    <a:pt x="170" y="49"/>
                    <a:pt x="178" y="33"/>
                    <a:pt x="172"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24">
              <a:extLst>
                <a:ext uri="{FF2B5EF4-FFF2-40B4-BE49-F238E27FC236}">
                  <a16:creationId xmlns:a16="http://schemas.microsoft.com/office/drawing/2014/main" id="{8084B421-57E0-451E-9BE3-34330B06875A}"/>
                </a:ext>
              </a:extLst>
            </p:cNvPr>
            <p:cNvSpPr>
              <a:spLocks/>
            </p:cNvSpPr>
            <p:nvPr/>
          </p:nvSpPr>
          <p:spPr bwMode="auto">
            <a:xfrm>
              <a:off x="1011" y="2856"/>
              <a:ext cx="309" cy="216"/>
            </a:xfrm>
            <a:custGeom>
              <a:avLst/>
              <a:gdLst>
                <a:gd name="T0" fmla="*/ 168 w 178"/>
                <a:gd name="T1" fmla="*/ 39 h 125"/>
                <a:gd name="T2" fmla="*/ 129 w 178"/>
                <a:gd name="T3" fmla="*/ 5 h 125"/>
                <a:gd name="T4" fmla="*/ 122 w 178"/>
                <a:gd name="T5" fmla="*/ 42 h 125"/>
                <a:gd name="T6" fmla="*/ 22 w 178"/>
                <a:gd name="T7" fmla="*/ 72 h 125"/>
                <a:gd name="T8" fmla="*/ 6 w 178"/>
                <a:gd name="T9" fmla="*/ 106 h 125"/>
                <a:gd name="T10" fmla="*/ 41 w 178"/>
                <a:gd name="T11" fmla="*/ 118 h 125"/>
                <a:gd name="T12" fmla="*/ 133 w 178"/>
                <a:gd name="T13" fmla="*/ 70 h 125"/>
                <a:gd name="T14" fmla="*/ 165 w 178"/>
                <a:gd name="T15" fmla="*/ 91 h 125"/>
                <a:gd name="T16" fmla="*/ 168 w 178"/>
                <a:gd name="T17" fmla="*/ 3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5">
                  <a:moveTo>
                    <a:pt x="168" y="39"/>
                  </a:moveTo>
                  <a:cubicBezTo>
                    <a:pt x="158" y="15"/>
                    <a:pt x="141" y="0"/>
                    <a:pt x="129" y="5"/>
                  </a:cubicBezTo>
                  <a:cubicBezTo>
                    <a:pt x="120" y="8"/>
                    <a:pt x="118" y="24"/>
                    <a:pt x="122" y="42"/>
                  </a:cubicBezTo>
                  <a:cubicBezTo>
                    <a:pt x="22" y="72"/>
                    <a:pt x="22" y="72"/>
                    <a:pt x="22" y="72"/>
                  </a:cubicBezTo>
                  <a:cubicBezTo>
                    <a:pt x="8" y="76"/>
                    <a:pt x="0" y="92"/>
                    <a:pt x="6" y="106"/>
                  </a:cubicBezTo>
                  <a:cubicBezTo>
                    <a:pt x="12" y="120"/>
                    <a:pt x="28" y="125"/>
                    <a:pt x="41" y="118"/>
                  </a:cubicBezTo>
                  <a:cubicBezTo>
                    <a:pt x="133" y="70"/>
                    <a:pt x="133" y="70"/>
                    <a:pt x="133" y="70"/>
                  </a:cubicBezTo>
                  <a:cubicBezTo>
                    <a:pt x="143" y="86"/>
                    <a:pt x="156" y="95"/>
                    <a:pt x="165" y="91"/>
                  </a:cubicBezTo>
                  <a:cubicBezTo>
                    <a:pt x="177" y="87"/>
                    <a:pt x="178" y="63"/>
                    <a:pt x="168" y="3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25">
              <a:extLst>
                <a:ext uri="{FF2B5EF4-FFF2-40B4-BE49-F238E27FC236}">
                  <a16:creationId xmlns:a16="http://schemas.microsoft.com/office/drawing/2014/main" id="{03D99C57-E6A3-4E85-9484-71BC301379D4}"/>
                </a:ext>
              </a:extLst>
            </p:cNvPr>
            <p:cNvSpPr>
              <a:spLocks/>
            </p:cNvSpPr>
            <p:nvPr/>
          </p:nvSpPr>
          <p:spPr bwMode="auto">
            <a:xfrm>
              <a:off x="583" y="3281"/>
              <a:ext cx="220" cy="306"/>
            </a:xfrm>
            <a:custGeom>
              <a:avLst/>
              <a:gdLst>
                <a:gd name="T0" fmla="*/ 107 w 127"/>
                <a:gd name="T1" fmla="*/ 6 h 177"/>
                <a:gd name="T2" fmla="*/ 107 w 127"/>
                <a:gd name="T3" fmla="*/ 6 h 177"/>
                <a:gd name="T4" fmla="*/ 74 w 127"/>
                <a:gd name="T5" fmla="*/ 22 h 177"/>
                <a:gd name="T6" fmla="*/ 43 w 127"/>
                <a:gd name="T7" fmla="*/ 121 h 177"/>
                <a:gd name="T8" fmla="*/ 5 w 127"/>
                <a:gd name="T9" fmla="*/ 129 h 177"/>
                <a:gd name="T10" fmla="*/ 40 w 127"/>
                <a:gd name="T11" fmla="*/ 167 h 177"/>
                <a:gd name="T12" fmla="*/ 92 w 127"/>
                <a:gd name="T13" fmla="*/ 165 h 177"/>
                <a:gd name="T14" fmla="*/ 71 w 127"/>
                <a:gd name="T15" fmla="*/ 133 h 177"/>
                <a:gd name="T16" fmla="*/ 119 w 127"/>
                <a:gd name="T17" fmla="*/ 41 h 177"/>
                <a:gd name="T18" fmla="*/ 107 w 127"/>
                <a:gd name="T19" fmla="*/ 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77">
                  <a:moveTo>
                    <a:pt x="107" y="6"/>
                  </a:moveTo>
                  <a:cubicBezTo>
                    <a:pt x="107" y="6"/>
                    <a:pt x="107" y="6"/>
                    <a:pt x="107" y="6"/>
                  </a:cubicBezTo>
                  <a:cubicBezTo>
                    <a:pt x="93" y="0"/>
                    <a:pt x="78" y="8"/>
                    <a:pt x="74" y="22"/>
                  </a:cubicBezTo>
                  <a:cubicBezTo>
                    <a:pt x="43" y="121"/>
                    <a:pt x="43" y="121"/>
                    <a:pt x="43" y="121"/>
                  </a:cubicBezTo>
                  <a:cubicBezTo>
                    <a:pt x="24" y="117"/>
                    <a:pt x="9" y="119"/>
                    <a:pt x="5" y="129"/>
                  </a:cubicBezTo>
                  <a:cubicBezTo>
                    <a:pt x="0" y="140"/>
                    <a:pt x="16" y="157"/>
                    <a:pt x="40" y="167"/>
                  </a:cubicBezTo>
                  <a:cubicBezTo>
                    <a:pt x="64" y="177"/>
                    <a:pt x="87" y="176"/>
                    <a:pt x="92" y="165"/>
                  </a:cubicBezTo>
                  <a:cubicBezTo>
                    <a:pt x="96" y="156"/>
                    <a:pt x="86" y="143"/>
                    <a:pt x="71" y="133"/>
                  </a:cubicBezTo>
                  <a:cubicBezTo>
                    <a:pt x="119" y="41"/>
                    <a:pt x="119" y="41"/>
                    <a:pt x="119" y="41"/>
                  </a:cubicBezTo>
                  <a:cubicBezTo>
                    <a:pt x="127" y="28"/>
                    <a:pt x="121" y="12"/>
                    <a:pt x="107" y="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26">
              <a:extLst>
                <a:ext uri="{FF2B5EF4-FFF2-40B4-BE49-F238E27FC236}">
                  <a16:creationId xmlns:a16="http://schemas.microsoft.com/office/drawing/2014/main" id="{F899FBF8-3376-4747-86BE-370F771E33D3}"/>
                </a:ext>
              </a:extLst>
            </p:cNvPr>
            <p:cNvSpPr>
              <a:spLocks/>
            </p:cNvSpPr>
            <p:nvPr/>
          </p:nvSpPr>
          <p:spPr bwMode="auto">
            <a:xfrm>
              <a:off x="885" y="2637"/>
              <a:ext cx="218" cy="307"/>
            </a:xfrm>
            <a:custGeom>
              <a:avLst/>
              <a:gdLst>
                <a:gd name="T0" fmla="*/ 87 w 126"/>
                <a:gd name="T1" fmla="*/ 10 h 177"/>
                <a:gd name="T2" fmla="*/ 35 w 126"/>
                <a:gd name="T3" fmla="*/ 13 h 177"/>
                <a:gd name="T4" fmla="*/ 56 w 126"/>
                <a:gd name="T5" fmla="*/ 44 h 177"/>
                <a:gd name="T6" fmla="*/ 7 w 126"/>
                <a:gd name="T7" fmla="*/ 136 h 177"/>
                <a:gd name="T8" fmla="*/ 19 w 126"/>
                <a:gd name="T9" fmla="*/ 172 h 177"/>
                <a:gd name="T10" fmla="*/ 53 w 126"/>
                <a:gd name="T11" fmla="*/ 155 h 177"/>
                <a:gd name="T12" fmla="*/ 84 w 126"/>
                <a:gd name="T13" fmla="*/ 56 h 177"/>
                <a:gd name="T14" fmla="*/ 121 w 126"/>
                <a:gd name="T15" fmla="*/ 49 h 177"/>
                <a:gd name="T16" fmla="*/ 87 w 126"/>
                <a:gd name="T17" fmla="*/ 1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 h="177">
                  <a:moveTo>
                    <a:pt x="87" y="10"/>
                  </a:moveTo>
                  <a:cubicBezTo>
                    <a:pt x="63" y="0"/>
                    <a:pt x="39" y="1"/>
                    <a:pt x="35" y="13"/>
                  </a:cubicBezTo>
                  <a:cubicBezTo>
                    <a:pt x="31" y="22"/>
                    <a:pt x="40" y="35"/>
                    <a:pt x="56" y="44"/>
                  </a:cubicBezTo>
                  <a:cubicBezTo>
                    <a:pt x="7" y="136"/>
                    <a:pt x="7" y="136"/>
                    <a:pt x="7" y="136"/>
                  </a:cubicBezTo>
                  <a:cubicBezTo>
                    <a:pt x="0" y="149"/>
                    <a:pt x="5" y="166"/>
                    <a:pt x="19" y="172"/>
                  </a:cubicBezTo>
                  <a:cubicBezTo>
                    <a:pt x="33" y="177"/>
                    <a:pt x="48" y="170"/>
                    <a:pt x="53" y="155"/>
                  </a:cubicBezTo>
                  <a:cubicBezTo>
                    <a:pt x="84" y="56"/>
                    <a:pt x="84" y="56"/>
                    <a:pt x="84" y="56"/>
                  </a:cubicBezTo>
                  <a:cubicBezTo>
                    <a:pt x="102" y="60"/>
                    <a:pt x="117" y="58"/>
                    <a:pt x="121" y="49"/>
                  </a:cubicBezTo>
                  <a:cubicBezTo>
                    <a:pt x="126" y="37"/>
                    <a:pt x="110" y="20"/>
                    <a:pt x="87"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Oval 27">
              <a:extLst>
                <a:ext uri="{FF2B5EF4-FFF2-40B4-BE49-F238E27FC236}">
                  <a16:creationId xmlns:a16="http://schemas.microsoft.com/office/drawing/2014/main" id="{6ECFD09E-168C-4495-8D20-7A47D95CAEDC}"/>
                </a:ext>
              </a:extLst>
            </p:cNvPr>
            <p:cNvSpPr>
              <a:spLocks noChangeArrowheads="1"/>
            </p:cNvSpPr>
            <p:nvPr/>
          </p:nvSpPr>
          <p:spPr bwMode="auto">
            <a:xfrm>
              <a:off x="535" y="2804"/>
              <a:ext cx="619" cy="617"/>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28">
              <a:extLst>
                <a:ext uri="{FF2B5EF4-FFF2-40B4-BE49-F238E27FC236}">
                  <a16:creationId xmlns:a16="http://schemas.microsoft.com/office/drawing/2014/main" id="{7D76F973-386F-4AA9-8424-61C594A71135}"/>
                </a:ext>
              </a:extLst>
            </p:cNvPr>
            <p:cNvSpPr>
              <a:spLocks/>
            </p:cNvSpPr>
            <p:nvPr/>
          </p:nvSpPr>
          <p:spPr bwMode="auto">
            <a:xfrm>
              <a:off x="535" y="2850"/>
              <a:ext cx="572" cy="571"/>
            </a:xfrm>
            <a:custGeom>
              <a:avLst/>
              <a:gdLst>
                <a:gd name="T0" fmla="*/ 235 w 330"/>
                <a:gd name="T1" fmla="*/ 273 h 329"/>
                <a:gd name="T2" fmla="*/ 56 w 330"/>
                <a:gd name="T3" fmla="*/ 95 h 329"/>
                <a:gd name="T4" fmla="*/ 84 w 330"/>
                <a:gd name="T5" fmla="*/ 0 h 329"/>
                <a:gd name="T6" fmla="*/ 0 w 330"/>
                <a:gd name="T7" fmla="*/ 151 h 329"/>
                <a:gd name="T8" fmla="*/ 179 w 330"/>
                <a:gd name="T9" fmla="*/ 329 h 329"/>
                <a:gd name="T10" fmla="*/ 330 w 330"/>
                <a:gd name="T11" fmla="*/ 246 h 329"/>
                <a:gd name="T12" fmla="*/ 235 w 330"/>
                <a:gd name="T13" fmla="*/ 273 h 329"/>
              </a:gdLst>
              <a:ahLst/>
              <a:cxnLst>
                <a:cxn ang="0">
                  <a:pos x="T0" y="T1"/>
                </a:cxn>
                <a:cxn ang="0">
                  <a:pos x="T2" y="T3"/>
                </a:cxn>
                <a:cxn ang="0">
                  <a:pos x="T4" y="T5"/>
                </a:cxn>
                <a:cxn ang="0">
                  <a:pos x="T6" y="T7"/>
                </a:cxn>
                <a:cxn ang="0">
                  <a:pos x="T8" y="T9"/>
                </a:cxn>
                <a:cxn ang="0">
                  <a:pos x="T10" y="T11"/>
                </a:cxn>
                <a:cxn ang="0">
                  <a:pos x="T12" y="T13"/>
                </a:cxn>
              </a:cxnLst>
              <a:rect l="0" t="0" r="r" b="b"/>
              <a:pathLst>
                <a:path w="330" h="329">
                  <a:moveTo>
                    <a:pt x="235" y="273"/>
                  </a:moveTo>
                  <a:cubicBezTo>
                    <a:pt x="136" y="273"/>
                    <a:pt x="56" y="194"/>
                    <a:pt x="56" y="95"/>
                  </a:cubicBezTo>
                  <a:cubicBezTo>
                    <a:pt x="56" y="60"/>
                    <a:pt x="66" y="28"/>
                    <a:pt x="84" y="0"/>
                  </a:cubicBezTo>
                  <a:cubicBezTo>
                    <a:pt x="34" y="32"/>
                    <a:pt x="0" y="88"/>
                    <a:pt x="0" y="151"/>
                  </a:cubicBezTo>
                  <a:cubicBezTo>
                    <a:pt x="0" y="250"/>
                    <a:pt x="80" y="329"/>
                    <a:pt x="179" y="329"/>
                  </a:cubicBezTo>
                  <a:cubicBezTo>
                    <a:pt x="242" y="329"/>
                    <a:pt x="298" y="296"/>
                    <a:pt x="330" y="246"/>
                  </a:cubicBezTo>
                  <a:cubicBezTo>
                    <a:pt x="302" y="263"/>
                    <a:pt x="269" y="273"/>
                    <a:pt x="235" y="27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Oval 29">
              <a:extLst>
                <a:ext uri="{FF2B5EF4-FFF2-40B4-BE49-F238E27FC236}">
                  <a16:creationId xmlns:a16="http://schemas.microsoft.com/office/drawing/2014/main" id="{93304020-3CF9-4344-AED8-37B8653C2497}"/>
                </a:ext>
              </a:extLst>
            </p:cNvPr>
            <p:cNvSpPr>
              <a:spLocks noChangeArrowheads="1"/>
            </p:cNvSpPr>
            <p:nvPr/>
          </p:nvSpPr>
          <p:spPr bwMode="auto">
            <a:xfrm>
              <a:off x="829" y="2902"/>
              <a:ext cx="124" cy="124"/>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Oval 30">
              <a:extLst>
                <a:ext uri="{FF2B5EF4-FFF2-40B4-BE49-F238E27FC236}">
                  <a16:creationId xmlns:a16="http://schemas.microsoft.com/office/drawing/2014/main" id="{6DA3F742-C95E-4928-9E7E-F01A4428ECD3}"/>
                </a:ext>
              </a:extLst>
            </p:cNvPr>
            <p:cNvSpPr>
              <a:spLocks noChangeArrowheads="1"/>
            </p:cNvSpPr>
            <p:nvPr/>
          </p:nvSpPr>
          <p:spPr bwMode="auto">
            <a:xfrm>
              <a:off x="881" y="3066"/>
              <a:ext cx="177" cy="176"/>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Oval 31">
              <a:extLst>
                <a:ext uri="{FF2B5EF4-FFF2-40B4-BE49-F238E27FC236}">
                  <a16:creationId xmlns:a16="http://schemas.microsoft.com/office/drawing/2014/main" id="{2C003300-5149-425D-BE38-ED6D0FB021F4}"/>
                </a:ext>
              </a:extLst>
            </p:cNvPr>
            <p:cNvSpPr>
              <a:spLocks noChangeArrowheads="1"/>
            </p:cNvSpPr>
            <p:nvPr/>
          </p:nvSpPr>
          <p:spPr bwMode="auto">
            <a:xfrm>
              <a:off x="786" y="3048"/>
              <a:ext cx="88" cy="89"/>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32">
              <a:extLst>
                <a:ext uri="{FF2B5EF4-FFF2-40B4-BE49-F238E27FC236}">
                  <a16:creationId xmlns:a16="http://schemas.microsoft.com/office/drawing/2014/main" id="{F719A150-B2FA-4767-A4A5-00E1B20854D4}"/>
                </a:ext>
              </a:extLst>
            </p:cNvPr>
            <p:cNvSpPr>
              <a:spLocks/>
            </p:cNvSpPr>
            <p:nvPr/>
          </p:nvSpPr>
          <p:spPr bwMode="auto">
            <a:xfrm>
              <a:off x="788" y="2557"/>
              <a:ext cx="111" cy="321"/>
            </a:xfrm>
            <a:custGeom>
              <a:avLst/>
              <a:gdLst>
                <a:gd name="T0" fmla="*/ 32 w 64"/>
                <a:gd name="T1" fmla="*/ 185 h 185"/>
                <a:gd name="T2" fmla="*/ 32 w 64"/>
                <a:gd name="T3" fmla="*/ 185 h 185"/>
                <a:gd name="T4" fmla="*/ 2 w 64"/>
                <a:gd name="T5" fmla="*/ 151 h 185"/>
                <a:gd name="T6" fmla="*/ 16 w 64"/>
                <a:gd name="T7" fmla="*/ 0 h 185"/>
                <a:gd name="T8" fmla="*/ 48 w 64"/>
                <a:gd name="T9" fmla="*/ 0 h 185"/>
                <a:gd name="T10" fmla="*/ 62 w 64"/>
                <a:gd name="T11" fmla="*/ 151 h 185"/>
                <a:gd name="T12" fmla="*/ 32 w 64"/>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64" h="185">
                  <a:moveTo>
                    <a:pt x="32" y="185"/>
                  </a:moveTo>
                  <a:cubicBezTo>
                    <a:pt x="32" y="185"/>
                    <a:pt x="32" y="185"/>
                    <a:pt x="32" y="185"/>
                  </a:cubicBezTo>
                  <a:cubicBezTo>
                    <a:pt x="14" y="185"/>
                    <a:pt x="0" y="169"/>
                    <a:pt x="2" y="151"/>
                  </a:cubicBezTo>
                  <a:cubicBezTo>
                    <a:pt x="16" y="0"/>
                    <a:pt x="16" y="0"/>
                    <a:pt x="16" y="0"/>
                  </a:cubicBezTo>
                  <a:cubicBezTo>
                    <a:pt x="48" y="0"/>
                    <a:pt x="48" y="0"/>
                    <a:pt x="48" y="0"/>
                  </a:cubicBezTo>
                  <a:cubicBezTo>
                    <a:pt x="62" y="151"/>
                    <a:pt x="62" y="151"/>
                    <a:pt x="62" y="151"/>
                  </a:cubicBezTo>
                  <a:cubicBezTo>
                    <a:pt x="64" y="169"/>
                    <a:pt x="50" y="185"/>
                    <a:pt x="32" y="185"/>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33">
              <a:extLst>
                <a:ext uri="{FF2B5EF4-FFF2-40B4-BE49-F238E27FC236}">
                  <a16:creationId xmlns:a16="http://schemas.microsoft.com/office/drawing/2014/main" id="{8884FF21-ED2A-4AD1-B8FD-A27CCD0F3FFC}"/>
                </a:ext>
              </a:extLst>
            </p:cNvPr>
            <p:cNvSpPr>
              <a:spLocks/>
            </p:cNvSpPr>
            <p:nvPr/>
          </p:nvSpPr>
          <p:spPr bwMode="auto">
            <a:xfrm>
              <a:off x="788" y="2557"/>
              <a:ext cx="106" cy="321"/>
            </a:xfrm>
            <a:custGeom>
              <a:avLst/>
              <a:gdLst>
                <a:gd name="T0" fmla="*/ 50 w 61"/>
                <a:gd name="T1" fmla="*/ 167 h 185"/>
                <a:gd name="T2" fmla="*/ 20 w 61"/>
                <a:gd name="T3" fmla="*/ 133 h 185"/>
                <a:gd name="T4" fmla="*/ 33 w 61"/>
                <a:gd name="T5" fmla="*/ 0 h 185"/>
                <a:gd name="T6" fmla="*/ 16 w 61"/>
                <a:gd name="T7" fmla="*/ 0 h 185"/>
                <a:gd name="T8" fmla="*/ 2 w 61"/>
                <a:gd name="T9" fmla="*/ 151 h 185"/>
                <a:gd name="T10" fmla="*/ 32 w 61"/>
                <a:gd name="T11" fmla="*/ 185 h 185"/>
                <a:gd name="T12" fmla="*/ 61 w 61"/>
                <a:gd name="T13" fmla="*/ 165 h 185"/>
                <a:gd name="T14" fmla="*/ 50 w 61"/>
                <a:gd name="T15" fmla="*/ 167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5">
                  <a:moveTo>
                    <a:pt x="50" y="167"/>
                  </a:moveTo>
                  <a:cubicBezTo>
                    <a:pt x="32" y="167"/>
                    <a:pt x="18" y="151"/>
                    <a:pt x="20" y="133"/>
                  </a:cubicBezTo>
                  <a:cubicBezTo>
                    <a:pt x="33" y="0"/>
                    <a:pt x="33" y="0"/>
                    <a:pt x="33" y="0"/>
                  </a:cubicBezTo>
                  <a:cubicBezTo>
                    <a:pt x="16" y="0"/>
                    <a:pt x="16" y="0"/>
                    <a:pt x="16" y="0"/>
                  </a:cubicBezTo>
                  <a:cubicBezTo>
                    <a:pt x="2" y="151"/>
                    <a:pt x="2" y="151"/>
                    <a:pt x="2" y="151"/>
                  </a:cubicBezTo>
                  <a:cubicBezTo>
                    <a:pt x="0" y="169"/>
                    <a:pt x="14" y="185"/>
                    <a:pt x="32" y="185"/>
                  </a:cubicBezTo>
                  <a:cubicBezTo>
                    <a:pt x="45" y="185"/>
                    <a:pt x="56" y="176"/>
                    <a:pt x="61" y="165"/>
                  </a:cubicBezTo>
                  <a:cubicBezTo>
                    <a:pt x="57" y="166"/>
                    <a:pt x="54" y="167"/>
                    <a:pt x="50" y="16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Oval 34">
              <a:extLst>
                <a:ext uri="{FF2B5EF4-FFF2-40B4-BE49-F238E27FC236}">
                  <a16:creationId xmlns:a16="http://schemas.microsoft.com/office/drawing/2014/main" id="{B053813A-C2CA-4745-93FA-E7BBABD7C916}"/>
                </a:ext>
              </a:extLst>
            </p:cNvPr>
            <p:cNvSpPr>
              <a:spLocks noChangeArrowheads="1"/>
            </p:cNvSpPr>
            <p:nvPr/>
          </p:nvSpPr>
          <p:spPr bwMode="auto">
            <a:xfrm>
              <a:off x="744" y="2509"/>
              <a:ext cx="198" cy="95"/>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35">
              <a:extLst>
                <a:ext uri="{FF2B5EF4-FFF2-40B4-BE49-F238E27FC236}">
                  <a16:creationId xmlns:a16="http://schemas.microsoft.com/office/drawing/2014/main" id="{6D6E78FC-9467-465C-85BB-F1C712885981}"/>
                </a:ext>
              </a:extLst>
            </p:cNvPr>
            <p:cNvSpPr>
              <a:spLocks/>
            </p:cNvSpPr>
            <p:nvPr/>
          </p:nvSpPr>
          <p:spPr bwMode="auto">
            <a:xfrm>
              <a:off x="744" y="2526"/>
              <a:ext cx="196" cy="78"/>
            </a:xfrm>
            <a:custGeom>
              <a:avLst/>
              <a:gdLst>
                <a:gd name="T0" fmla="*/ 70 w 113"/>
                <a:gd name="T1" fmla="*/ 31 h 45"/>
                <a:gd name="T2" fmla="*/ 13 w 113"/>
                <a:gd name="T3" fmla="*/ 4 h 45"/>
                <a:gd name="T4" fmla="*/ 14 w 113"/>
                <a:gd name="T5" fmla="*/ 0 h 45"/>
                <a:gd name="T6" fmla="*/ 0 w 113"/>
                <a:gd name="T7" fmla="*/ 18 h 45"/>
                <a:gd name="T8" fmla="*/ 57 w 113"/>
                <a:gd name="T9" fmla="*/ 45 h 45"/>
                <a:gd name="T10" fmla="*/ 113 w 113"/>
                <a:gd name="T11" fmla="*/ 22 h 45"/>
                <a:gd name="T12" fmla="*/ 70 w 113"/>
                <a:gd name="T13" fmla="*/ 31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31"/>
                  </a:moveTo>
                  <a:cubicBezTo>
                    <a:pt x="39" y="31"/>
                    <a:pt x="13" y="19"/>
                    <a:pt x="13" y="4"/>
                  </a:cubicBezTo>
                  <a:cubicBezTo>
                    <a:pt x="13" y="3"/>
                    <a:pt x="14" y="1"/>
                    <a:pt x="14" y="0"/>
                  </a:cubicBezTo>
                  <a:cubicBezTo>
                    <a:pt x="5" y="4"/>
                    <a:pt x="0" y="11"/>
                    <a:pt x="0" y="18"/>
                  </a:cubicBezTo>
                  <a:cubicBezTo>
                    <a:pt x="0" y="33"/>
                    <a:pt x="26" y="45"/>
                    <a:pt x="57" y="45"/>
                  </a:cubicBezTo>
                  <a:cubicBezTo>
                    <a:pt x="85" y="45"/>
                    <a:pt x="109" y="35"/>
                    <a:pt x="113" y="22"/>
                  </a:cubicBezTo>
                  <a:cubicBezTo>
                    <a:pt x="103" y="28"/>
                    <a:pt x="88" y="31"/>
                    <a:pt x="70" y="3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36">
              <a:extLst>
                <a:ext uri="{FF2B5EF4-FFF2-40B4-BE49-F238E27FC236}">
                  <a16:creationId xmlns:a16="http://schemas.microsoft.com/office/drawing/2014/main" id="{CBDB3FA4-6FA8-4B6F-901D-84A4690B174E}"/>
                </a:ext>
              </a:extLst>
            </p:cNvPr>
            <p:cNvSpPr>
              <a:spLocks/>
            </p:cNvSpPr>
            <p:nvPr/>
          </p:nvSpPr>
          <p:spPr bwMode="auto">
            <a:xfrm>
              <a:off x="788" y="3346"/>
              <a:ext cx="111" cy="323"/>
            </a:xfrm>
            <a:custGeom>
              <a:avLst/>
              <a:gdLst>
                <a:gd name="T0" fmla="*/ 32 w 64"/>
                <a:gd name="T1" fmla="*/ 0 h 186"/>
                <a:gd name="T2" fmla="*/ 32 w 64"/>
                <a:gd name="T3" fmla="*/ 0 h 186"/>
                <a:gd name="T4" fmla="*/ 2 w 64"/>
                <a:gd name="T5" fmla="*/ 34 h 186"/>
                <a:gd name="T6" fmla="*/ 16 w 64"/>
                <a:gd name="T7" fmla="*/ 186 h 186"/>
                <a:gd name="T8" fmla="*/ 48 w 64"/>
                <a:gd name="T9" fmla="*/ 186 h 186"/>
                <a:gd name="T10" fmla="*/ 62 w 64"/>
                <a:gd name="T11" fmla="*/ 34 h 186"/>
                <a:gd name="T12" fmla="*/ 32 w 64"/>
                <a:gd name="T13" fmla="*/ 0 h 186"/>
              </a:gdLst>
              <a:ahLst/>
              <a:cxnLst>
                <a:cxn ang="0">
                  <a:pos x="T0" y="T1"/>
                </a:cxn>
                <a:cxn ang="0">
                  <a:pos x="T2" y="T3"/>
                </a:cxn>
                <a:cxn ang="0">
                  <a:pos x="T4" y="T5"/>
                </a:cxn>
                <a:cxn ang="0">
                  <a:pos x="T6" y="T7"/>
                </a:cxn>
                <a:cxn ang="0">
                  <a:pos x="T8" y="T9"/>
                </a:cxn>
                <a:cxn ang="0">
                  <a:pos x="T10" y="T11"/>
                </a:cxn>
                <a:cxn ang="0">
                  <a:pos x="T12" y="T13"/>
                </a:cxn>
              </a:cxnLst>
              <a:rect l="0" t="0" r="r" b="b"/>
              <a:pathLst>
                <a:path w="64" h="186">
                  <a:moveTo>
                    <a:pt x="32" y="0"/>
                  </a:moveTo>
                  <a:cubicBezTo>
                    <a:pt x="32" y="0"/>
                    <a:pt x="32" y="0"/>
                    <a:pt x="32" y="0"/>
                  </a:cubicBezTo>
                  <a:cubicBezTo>
                    <a:pt x="14" y="0"/>
                    <a:pt x="0" y="16"/>
                    <a:pt x="2" y="34"/>
                  </a:cubicBezTo>
                  <a:cubicBezTo>
                    <a:pt x="16" y="186"/>
                    <a:pt x="16" y="186"/>
                    <a:pt x="16" y="186"/>
                  </a:cubicBezTo>
                  <a:cubicBezTo>
                    <a:pt x="48" y="186"/>
                    <a:pt x="48" y="186"/>
                    <a:pt x="48" y="186"/>
                  </a:cubicBezTo>
                  <a:cubicBezTo>
                    <a:pt x="62" y="34"/>
                    <a:pt x="62" y="34"/>
                    <a:pt x="62" y="34"/>
                  </a:cubicBezTo>
                  <a:cubicBezTo>
                    <a:pt x="64" y="16"/>
                    <a:pt x="50" y="0"/>
                    <a:pt x="32" y="0"/>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37">
              <a:extLst>
                <a:ext uri="{FF2B5EF4-FFF2-40B4-BE49-F238E27FC236}">
                  <a16:creationId xmlns:a16="http://schemas.microsoft.com/office/drawing/2014/main" id="{46AE8EAE-F13B-40BD-8652-2CDA22554B4E}"/>
                </a:ext>
              </a:extLst>
            </p:cNvPr>
            <p:cNvSpPr>
              <a:spLocks/>
            </p:cNvSpPr>
            <p:nvPr/>
          </p:nvSpPr>
          <p:spPr bwMode="auto">
            <a:xfrm>
              <a:off x="788" y="3346"/>
              <a:ext cx="106" cy="323"/>
            </a:xfrm>
            <a:custGeom>
              <a:avLst/>
              <a:gdLst>
                <a:gd name="T0" fmla="*/ 50 w 61"/>
                <a:gd name="T1" fmla="*/ 19 h 186"/>
                <a:gd name="T2" fmla="*/ 20 w 61"/>
                <a:gd name="T3" fmla="*/ 52 h 186"/>
                <a:gd name="T4" fmla="*/ 33 w 61"/>
                <a:gd name="T5" fmla="*/ 186 h 186"/>
                <a:gd name="T6" fmla="*/ 16 w 61"/>
                <a:gd name="T7" fmla="*/ 186 h 186"/>
                <a:gd name="T8" fmla="*/ 2 w 61"/>
                <a:gd name="T9" fmla="*/ 34 h 186"/>
                <a:gd name="T10" fmla="*/ 32 w 61"/>
                <a:gd name="T11" fmla="*/ 0 h 186"/>
                <a:gd name="T12" fmla="*/ 61 w 61"/>
                <a:gd name="T13" fmla="*/ 21 h 186"/>
                <a:gd name="T14" fmla="*/ 50 w 61"/>
                <a:gd name="T15" fmla="*/ 19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6">
                  <a:moveTo>
                    <a:pt x="50" y="19"/>
                  </a:moveTo>
                  <a:cubicBezTo>
                    <a:pt x="32" y="19"/>
                    <a:pt x="18" y="34"/>
                    <a:pt x="20" y="52"/>
                  </a:cubicBezTo>
                  <a:cubicBezTo>
                    <a:pt x="33" y="186"/>
                    <a:pt x="33" y="186"/>
                    <a:pt x="33" y="186"/>
                  </a:cubicBezTo>
                  <a:cubicBezTo>
                    <a:pt x="16" y="186"/>
                    <a:pt x="16" y="186"/>
                    <a:pt x="16" y="186"/>
                  </a:cubicBezTo>
                  <a:cubicBezTo>
                    <a:pt x="2" y="34"/>
                    <a:pt x="2" y="34"/>
                    <a:pt x="2" y="34"/>
                  </a:cubicBezTo>
                  <a:cubicBezTo>
                    <a:pt x="0" y="16"/>
                    <a:pt x="14" y="0"/>
                    <a:pt x="32" y="0"/>
                  </a:cubicBezTo>
                  <a:cubicBezTo>
                    <a:pt x="45" y="0"/>
                    <a:pt x="56" y="9"/>
                    <a:pt x="61" y="21"/>
                  </a:cubicBezTo>
                  <a:cubicBezTo>
                    <a:pt x="57" y="19"/>
                    <a:pt x="54" y="19"/>
                    <a:pt x="50"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Oval 38">
              <a:extLst>
                <a:ext uri="{FF2B5EF4-FFF2-40B4-BE49-F238E27FC236}">
                  <a16:creationId xmlns:a16="http://schemas.microsoft.com/office/drawing/2014/main" id="{8E26DD48-1C2E-4510-A0D2-EF4F09C33EF8}"/>
                </a:ext>
              </a:extLst>
            </p:cNvPr>
            <p:cNvSpPr>
              <a:spLocks noChangeArrowheads="1"/>
            </p:cNvSpPr>
            <p:nvPr/>
          </p:nvSpPr>
          <p:spPr bwMode="auto">
            <a:xfrm>
              <a:off x="744" y="3622"/>
              <a:ext cx="198" cy="94"/>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39">
              <a:extLst>
                <a:ext uri="{FF2B5EF4-FFF2-40B4-BE49-F238E27FC236}">
                  <a16:creationId xmlns:a16="http://schemas.microsoft.com/office/drawing/2014/main" id="{E47CD5F1-18F6-4A2D-ADD7-63622FDCEE3F}"/>
                </a:ext>
              </a:extLst>
            </p:cNvPr>
            <p:cNvSpPr>
              <a:spLocks/>
            </p:cNvSpPr>
            <p:nvPr/>
          </p:nvSpPr>
          <p:spPr bwMode="auto">
            <a:xfrm>
              <a:off x="744" y="3622"/>
              <a:ext cx="196" cy="78"/>
            </a:xfrm>
            <a:custGeom>
              <a:avLst/>
              <a:gdLst>
                <a:gd name="T0" fmla="*/ 70 w 113"/>
                <a:gd name="T1" fmla="*/ 13 h 45"/>
                <a:gd name="T2" fmla="*/ 13 w 113"/>
                <a:gd name="T3" fmla="*/ 40 h 45"/>
                <a:gd name="T4" fmla="*/ 14 w 113"/>
                <a:gd name="T5" fmla="*/ 45 h 45"/>
                <a:gd name="T6" fmla="*/ 0 w 113"/>
                <a:gd name="T7" fmla="*/ 27 h 45"/>
                <a:gd name="T8" fmla="*/ 57 w 113"/>
                <a:gd name="T9" fmla="*/ 0 h 45"/>
                <a:gd name="T10" fmla="*/ 113 w 113"/>
                <a:gd name="T11" fmla="*/ 22 h 45"/>
                <a:gd name="T12" fmla="*/ 70 w 113"/>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13"/>
                  </a:moveTo>
                  <a:cubicBezTo>
                    <a:pt x="39" y="13"/>
                    <a:pt x="13" y="25"/>
                    <a:pt x="13" y="40"/>
                  </a:cubicBezTo>
                  <a:cubicBezTo>
                    <a:pt x="13" y="42"/>
                    <a:pt x="14" y="43"/>
                    <a:pt x="14" y="45"/>
                  </a:cubicBezTo>
                  <a:cubicBezTo>
                    <a:pt x="5" y="40"/>
                    <a:pt x="0" y="34"/>
                    <a:pt x="0" y="27"/>
                  </a:cubicBezTo>
                  <a:cubicBezTo>
                    <a:pt x="0" y="12"/>
                    <a:pt x="26" y="0"/>
                    <a:pt x="57" y="0"/>
                  </a:cubicBezTo>
                  <a:cubicBezTo>
                    <a:pt x="85" y="0"/>
                    <a:pt x="109" y="9"/>
                    <a:pt x="113" y="22"/>
                  </a:cubicBezTo>
                  <a:cubicBezTo>
                    <a:pt x="103" y="16"/>
                    <a:pt x="88" y="13"/>
                    <a:pt x="70" y="1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40">
              <a:extLst>
                <a:ext uri="{FF2B5EF4-FFF2-40B4-BE49-F238E27FC236}">
                  <a16:creationId xmlns:a16="http://schemas.microsoft.com/office/drawing/2014/main" id="{237B941B-548F-41D0-A09F-84EFE2CB5EC5}"/>
                </a:ext>
              </a:extLst>
            </p:cNvPr>
            <p:cNvSpPr>
              <a:spLocks/>
            </p:cNvSpPr>
            <p:nvPr/>
          </p:nvSpPr>
          <p:spPr bwMode="auto">
            <a:xfrm>
              <a:off x="431" y="2700"/>
              <a:ext cx="268" cy="268"/>
            </a:xfrm>
            <a:custGeom>
              <a:avLst/>
              <a:gdLst>
                <a:gd name="T0" fmla="*/ 143 w 155"/>
                <a:gd name="T1" fmla="*/ 143 h 155"/>
                <a:gd name="T2" fmla="*/ 143 w 155"/>
                <a:gd name="T3" fmla="*/ 143 h 155"/>
                <a:gd name="T4" fmla="*/ 97 w 155"/>
                <a:gd name="T5" fmla="*/ 140 h 155"/>
                <a:gd name="T6" fmla="*/ 0 w 155"/>
                <a:gd name="T7" fmla="*/ 23 h 155"/>
                <a:gd name="T8" fmla="*/ 23 w 155"/>
                <a:gd name="T9" fmla="*/ 0 h 155"/>
                <a:gd name="T10" fmla="*/ 140 w 155"/>
                <a:gd name="T11" fmla="*/ 97 h 155"/>
                <a:gd name="T12" fmla="*/ 14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43"/>
                  </a:moveTo>
                  <a:cubicBezTo>
                    <a:pt x="143" y="143"/>
                    <a:pt x="143" y="143"/>
                    <a:pt x="143" y="143"/>
                  </a:cubicBezTo>
                  <a:cubicBezTo>
                    <a:pt x="130" y="155"/>
                    <a:pt x="109" y="154"/>
                    <a:pt x="97" y="140"/>
                  </a:cubicBezTo>
                  <a:cubicBezTo>
                    <a:pt x="0" y="23"/>
                    <a:pt x="0" y="23"/>
                    <a:pt x="0" y="23"/>
                  </a:cubicBezTo>
                  <a:cubicBezTo>
                    <a:pt x="23" y="0"/>
                    <a:pt x="23" y="0"/>
                    <a:pt x="23" y="0"/>
                  </a:cubicBezTo>
                  <a:cubicBezTo>
                    <a:pt x="140" y="97"/>
                    <a:pt x="140" y="97"/>
                    <a:pt x="140" y="97"/>
                  </a:cubicBezTo>
                  <a:cubicBezTo>
                    <a:pt x="154" y="109"/>
                    <a:pt x="155" y="130"/>
                    <a:pt x="14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1">
              <a:extLst>
                <a:ext uri="{FF2B5EF4-FFF2-40B4-BE49-F238E27FC236}">
                  <a16:creationId xmlns:a16="http://schemas.microsoft.com/office/drawing/2014/main" id="{C84C0D1E-9499-48AD-9803-7952AE02AD2C}"/>
                </a:ext>
              </a:extLst>
            </p:cNvPr>
            <p:cNvSpPr>
              <a:spLocks/>
            </p:cNvSpPr>
            <p:nvPr/>
          </p:nvSpPr>
          <p:spPr bwMode="auto">
            <a:xfrm>
              <a:off x="431" y="2719"/>
              <a:ext cx="267" cy="249"/>
            </a:xfrm>
            <a:custGeom>
              <a:avLst/>
              <a:gdLst>
                <a:gd name="T0" fmla="*/ 143 w 154"/>
                <a:gd name="T1" fmla="*/ 106 h 144"/>
                <a:gd name="T2" fmla="*/ 97 w 154"/>
                <a:gd name="T3" fmla="*/ 103 h 144"/>
                <a:gd name="T4" fmla="*/ 12 w 154"/>
                <a:gd name="T5" fmla="*/ 0 h 144"/>
                <a:gd name="T6" fmla="*/ 0 w 154"/>
                <a:gd name="T7" fmla="*/ 12 h 144"/>
                <a:gd name="T8" fmla="*/ 97 w 154"/>
                <a:gd name="T9" fmla="*/ 129 h 144"/>
                <a:gd name="T10" fmla="*/ 143 w 154"/>
                <a:gd name="T11" fmla="*/ 132 h 144"/>
                <a:gd name="T12" fmla="*/ 148 w 154"/>
                <a:gd name="T13" fmla="*/ 97 h 144"/>
                <a:gd name="T14" fmla="*/ 143 w 154"/>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44">
                  <a:moveTo>
                    <a:pt x="143" y="106"/>
                  </a:moveTo>
                  <a:cubicBezTo>
                    <a:pt x="130" y="119"/>
                    <a:pt x="109" y="117"/>
                    <a:pt x="97" y="103"/>
                  </a:cubicBezTo>
                  <a:cubicBezTo>
                    <a:pt x="12" y="0"/>
                    <a:pt x="12" y="0"/>
                    <a:pt x="12" y="0"/>
                  </a:cubicBezTo>
                  <a:cubicBezTo>
                    <a:pt x="0" y="12"/>
                    <a:pt x="0" y="12"/>
                    <a:pt x="0" y="12"/>
                  </a:cubicBezTo>
                  <a:cubicBezTo>
                    <a:pt x="97" y="129"/>
                    <a:pt x="97" y="129"/>
                    <a:pt x="97" y="129"/>
                  </a:cubicBezTo>
                  <a:cubicBezTo>
                    <a:pt x="109" y="143"/>
                    <a:pt x="130" y="144"/>
                    <a:pt x="143" y="132"/>
                  </a:cubicBezTo>
                  <a:cubicBezTo>
                    <a:pt x="152" y="122"/>
                    <a:pt x="154" y="108"/>
                    <a:pt x="148" y="97"/>
                  </a:cubicBezTo>
                  <a:cubicBezTo>
                    <a:pt x="147" y="100"/>
                    <a:pt x="145" y="103"/>
                    <a:pt x="143"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42">
              <a:extLst>
                <a:ext uri="{FF2B5EF4-FFF2-40B4-BE49-F238E27FC236}">
                  <a16:creationId xmlns:a16="http://schemas.microsoft.com/office/drawing/2014/main" id="{843503E9-BC79-44BD-8AD9-4E95D71E78DD}"/>
                </a:ext>
              </a:extLst>
            </p:cNvPr>
            <p:cNvSpPr>
              <a:spLocks/>
            </p:cNvSpPr>
            <p:nvPr/>
          </p:nvSpPr>
          <p:spPr bwMode="auto">
            <a:xfrm>
              <a:off x="361" y="2630"/>
              <a:ext cx="177" cy="177"/>
            </a:xfrm>
            <a:custGeom>
              <a:avLst/>
              <a:gdLst>
                <a:gd name="T0" fmla="*/ 92 w 102"/>
                <a:gd name="T1" fmla="*/ 11 h 102"/>
                <a:gd name="T2" fmla="*/ 71 w 102"/>
                <a:gd name="T3" fmla="*/ 71 h 102"/>
                <a:gd name="T4" fmla="*/ 11 w 102"/>
                <a:gd name="T5" fmla="*/ 92 h 102"/>
                <a:gd name="T6" fmla="*/ 32 w 102"/>
                <a:gd name="T7" fmla="*/ 32 h 102"/>
                <a:gd name="T8" fmla="*/ 92 w 102"/>
                <a:gd name="T9" fmla="*/ 11 h 102"/>
              </a:gdLst>
              <a:ahLst/>
              <a:cxnLst>
                <a:cxn ang="0">
                  <a:pos x="T0" y="T1"/>
                </a:cxn>
                <a:cxn ang="0">
                  <a:pos x="T2" y="T3"/>
                </a:cxn>
                <a:cxn ang="0">
                  <a:pos x="T4" y="T5"/>
                </a:cxn>
                <a:cxn ang="0">
                  <a:pos x="T6" y="T7"/>
                </a:cxn>
                <a:cxn ang="0">
                  <a:pos x="T8" y="T9"/>
                </a:cxn>
              </a:cxnLst>
              <a:rect l="0" t="0" r="r" b="b"/>
              <a:pathLst>
                <a:path w="102" h="102">
                  <a:moveTo>
                    <a:pt x="92" y="11"/>
                  </a:moveTo>
                  <a:cubicBezTo>
                    <a:pt x="102" y="22"/>
                    <a:pt x="93" y="48"/>
                    <a:pt x="71" y="71"/>
                  </a:cubicBezTo>
                  <a:cubicBezTo>
                    <a:pt x="48" y="93"/>
                    <a:pt x="22" y="102"/>
                    <a:pt x="11" y="92"/>
                  </a:cubicBezTo>
                  <a:cubicBezTo>
                    <a:pt x="0" y="81"/>
                    <a:pt x="10" y="54"/>
                    <a:pt x="32" y="32"/>
                  </a:cubicBezTo>
                  <a:cubicBezTo>
                    <a:pt x="54" y="10"/>
                    <a:pt x="81" y="0"/>
                    <a:pt x="92"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43">
              <a:extLst>
                <a:ext uri="{FF2B5EF4-FFF2-40B4-BE49-F238E27FC236}">
                  <a16:creationId xmlns:a16="http://schemas.microsoft.com/office/drawing/2014/main" id="{6232039C-397F-4D20-9493-A3CFDC36FAA6}"/>
                </a:ext>
              </a:extLst>
            </p:cNvPr>
            <p:cNvSpPr>
              <a:spLocks/>
            </p:cNvSpPr>
            <p:nvPr/>
          </p:nvSpPr>
          <p:spPr bwMode="auto">
            <a:xfrm>
              <a:off x="372" y="2656"/>
              <a:ext cx="163" cy="151"/>
            </a:xfrm>
            <a:custGeom>
              <a:avLst/>
              <a:gdLst>
                <a:gd name="T0" fmla="*/ 65 w 94"/>
                <a:gd name="T1" fmla="*/ 37 h 87"/>
                <a:gd name="T2" fmla="*/ 5 w 94"/>
                <a:gd name="T3" fmla="*/ 58 h 87"/>
                <a:gd name="T4" fmla="*/ 2 w 94"/>
                <a:gd name="T5" fmla="*/ 54 h 87"/>
                <a:gd name="T6" fmla="*/ 5 w 94"/>
                <a:gd name="T7" fmla="*/ 77 h 87"/>
                <a:gd name="T8" fmla="*/ 65 w 94"/>
                <a:gd name="T9" fmla="*/ 56 h 87"/>
                <a:gd name="T10" fmla="*/ 88 w 94"/>
                <a:gd name="T11" fmla="*/ 0 h 87"/>
                <a:gd name="T12" fmla="*/ 65 w 94"/>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4" h="87">
                  <a:moveTo>
                    <a:pt x="65" y="37"/>
                  </a:moveTo>
                  <a:cubicBezTo>
                    <a:pt x="42" y="59"/>
                    <a:pt x="16" y="69"/>
                    <a:pt x="5" y="58"/>
                  </a:cubicBezTo>
                  <a:cubicBezTo>
                    <a:pt x="4" y="57"/>
                    <a:pt x="3" y="55"/>
                    <a:pt x="2" y="54"/>
                  </a:cubicBezTo>
                  <a:cubicBezTo>
                    <a:pt x="0" y="64"/>
                    <a:pt x="0" y="72"/>
                    <a:pt x="5" y="77"/>
                  </a:cubicBezTo>
                  <a:cubicBezTo>
                    <a:pt x="16" y="87"/>
                    <a:pt x="42" y="78"/>
                    <a:pt x="65" y="56"/>
                  </a:cubicBezTo>
                  <a:cubicBezTo>
                    <a:pt x="85" y="36"/>
                    <a:pt x="94" y="12"/>
                    <a:pt x="88" y="0"/>
                  </a:cubicBezTo>
                  <a:cubicBezTo>
                    <a:pt x="85" y="11"/>
                    <a:pt x="77" y="25"/>
                    <a:pt x="65"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44">
              <a:extLst>
                <a:ext uri="{FF2B5EF4-FFF2-40B4-BE49-F238E27FC236}">
                  <a16:creationId xmlns:a16="http://schemas.microsoft.com/office/drawing/2014/main" id="{1F195006-BDBB-4A5E-8BA7-D944631346E2}"/>
                </a:ext>
              </a:extLst>
            </p:cNvPr>
            <p:cNvSpPr>
              <a:spLocks/>
            </p:cNvSpPr>
            <p:nvPr/>
          </p:nvSpPr>
          <p:spPr bwMode="auto">
            <a:xfrm>
              <a:off x="987" y="3256"/>
              <a:ext cx="269" cy="269"/>
            </a:xfrm>
            <a:custGeom>
              <a:avLst/>
              <a:gdLst>
                <a:gd name="T0" fmla="*/ 13 w 155"/>
                <a:gd name="T1" fmla="*/ 13 h 155"/>
                <a:gd name="T2" fmla="*/ 13 w 155"/>
                <a:gd name="T3" fmla="*/ 13 h 155"/>
                <a:gd name="T4" fmla="*/ 15 w 155"/>
                <a:gd name="T5" fmla="*/ 58 h 155"/>
                <a:gd name="T6" fmla="*/ 133 w 155"/>
                <a:gd name="T7" fmla="*/ 155 h 155"/>
                <a:gd name="T8" fmla="*/ 155 w 155"/>
                <a:gd name="T9" fmla="*/ 133 h 155"/>
                <a:gd name="T10" fmla="*/ 58 w 155"/>
                <a:gd name="T11" fmla="*/ 15 h 155"/>
                <a:gd name="T12" fmla="*/ 1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3"/>
                  </a:moveTo>
                  <a:cubicBezTo>
                    <a:pt x="13" y="13"/>
                    <a:pt x="13" y="13"/>
                    <a:pt x="13" y="13"/>
                  </a:cubicBezTo>
                  <a:cubicBezTo>
                    <a:pt x="0" y="26"/>
                    <a:pt x="1" y="47"/>
                    <a:pt x="15" y="58"/>
                  </a:cubicBezTo>
                  <a:cubicBezTo>
                    <a:pt x="133" y="155"/>
                    <a:pt x="133" y="155"/>
                    <a:pt x="133" y="155"/>
                  </a:cubicBezTo>
                  <a:cubicBezTo>
                    <a:pt x="155" y="133"/>
                    <a:pt x="155" y="133"/>
                    <a:pt x="155" y="133"/>
                  </a:cubicBezTo>
                  <a:cubicBezTo>
                    <a:pt x="58" y="15"/>
                    <a:pt x="58" y="15"/>
                    <a:pt x="58" y="15"/>
                  </a:cubicBezTo>
                  <a:cubicBezTo>
                    <a:pt x="47" y="1"/>
                    <a:pt x="26" y="0"/>
                    <a:pt x="1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45">
              <a:extLst>
                <a:ext uri="{FF2B5EF4-FFF2-40B4-BE49-F238E27FC236}">
                  <a16:creationId xmlns:a16="http://schemas.microsoft.com/office/drawing/2014/main" id="{30308953-09BC-4366-B7F6-11971A9CBC26}"/>
                </a:ext>
              </a:extLst>
            </p:cNvPr>
            <p:cNvSpPr>
              <a:spLocks/>
            </p:cNvSpPr>
            <p:nvPr/>
          </p:nvSpPr>
          <p:spPr bwMode="auto">
            <a:xfrm>
              <a:off x="987" y="3260"/>
              <a:ext cx="250" cy="265"/>
            </a:xfrm>
            <a:custGeom>
              <a:avLst/>
              <a:gdLst>
                <a:gd name="T0" fmla="*/ 39 w 144"/>
                <a:gd name="T1" fmla="*/ 11 h 153"/>
                <a:gd name="T2" fmla="*/ 41 w 144"/>
                <a:gd name="T3" fmla="*/ 56 h 153"/>
                <a:gd name="T4" fmla="*/ 144 w 144"/>
                <a:gd name="T5" fmla="*/ 142 h 153"/>
                <a:gd name="T6" fmla="*/ 133 w 144"/>
                <a:gd name="T7" fmla="*/ 153 h 153"/>
                <a:gd name="T8" fmla="*/ 15 w 144"/>
                <a:gd name="T9" fmla="*/ 56 h 153"/>
                <a:gd name="T10" fmla="*/ 13 w 144"/>
                <a:gd name="T11" fmla="*/ 11 h 153"/>
                <a:gd name="T12" fmla="*/ 47 w 144"/>
                <a:gd name="T13" fmla="*/ 5 h 153"/>
                <a:gd name="T14" fmla="*/ 39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39" y="11"/>
                  </a:moveTo>
                  <a:cubicBezTo>
                    <a:pt x="26" y="24"/>
                    <a:pt x="27" y="45"/>
                    <a:pt x="41" y="56"/>
                  </a:cubicBezTo>
                  <a:cubicBezTo>
                    <a:pt x="144" y="142"/>
                    <a:pt x="144" y="142"/>
                    <a:pt x="144" y="142"/>
                  </a:cubicBezTo>
                  <a:cubicBezTo>
                    <a:pt x="133" y="153"/>
                    <a:pt x="133" y="153"/>
                    <a:pt x="133" y="153"/>
                  </a:cubicBezTo>
                  <a:cubicBezTo>
                    <a:pt x="15" y="56"/>
                    <a:pt x="15" y="56"/>
                    <a:pt x="15" y="56"/>
                  </a:cubicBezTo>
                  <a:cubicBezTo>
                    <a:pt x="1" y="45"/>
                    <a:pt x="0" y="24"/>
                    <a:pt x="13" y="11"/>
                  </a:cubicBezTo>
                  <a:cubicBezTo>
                    <a:pt x="22" y="1"/>
                    <a:pt x="36" y="0"/>
                    <a:pt x="47" y="5"/>
                  </a:cubicBezTo>
                  <a:cubicBezTo>
                    <a:pt x="44" y="6"/>
                    <a:pt x="41" y="8"/>
                    <a:pt x="39"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46">
              <a:extLst>
                <a:ext uri="{FF2B5EF4-FFF2-40B4-BE49-F238E27FC236}">
                  <a16:creationId xmlns:a16="http://schemas.microsoft.com/office/drawing/2014/main" id="{12A62EA5-8F51-4344-91F2-44D12F82DF5A}"/>
                </a:ext>
              </a:extLst>
            </p:cNvPr>
            <p:cNvSpPr>
              <a:spLocks/>
            </p:cNvSpPr>
            <p:nvPr/>
          </p:nvSpPr>
          <p:spPr bwMode="auto">
            <a:xfrm>
              <a:off x="1148" y="3418"/>
              <a:ext cx="177" cy="176"/>
            </a:xfrm>
            <a:custGeom>
              <a:avLst/>
              <a:gdLst>
                <a:gd name="T0" fmla="*/ 91 w 102"/>
                <a:gd name="T1" fmla="*/ 11 h 102"/>
                <a:gd name="T2" fmla="*/ 32 w 102"/>
                <a:gd name="T3" fmla="*/ 32 h 102"/>
                <a:gd name="T4" fmla="*/ 11 w 102"/>
                <a:gd name="T5" fmla="*/ 91 h 102"/>
                <a:gd name="T6" fmla="*/ 70 w 102"/>
                <a:gd name="T7" fmla="*/ 70 h 102"/>
                <a:gd name="T8" fmla="*/ 91 w 102"/>
                <a:gd name="T9" fmla="*/ 11 h 102"/>
              </a:gdLst>
              <a:ahLst/>
              <a:cxnLst>
                <a:cxn ang="0">
                  <a:pos x="T0" y="T1"/>
                </a:cxn>
                <a:cxn ang="0">
                  <a:pos x="T2" y="T3"/>
                </a:cxn>
                <a:cxn ang="0">
                  <a:pos x="T4" y="T5"/>
                </a:cxn>
                <a:cxn ang="0">
                  <a:pos x="T6" y="T7"/>
                </a:cxn>
                <a:cxn ang="0">
                  <a:pos x="T8" y="T9"/>
                </a:cxn>
              </a:cxnLst>
              <a:rect l="0" t="0" r="r" b="b"/>
              <a:pathLst>
                <a:path w="102" h="102">
                  <a:moveTo>
                    <a:pt x="91" y="11"/>
                  </a:moveTo>
                  <a:cubicBezTo>
                    <a:pt x="81" y="0"/>
                    <a:pt x="54" y="9"/>
                    <a:pt x="32" y="32"/>
                  </a:cubicBezTo>
                  <a:cubicBezTo>
                    <a:pt x="9" y="54"/>
                    <a:pt x="0" y="81"/>
                    <a:pt x="11" y="91"/>
                  </a:cubicBezTo>
                  <a:cubicBezTo>
                    <a:pt x="21" y="102"/>
                    <a:pt x="48" y="92"/>
                    <a:pt x="70" y="70"/>
                  </a:cubicBezTo>
                  <a:cubicBezTo>
                    <a:pt x="92" y="48"/>
                    <a:pt x="102" y="21"/>
                    <a:pt x="9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47">
              <a:extLst>
                <a:ext uri="{FF2B5EF4-FFF2-40B4-BE49-F238E27FC236}">
                  <a16:creationId xmlns:a16="http://schemas.microsoft.com/office/drawing/2014/main" id="{79CD96C2-C7EC-4CDD-ACBD-9D582F23AC53}"/>
                </a:ext>
              </a:extLst>
            </p:cNvPr>
            <p:cNvSpPr>
              <a:spLocks/>
            </p:cNvSpPr>
            <p:nvPr/>
          </p:nvSpPr>
          <p:spPr bwMode="auto">
            <a:xfrm>
              <a:off x="1148" y="3421"/>
              <a:ext cx="151" cy="165"/>
            </a:xfrm>
            <a:custGeom>
              <a:avLst/>
              <a:gdLst>
                <a:gd name="T0" fmla="*/ 50 w 87"/>
                <a:gd name="T1" fmla="*/ 30 h 95"/>
                <a:gd name="T2" fmla="*/ 29 w 87"/>
                <a:gd name="T3" fmla="*/ 89 h 95"/>
                <a:gd name="T4" fmla="*/ 33 w 87"/>
                <a:gd name="T5" fmla="*/ 92 h 95"/>
                <a:gd name="T6" fmla="*/ 11 w 87"/>
                <a:gd name="T7" fmla="*/ 89 h 95"/>
                <a:gd name="T8" fmla="*/ 32 w 87"/>
                <a:gd name="T9" fmla="*/ 30 h 95"/>
                <a:gd name="T10" fmla="*/ 87 w 87"/>
                <a:gd name="T11" fmla="*/ 6 h 95"/>
                <a:gd name="T12" fmla="*/ 50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50" y="30"/>
                  </a:moveTo>
                  <a:cubicBezTo>
                    <a:pt x="28" y="52"/>
                    <a:pt x="19" y="79"/>
                    <a:pt x="29" y="89"/>
                  </a:cubicBezTo>
                  <a:cubicBezTo>
                    <a:pt x="31" y="90"/>
                    <a:pt x="32" y="91"/>
                    <a:pt x="33" y="92"/>
                  </a:cubicBezTo>
                  <a:cubicBezTo>
                    <a:pt x="24" y="95"/>
                    <a:pt x="15" y="94"/>
                    <a:pt x="11" y="89"/>
                  </a:cubicBezTo>
                  <a:cubicBezTo>
                    <a:pt x="0" y="79"/>
                    <a:pt x="9" y="52"/>
                    <a:pt x="32" y="30"/>
                  </a:cubicBezTo>
                  <a:cubicBezTo>
                    <a:pt x="52" y="10"/>
                    <a:pt x="75" y="0"/>
                    <a:pt x="87" y="6"/>
                  </a:cubicBezTo>
                  <a:cubicBezTo>
                    <a:pt x="76" y="9"/>
                    <a:pt x="63" y="18"/>
                    <a:pt x="50"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48">
              <a:extLst>
                <a:ext uri="{FF2B5EF4-FFF2-40B4-BE49-F238E27FC236}">
                  <a16:creationId xmlns:a16="http://schemas.microsoft.com/office/drawing/2014/main" id="{330BBF20-304C-4EFE-9E85-C89526EC31F4}"/>
                </a:ext>
              </a:extLst>
            </p:cNvPr>
            <p:cNvSpPr>
              <a:spLocks/>
            </p:cNvSpPr>
            <p:nvPr/>
          </p:nvSpPr>
          <p:spPr bwMode="auto">
            <a:xfrm>
              <a:off x="287" y="3057"/>
              <a:ext cx="322" cy="111"/>
            </a:xfrm>
            <a:custGeom>
              <a:avLst/>
              <a:gdLst>
                <a:gd name="T0" fmla="*/ 186 w 186"/>
                <a:gd name="T1" fmla="*/ 32 h 64"/>
                <a:gd name="T2" fmla="*/ 186 w 186"/>
                <a:gd name="T3" fmla="*/ 32 h 64"/>
                <a:gd name="T4" fmla="*/ 152 w 186"/>
                <a:gd name="T5" fmla="*/ 62 h 64"/>
                <a:gd name="T6" fmla="*/ 0 w 186"/>
                <a:gd name="T7" fmla="*/ 48 h 64"/>
                <a:gd name="T8" fmla="*/ 0 w 186"/>
                <a:gd name="T9" fmla="*/ 16 h 64"/>
                <a:gd name="T10" fmla="*/ 152 w 186"/>
                <a:gd name="T11" fmla="*/ 2 h 64"/>
                <a:gd name="T12" fmla="*/ 186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186" y="32"/>
                  </a:moveTo>
                  <a:cubicBezTo>
                    <a:pt x="186" y="32"/>
                    <a:pt x="186" y="32"/>
                    <a:pt x="186" y="32"/>
                  </a:cubicBezTo>
                  <a:cubicBezTo>
                    <a:pt x="186" y="50"/>
                    <a:pt x="170" y="64"/>
                    <a:pt x="152" y="62"/>
                  </a:cubicBezTo>
                  <a:cubicBezTo>
                    <a:pt x="0" y="48"/>
                    <a:pt x="0" y="48"/>
                    <a:pt x="0" y="48"/>
                  </a:cubicBezTo>
                  <a:cubicBezTo>
                    <a:pt x="0" y="16"/>
                    <a:pt x="0" y="16"/>
                    <a:pt x="0" y="16"/>
                  </a:cubicBezTo>
                  <a:cubicBezTo>
                    <a:pt x="152" y="2"/>
                    <a:pt x="152" y="2"/>
                    <a:pt x="152" y="2"/>
                  </a:cubicBezTo>
                  <a:cubicBezTo>
                    <a:pt x="170" y="0"/>
                    <a:pt x="186" y="14"/>
                    <a:pt x="186"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49">
              <a:extLst>
                <a:ext uri="{FF2B5EF4-FFF2-40B4-BE49-F238E27FC236}">
                  <a16:creationId xmlns:a16="http://schemas.microsoft.com/office/drawing/2014/main" id="{13BA15D8-7814-42B0-8412-CD0FA4252056}"/>
                </a:ext>
              </a:extLst>
            </p:cNvPr>
            <p:cNvSpPr>
              <a:spLocks/>
            </p:cNvSpPr>
            <p:nvPr/>
          </p:nvSpPr>
          <p:spPr bwMode="auto">
            <a:xfrm>
              <a:off x="287" y="3064"/>
              <a:ext cx="322" cy="104"/>
            </a:xfrm>
            <a:custGeom>
              <a:avLst/>
              <a:gdLst>
                <a:gd name="T0" fmla="*/ 168 w 186"/>
                <a:gd name="T1" fmla="*/ 10 h 60"/>
                <a:gd name="T2" fmla="*/ 134 w 186"/>
                <a:gd name="T3" fmla="*/ 40 h 60"/>
                <a:gd name="T4" fmla="*/ 0 w 186"/>
                <a:gd name="T5" fmla="*/ 28 h 60"/>
                <a:gd name="T6" fmla="*/ 0 w 186"/>
                <a:gd name="T7" fmla="*/ 44 h 60"/>
                <a:gd name="T8" fmla="*/ 152 w 186"/>
                <a:gd name="T9" fmla="*/ 58 h 60"/>
                <a:gd name="T10" fmla="*/ 186 w 186"/>
                <a:gd name="T11" fmla="*/ 28 h 60"/>
                <a:gd name="T12" fmla="*/ 166 w 186"/>
                <a:gd name="T13" fmla="*/ 0 h 60"/>
                <a:gd name="T14" fmla="*/ 168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68" y="10"/>
                  </a:moveTo>
                  <a:cubicBezTo>
                    <a:pt x="168" y="28"/>
                    <a:pt x="152" y="42"/>
                    <a:pt x="134" y="40"/>
                  </a:cubicBezTo>
                  <a:cubicBezTo>
                    <a:pt x="0" y="28"/>
                    <a:pt x="0" y="28"/>
                    <a:pt x="0" y="28"/>
                  </a:cubicBezTo>
                  <a:cubicBezTo>
                    <a:pt x="0" y="44"/>
                    <a:pt x="0" y="44"/>
                    <a:pt x="0" y="44"/>
                  </a:cubicBezTo>
                  <a:cubicBezTo>
                    <a:pt x="152" y="58"/>
                    <a:pt x="152" y="58"/>
                    <a:pt x="152" y="58"/>
                  </a:cubicBezTo>
                  <a:cubicBezTo>
                    <a:pt x="170" y="60"/>
                    <a:pt x="186" y="46"/>
                    <a:pt x="186" y="28"/>
                  </a:cubicBezTo>
                  <a:cubicBezTo>
                    <a:pt x="186" y="15"/>
                    <a:pt x="177" y="4"/>
                    <a:pt x="166" y="0"/>
                  </a:cubicBezTo>
                  <a:cubicBezTo>
                    <a:pt x="167" y="3"/>
                    <a:pt x="168" y="6"/>
                    <a:pt x="168"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Oval 50">
              <a:extLst>
                <a:ext uri="{FF2B5EF4-FFF2-40B4-BE49-F238E27FC236}">
                  <a16:creationId xmlns:a16="http://schemas.microsoft.com/office/drawing/2014/main" id="{C59601AB-00F5-4E80-8D48-F33E94E211AF}"/>
                </a:ext>
              </a:extLst>
            </p:cNvPr>
            <p:cNvSpPr>
              <a:spLocks noChangeArrowheads="1"/>
            </p:cNvSpPr>
            <p:nvPr/>
          </p:nvSpPr>
          <p:spPr bwMode="auto">
            <a:xfrm>
              <a:off x="240" y="3013"/>
              <a:ext cx="95"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51">
              <a:extLst>
                <a:ext uri="{FF2B5EF4-FFF2-40B4-BE49-F238E27FC236}">
                  <a16:creationId xmlns:a16="http://schemas.microsoft.com/office/drawing/2014/main" id="{D52DCA2D-3ECC-40F8-B4DD-5C8AFBD9A9A4}"/>
                </a:ext>
              </a:extLst>
            </p:cNvPr>
            <p:cNvSpPr>
              <a:spLocks/>
            </p:cNvSpPr>
            <p:nvPr/>
          </p:nvSpPr>
          <p:spPr bwMode="auto">
            <a:xfrm>
              <a:off x="255" y="3015"/>
              <a:ext cx="80" cy="196"/>
            </a:xfrm>
            <a:custGeom>
              <a:avLst/>
              <a:gdLst>
                <a:gd name="T0" fmla="*/ 32 w 46"/>
                <a:gd name="T1" fmla="*/ 43 h 113"/>
                <a:gd name="T2" fmla="*/ 5 w 46"/>
                <a:gd name="T3" fmla="*/ 100 h 113"/>
                <a:gd name="T4" fmla="*/ 0 w 46"/>
                <a:gd name="T5" fmla="*/ 99 h 113"/>
                <a:gd name="T6" fmla="*/ 18 w 46"/>
                <a:gd name="T7" fmla="*/ 113 h 113"/>
                <a:gd name="T8" fmla="*/ 46 w 46"/>
                <a:gd name="T9" fmla="*/ 56 h 113"/>
                <a:gd name="T10" fmla="*/ 23 w 46"/>
                <a:gd name="T11" fmla="*/ 0 h 113"/>
                <a:gd name="T12" fmla="*/ 32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32" y="43"/>
                  </a:moveTo>
                  <a:cubicBezTo>
                    <a:pt x="32" y="74"/>
                    <a:pt x="20" y="100"/>
                    <a:pt x="5" y="100"/>
                  </a:cubicBezTo>
                  <a:cubicBezTo>
                    <a:pt x="4" y="100"/>
                    <a:pt x="2" y="100"/>
                    <a:pt x="0" y="99"/>
                  </a:cubicBezTo>
                  <a:cubicBezTo>
                    <a:pt x="5" y="108"/>
                    <a:pt x="12" y="113"/>
                    <a:pt x="18" y="113"/>
                  </a:cubicBezTo>
                  <a:cubicBezTo>
                    <a:pt x="34" y="113"/>
                    <a:pt x="46" y="88"/>
                    <a:pt x="46" y="56"/>
                  </a:cubicBezTo>
                  <a:cubicBezTo>
                    <a:pt x="46" y="28"/>
                    <a:pt x="36" y="5"/>
                    <a:pt x="23" y="0"/>
                  </a:cubicBezTo>
                  <a:cubicBezTo>
                    <a:pt x="29" y="10"/>
                    <a:pt x="32" y="26"/>
                    <a:pt x="32"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52">
              <a:extLst>
                <a:ext uri="{FF2B5EF4-FFF2-40B4-BE49-F238E27FC236}">
                  <a16:creationId xmlns:a16="http://schemas.microsoft.com/office/drawing/2014/main" id="{F919E22C-A324-4E84-A764-DE28F421A9D5}"/>
                </a:ext>
              </a:extLst>
            </p:cNvPr>
            <p:cNvSpPr>
              <a:spLocks/>
            </p:cNvSpPr>
            <p:nvPr/>
          </p:nvSpPr>
          <p:spPr bwMode="auto">
            <a:xfrm>
              <a:off x="1077" y="3057"/>
              <a:ext cx="323" cy="111"/>
            </a:xfrm>
            <a:custGeom>
              <a:avLst/>
              <a:gdLst>
                <a:gd name="T0" fmla="*/ 0 w 186"/>
                <a:gd name="T1" fmla="*/ 32 h 64"/>
                <a:gd name="T2" fmla="*/ 0 w 186"/>
                <a:gd name="T3" fmla="*/ 32 h 64"/>
                <a:gd name="T4" fmla="*/ 34 w 186"/>
                <a:gd name="T5" fmla="*/ 62 h 64"/>
                <a:gd name="T6" fmla="*/ 186 w 186"/>
                <a:gd name="T7" fmla="*/ 48 h 64"/>
                <a:gd name="T8" fmla="*/ 186 w 186"/>
                <a:gd name="T9" fmla="*/ 16 h 64"/>
                <a:gd name="T10" fmla="*/ 34 w 186"/>
                <a:gd name="T11" fmla="*/ 2 h 64"/>
                <a:gd name="T12" fmla="*/ 0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0" y="32"/>
                  </a:moveTo>
                  <a:cubicBezTo>
                    <a:pt x="0" y="32"/>
                    <a:pt x="0" y="32"/>
                    <a:pt x="0" y="32"/>
                  </a:cubicBezTo>
                  <a:cubicBezTo>
                    <a:pt x="0" y="50"/>
                    <a:pt x="16" y="64"/>
                    <a:pt x="34" y="62"/>
                  </a:cubicBezTo>
                  <a:cubicBezTo>
                    <a:pt x="186" y="48"/>
                    <a:pt x="186" y="48"/>
                    <a:pt x="186" y="48"/>
                  </a:cubicBezTo>
                  <a:cubicBezTo>
                    <a:pt x="186" y="16"/>
                    <a:pt x="186" y="16"/>
                    <a:pt x="186" y="16"/>
                  </a:cubicBezTo>
                  <a:cubicBezTo>
                    <a:pt x="34" y="2"/>
                    <a:pt x="34" y="2"/>
                    <a:pt x="34" y="2"/>
                  </a:cubicBezTo>
                  <a:cubicBezTo>
                    <a:pt x="16" y="0"/>
                    <a:pt x="0" y="14"/>
                    <a:pt x="0"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53">
              <a:extLst>
                <a:ext uri="{FF2B5EF4-FFF2-40B4-BE49-F238E27FC236}">
                  <a16:creationId xmlns:a16="http://schemas.microsoft.com/office/drawing/2014/main" id="{56D4ADB9-9362-4B90-AE19-D269C99A9D93}"/>
                </a:ext>
              </a:extLst>
            </p:cNvPr>
            <p:cNvSpPr>
              <a:spLocks/>
            </p:cNvSpPr>
            <p:nvPr/>
          </p:nvSpPr>
          <p:spPr bwMode="auto">
            <a:xfrm>
              <a:off x="1077" y="3064"/>
              <a:ext cx="323" cy="104"/>
            </a:xfrm>
            <a:custGeom>
              <a:avLst/>
              <a:gdLst>
                <a:gd name="T0" fmla="*/ 19 w 186"/>
                <a:gd name="T1" fmla="*/ 10 h 60"/>
                <a:gd name="T2" fmla="*/ 52 w 186"/>
                <a:gd name="T3" fmla="*/ 40 h 60"/>
                <a:gd name="T4" fmla="*/ 186 w 186"/>
                <a:gd name="T5" fmla="*/ 28 h 60"/>
                <a:gd name="T6" fmla="*/ 186 w 186"/>
                <a:gd name="T7" fmla="*/ 44 h 60"/>
                <a:gd name="T8" fmla="*/ 34 w 186"/>
                <a:gd name="T9" fmla="*/ 58 h 60"/>
                <a:gd name="T10" fmla="*/ 0 w 186"/>
                <a:gd name="T11" fmla="*/ 28 h 60"/>
                <a:gd name="T12" fmla="*/ 21 w 186"/>
                <a:gd name="T13" fmla="*/ 0 h 60"/>
                <a:gd name="T14" fmla="*/ 19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9" y="10"/>
                  </a:moveTo>
                  <a:cubicBezTo>
                    <a:pt x="19" y="28"/>
                    <a:pt x="34" y="42"/>
                    <a:pt x="52" y="40"/>
                  </a:cubicBezTo>
                  <a:cubicBezTo>
                    <a:pt x="186" y="28"/>
                    <a:pt x="186" y="28"/>
                    <a:pt x="186" y="28"/>
                  </a:cubicBezTo>
                  <a:cubicBezTo>
                    <a:pt x="186" y="44"/>
                    <a:pt x="186" y="44"/>
                    <a:pt x="186" y="44"/>
                  </a:cubicBezTo>
                  <a:cubicBezTo>
                    <a:pt x="34" y="58"/>
                    <a:pt x="34" y="58"/>
                    <a:pt x="34" y="58"/>
                  </a:cubicBezTo>
                  <a:cubicBezTo>
                    <a:pt x="16" y="60"/>
                    <a:pt x="0" y="46"/>
                    <a:pt x="0" y="28"/>
                  </a:cubicBezTo>
                  <a:cubicBezTo>
                    <a:pt x="0" y="15"/>
                    <a:pt x="9" y="4"/>
                    <a:pt x="21" y="0"/>
                  </a:cubicBezTo>
                  <a:cubicBezTo>
                    <a:pt x="19" y="3"/>
                    <a:pt x="19" y="6"/>
                    <a:pt x="19"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Oval 54">
              <a:extLst>
                <a:ext uri="{FF2B5EF4-FFF2-40B4-BE49-F238E27FC236}">
                  <a16:creationId xmlns:a16="http://schemas.microsoft.com/office/drawing/2014/main" id="{2C8EF846-B733-4101-A0A0-7F90375938BB}"/>
                </a:ext>
              </a:extLst>
            </p:cNvPr>
            <p:cNvSpPr>
              <a:spLocks noChangeArrowheads="1"/>
            </p:cNvSpPr>
            <p:nvPr/>
          </p:nvSpPr>
          <p:spPr bwMode="auto">
            <a:xfrm>
              <a:off x="1351" y="3013"/>
              <a:ext cx="96"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55">
              <a:extLst>
                <a:ext uri="{FF2B5EF4-FFF2-40B4-BE49-F238E27FC236}">
                  <a16:creationId xmlns:a16="http://schemas.microsoft.com/office/drawing/2014/main" id="{3CE74D08-8749-47CC-A399-41CDAEBDA831}"/>
                </a:ext>
              </a:extLst>
            </p:cNvPr>
            <p:cNvSpPr>
              <a:spLocks/>
            </p:cNvSpPr>
            <p:nvPr/>
          </p:nvSpPr>
          <p:spPr bwMode="auto">
            <a:xfrm>
              <a:off x="1351" y="3015"/>
              <a:ext cx="80" cy="196"/>
            </a:xfrm>
            <a:custGeom>
              <a:avLst/>
              <a:gdLst>
                <a:gd name="T0" fmla="*/ 14 w 46"/>
                <a:gd name="T1" fmla="*/ 43 h 113"/>
                <a:gd name="T2" fmla="*/ 41 w 46"/>
                <a:gd name="T3" fmla="*/ 100 h 113"/>
                <a:gd name="T4" fmla="*/ 46 w 46"/>
                <a:gd name="T5" fmla="*/ 99 h 113"/>
                <a:gd name="T6" fmla="*/ 28 w 46"/>
                <a:gd name="T7" fmla="*/ 113 h 113"/>
                <a:gd name="T8" fmla="*/ 0 w 46"/>
                <a:gd name="T9" fmla="*/ 56 h 113"/>
                <a:gd name="T10" fmla="*/ 23 w 46"/>
                <a:gd name="T11" fmla="*/ 0 h 113"/>
                <a:gd name="T12" fmla="*/ 14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14" y="43"/>
                  </a:moveTo>
                  <a:cubicBezTo>
                    <a:pt x="14" y="74"/>
                    <a:pt x="26" y="100"/>
                    <a:pt x="41" y="100"/>
                  </a:cubicBezTo>
                  <a:cubicBezTo>
                    <a:pt x="43" y="100"/>
                    <a:pt x="44" y="100"/>
                    <a:pt x="46" y="99"/>
                  </a:cubicBezTo>
                  <a:cubicBezTo>
                    <a:pt x="41" y="108"/>
                    <a:pt x="35" y="113"/>
                    <a:pt x="28" y="113"/>
                  </a:cubicBezTo>
                  <a:cubicBezTo>
                    <a:pt x="13" y="113"/>
                    <a:pt x="0" y="88"/>
                    <a:pt x="0" y="56"/>
                  </a:cubicBezTo>
                  <a:cubicBezTo>
                    <a:pt x="0" y="28"/>
                    <a:pt x="10" y="5"/>
                    <a:pt x="23" y="0"/>
                  </a:cubicBezTo>
                  <a:cubicBezTo>
                    <a:pt x="17" y="10"/>
                    <a:pt x="14" y="26"/>
                    <a:pt x="14"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56">
              <a:extLst>
                <a:ext uri="{FF2B5EF4-FFF2-40B4-BE49-F238E27FC236}">
                  <a16:creationId xmlns:a16="http://schemas.microsoft.com/office/drawing/2014/main" id="{A8BE2C50-C8B6-4AD7-84BC-7E757577A6CA}"/>
                </a:ext>
              </a:extLst>
            </p:cNvPr>
            <p:cNvSpPr>
              <a:spLocks/>
            </p:cNvSpPr>
            <p:nvPr/>
          </p:nvSpPr>
          <p:spPr bwMode="auto">
            <a:xfrm>
              <a:off x="431" y="3256"/>
              <a:ext cx="268" cy="269"/>
            </a:xfrm>
            <a:custGeom>
              <a:avLst/>
              <a:gdLst>
                <a:gd name="T0" fmla="*/ 143 w 155"/>
                <a:gd name="T1" fmla="*/ 13 h 155"/>
                <a:gd name="T2" fmla="*/ 143 w 155"/>
                <a:gd name="T3" fmla="*/ 13 h 155"/>
                <a:gd name="T4" fmla="*/ 140 w 155"/>
                <a:gd name="T5" fmla="*/ 58 h 155"/>
                <a:gd name="T6" fmla="*/ 23 w 155"/>
                <a:gd name="T7" fmla="*/ 155 h 155"/>
                <a:gd name="T8" fmla="*/ 0 w 155"/>
                <a:gd name="T9" fmla="*/ 133 h 155"/>
                <a:gd name="T10" fmla="*/ 97 w 155"/>
                <a:gd name="T11" fmla="*/ 15 h 155"/>
                <a:gd name="T12" fmla="*/ 14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3"/>
                  </a:moveTo>
                  <a:cubicBezTo>
                    <a:pt x="143" y="13"/>
                    <a:pt x="143" y="13"/>
                    <a:pt x="143" y="13"/>
                  </a:cubicBezTo>
                  <a:cubicBezTo>
                    <a:pt x="155" y="26"/>
                    <a:pt x="154" y="47"/>
                    <a:pt x="140" y="58"/>
                  </a:cubicBezTo>
                  <a:cubicBezTo>
                    <a:pt x="23" y="155"/>
                    <a:pt x="23" y="155"/>
                    <a:pt x="23" y="155"/>
                  </a:cubicBezTo>
                  <a:cubicBezTo>
                    <a:pt x="0" y="133"/>
                    <a:pt x="0" y="133"/>
                    <a:pt x="0" y="133"/>
                  </a:cubicBezTo>
                  <a:cubicBezTo>
                    <a:pt x="97" y="15"/>
                    <a:pt x="97" y="15"/>
                    <a:pt x="97" y="15"/>
                  </a:cubicBezTo>
                  <a:cubicBezTo>
                    <a:pt x="109" y="1"/>
                    <a:pt x="130" y="0"/>
                    <a:pt x="14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57">
              <a:extLst>
                <a:ext uri="{FF2B5EF4-FFF2-40B4-BE49-F238E27FC236}">
                  <a16:creationId xmlns:a16="http://schemas.microsoft.com/office/drawing/2014/main" id="{60AA2368-D5C7-45AC-8260-E2A0EA26DBDE}"/>
                </a:ext>
              </a:extLst>
            </p:cNvPr>
            <p:cNvSpPr>
              <a:spLocks/>
            </p:cNvSpPr>
            <p:nvPr/>
          </p:nvSpPr>
          <p:spPr bwMode="auto">
            <a:xfrm>
              <a:off x="450" y="3260"/>
              <a:ext cx="249" cy="265"/>
            </a:xfrm>
            <a:custGeom>
              <a:avLst/>
              <a:gdLst>
                <a:gd name="T0" fmla="*/ 106 w 144"/>
                <a:gd name="T1" fmla="*/ 11 h 153"/>
                <a:gd name="T2" fmla="*/ 103 w 144"/>
                <a:gd name="T3" fmla="*/ 56 h 153"/>
                <a:gd name="T4" fmla="*/ 0 w 144"/>
                <a:gd name="T5" fmla="*/ 142 h 153"/>
                <a:gd name="T6" fmla="*/ 12 w 144"/>
                <a:gd name="T7" fmla="*/ 153 h 153"/>
                <a:gd name="T8" fmla="*/ 129 w 144"/>
                <a:gd name="T9" fmla="*/ 56 h 153"/>
                <a:gd name="T10" fmla="*/ 132 w 144"/>
                <a:gd name="T11" fmla="*/ 11 h 153"/>
                <a:gd name="T12" fmla="*/ 97 w 144"/>
                <a:gd name="T13" fmla="*/ 5 h 153"/>
                <a:gd name="T14" fmla="*/ 106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106" y="11"/>
                  </a:moveTo>
                  <a:cubicBezTo>
                    <a:pt x="119" y="24"/>
                    <a:pt x="117" y="45"/>
                    <a:pt x="103" y="56"/>
                  </a:cubicBezTo>
                  <a:cubicBezTo>
                    <a:pt x="0" y="142"/>
                    <a:pt x="0" y="142"/>
                    <a:pt x="0" y="142"/>
                  </a:cubicBezTo>
                  <a:cubicBezTo>
                    <a:pt x="12" y="153"/>
                    <a:pt x="12" y="153"/>
                    <a:pt x="12" y="153"/>
                  </a:cubicBezTo>
                  <a:cubicBezTo>
                    <a:pt x="129" y="56"/>
                    <a:pt x="129" y="56"/>
                    <a:pt x="129" y="56"/>
                  </a:cubicBezTo>
                  <a:cubicBezTo>
                    <a:pt x="143" y="45"/>
                    <a:pt x="144" y="24"/>
                    <a:pt x="132" y="11"/>
                  </a:cubicBezTo>
                  <a:cubicBezTo>
                    <a:pt x="122" y="1"/>
                    <a:pt x="108" y="0"/>
                    <a:pt x="97" y="5"/>
                  </a:cubicBezTo>
                  <a:cubicBezTo>
                    <a:pt x="100" y="6"/>
                    <a:pt x="103" y="8"/>
                    <a:pt x="106"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58">
              <a:extLst>
                <a:ext uri="{FF2B5EF4-FFF2-40B4-BE49-F238E27FC236}">
                  <a16:creationId xmlns:a16="http://schemas.microsoft.com/office/drawing/2014/main" id="{1F0A96B4-3849-4BF7-9BE2-E79214EE9DED}"/>
                </a:ext>
              </a:extLst>
            </p:cNvPr>
            <p:cNvSpPr>
              <a:spLocks/>
            </p:cNvSpPr>
            <p:nvPr/>
          </p:nvSpPr>
          <p:spPr bwMode="auto">
            <a:xfrm>
              <a:off x="361" y="3418"/>
              <a:ext cx="177" cy="176"/>
            </a:xfrm>
            <a:custGeom>
              <a:avLst/>
              <a:gdLst>
                <a:gd name="T0" fmla="*/ 11 w 102"/>
                <a:gd name="T1" fmla="*/ 11 h 102"/>
                <a:gd name="T2" fmla="*/ 71 w 102"/>
                <a:gd name="T3" fmla="*/ 32 h 102"/>
                <a:gd name="T4" fmla="*/ 92 w 102"/>
                <a:gd name="T5" fmla="*/ 91 h 102"/>
                <a:gd name="T6" fmla="*/ 32 w 102"/>
                <a:gd name="T7" fmla="*/ 70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22" y="0"/>
                    <a:pt x="48" y="9"/>
                    <a:pt x="71" y="32"/>
                  </a:cubicBezTo>
                  <a:cubicBezTo>
                    <a:pt x="93" y="54"/>
                    <a:pt x="102" y="81"/>
                    <a:pt x="92" y="91"/>
                  </a:cubicBezTo>
                  <a:cubicBezTo>
                    <a:pt x="81" y="102"/>
                    <a:pt x="54" y="92"/>
                    <a:pt x="32" y="70"/>
                  </a:cubicBezTo>
                  <a:cubicBezTo>
                    <a:pt x="10" y="48"/>
                    <a:pt x="0" y="21"/>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59">
              <a:extLst>
                <a:ext uri="{FF2B5EF4-FFF2-40B4-BE49-F238E27FC236}">
                  <a16:creationId xmlns:a16="http://schemas.microsoft.com/office/drawing/2014/main" id="{839334CC-A283-43C4-9D03-F81519765043}"/>
                </a:ext>
              </a:extLst>
            </p:cNvPr>
            <p:cNvSpPr>
              <a:spLocks/>
            </p:cNvSpPr>
            <p:nvPr/>
          </p:nvSpPr>
          <p:spPr bwMode="auto">
            <a:xfrm>
              <a:off x="387" y="3421"/>
              <a:ext cx="151" cy="165"/>
            </a:xfrm>
            <a:custGeom>
              <a:avLst/>
              <a:gdLst>
                <a:gd name="T0" fmla="*/ 37 w 87"/>
                <a:gd name="T1" fmla="*/ 30 h 95"/>
                <a:gd name="T2" fmla="*/ 58 w 87"/>
                <a:gd name="T3" fmla="*/ 89 h 95"/>
                <a:gd name="T4" fmla="*/ 54 w 87"/>
                <a:gd name="T5" fmla="*/ 92 h 95"/>
                <a:gd name="T6" fmla="*/ 77 w 87"/>
                <a:gd name="T7" fmla="*/ 89 h 95"/>
                <a:gd name="T8" fmla="*/ 56 w 87"/>
                <a:gd name="T9" fmla="*/ 30 h 95"/>
                <a:gd name="T10" fmla="*/ 0 w 87"/>
                <a:gd name="T11" fmla="*/ 6 h 95"/>
                <a:gd name="T12" fmla="*/ 37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37" y="30"/>
                  </a:moveTo>
                  <a:cubicBezTo>
                    <a:pt x="59" y="52"/>
                    <a:pt x="69" y="79"/>
                    <a:pt x="58" y="89"/>
                  </a:cubicBezTo>
                  <a:cubicBezTo>
                    <a:pt x="57" y="90"/>
                    <a:pt x="55" y="91"/>
                    <a:pt x="54" y="92"/>
                  </a:cubicBezTo>
                  <a:cubicBezTo>
                    <a:pt x="64" y="95"/>
                    <a:pt x="72" y="94"/>
                    <a:pt x="77" y="89"/>
                  </a:cubicBezTo>
                  <a:cubicBezTo>
                    <a:pt x="87" y="79"/>
                    <a:pt x="78" y="52"/>
                    <a:pt x="56" y="30"/>
                  </a:cubicBezTo>
                  <a:cubicBezTo>
                    <a:pt x="36" y="10"/>
                    <a:pt x="12" y="0"/>
                    <a:pt x="0" y="6"/>
                  </a:cubicBezTo>
                  <a:cubicBezTo>
                    <a:pt x="11" y="9"/>
                    <a:pt x="25" y="18"/>
                    <a:pt x="37"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60">
              <a:extLst>
                <a:ext uri="{FF2B5EF4-FFF2-40B4-BE49-F238E27FC236}">
                  <a16:creationId xmlns:a16="http://schemas.microsoft.com/office/drawing/2014/main" id="{7522FD4E-8AA1-4F40-9C6A-309ABF47D6B6}"/>
                </a:ext>
              </a:extLst>
            </p:cNvPr>
            <p:cNvSpPr>
              <a:spLocks/>
            </p:cNvSpPr>
            <p:nvPr/>
          </p:nvSpPr>
          <p:spPr bwMode="auto">
            <a:xfrm>
              <a:off x="987" y="2700"/>
              <a:ext cx="269" cy="268"/>
            </a:xfrm>
            <a:custGeom>
              <a:avLst/>
              <a:gdLst>
                <a:gd name="T0" fmla="*/ 13 w 155"/>
                <a:gd name="T1" fmla="*/ 143 h 155"/>
                <a:gd name="T2" fmla="*/ 13 w 155"/>
                <a:gd name="T3" fmla="*/ 143 h 155"/>
                <a:gd name="T4" fmla="*/ 58 w 155"/>
                <a:gd name="T5" fmla="*/ 140 h 155"/>
                <a:gd name="T6" fmla="*/ 155 w 155"/>
                <a:gd name="T7" fmla="*/ 23 h 155"/>
                <a:gd name="T8" fmla="*/ 133 w 155"/>
                <a:gd name="T9" fmla="*/ 0 h 155"/>
                <a:gd name="T10" fmla="*/ 15 w 155"/>
                <a:gd name="T11" fmla="*/ 97 h 155"/>
                <a:gd name="T12" fmla="*/ 1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43"/>
                  </a:moveTo>
                  <a:cubicBezTo>
                    <a:pt x="13" y="143"/>
                    <a:pt x="13" y="143"/>
                    <a:pt x="13" y="143"/>
                  </a:cubicBezTo>
                  <a:cubicBezTo>
                    <a:pt x="26" y="155"/>
                    <a:pt x="47" y="154"/>
                    <a:pt x="58" y="140"/>
                  </a:cubicBezTo>
                  <a:cubicBezTo>
                    <a:pt x="155" y="23"/>
                    <a:pt x="155" y="23"/>
                    <a:pt x="155" y="23"/>
                  </a:cubicBezTo>
                  <a:cubicBezTo>
                    <a:pt x="133" y="0"/>
                    <a:pt x="133" y="0"/>
                    <a:pt x="133" y="0"/>
                  </a:cubicBezTo>
                  <a:cubicBezTo>
                    <a:pt x="15" y="97"/>
                    <a:pt x="15" y="97"/>
                    <a:pt x="15" y="97"/>
                  </a:cubicBezTo>
                  <a:cubicBezTo>
                    <a:pt x="1" y="109"/>
                    <a:pt x="0" y="130"/>
                    <a:pt x="1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61">
              <a:extLst>
                <a:ext uri="{FF2B5EF4-FFF2-40B4-BE49-F238E27FC236}">
                  <a16:creationId xmlns:a16="http://schemas.microsoft.com/office/drawing/2014/main" id="{44BC1F6A-0D4F-4B3F-9FFD-67267E8E81A4}"/>
                </a:ext>
              </a:extLst>
            </p:cNvPr>
            <p:cNvSpPr>
              <a:spLocks/>
            </p:cNvSpPr>
            <p:nvPr/>
          </p:nvSpPr>
          <p:spPr bwMode="auto">
            <a:xfrm>
              <a:off x="991" y="2719"/>
              <a:ext cx="265" cy="249"/>
            </a:xfrm>
            <a:custGeom>
              <a:avLst/>
              <a:gdLst>
                <a:gd name="T0" fmla="*/ 11 w 153"/>
                <a:gd name="T1" fmla="*/ 106 h 144"/>
                <a:gd name="T2" fmla="*/ 56 w 153"/>
                <a:gd name="T3" fmla="*/ 103 h 144"/>
                <a:gd name="T4" fmla="*/ 141 w 153"/>
                <a:gd name="T5" fmla="*/ 0 h 144"/>
                <a:gd name="T6" fmla="*/ 153 w 153"/>
                <a:gd name="T7" fmla="*/ 12 h 144"/>
                <a:gd name="T8" fmla="*/ 56 w 153"/>
                <a:gd name="T9" fmla="*/ 129 h 144"/>
                <a:gd name="T10" fmla="*/ 11 w 153"/>
                <a:gd name="T11" fmla="*/ 132 h 144"/>
                <a:gd name="T12" fmla="*/ 5 w 153"/>
                <a:gd name="T13" fmla="*/ 97 h 144"/>
                <a:gd name="T14" fmla="*/ 11 w 153"/>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4">
                  <a:moveTo>
                    <a:pt x="11" y="106"/>
                  </a:moveTo>
                  <a:cubicBezTo>
                    <a:pt x="24" y="119"/>
                    <a:pt x="45" y="117"/>
                    <a:pt x="56" y="103"/>
                  </a:cubicBezTo>
                  <a:cubicBezTo>
                    <a:pt x="141" y="0"/>
                    <a:pt x="141" y="0"/>
                    <a:pt x="141" y="0"/>
                  </a:cubicBezTo>
                  <a:cubicBezTo>
                    <a:pt x="153" y="12"/>
                    <a:pt x="153" y="12"/>
                    <a:pt x="153" y="12"/>
                  </a:cubicBezTo>
                  <a:cubicBezTo>
                    <a:pt x="56" y="129"/>
                    <a:pt x="56" y="129"/>
                    <a:pt x="56" y="129"/>
                  </a:cubicBezTo>
                  <a:cubicBezTo>
                    <a:pt x="45" y="143"/>
                    <a:pt x="24" y="144"/>
                    <a:pt x="11" y="132"/>
                  </a:cubicBezTo>
                  <a:cubicBezTo>
                    <a:pt x="1" y="122"/>
                    <a:pt x="0" y="108"/>
                    <a:pt x="5" y="97"/>
                  </a:cubicBezTo>
                  <a:cubicBezTo>
                    <a:pt x="6" y="100"/>
                    <a:pt x="8" y="103"/>
                    <a:pt x="11"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62">
              <a:extLst>
                <a:ext uri="{FF2B5EF4-FFF2-40B4-BE49-F238E27FC236}">
                  <a16:creationId xmlns:a16="http://schemas.microsoft.com/office/drawing/2014/main" id="{A0BDA0C4-24E1-4DBD-9039-30DBBBAAAAD8}"/>
                </a:ext>
              </a:extLst>
            </p:cNvPr>
            <p:cNvSpPr>
              <a:spLocks/>
            </p:cNvSpPr>
            <p:nvPr/>
          </p:nvSpPr>
          <p:spPr bwMode="auto">
            <a:xfrm>
              <a:off x="1148" y="2630"/>
              <a:ext cx="177" cy="177"/>
            </a:xfrm>
            <a:custGeom>
              <a:avLst/>
              <a:gdLst>
                <a:gd name="T0" fmla="*/ 11 w 102"/>
                <a:gd name="T1" fmla="*/ 11 h 102"/>
                <a:gd name="T2" fmla="*/ 32 w 102"/>
                <a:gd name="T3" fmla="*/ 71 h 102"/>
                <a:gd name="T4" fmla="*/ 91 w 102"/>
                <a:gd name="T5" fmla="*/ 92 h 102"/>
                <a:gd name="T6" fmla="*/ 70 w 102"/>
                <a:gd name="T7" fmla="*/ 32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0" y="22"/>
                    <a:pt x="9" y="48"/>
                    <a:pt x="32" y="71"/>
                  </a:cubicBezTo>
                  <a:cubicBezTo>
                    <a:pt x="54" y="93"/>
                    <a:pt x="81" y="102"/>
                    <a:pt x="91" y="92"/>
                  </a:cubicBezTo>
                  <a:cubicBezTo>
                    <a:pt x="102" y="81"/>
                    <a:pt x="92" y="54"/>
                    <a:pt x="70" y="32"/>
                  </a:cubicBezTo>
                  <a:cubicBezTo>
                    <a:pt x="48" y="10"/>
                    <a:pt x="21" y="0"/>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63">
              <a:extLst>
                <a:ext uri="{FF2B5EF4-FFF2-40B4-BE49-F238E27FC236}">
                  <a16:creationId xmlns:a16="http://schemas.microsoft.com/office/drawing/2014/main" id="{A5EB75EF-077A-4FBF-B5FC-DDB9FB5E0EFA}"/>
                </a:ext>
              </a:extLst>
            </p:cNvPr>
            <p:cNvSpPr>
              <a:spLocks/>
            </p:cNvSpPr>
            <p:nvPr/>
          </p:nvSpPr>
          <p:spPr bwMode="auto">
            <a:xfrm>
              <a:off x="1152" y="2656"/>
              <a:ext cx="165" cy="151"/>
            </a:xfrm>
            <a:custGeom>
              <a:avLst/>
              <a:gdLst>
                <a:gd name="T0" fmla="*/ 30 w 95"/>
                <a:gd name="T1" fmla="*/ 37 h 87"/>
                <a:gd name="T2" fmla="*/ 89 w 95"/>
                <a:gd name="T3" fmla="*/ 58 h 87"/>
                <a:gd name="T4" fmla="*/ 92 w 95"/>
                <a:gd name="T5" fmla="*/ 54 h 87"/>
                <a:gd name="T6" fmla="*/ 89 w 95"/>
                <a:gd name="T7" fmla="*/ 77 h 87"/>
                <a:gd name="T8" fmla="*/ 30 w 95"/>
                <a:gd name="T9" fmla="*/ 56 h 87"/>
                <a:gd name="T10" fmla="*/ 6 w 95"/>
                <a:gd name="T11" fmla="*/ 0 h 87"/>
                <a:gd name="T12" fmla="*/ 30 w 95"/>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5" h="87">
                  <a:moveTo>
                    <a:pt x="30" y="37"/>
                  </a:moveTo>
                  <a:cubicBezTo>
                    <a:pt x="52" y="59"/>
                    <a:pt x="79" y="69"/>
                    <a:pt x="89" y="58"/>
                  </a:cubicBezTo>
                  <a:cubicBezTo>
                    <a:pt x="90" y="57"/>
                    <a:pt x="91" y="55"/>
                    <a:pt x="92" y="54"/>
                  </a:cubicBezTo>
                  <a:cubicBezTo>
                    <a:pt x="95" y="64"/>
                    <a:pt x="94" y="72"/>
                    <a:pt x="89" y="77"/>
                  </a:cubicBezTo>
                  <a:cubicBezTo>
                    <a:pt x="79" y="87"/>
                    <a:pt x="52" y="78"/>
                    <a:pt x="30" y="56"/>
                  </a:cubicBezTo>
                  <a:cubicBezTo>
                    <a:pt x="10" y="36"/>
                    <a:pt x="0" y="12"/>
                    <a:pt x="6" y="0"/>
                  </a:cubicBezTo>
                  <a:cubicBezTo>
                    <a:pt x="9" y="11"/>
                    <a:pt x="17" y="25"/>
                    <a:pt x="30"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2" name="Freeform 5">
            <a:extLst>
              <a:ext uri="{FF2B5EF4-FFF2-40B4-BE49-F238E27FC236}">
                <a16:creationId xmlns:a16="http://schemas.microsoft.com/office/drawing/2014/main" id="{6DEAF17C-FDB0-4893-8BFA-3D4A16D87967}"/>
              </a:ext>
            </a:extLst>
          </p:cNvPr>
          <p:cNvSpPr>
            <a:spLocks/>
          </p:cNvSpPr>
          <p:nvPr/>
        </p:nvSpPr>
        <p:spPr bwMode="auto">
          <a:xfrm>
            <a:off x="1588" y="5638801"/>
            <a:ext cx="2035176" cy="1325562"/>
          </a:xfrm>
          <a:custGeom>
            <a:avLst/>
            <a:gdLst>
              <a:gd name="T0" fmla="*/ 10 w 1809"/>
              <a:gd name="T1" fmla="*/ 236 h 1176"/>
              <a:gd name="T2" fmla="*/ 385 w 1809"/>
              <a:gd name="T3" fmla="*/ 500 h 1176"/>
              <a:gd name="T4" fmla="*/ 997 w 1809"/>
              <a:gd name="T5" fmla="*/ 772 h 1176"/>
              <a:gd name="T6" fmla="*/ 1593 w 1809"/>
              <a:gd name="T7" fmla="*/ 1176 h 1176"/>
              <a:gd name="T8" fmla="*/ 0 w 1809"/>
              <a:gd name="T9" fmla="*/ 1176 h 1176"/>
              <a:gd name="T10" fmla="*/ 10 w 1809"/>
              <a:gd name="T11" fmla="*/ 236 h 1176"/>
            </a:gdLst>
            <a:ahLst/>
            <a:cxnLst>
              <a:cxn ang="0">
                <a:pos x="T0" y="T1"/>
              </a:cxn>
              <a:cxn ang="0">
                <a:pos x="T2" y="T3"/>
              </a:cxn>
              <a:cxn ang="0">
                <a:pos x="T4" y="T5"/>
              </a:cxn>
              <a:cxn ang="0">
                <a:pos x="T6" y="T7"/>
              </a:cxn>
              <a:cxn ang="0">
                <a:pos x="T8" y="T9"/>
              </a:cxn>
              <a:cxn ang="0">
                <a:pos x="T10" y="T11"/>
              </a:cxn>
            </a:cxnLst>
            <a:rect l="0" t="0" r="r" b="b"/>
            <a:pathLst>
              <a:path w="1809" h="1176">
                <a:moveTo>
                  <a:pt x="10" y="236"/>
                </a:moveTo>
                <a:cubicBezTo>
                  <a:pt x="10" y="236"/>
                  <a:pt x="329" y="0"/>
                  <a:pt x="385" y="500"/>
                </a:cubicBezTo>
                <a:cubicBezTo>
                  <a:pt x="385" y="572"/>
                  <a:pt x="517" y="932"/>
                  <a:pt x="997" y="772"/>
                </a:cubicBezTo>
                <a:cubicBezTo>
                  <a:pt x="1133" y="700"/>
                  <a:pt x="1809" y="448"/>
                  <a:pt x="1593" y="1176"/>
                </a:cubicBezTo>
                <a:cubicBezTo>
                  <a:pt x="1329" y="1176"/>
                  <a:pt x="0" y="1176"/>
                  <a:pt x="0" y="1176"/>
                </a:cubicBezTo>
                <a:lnTo>
                  <a:pt x="10" y="236"/>
                </a:lnTo>
                <a:close/>
              </a:path>
            </a:pathLst>
          </a:custGeom>
          <a:solidFill>
            <a:srgbClr val="BFCE35"/>
          </a:solidFill>
          <a:ln>
            <a:noFill/>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 name="Freeform 41">
            <a:extLst>
              <a:ext uri="{FF2B5EF4-FFF2-40B4-BE49-F238E27FC236}">
                <a16:creationId xmlns:a16="http://schemas.microsoft.com/office/drawing/2014/main" id="{29A337D2-B896-4D59-B1A3-88CA8E2FD8E4}"/>
              </a:ext>
            </a:extLst>
          </p:cNvPr>
          <p:cNvSpPr/>
          <p:nvPr/>
        </p:nvSpPr>
        <p:spPr>
          <a:xfrm flipV="1">
            <a:off x="7218881" y="4945820"/>
            <a:ext cx="3328988"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ctr" defTabSz="914217">
              <a:defRPr/>
            </a:pPr>
            <a:endParaRPr lang="en-US" sz="3200" dirty="0">
              <a:cs typeface="Lato Light"/>
            </a:endParaRPr>
          </a:p>
        </p:txBody>
      </p:sp>
      <p:grpSp>
        <p:nvGrpSpPr>
          <p:cNvPr id="5" name="Group 4">
            <a:extLst>
              <a:ext uri="{FF2B5EF4-FFF2-40B4-BE49-F238E27FC236}">
                <a16:creationId xmlns:a16="http://schemas.microsoft.com/office/drawing/2014/main" id="{DBB14CFB-A5C3-4FA2-AE50-512619FF5D1D}"/>
              </a:ext>
            </a:extLst>
          </p:cNvPr>
          <p:cNvGrpSpPr>
            <a:grpSpLocks noChangeAspect="1"/>
          </p:cNvGrpSpPr>
          <p:nvPr/>
        </p:nvGrpSpPr>
        <p:grpSpPr bwMode="auto">
          <a:xfrm>
            <a:off x="4506303" y="1808163"/>
            <a:ext cx="3824927" cy="5480050"/>
            <a:chOff x="2280" y="694"/>
            <a:chExt cx="2720" cy="3897"/>
          </a:xfrm>
        </p:grpSpPr>
        <p:sp>
          <p:nvSpPr>
            <p:cNvPr id="7" name="Freeform 5">
              <a:extLst>
                <a:ext uri="{FF2B5EF4-FFF2-40B4-BE49-F238E27FC236}">
                  <a16:creationId xmlns:a16="http://schemas.microsoft.com/office/drawing/2014/main" id="{68167CA1-1C35-4339-9634-2A3CF3836EDF}"/>
                </a:ext>
              </a:extLst>
            </p:cNvPr>
            <p:cNvSpPr>
              <a:spLocks/>
            </p:cNvSpPr>
            <p:nvPr/>
          </p:nvSpPr>
          <p:spPr bwMode="auto">
            <a:xfrm>
              <a:off x="2280" y="694"/>
              <a:ext cx="2522" cy="2040"/>
            </a:xfrm>
            <a:custGeom>
              <a:avLst/>
              <a:gdLst>
                <a:gd name="T0" fmla="*/ 13 w 1061"/>
                <a:gd name="T1" fmla="*/ 356 h 859"/>
                <a:gd name="T2" fmla="*/ 66 w 1061"/>
                <a:gd name="T3" fmla="*/ 523 h 859"/>
                <a:gd name="T4" fmla="*/ 126 w 1061"/>
                <a:gd name="T5" fmla="*/ 574 h 859"/>
                <a:gd name="T6" fmla="*/ 90 w 1061"/>
                <a:gd name="T7" fmla="*/ 429 h 859"/>
                <a:gd name="T8" fmla="*/ 144 w 1061"/>
                <a:gd name="T9" fmla="*/ 495 h 859"/>
                <a:gd name="T10" fmla="*/ 268 w 1061"/>
                <a:gd name="T11" fmla="*/ 495 h 859"/>
                <a:gd name="T12" fmla="*/ 409 w 1061"/>
                <a:gd name="T13" fmla="*/ 494 h 859"/>
                <a:gd name="T14" fmla="*/ 513 w 1061"/>
                <a:gd name="T15" fmla="*/ 455 h 859"/>
                <a:gd name="T16" fmla="*/ 583 w 1061"/>
                <a:gd name="T17" fmla="*/ 527 h 859"/>
                <a:gd name="T18" fmla="*/ 589 w 1061"/>
                <a:gd name="T19" fmla="*/ 409 h 859"/>
                <a:gd name="T20" fmla="*/ 637 w 1061"/>
                <a:gd name="T21" fmla="*/ 399 h 859"/>
                <a:gd name="T22" fmla="*/ 619 w 1061"/>
                <a:gd name="T23" fmla="*/ 515 h 859"/>
                <a:gd name="T24" fmla="*/ 590 w 1061"/>
                <a:gd name="T25" fmla="*/ 751 h 859"/>
                <a:gd name="T26" fmla="*/ 879 w 1061"/>
                <a:gd name="T27" fmla="*/ 746 h 859"/>
                <a:gd name="T28" fmla="*/ 724 w 1061"/>
                <a:gd name="T29" fmla="*/ 258 h 859"/>
                <a:gd name="T30" fmla="*/ 319 w 1061"/>
                <a:gd name="T31" fmla="*/ 45 h 859"/>
                <a:gd name="T32" fmla="*/ 13 w 1061"/>
                <a:gd name="T33" fmla="*/ 356 h 8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61" h="859">
                  <a:moveTo>
                    <a:pt x="13" y="356"/>
                  </a:moveTo>
                  <a:cubicBezTo>
                    <a:pt x="13" y="356"/>
                    <a:pt x="0" y="458"/>
                    <a:pt x="66" y="523"/>
                  </a:cubicBezTo>
                  <a:cubicBezTo>
                    <a:pt x="132" y="588"/>
                    <a:pt x="126" y="574"/>
                    <a:pt x="126" y="574"/>
                  </a:cubicBezTo>
                  <a:cubicBezTo>
                    <a:pt x="126" y="574"/>
                    <a:pt x="90" y="500"/>
                    <a:pt x="90" y="429"/>
                  </a:cubicBezTo>
                  <a:cubicBezTo>
                    <a:pt x="90" y="429"/>
                    <a:pt x="97" y="464"/>
                    <a:pt x="144" y="495"/>
                  </a:cubicBezTo>
                  <a:cubicBezTo>
                    <a:pt x="192" y="525"/>
                    <a:pt x="268" y="495"/>
                    <a:pt x="268" y="495"/>
                  </a:cubicBezTo>
                  <a:cubicBezTo>
                    <a:pt x="268" y="495"/>
                    <a:pt x="338" y="529"/>
                    <a:pt x="409" y="494"/>
                  </a:cubicBezTo>
                  <a:cubicBezTo>
                    <a:pt x="479" y="459"/>
                    <a:pt x="479" y="439"/>
                    <a:pt x="513" y="455"/>
                  </a:cubicBezTo>
                  <a:cubicBezTo>
                    <a:pt x="548" y="471"/>
                    <a:pt x="547" y="534"/>
                    <a:pt x="583" y="527"/>
                  </a:cubicBezTo>
                  <a:cubicBezTo>
                    <a:pt x="610" y="522"/>
                    <a:pt x="583" y="458"/>
                    <a:pt x="589" y="409"/>
                  </a:cubicBezTo>
                  <a:cubicBezTo>
                    <a:pt x="592" y="379"/>
                    <a:pt x="623" y="372"/>
                    <a:pt x="637" y="399"/>
                  </a:cubicBezTo>
                  <a:cubicBezTo>
                    <a:pt x="648" y="421"/>
                    <a:pt x="679" y="510"/>
                    <a:pt x="619" y="515"/>
                  </a:cubicBezTo>
                  <a:cubicBezTo>
                    <a:pt x="619" y="515"/>
                    <a:pt x="650" y="650"/>
                    <a:pt x="590" y="751"/>
                  </a:cubicBezTo>
                  <a:cubicBezTo>
                    <a:pt x="590" y="751"/>
                    <a:pt x="812" y="859"/>
                    <a:pt x="879" y="746"/>
                  </a:cubicBezTo>
                  <a:cubicBezTo>
                    <a:pt x="1061" y="441"/>
                    <a:pt x="789" y="411"/>
                    <a:pt x="724" y="258"/>
                  </a:cubicBezTo>
                  <a:cubicBezTo>
                    <a:pt x="668" y="125"/>
                    <a:pt x="544" y="0"/>
                    <a:pt x="319" y="45"/>
                  </a:cubicBezTo>
                  <a:cubicBezTo>
                    <a:pt x="94" y="89"/>
                    <a:pt x="13" y="318"/>
                    <a:pt x="13" y="35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768052E3-0CA7-491A-AF79-1D00EF1B1311}"/>
                </a:ext>
              </a:extLst>
            </p:cNvPr>
            <p:cNvSpPr>
              <a:spLocks/>
            </p:cNvSpPr>
            <p:nvPr/>
          </p:nvSpPr>
          <p:spPr bwMode="auto">
            <a:xfrm>
              <a:off x="2482" y="2266"/>
              <a:ext cx="2434" cy="2057"/>
            </a:xfrm>
            <a:custGeom>
              <a:avLst/>
              <a:gdLst>
                <a:gd name="T0" fmla="*/ 1014 w 1024"/>
                <a:gd name="T1" fmla="*/ 866 h 866"/>
                <a:gd name="T2" fmla="*/ 0 w 1024"/>
                <a:gd name="T3" fmla="*/ 866 h 866"/>
                <a:gd name="T4" fmla="*/ 35 w 1024"/>
                <a:gd name="T5" fmla="*/ 528 h 866"/>
                <a:gd name="T6" fmla="*/ 112 w 1024"/>
                <a:gd name="T7" fmla="*/ 353 h 866"/>
                <a:gd name="T8" fmla="*/ 127 w 1024"/>
                <a:gd name="T9" fmla="*/ 341 h 866"/>
                <a:gd name="T10" fmla="*/ 788 w 1024"/>
                <a:gd name="T11" fmla="*/ 95 h 866"/>
                <a:gd name="T12" fmla="*/ 833 w 1024"/>
                <a:gd name="T13" fmla="*/ 124 h 866"/>
                <a:gd name="T14" fmla="*/ 1014 w 1024"/>
                <a:gd name="T15" fmla="*/ 866 h 8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4" h="866">
                  <a:moveTo>
                    <a:pt x="1014" y="866"/>
                  </a:moveTo>
                  <a:cubicBezTo>
                    <a:pt x="0" y="866"/>
                    <a:pt x="0" y="866"/>
                    <a:pt x="0" y="866"/>
                  </a:cubicBezTo>
                  <a:cubicBezTo>
                    <a:pt x="0" y="866"/>
                    <a:pt x="2" y="661"/>
                    <a:pt x="35" y="528"/>
                  </a:cubicBezTo>
                  <a:cubicBezTo>
                    <a:pt x="67" y="395"/>
                    <a:pt x="112" y="353"/>
                    <a:pt x="112" y="353"/>
                  </a:cubicBezTo>
                  <a:cubicBezTo>
                    <a:pt x="112" y="353"/>
                    <a:pt x="118" y="348"/>
                    <a:pt x="127" y="341"/>
                  </a:cubicBezTo>
                  <a:cubicBezTo>
                    <a:pt x="206" y="278"/>
                    <a:pt x="578" y="0"/>
                    <a:pt x="788" y="95"/>
                  </a:cubicBezTo>
                  <a:cubicBezTo>
                    <a:pt x="804" y="102"/>
                    <a:pt x="819" y="112"/>
                    <a:pt x="833" y="124"/>
                  </a:cubicBezTo>
                  <a:cubicBezTo>
                    <a:pt x="1024" y="288"/>
                    <a:pt x="1014" y="866"/>
                    <a:pt x="1014" y="866"/>
                  </a:cubicBezTo>
                  <a:close/>
                </a:path>
              </a:pathLst>
            </a:custGeom>
            <a:solidFill>
              <a:srgbClr val="E29D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98116C0F-561D-4B60-858A-E931764131B3}"/>
                </a:ext>
              </a:extLst>
            </p:cNvPr>
            <p:cNvSpPr>
              <a:spLocks/>
            </p:cNvSpPr>
            <p:nvPr/>
          </p:nvSpPr>
          <p:spPr bwMode="auto">
            <a:xfrm>
              <a:off x="2482" y="3048"/>
              <a:ext cx="475" cy="1275"/>
            </a:xfrm>
            <a:custGeom>
              <a:avLst/>
              <a:gdLst>
                <a:gd name="T0" fmla="*/ 122 w 200"/>
                <a:gd name="T1" fmla="*/ 537 h 537"/>
                <a:gd name="T2" fmla="*/ 0 w 200"/>
                <a:gd name="T3" fmla="*/ 537 h 537"/>
                <a:gd name="T4" fmla="*/ 35 w 200"/>
                <a:gd name="T5" fmla="*/ 199 h 537"/>
                <a:gd name="T6" fmla="*/ 112 w 200"/>
                <a:gd name="T7" fmla="*/ 24 h 537"/>
                <a:gd name="T8" fmla="*/ 127 w 200"/>
                <a:gd name="T9" fmla="*/ 12 h 537"/>
                <a:gd name="T10" fmla="*/ 200 w 200"/>
                <a:gd name="T11" fmla="*/ 10 h 537"/>
                <a:gd name="T12" fmla="*/ 122 w 200"/>
                <a:gd name="T13" fmla="*/ 537 h 537"/>
              </a:gdLst>
              <a:ahLst/>
              <a:cxnLst>
                <a:cxn ang="0">
                  <a:pos x="T0" y="T1"/>
                </a:cxn>
                <a:cxn ang="0">
                  <a:pos x="T2" y="T3"/>
                </a:cxn>
                <a:cxn ang="0">
                  <a:pos x="T4" y="T5"/>
                </a:cxn>
                <a:cxn ang="0">
                  <a:pos x="T6" y="T7"/>
                </a:cxn>
                <a:cxn ang="0">
                  <a:pos x="T8" y="T9"/>
                </a:cxn>
                <a:cxn ang="0">
                  <a:pos x="T10" y="T11"/>
                </a:cxn>
                <a:cxn ang="0">
                  <a:pos x="T12" y="T13"/>
                </a:cxn>
              </a:cxnLst>
              <a:rect l="0" t="0" r="r" b="b"/>
              <a:pathLst>
                <a:path w="200" h="537">
                  <a:moveTo>
                    <a:pt x="122" y="537"/>
                  </a:moveTo>
                  <a:cubicBezTo>
                    <a:pt x="0" y="537"/>
                    <a:pt x="0" y="537"/>
                    <a:pt x="0" y="537"/>
                  </a:cubicBezTo>
                  <a:cubicBezTo>
                    <a:pt x="0" y="537"/>
                    <a:pt x="2" y="332"/>
                    <a:pt x="35" y="199"/>
                  </a:cubicBezTo>
                  <a:cubicBezTo>
                    <a:pt x="67" y="66"/>
                    <a:pt x="112" y="24"/>
                    <a:pt x="112" y="24"/>
                  </a:cubicBezTo>
                  <a:cubicBezTo>
                    <a:pt x="112" y="24"/>
                    <a:pt x="118" y="19"/>
                    <a:pt x="127" y="12"/>
                  </a:cubicBezTo>
                  <a:cubicBezTo>
                    <a:pt x="172" y="0"/>
                    <a:pt x="200" y="10"/>
                    <a:pt x="200" y="10"/>
                  </a:cubicBezTo>
                  <a:lnTo>
                    <a:pt x="122" y="537"/>
                  </a:lnTo>
                  <a:close/>
                </a:path>
              </a:pathLst>
            </a:custGeom>
            <a:solidFill>
              <a:srgbClr val="6462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14B9FCCF-3529-4653-B707-96A9F42D010B}"/>
                </a:ext>
              </a:extLst>
            </p:cNvPr>
            <p:cNvSpPr>
              <a:spLocks/>
            </p:cNvSpPr>
            <p:nvPr/>
          </p:nvSpPr>
          <p:spPr bwMode="auto">
            <a:xfrm>
              <a:off x="2891" y="4007"/>
              <a:ext cx="154" cy="216"/>
            </a:xfrm>
            <a:custGeom>
              <a:avLst/>
              <a:gdLst>
                <a:gd name="T0" fmla="*/ 23 w 65"/>
                <a:gd name="T1" fmla="*/ 1 h 91"/>
                <a:gd name="T2" fmla="*/ 12 w 65"/>
                <a:gd name="T3" fmla="*/ 70 h 91"/>
                <a:gd name="T4" fmla="*/ 59 w 65"/>
                <a:gd name="T5" fmla="*/ 70 h 91"/>
                <a:gd name="T6" fmla="*/ 50 w 65"/>
                <a:gd name="T7" fmla="*/ 0 h 91"/>
                <a:gd name="T8" fmla="*/ 23 w 65"/>
                <a:gd name="T9" fmla="*/ 1 h 91"/>
              </a:gdLst>
              <a:ahLst/>
              <a:cxnLst>
                <a:cxn ang="0">
                  <a:pos x="T0" y="T1"/>
                </a:cxn>
                <a:cxn ang="0">
                  <a:pos x="T2" y="T3"/>
                </a:cxn>
                <a:cxn ang="0">
                  <a:pos x="T4" y="T5"/>
                </a:cxn>
                <a:cxn ang="0">
                  <a:pos x="T6" y="T7"/>
                </a:cxn>
                <a:cxn ang="0">
                  <a:pos x="T8" y="T9"/>
                </a:cxn>
              </a:cxnLst>
              <a:rect l="0" t="0" r="r" b="b"/>
              <a:pathLst>
                <a:path w="65" h="91">
                  <a:moveTo>
                    <a:pt x="23" y="1"/>
                  </a:moveTo>
                  <a:cubicBezTo>
                    <a:pt x="23" y="1"/>
                    <a:pt x="0" y="49"/>
                    <a:pt x="12" y="70"/>
                  </a:cubicBezTo>
                  <a:cubicBezTo>
                    <a:pt x="23" y="91"/>
                    <a:pt x="53" y="85"/>
                    <a:pt x="59" y="70"/>
                  </a:cubicBezTo>
                  <a:cubicBezTo>
                    <a:pt x="65" y="55"/>
                    <a:pt x="50" y="0"/>
                    <a:pt x="50" y="0"/>
                  </a:cubicBezTo>
                  <a:lnTo>
                    <a:pt x="23" y="1"/>
                  </a:lnTo>
                  <a:close/>
                </a:path>
              </a:pathLst>
            </a:custGeom>
            <a:solidFill>
              <a:srgbClr val="98B1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A6A78632-8302-487F-9835-8561F0B4B39E}"/>
                </a:ext>
              </a:extLst>
            </p:cNvPr>
            <p:cNvSpPr>
              <a:spLocks/>
            </p:cNvSpPr>
            <p:nvPr/>
          </p:nvSpPr>
          <p:spPr bwMode="auto">
            <a:xfrm>
              <a:off x="2698" y="4007"/>
              <a:ext cx="157" cy="216"/>
            </a:xfrm>
            <a:custGeom>
              <a:avLst/>
              <a:gdLst>
                <a:gd name="T0" fmla="*/ 24 w 66"/>
                <a:gd name="T1" fmla="*/ 1 h 91"/>
                <a:gd name="T2" fmla="*/ 12 w 66"/>
                <a:gd name="T3" fmla="*/ 70 h 91"/>
                <a:gd name="T4" fmla="*/ 60 w 66"/>
                <a:gd name="T5" fmla="*/ 70 h 91"/>
                <a:gd name="T6" fmla="*/ 51 w 66"/>
                <a:gd name="T7" fmla="*/ 0 h 91"/>
                <a:gd name="T8" fmla="*/ 24 w 66"/>
                <a:gd name="T9" fmla="*/ 1 h 91"/>
              </a:gdLst>
              <a:ahLst/>
              <a:cxnLst>
                <a:cxn ang="0">
                  <a:pos x="T0" y="T1"/>
                </a:cxn>
                <a:cxn ang="0">
                  <a:pos x="T2" y="T3"/>
                </a:cxn>
                <a:cxn ang="0">
                  <a:pos x="T4" y="T5"/>
                </a:cxn>
                <a:cxn ang="0">
                  <a:pos x="T6" y="T7"/>
                </a:cxn>
                <a:cxn ang="0">
                  <a:pos x="T8" y="T9"/>
                </a:cxn>
              </a:cxnLst>
              <a:rect l="0" t="0" r="r" b="b"/>
              <a:pathLst>
                <a:path w="66" h="91">
                  <a:moveTo>
                    <a:pt x="24" y="1"/>
                  </a:moveTo>
                  <a:cubicBezTo>
                    <a:pt x="24" y="1"/>
                    <a:pt x="0" y="49"/>
                    <a:pt x="12" y="70"/>
                  </a:cubicBezTo>
                  <a:cubicBezTo>
                    <a:pt x="24" y="91"/>
                    <a:pt x="54" y="85"/>
                    <a:pt x="60" y="70"/>
                  </a:cubicBezTo>
                  <a:cubicBezTo>
                    <a:pt x="66" y="55"/>
                    <a:pt x="51" y="0"/>
                    <a:pt x="51" y="0"/>
                  </a:cubicBezTo>
                  <a:lnTo>
                    <a:pt x="24" y="1"/>
                  </a:lnTo>
                  <a:close/>
                </a:path>
              </a:pathLst>
            </a:custGeom>
            <a:solidFill>
              <a:srgbClr val="98B1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a:extLst>
                <a:ext uri="{FF2B5EF4-FFF2-40B4-BE49-F238E27FC236}">
                  <a16:creationId xmlns:a16="http://schemas.microsoft.com/office/drawing/2014/main" id="{A6DA1F54-F2E9-4BED-8CBC-ABF954CA9611}"/>
                </a:ext>
              </a:extLst>
            </p:cNvPr>
            <p:cNvSpPr>
              <a:spLocks/>
            </p:cNvSpPr>
            <p:nvPr/>
          </p:nvSpPr>
          <p:spPr bwMode="auto">
            <a:xfrm>
              <a:off x="2508" y="3945"/>
              <a:ext cx="155" cy="216"/>
            </a:xfrm>
            <a:custGeom>
              <a:avLst/>
              <a:gdLst>
                <a:gd name="T0" fmla="*/ 23 w 65"/>
                <a:gd name="T1" fmla="*/ 2 h 91"/>
                <a:gd name="T2" fmla="*/ 11 w 65"/>
                <a:gd name="T3" fmla="*/ 70 h 91"/>
                <a:gd name="T4" fmla="*/ 59 w 65"/>
                <a:gd name="T5" fmla="*/ 70 h 91"/>
                <a:gd name="T6" fmla="*/ 50 w 65"/>
                <a:gd name="T7" fmla="*/ 0 h 91"/>
                <a:gd name="T8" fmla="*/ 23 w 65"/>
                <a:gd name="T9" fmla="*/ 2 h 91"/>
              </a:gdLst>
              <a:ahLst/>
              <a:cxnLst>
                <a:cxn ang="0">
                  <a:pos x="T0" y="T1"/>
                </a:cxn>
                <a:cxn ang="0">
                  <a:pos x="T2" y="T3"/>
                </a:cxn>
                <a:cxn ang="0">
                  <a:pos x="T4" y="T5"/>
                </a:cxn>
                <a:cxn ang="0">
                  <a:pos x="T6" y="T7"/>
                </a:cxn>
                <a:cxn ang="0">
                  <a:pos x="T8" y="T9"/>
                </a:cxn>
              </a:cxnLst>
              <a:rect l="0" t="0" r="r" b="b"/>
              <a:pathLst>
                <a:path w="65" h="91">
                  <a:moveTo>
                    <a:pt x="23" y="2"/>
                  </a:moveTo>
                  <a:cubicBezTo>
                    <a:pt x="23" y="2"/>
                    <a:pt x="0" y="49"/>
                    <a:pt x="11" y="70"/>
                  </a:cubicBezTo>
                  <a:cubicBezTo>
                    <a:pt x="23" y="91"/>
                    <a:pt x="53" y="86"/>
                    <a:pt x="59" y="70"/>
                  </a:cubicBezTo>
                  <a:cubicBezTo>
                    <a:pt x="65" y="55"/>
                    <a:pt x="50" y="0"/>
                    <a:pt x="50" y="0"/>
                  </a:cubicBezTo>
                  <a:lnTo>
                    <a:pt x="23" y="2"/>
                  </a:lnTo>
                  <a:close/>
                </a:path>
              </a:pathLst>
            </a:custGeom>
            <a:solidFill>
              <a:srgbClr val="98B1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EE300A10-9D0A-47EC-A3AD-593CC1167BDF}"/>
                </a:ext>
              </a:extLst>
            </p:cNvPr>
            <p:cNvSpPr>
              <a:spLocks/>
            </p:cNvSpPr>
            <p:nvPr/>
          </p:nvSpPr>
          <p:spPr bwMode="auto">
            <a:xfrm>
              <a:off x="2496" y="3126"/>
              <a:ext cx="801" cy="914"/>
            </a:xfrm>
            <a:custGeom>
              <a:avLst/>
              <a:gdLst>
                <a:gd name="T0" fmla="*/ 337 w 337"/>
                <a:gd name="T1" fmla="*/ 31 h 385"/>
                <a:gd name="T2" fmla="*/ 289 w 337"/>
                <a:gd name="T3" fmla="*/ 292 h 385"/>
                <a:gd name="T4" fmla="*/ 118 w 337"/>
                <a:gd name="T5" fmla="*/ 383 h 385"/>
                <a:gd name="T6" fmla="*/ 84 w 337"/>
                <a:gd name="T7" fmla="*/ 380 h 385"/>
                <a:gd name="T8" fmla="*/ 5 w 337"/>
                <a:gd name="T9" fmla="*/ 283 h 385"/>
                <a:gd name="T10" fmla="*/ 98 w 337"/>
                <a:gd name="T11" fmla="*/ 0 h 385"/>
                <a:gd name="T12" fmla="*/ 337 w 337"/>
                <a:gd name="T13" fmla="*/ 31 h 385"/>
              </a:gdLst>
              <a:ahLst/>
              <a:cxnLst>
                <a:cxn ang="0">
                  <a:pos x="T0" y="T1"/>
                </a:cxn>
                <a:cxn ang="0">
                  <a:pos x="T2" y="T3"/>
                </a:cxn>
                <a:cxn ang="0">
                  <a:pos x="T4" y="T5"/>
                </a:cxn>
                <a:cxn ang="0">
                  <a:pos x="T6" y="T7"/>
                </a:cxn>
                <a:cxn ang="0">
                  <a:pos x="T8" y="T9"/>
                </a:cxn>
                <a:cxn ang="0">
                  <a:pos x="T10" y="T11"/>
                </a:cxn>
                <a:cxn ang="0">
                  <a:pos x="T12" y="T13"/>
                </a:cxn>
              </a:cxnLst>
              <a:rect l="0" t="0" r="r" b="b"/>
              <a:pathLst>
                <a:path w="337" h="385">
                  <a:moveTo>
                    <a:pt x="337" y="31"/>
                  </a:moveTo>
                  <a:cubicBezTo>
                    <a:pt x="337" y="31"/>
                    <a:pt x="295" y="204"/>
                    <a:pt x="289" y="292"/>
                  </a:cubicBezTo>
                  <a:cubicBezTo>
                    <a:pt x="283" y="381"/>
                    <a:pt x="184" y="385"/>
                    <a:pt x="118" y="383"/>
                  </a:cubicBezTo>
                  <a:cubicBezTo>
                    <a:pt x="107" y="383"/>
                    <a:pt x="95" y="382"/>
                    <a:pt x="84" y="380"/>
                  </a:cubicBezTo>
                  <a:cubicBezTo>
                    <a:pt x="36" y="375"/>
                    <a:pt x="0" y="332"/>
                    <a:pt x="5" y="283"/>
                  </a:cubicBezTo>
                  <a:cubicBezTo>
                    <a:pt x="13" y="197"/>
                    <a:pt x="35" y="64"/>
                    <a:pt x="98" y="0"/>
                  </a:cubicBezTo>
                  <a:lnTo>
                    <a:pt x="337" y="31"/>
                  </a:lnTo>
                  <a:close/>
                </a:path>
              </a:pathLst>
            </a:custGeom>
            <a:solidFill>
              <a:srgbClr val="7F9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a:extLst>
                <a:ext uri="{FF2B5EF4-FFF2-40B4-BE49-F238E27FC236}">
                  <a16:creationId xmlns:a16="http://schemas.microsoft.com/office/drawing/2014/main" id="{4FBBEAF1-63FE-4206-A874-89328DCB867A}"/>
                </a:ext>
              </a:extLst>
            </p:cNvPr>
            <p:cNvSpPr>
              <a:spLocks/>
            </p:cNvSpPr>
            <p:nvPr/>
          </p:nvSpPr>
          <p:spPr bwMode="auto">
            <a:xfrm>
              <a:off x="2489" y="1551"/>
              <a:ext cx="1362" cy="1223"/>
            </a:xfrm>
            <a:custGeom>
              <a:avLst/>
              <a:gdLst>
                <a:gd name="T0" fmla="*/ 569 w 573"/>
                <a:gd name="T1" fmla="*/ 114 h 515"/>
                <a:gd name="T2" fmla="*/ 534 w 573"/>
                <a:gd name="T3" fmla="*/ 154 h 515"/>
                <a:gd name="T4" fmla="*/ 533 w 573"/>
                <a:gd name="T5" fmla="*/ 293 h 515"/>
                <a:gd name="T6" fmla="*/ 496 w 573"/>
                <a:gd name="T7" fmla="*/ 380 h 515"/>
                <a:gd name="T8" fmla="*/ 356 w 573"/>
                <a:gd name="T9" fmla="*/ 511 h 515"/>
                <a:gd name="T10" fmla="*/ 130 w 573"/>
                <a:gd name="T11" fmla="*/ 439 h 515"/>
                <a:gd name="T12" fmla="*/ 32 w 573"/>
                <a:gd name="T13" fmla="*/ 202 h 515"/>
                <a:gd name="T14" fmla="*/ 32 w 573"/>
                <a:gd name="T15" fmla="*/ 202 h 515"/>
                <a:gd name="T16" fmla="*/ 31 w 573"/>
                <a:gd name="T17" fmla="*/ 200 h 515"/>
                <a:gd name="T18" fmla="*/ 0 w 573"/>
                <a:gd name="T19" fmla="*/ 50 h 515"/>
                <a:gd name="T20" fmla="*/ 56 w 573"/>
                <a:gd name="T21" fmla="*/ 124 h 515"/>
                <a:gd name="T22" fmla="*/ 175 w 573"/>
                <a:gd name="T23" fmla="*/ 123 h 515"/>
                <a:gd name="T24" fmla="*/ 315 w 573"/>
                <a:gd name="T25" fmla="*/ 122 h 515"/>
                <a:gd name="T26" fmla="*/ 420 w 573"/>
                <a:gd name="T27" fmla="*/ 84 h 515"/>
                <a:gd name="T28" fmla="*/ 489 w 573"/>
                <a:gd name="T29" fmla="*/ 155 h 515"/>
                <a:gd name="T30" fmla="*/ 495 w 573"/>
                <a:gd name="T31" fmla="*/ 37 h 515"/>
                <a:gd name="T32" fmla="*/ 552 w 573"/>
                <a:gd name="T33" fmla="*/ 26 h 515"/>
                <a:gd name="T34" fmla="*/ 569 w 573"/>
                <a:gd name="T35" fmla="*/ 114 h 5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73" h="515">
                  <a:moveTo>
                    <a:pt x="569" y="114"/>
                  </a:moveTo>
                  <a:cubicBezTo>
                    <a:pt x="567" y="135"/>
                    <a:pt x="557" y="152"/>
                    <a:pt x="534" y="154"/>
                  </a:cubicBezTo>
                  <a:cubicBezTo>
                    <a:pt x="534" y="154"/>
                    <a:pt x="549" y="220"/>
                    <a:pt x="533" y="293"/>
                  </a:cubicBezTo>
                  <a:cubicBezTo>
                    <a:pt x="527" y="322"/>
                    <a:pt x="515" y="352"/>
                    <a:pt x="496" y="380"/>
                  </a:cubicBezTo>
                  <a:cubicBezTo>
                    <a:pt x="443" y="452"/>
                    <a:pt x="359" y="510"/>
                    <a:pt x="356" y="511"/>
                  </a:cubicBezTo>
                  <a:cubicBezTo>
                    <a:pt x="352" y="512"/>
                    <a:pt x="189" y="515"/>
                    <a:pt x="130" y="439"/>
                  </a:cubicBezTo>
                  <a:cubicBezTo>
                    <a:pt x="77" y="371"/>
                    <a:pt x="73" y="299"/>
                    <a:pt x="32" y="202"/>
                  </a:cubicBezTo>
                  <a:cubicBezTo>
                    <a:pt x="32" y="202"/>
                    <a:pt x="32" y="202"/>
                    <a:pt x="32" y="202"/>
                  </a:cubicBezTo>
                  <a:cubicBezTo>
                    <a:pt x="32" y="202"/>
                    <a:pt x="32" y="201"/>
                    <a:pt x="31" y="200"/>
                  </a:cubicBezTo>
                  <a:cubicBezTo>
                    <a:pt x="26" y="187"/>
                    <a:pt x="0" y="115"/>
                    <a:pt x="0" y="50"/>
                  </a:cubicBezTo>
                  <a:cubicBezTo>
                    <a:pt x="0" y="50"/>
                    <a:pt x="8" y="93"/>
                    <a:pt x="56" y="124"/>
                  </a:cubicBezTo>
                  <a:cubicBezTo>
                    <a:pt x="104" y="155"/>
                    <a:pt x="175" y="123"/>
                    <a:pt x="175" y="123"/>
                  </a:cubicBezTo>
                  <a:cubicBezTo>
                    <a:pt x="175" y="123"/>
                    <a:pt x="245" y="157"/>
                    <a:pt x="315" y="122"/>
                  </a:cubicBezTo>
                  <a:cubicBezTo>
                    <a:pt x="385" y="88"/>
                    <a:pt x="385" y="67"/>
                    <a:pt x="420" y="84"/>
                  </a:cubicBezTo>
                  <a:cubicBezTo>
                    <a:pt x="455" y="100"/>
                    <a:pt x="453" y="163"/>
                    <a:pt x="489" y="155"/>
                  </a:cubicBezTo>
                  <a:cubicBezTo>
                    <a:pt x="516" y="150"/>
                    <a:pt x="489" y="86"/>
                    <a:pt x="495" y="37"/>
                  </a:cubicBezTo>
                  <a:cubicBezTo>
                    <a:pt x="499" y="7"/>
                    <a:pt x="538" y="0"/>
                    <a:pt x="552" y="26"/>
                  </a:cubicBezTo>
                  <a:cubicBezTo>
                    <a:pt x="559" y="40"/>
                    <a:pt x="573" y="82"/>
                    <a:pt x="569" y="114"/>
                  </a:cubicBezTo>
                  <a:close/>
                </a:path>
              </a:pathLst>
            </a:custGeom>
            <a:solidFill>
              <a:srgbClr val="EEC7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a:extLst>
                <a:ext uri="{FF2B5EF4-FFF2-40B4-BE49-F238E27FC236}">
                  <a16:creationId xmlns:a16="http://schemas.microsoft.com/office/drawing/2014/main" id="{78242446-FE1F-4A35-830A-EF132BAC0703}"/>
                </a:ext>
              </a:extLst>
            </p:cNvPr>
            <p:cNvSpPr>
              <a:spLocks/>
            </p:cNvSpPr>
            <p:nvPr/>
          </p:nvSpPr>
          <p:spPr bwMode="auto">
            <a:xfrm>
              <a:off x="3390" y="1822"/>
              <a:ext cx="452" cy="748"/>
            </a:xfrm>
            <a:custGeom>
              <a:avLst/>
              <a:gdLst>
                <a:gd name="T0" fmla="*/ 155 w 190"/>
                <a:gd name="T1" fmla="*/ 40 h 315"/>
                <a:gd name="T2" fmla="*/ 159 w 190"/>
                <a:gd name="T3" fmla="*/ 154 h 315"/>
                <a:gd name="T4" fmla="*/ 137 w 190"/>
                <a:gd name="T5" fmla="*/ 194 h 315"/>
                <a:gd name="T6" fmla="*/ 0 w 190"/>
                <a:gd name="T7" fmla="*/ 315 h 315"/>
                <a:gd name="T8" fmla="*/ 146 w 190"/>
                <a:gd name="T9" fmla="*/ 104 h 315"/>
                <a:gd name="T10" fmla="*/ 146 w 190"/>
                <a:gd name="T11" fmla="*/ 20 h 315"/>
                <a:gd name="T12" fmla="*/ 190 w 190"/>
                <a:gd name="T13" fmla="*/ 0 h 315"/>
                <a:gd name="T14" fmla="*/ 155 w 190"/>
                <a:gd name="T15" fmla="*/ 40 h 3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315">
                  <a:moveTo>
                    <a:pt x="155" y="40"/>
                  </a:moveTo>
                  <a:cubicBezTo>
                    <a:pt x="155" y="40"/>
                    <a:pt x="167" y="91"/>
                    <a:pt x="159" y="154"/>
                  </a:cubicBezTo>
                  <a:cubicBezTo>
                    <a:pt x="157" y="169"/>
                    <a:pt x="149" y="183"/>
                    <a:pt x="137" y="194"/>
                  </a:cubicBezTo>
                  <a:cubicBezTo>
                    <a:pt x="0" y="315"/>
                    <a:pt x="0" y="315"/>
                    <a:pt x="0" y="315"/>
                  </a:cubicBezTo>
                  <a:cubicBezTo>
                    <a:pt x="9" y="307"/>
                    <a:pt x="145" y="177"/>
                    <a:pt x="146" y="104"/>
                  </a:cubicBezTo>
                  <a:cubicBezTo>
                    <a:pt x="147" y="28"/>
                    <a:pt x="146" y="20"/>
                    <a:pt x="146" y="20"/>
                  </a:cubicBezTo>
                  <a:cubicBezTo>
                    <a:pt x="146" y="20"/>
                    <a:pt x="178" y="37"/>
                    <a:pt x="190" y="0"/>
                  </a:cubicBezTo>
                  <a:cubicBezTo>
                    <a:pt x="188" y="21"/>
                    <a:pt x="178" y="38"/>
                    <a:pt x="155" y="40"/>
                  </a:cubicBezTo>
                  <a:close/>
                </a:path>
              </a:pathLst>
            </a:custGeom>
            <a:solidFill>
              <a:srgbClr val="DBA5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E1A35706-A157-4F32-8A93-63A9129F0DA3}"/>
                </a:ext>
              </a:extLst>
            </p:cNvPr>
            <p:cNvSpPr>
              <a:spLocks/>
            </p:cNvSpPr>
            <p:nvPr/>
          </p:nvSpPr>
          <p:spPr bwMode="auto">
            <a:xfrm>
              <a:off x="2686" y="2057"/>
              <a:ext cx="1774" cy="1318"/>
            </a:xfrm>
            <a:custGeom>
              <a:avLst/>
              <a:gdLst>
                <a:gd name="T0" fmla="*/ 55 w 746"/>
                <a:gd name="T1" fmla="*/ 235 h 555"/>
                <a:gd name="T2" fmla="*/ 272 w 746"/>
                <a:gd name="T3" fmla="*/ 224 h 555"/>
                <a:gd name="T4" fmla="*/ 460 w 746"/>
                <a:gd name="T5" fmla="*/ 5 h 555"/>
                <a:gd name="T6" fmla="*/ 543 w 746"/>
                <a:gd name="T7" fmla="*/ 51 h 555"/>
                <a:gd name="T8" fmla="*/ 577 w 746"/>
                <a:gd name="T9" fmla="*/ 115 h 555"/>
                <a:gd name="T10" fmla="*/ 695 w 746"/>
                <a:gd name="T11" fmla="*/ 172 h 555"/>
                <a:gd name="T12" fmla="*/ 311 w 746"/>
                <a:gd name="T13" fmla="*/ 487 h 555"/>
                <a:gd name="T14" fmla="*/ 23 w 746"/>
                <a:gd name="T15" fmla="*/ 470 h 555"/>
                <a:gd name="T16" fmla="*/ 57 w 746"/>
                <a:gd name="T17" fmla="*/ 370 h 555"/>
                <a:gd name="T18" fmla="*/ 55 w 746"/>
                <a:gd name="T19" fmla="*/ 235 h 5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46" h="555">
                  <a:moveTo>
                    <a:pt x="55" y="235"/>
                  </a:moveTo>
                  <a:cubicBezTo>
                    <a:pt x="55" y="235"/>
                    <a:pt x="111" y="315"/>
                    <a:pt x="272" y="224"/>
                  </a:cubicBezTo>
                  <a:cubicBezTo>
                    <a:pt x="432" y="133"/>
                    <a:pt x="460" y="5"/>
                    <a:pt x="460" y="5"/>
                  </a:cubicBezTo>
                  <a:cubicBezTo>
                    <a:pt x="460" y="5"/>
                    <a:pt x="510" y="0"/>
                    <a:pt x="543" y="51"/>
                  </a:cubicBezTo>
                  <a:cubicBezTo>
                    <a:pt x="576" y="102"/>
                    <a:pt x="577" y="115"/>
                    <a:pt x="577" y="115"/>
                  </a:cubicBezTo>
                  <a:cubicBezTo>
                    <a:pt x="577" y="115"/>
                    <a:pt x="645" y="116"/>
                    <a:pt x="695" y="172"/>
                  </a:cubicBezTo>
                  <a:cubicBezTo>
                    <a:pt x="746" y="228"/>
                    <a:pt x="599" y="391"/>
                    <a:pt x="311" y="487"/>
                  </a:cubicBezTo>
                  <a:cubicBezTo>
                    <a:pt x="104" y="555"/>
                    <a:pt x="32" y="499"/>
                    <a:pt x="23" y="470"/>
                  </a:cubicBezTo>
                  <a:cubicBezTo>
                    <a:pt x="0" y="402"/>
                    <a:pt x="57" y="370"/>
                    <a:pt x="57" y="370"/>
                  </a:cubicBezTo>
                  <a:cubicBezTo>
                    <a:pt x="57" y="370"/>
                    <a:pt x="12" y="320"/>
                    <a:pt x="55" y="235"/>
                  </a:cubicBezTo>
                  <a:close/>
                </a:path>
              </a:pathLst>
            </a:custGeom>
            <a:solidFill>
              <a:srgbClr val="98B1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A688597A-C4AE-4CC1-A9BD-8813E5CD3946}"/>
                </a:ext>
              </a:extLst>
            </p:cNvPr>
            <p:cNvSpPr>
              <a:spLocks/>
            </p:cNvSpPr>
            <p:nvPr/>
          </p:nvSpPr>
          <p:spPr bwMode="auto">
            <a:xfrm>
              <a:off x="2634" y="1891"/>
              <a:ext cx="150" cy="145"/>
            </a:xfrm>
            <a:custGeom>
              <a:avLst/>
              <a:gdLst>
                <a:gd name="T0" fmla="*/ 14 w 63"/>
                <a:gd name="T1" fmla="*/ 60 h 61"/>
                <a:gd name="T2" fmla="*/ 7 w 63"/>
                <a:gd name="T3" fmla="*/ 42 h 61"/>
                <a:gd name="T4" fmla="*/ 24 w 63"/>
                <a:gd name="T5" fmla="*/ 28 h 61"/>
                <a:gd name="T6" fmla="*/ 49 w 63"/>
                <a:gd name="T7" fmla="*/ 2 h 61"/>
                <a:gd name="T8" fmla="*/ 29 w 63"/>
                <a:gd name="T9" fmla="*/ 54 h 61"/>
                <a:gd name="T10" fmla="*/ 14 w 63"/>
                <a:gd name="T11" fmla="*/ 60 h 61"/>
              </a:gdLst>
              <a:ahLst/>
              <a:cxnLst>
                <a:cxn ang="0">
                  <a:pos x="T0" y="T1"/>
                </a:cxn>
                <a:cxn ang="0">
                  <a:pos x="T2" y="T3"/>
                </a:cxn>
                <a:cxn ang="0">
                  <a:pos x="T4" y="T5"/>
                </a:cxn>
                <a:cxn ang="0">
                  <a:pos x="T6" y="T7"/>
                </a:cxn>
                <a:cxn ang="0">
                  <a:pos x="T8" y="T9"/>
                </a:cxn>
                <a:cxn ang="0">
                  <a:pos x="T10" y="T11"/>
                </a:cxn>
              </a:cxnLst>
              <a:rect l="0" t="0" r="r" b="b"/>
              <a:pathLst>
                <a:path w="63" h="61">
                  <a:moveTo>
                    <a:pt x="14" y="60"/>
                  </a:moveTo>
                  <a:cubicBezTo>
                    <a:pt x="4" y="61"/>
                    <a:pt x="0" y="48"/>
                    <a:pt x="7" y="42"/>
                  </a:cubicBezTo>
                  <a:cubicBezTo>
                    <a:pt x="13" y="38"/>
                    <a:pt x="19" y="33"/>
                    <a:pt x="24" y="28"/>
                  </a:cubicBezTo>
                  <a:cubicBezTo>
                    <a:pt x="37" y="15"/>
                    <a:pt x="34" y="0"/>
                    <a:pt x="49" y="2"/>
                  </a:cubicBezTo>
                  <a:cubicBezTo>
                    <a:pt x="63" y="5"/>
                    <a:pt x="50" y="42"/>
                    <a:pt x="29" y="54"/>
                  </a:cubicBezTo>
                  <a:cubicBezTo>
                    <a:pt x="24" y="58"/>
                    <a:pt x="19" y="59"/>
                    <a:pt x="14" y="6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3CDFF679-ECC2-4423-B544-A1AE8963621E}"/>
                </a:ext>
              </a:extLst>
            </p:cNvPr>
            <p:cNvSpPr>
              <a:spLocks/>
            </p:cNvSpPr>
            <p:nvPr/>
          </p:nvSpPr>
          <p:spPr bwMode="auto">
            <a:xfrm>
              <a:off x="2713" y="1986"/>
              <a:ext cx="202" cy="121"/>
            </a:xfrm>
            <a:custGeom>
              <a:avLst/>
              <a:gdLst>
                <a:gd name="T0" fmla="*/ 0 w 85"/>
                <a:gd name="T1" fmla="*/ 40 h 51"/>
                <a:gd name="T2" fmla="*/ 51 w 85"/>
                <a:gd name="T3" fmla="*/ 38 h 51"/>
                <a:gd name="T4" fmla="*/ 80 w 85"/>
                <a:gd name="T5" fmla="*/ 0 h 51"/>
              </a:gdLst>
              <a:ahLst/>
              <a:cxnLst>
                <a:cxn ang="0">
                  <a:pos x="T0" y="T1"/>
                </a:cxn>
                <a:cxn ang="0">
                  <a:pos x="T2" y="T3"/>
                </a:cxn>
                <a:cxn ang="0">
                  <a:pos x="T4" y="T5"/>
                </a:cxn>
              </a:cxnLst>
              <a:rect l="0" t="0" r="r" b="b"/>
              <a:pathLst>
                <a:path w="85" h="51">
                  <a:moveTo>
                    <a:pt x="0" y="40"/>
                  </a:moveTo>
                  <a:cubicBezTo>
                    <a:pt x="0" y="40"/>
                    <a:pt x="16" y="51"/>
                    <a:pt x="51" y="38"/>
                  </a:cubicBezTo>
                  <a:cubicBezTo>
                    <a:pt x="85" y="26"/>
                    <a:pt x="80" y="0"/>
                    <a:pt x="80" y="0"/>
                  </a:cubicBezTo>
                </a:path>
              </a:pathLst>
            </a:custGeom>
            <a:noFill/>
            <a:ln w="44450" cap="rnd">
              <a:solidFill>
                <a:srgbClr val="553C2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3DB58A00-1C68-4307-8EEB-995FE1563B91}"/>
                </a:ext>
              </a:extLst>
            </p:cNvPr>
            <p:cNvSpPr>
              <a:spLocks/>
            </p:cNvSpPr>
            <p:nvPr/>
          </p:nvSpPr>
          <p:spPr bwMode="auto">
            <a:xfrm>
              <a:off x="2972" y="1960"/>
              <a:ext cx="145" cy="304"/>
            </a:xfrm>
            <a:custGeom>
              <a:avLst/>
              <a:gdLst>
                <a:gd name="T0" fmla="*/ 48 w 61"/>
                <a:gd name="T1" fmla="*/ 128 h 128"/>
                <a:gd name="T2" fmla="*/ 15 w 61"/>
                <a:gd name="T3" fmla="*/ 117 h 128"/>
                <a:gd name="T4" fmla="*/ 7 w 61"/>
                <a:gd name="T5" fmla="*/ 92 h 128"/>
                <a:gd name="T6" fmla="*/ 1 w 61"/>
                <a:gd name="T7" fmla="*/ 9 h 128"/>
                <a:gd name="T8" fmla="*/ 7 w 61"/>
                <a:gd name="T9" fmla="*/ 1 h 128"/>
                <a:gd name="T10" fmla="*/ 15 w 61"/>
                <a:gd name="T11" fmla="*/ 7 h 128"/>
                <a:gd name="T12" fmla="*/ 22 w 61"/>
                <a:gd name="T13" fmla="*/ 93 h 128"/>
                <a:gd name="T14" fmla="*/ 25 w 61"/>
                <a:gd name="T15" fmla="*/ 107 h 128"/>
                <a:gd name="T16" fmla="*/ 53 w 61"/>
                <a:gd name="T17" fmla="*/ 114 h 128"/>
                <a:gd name="T18" fmla="*/ 61 w 61"/>
                <a:gd name="T19" fmla="*/ 120 h 128"/>
                <a:gd name="T20" fmla="*/ 54 w 61"/>
                <a:gd name="T21" fmla="*/ 128 h 128"/>
                <a:gd name="T22" fmla="*/ 48 w 61"/>
                <a:gd name="T23" fmla="*/ 12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 h="128">
                  <a:moveTo>
                    <a:pt x="48" y="128"/>
                  </a:moveTo>
                  <a:cubicBezTo>
                    <a:pt x="40" y="128"/>
                    <a:pt x="25" y="127"/>
                    <a:pt x="15" y="117"/>
                  </a:cubicBezTo>
                  <a:cubicBezTo>
                    <a:pt x="11" y="113"/>
                    <a:pt x="6" y="105"/>
                    <a:pt x="7" y="92"/>
                  </a:cubicBezTo>
                  <a:cubicBezTo>
                    <a:pt x="11" y="61"/>
                    <a:pt x="1" y="10"/>
                    <a:pt x="1" y="9"/>
                  </a:cubicBezTo>
                  <a:cubicBezTo>
                    <a:pt x="0" y="5"/>
                    <a:pt x="3" y="2"/>
                    <a:pt x="7" y="1"/>
                  </a:cubicBezTo>
                  <a:cubicBezTo>
                    <a:pt x="11" y="0"/>
                    <a:pt x="15" y="3"/>
                    <a:pt x="15" y="7"/>
                  </a:cubicBezTo>
                  <a:cubicBezTo>
                    <a:pt x="16" y="9"/>
                    <a:pt x="25" y="60"/>
                    <a:pt x="22" y="93"/>
                  </a:cubicBezTo>
                  <a:cubicBezTo>
                    <a:pt x="21" y="99"/>
                    <a:pt x="22" y="104"/>
                    <a:pt x="25" y="107"/>
                  </a:cubicBezTo>
                  <a:cubicBezTo>
                    <a:pt x="32" y="114"/>
                    <a:pt x="47" y="114"/>
                    <a:pt x="53" y="114"/>
                  </a:cubicBezTo>
                  <a:cubicBezTo>
                    <a:pt x="57" y="113"/>
                    <a:pt x="60" y="116"/>
                    <a:pt x="61" y="120"/>
                  </a:cubicBezTo>
                  <a:cubicBezTo>
                    <a:pt x="61" y="124"/>
                    <a:pt x="58" y="128"/>
                    <a:pt x="54" y="128"/>
                  </a:cubicBezTo>
                  <a:cubicBezTo>
                    <a:pt x="54" y="128"/>
                    <a:pt x="51" y="128"/>
                    <a:pt x="48" y="128"/>
                  </a:cubicBezTo>
                  <a:close/>
                </a:path>
              </a:pathLst>
            </a:custGeom>
            <a:solidFill>
              <a:srgbClr val="D17F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Line 18">
              <a:extLst>
                <a:ext uri="{FF2B5EF4-FFF2-40B4-BE49-F238E27FC236}">
                  <a16:creationId xmlns:a16="http://schemas.microsoft.com/office/drawing/2014/main" id="{315A4EDD-0DC1-428B-8C2C-FE34F3DBA292}"/>
                </a:ext>
              </a:extLst>
            </p:cNvPr>
            <p:cNvSpPr>
              <a:spLocks noChangeShapeType="1"/>
            </p:cNvSpPr>
            <p:nvPr/>
          </p:nvSpPr>
          <p:spPr bwMode="auto">
            <a:xfrm flipH="1">
              <a:off x="2713" y="2093"/>
              <a:ext cx="14" cy="35"/>
            </a:xfrm>
            <a:prstGeom prst="line">
              <a:avLst/>
            </a:prstGeom>
            <a:noFill/>
            <a:ln w="44450" cap="rnd">
              <a:solidFill>
                <a:srgbClr val="553C2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Line 19">
              <a:extLst>
                <a:ext uri="{FF2B5EF4-FFF2-40B4-BE49-F238E27FC236}">
                  <a16:creationId xmlns:a16="http://schemas.microsoft.com/office/drawing/2014/main" id="{C740B326-BD24-43B6-AF4A-9D61ADA2DFAD}"/>
                </a:ext>
              </a:extLst>
            </p:cNvPr>
            <p:cNvSpPr>
              <a:spLocks noChangeShapeType="1"/>
            </p:cNvSpPr>
            <p:nvPr/>
          </p:nvSpPr>
          <p:spPr bwMode="auto">
            <a:xfrm flipH="1">
              <a:off x="2770" y="2102"/>
              <a:ext cx="16" cy="36"/>
            </a:xfrm>
            <a:prstGeom prst="line">
              <a:avLst/>
            </a:prstGeom>
            <a:noFill/>
            <a:ln w="44450" cap="rnd">
              <a:solidFill>
                <a:srgbClr val="553C2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a:extLst>
                <a:ext uri="{FF2B5EF4-FFF2-40B4-BE49-F238E27FC236}">
                  <a16:creationId xmlns:a16="http://schemas.microsoft.com/office/drawing/2014/main" id="{1AC76455-0533-4032-AB41-E278809782BC}"/>
                </a:ext>
              </a:extLst>
            </p:cNvPr>
            <p:cNvSpPr>
              <a:spLocks/>
            </p:cNvSpPr>
            <p:nvPr/>
          </p:nvSpPr>
          <p:spPr bwMode="auto">
            <a:xfrm>
              <a:off x="3162" y="1870"/>
              <a:ext cx="202" cy="116"/>
            </a:xfrm>
            <a:custGeom>
              <a:avLst/>
              <a:gdLst>
                <a:gd name="T0" fmla="*/ 85 w 85"/>
                <a:gd name="T1" fmla="*/ 0 h 49"/>
                <a:gd name="T2" fmla="*/ 47 w 85"/>
                <a:gd name="T3" fmla="*/ 35 h 49"/>
                <a:gd name="T4" fmla="*/ 0 w 85"/>
                <a:gd name="T5" fmla="*/ 27 h 49"/>
              </a:gdLst>
              <a:ahLst/>
              <a:cxnLst>
                <a:cxn ang="0">
                  <a:pos x="T0" y="T1"/>
                </a:cxn>
                <a:cxn ang="0">
                  <a:pos x="T2" y="T3"/>
                </a:cxn>
                <a:cxn ang="0">
                  <a:pos x="T4" y="T5"/>
                </a:cxn>
              </a:cxnLst>
              <a:rect l="0" t="0" r="r" b="b"/>
              <a:pathLst>
                <a:path w="85" h="49">
                  <a:moveTo>
                    <a:pt x="85" y="0"/>
                  </a:moveTo>
                  <a:cubicBezTo>
                    <a:pt x="85" y="0"/>
                    <a:pt x="82" y="20"/>
                    <a:pt x="47" y="35"/>
                  </a:cubicBezTo>
                  <a:cubicBezTo>
                    <a:pt x="15" y="49"/>
                    <a:pt x="0" y="27"/>
                    <a:pt x="0" y="27"/>
                  </a:cubicBezTo>
                </a:path>
              </a:pathLst>
            </a:custGeom>
            <a:noFill/>
            <a:ln w="44450" cap="rnd">
              <a:solidFill>
                <a:srgbClr val="553C2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Line 21">
              <a:extLst>
                <a:ext uri="{FF2B5EF4-FFF2-40B4-BE49-F238E27FC236}">
                  <a16:creationId xmlns:a16="http://schemas.microsoft.com/office/drawing/2014/main" id="{90E489EC-6892-4AB3-8095-65A57A72CACB}"/>
                </a:ext>
              </a:extLst>
            </p:cNvPr>
            <p:cNvSpPr>
              <a:spLocks noChangeShapeType="1"/>
            </p:cNvSpPr>
            <p:nvPr/>
          </p:nvSpPr>
          <p:spPr bwMode="auto">
            <a:xfrm>
              <a:off x="3362" y="1891"/>
              <a:ext cx="38" cy="14"/>
            </a:xfrm>
            <a:prstGeom prst="line">
              <a:avLst/>
            </a:prstGeom>
            <a:noFill/>
            <a:ln w="44450" cap="rnd">
              <a:solidFill>
                <a:srgbClr val="553C2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22">
              <a:extLst>
                <a:ext uri="{FF2B5EF4-FFF2-40B4-BE49-F238E27FC236}">
                  <a16:creationId xmlns:a16="http://schemas.microsoft.com/office/drawing/2014/main" id="{4EA6F366-6C6A-433C-9D26-58AAD7B87DF8}"/>
                </a:ext>
              </a:extLst>
            </p:cNvPr>
            <p:cNvSpPr>
              <a:spLocks noChangeShapeType="1"/>
            </p:cNvSpPr>
            <p:nvPr/>
          </p:nvSpPr>
          <p:spPr bwMode="auto">
            <a:xfrm>
              <a:off x="3326" y="1938"/>
              <a:ext cx="36" cy="15"/>
            </a:xfrm>
            <a:prstGeom prst="line">
              <a:avLst/>
            </a:prstGeom>
            <a:noFill/>
            <a:ln w="44450" cap="rnd">
              <a:solidFill>
                <a:srgbClr val="553C2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1405D1BE-AA5F-440B-803F-9BAD480D1326}"/>
                </a:ext>
              </a:extLst>
            </p:cNvPr>
            <p:cNvSpPr>
              <a:spLocks/>
            </p:cNvSpPr>
            <p:nvPr/>
          </p:nvSpPr>
          <p:spPr bwMode="auto">
            <a:xfrm>
              <a:off x="2603" y="2145"/>
              <a:ext cx="366" cy="152"/>
            </a:xfrm>
            <a:custGeom>
              <a:avLst/>
              <a:gdLst>
                <a:gd name="T0" fmla="*/ 32 w 154"/>
                <a:gd name="T1" fmla="*/ 40 h 64"/>
                <a:gd name="T2" fmla="*/ 141 w 154"/>
                <a:gd name="T3" fmla="*/ 12 h 64"/>
                <a:gd name="T4" fmla="*/ 32 w 154"/>
                <a:gd name="T5" fmla="*/ 40 h 64"/>
              </a:gdLst>
              <a:ahLst/>
              <a:cxnLst>
                <a:cxn ang="0">
                  <a:pos x="T0" y="T1"/>
                </a:cxn>
                <a:cxn ang="0">
                  <a:pos x="T2" y="T3"/>
                </a:cxn>
                <a:cxn ang="0">
                  <a:pos x="T4" y="T5"/>
                </a:cxn>
              </a:cxnLst>
              <a:rect l="0" t="0" r="r" b="b"/>
              <a:pathLst>
                <a:path w="154" h="64">
                  <a:moveTo>
                    <a:pt x="32" y="40"/>
                  </a:moveTo>
                  <a:cubicBezTo>
                    <a:pt x="55" y="24"/>
                    <a:pt x="128" y="0"/>
                    <a:pt x="141" y="12"/>
                  </a:cubicBezTo>
                  <a:cubicBezTo>
                    <a:pt x="154" y="25"/>
                    <a:pt x="0" y="64"/>
                    <a:pt x="32" y="40"/>
                  </a:cubicBezTo>
                  <a:close/>
                </a:path>
              </a:pathLst>
            </a:custGeom>
            <a:solidFill>
              <a:srgbClr val="E29D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a:extLst>
                <a:ext uri="{FF2B5EF4-FFF2-40B4-BE49-F238E27FC236}">
                  <a16:creationId xmlns:a16="http://schemas.microsoft.com/office/drawing/2014/main" id="{639B7093-5B03-4E2D-B097-1ACF00F86F28}"/>
                </a:ext>
              </a:extLst>
            </p:cNvPr>
            <p:cNvSpPr>
              <a:spLocks/>
            </p:cNvSpPr>
            <p:nvPr/>
          </p:nvSpPr>
          <p:spPr bwMode="auto">
            <a:xfrm>
              <a:off x="3179" y="1972"/>
              <a:ext cx="366" cy="152"/>
            </a:xfrm>
            <a:custGeom>
              <a:avLst/>
              <a:gdLst>
                <a:gd name="T0" fmla="*/ 32 w 154"/>
                <a:gd name="T1" fmla="*/ 40 h 64"/>
                <a:gd name="T2" fmla="*/ 141 w 154"/>
                <a:gd name="T3" fmla="*/ 12 h 64"/>
                <a:gd name="T4" fmla="*/ 32 w 154"/>
                <a:gd name="T5" fmla="*/ 40 h 64"/>
              </a:gdLst>
              <a:ahLst/>
              <a:cxnLst>
                <a:cxn ang="0">
                  <a:pos x="T0" y="T1"/>
                </a:cxn>
                <a:cxn ang="0">
                  <a:pos x="T2" y="T3"/>
                </a:cxn>
                <a:cxn ang="0">
                  <a:pos x="T4" y="T5"/>
                </a:cxn>
              </a:cxnLst>
              <a:rect l="0" t="0" r="r" b="b"/>
              <a:pathLst>
                <a:path w="154" h="64">
                  <a:moveTo>
                    <a:pt x="32" y="40"/>
                  </a:moveTo>
                  <a:cubicBezTo>
                    <a:pt x="55" y="23"/>
                    <a:pt x="128" y="0"/>
                    <a:pt x="141" y="12"/>
                  </a:cubicBezTo>
                  <a:cubicBezTo>
                    <a:pt x="154" y="24"/>
                    <a:pt x="0" y="64"/>
                    <a:pt x="32" y="40"/>
                  </a:cubicBezTo>
                  <a:close/>
                </a:path>
              </a:pathLst>
            </a:custGeom>
            <a:solidFill>
              <a:srgbClr val="E29D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5">
              <a:extLst>
                <a:ext uri="{FF2B5EF4-FFF2-40B4-BE49-F238E27FC236}">
                  <a16:creationId xmlns:a16="http://schemas.microsoft.com/office/drawing/2014/main" id="{326F9CD8-E8A1-478F-89ED-292CE364DD9F}"/>
                </a:ext>
              </a:extLst>
            </p:cNvPr>
            <p:cNvSpPr>
              <a:spLocks/>
            </p:cNvSpPr>
            <p:nvPr/>
          </p:nvSpPr>
          <p:spPr bwMode="auto">
            <a:xfrm>
              <a:off x="3041" y="2316"/>
              <a:ext cx="233" cy="124"/>
            </a:xfrm>
            <a:custGeom>
              <a:avLst/>
              <a:gdLst>
                <a:gd name="T0" fmla="*/ 7 w 98"/>
                <a:gd name="T1" fmla="*/ 23 h 52"/>
                <a:gd name="T2" fmla="*/ 57 w 98"/>
                <a:gd name="T3" fmla="*/ 4 h 52"/>
                <a:gd name="T4" fmla="*/ 77 w 98"/>
                <a:gd name="T5" fmla="*/ 28 h 52"/>
                <a:gd name="T6" fmla="*/ 14 w 98"/>
                <a:gd name="T7" fmla="*/ 48 h 52"/>
                <a:gd name="T8" fmla="*/ 7 w 98"/>
                <a:gd name="T9" fmla="*/ 23 h 52"/>
              </a:gdLst>
              <a:ahLst/>
              <a:cxnLst>
                <a:cxn ang="0">
                  <a:pos x="T0" y="T1"/>
                </a:cxn>
                <a:cxn ang="0">
                  <a:pos x="T2" y="T3"/>
                </a:cxn>
                <a:cxn ang="0">
                  <a:pos x="T4" y="T5"/>
                </a:cxn>
                <a:cxn ang="0">
                  <a:pos x="T6" y="T7"/>
                </a:cxn>
                <a:cxn ang="0">
                  <a:pos x="T8" y="T9"/>
                </a:cxn>
              </a:cxnLst>
              <a:rect l="0" t="0" r="r" b="b"/>
              <a:pathLst>
                <a:path w="98" h="52">
                  <a:moveTo>
                    <a:pt x="7" y="23"/>
                  </a:moveTo>
                  <a:cubicBezTo>
                    <a:pt x="7" y="23"/>
                    <a:pt x="16" y="0"/>
                    <a:pt x="57" y="4"/>
                  </a:cubicBezTo>
                  <a:cubicBezTo>
                    <a:pt x="98" y="7"/>
                    <a:pt x="85" y="23"/>
                    <a:pt x="77" y="28"/>
                  </a:cubicBezTo>
                  <a:cubicBezTo>
                    <a:pt x="68" y="33"/>
                    <a:pt x="25" y="52"/>
                    <a:pt x="14" y="48"/>
                  </a:cubicBezTo>
                  <a:cubicBezTo>
                    <a:pt x="2" y="45"/>
                    <a:pt x="0" y="35"/>
                    <a:pt x="7" y="23"/>
                  </a:cubicBezTo>
                  <a:close/>
                </a:path>
              </a:pathLst>
            </a:custGeom>
            <a:solidFill>
              <a:srgbClr val="D17F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a:extLst>
                <a:ext uri="{FF2B5EF4-FFF2-40B4-BE49-F238E27FC236}">
                  <a16:creationId xmlns:a16="http://schemas.microsoft.com/office/drawing/2014/main" id="{15EE0D37-6164-4C95-B35D-605570CAD6BA}"/>
                </a:ext>
              </a:extLst>
            </p:cNvPr>
            <p:cNvSpPr>
              <a:spLocks/>
            </p:cNvSpPr>
            <p:nvPr/>
          </p:nvSpPr>
          <p:spPr bwMode="auto">
            <a:xfrm>
              <a:off x="2743" y="2504"/>
              <a:ext cx="711" cy="610"/>
            </a:xfrm>
            <a:custGeom>
              <a:avLst/>
              <a:gdLst>
                <a:gd name="T0" fmla="*/ 299 w 299"/>
                <a:gd name="T1" fmla="*/ 130 h 257"/>
                <a:gd name="T2" fmla="*/ 186 w 299"/>
                <a:gd name="T3" fmla="*/ 255 h 257"/>
                <a:gd name="T4" fmla="*/ 99 w 299"/>
                <a:gd name="T5" fmla="*/ 222 h 257"/>
                <a:gd name="T6" fmla="*/ 82 w 299"/>
                <a:gd name="T7" fmla="*/ 235 h 257"/>
                <a:gd name="T8" fmla="*/ 14 w 299"/>
                <a:gd name="T9" fmla="*/ 186 h 257"/>
                <a:gd name="T10" fmla="*/ 19 w 299"/>
                <a:gd name="T11" fmla="*/ 119 h 257"/>
                <a:gd name="T12" fmla="*/ 48 w 299"/>
                <a:gd name="T13" fmla="*/ 60 h 257"/>
                <a:gd name="T14" fmla="*/ 48 w 299"/>
                <a:gd name="T15" fmla="*/ 60 h 257"/>
                <a:gd name="T16" fmla="*/ 140 w 299"/>
                <a:gd name="T17" fmla="*/ 19 h 257"/>
                <a:gd name="T18" fmla="*/ 299 w 299"/>
                <a:gd name="T19" fmla="*/ 130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9" h="257">
                  <a:moveTo>
                    <a:pt x="299" y="130"/>
                  </a:moveTo>
                  <a:cubicBezTo>
                    <a:pt x="296" y="170"/>
                    <a:pt x="249" y="253"/>
                    <a:pt x="186" y="255"/>
                  </a:cubicBezTo>
                  <a:cubicBezTo>
                    <a:pt x="125" y="257"/>
                    <a:pt x="100" y="224"/>
                    <a:pt x="99" y="222"/>
                  </a:cubicBezTo>
                  <a:cubicBezTo>
                    <a:pt x="99" y="223"/>
                    <a:pt x="102" y="230"/>
                    <a:pt x="82" y="235"/>
                  </a:cubicBezTo>
                  <a:cubicBezTo>
                    <a:pt x="62" y="240"/>
                    <a:pt x="27" y="214"/>
                    <a:pt x="14" y="186"/>
                  </a:cubicBezTo>
                  <a:cubicBezTo>
                    <a:pt x="0" y="158"/>
                    <a:pt x="19" y="119"/>
                    <a:pt x="19" y="119"/>
                  </a:cubicBezTo>
                  <a:cubicBezTo>
                    <a:pt x="16" y="74"/>
                    <a:pt x="48" y="60"/>
                    <a:pt x="48" y="60"/>
                  </a:cubicBezTo>
                  <a:cubicBezTo>
                    <a:pt x="48" y="60"/>
                    <a:pt x="48" y="60"/>
                    <a:pt x="48" y="60"/>
                  </a:cubicBezTo>
                  <a:cubicBezTo>
                    <a:pt x="49" y="57"/>
                    <a:pt x="62" y="0"/>
                    <a:pt x="140" y="19"/>
                  </a:cubicBezTo>
                  <a:cubicBezTo>
                    <a:pt x="219" y="39"/>
                    <a:pt x="296" y="127"/>
                    <a:pt x="299" y="130"/>
                  </a:cubicBezTo>
                  <a:close/>
                </a:path>
              </a:pathLst>
            </a:custGeom>
            <a:solidFill>
              <a:srgbClr val="EEC7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a:extLst>
                <a:ext uri="{FF2B5EF4-FFF2-40B4-BE49-F238E27FC236}">
                  <a16:creationId xmlns:a16="http://schemas.microsoft.com/office/drawing/2014/main" id="{2CE11B67-A063-4038-BD97-C02D0211B201}"/>
                </a:ext>
              </a:extLst>
            </p:cNvPr>
            <p:cNvSpPr>
              <a:spLocks/>
            </p:cNvSpPr>
            <p:nvPr/>
          </p:nvSpPr>
          <p:spPr bwMode="auto">
            <a:xfrm>
              <a:off x="3545" y="2352"/>
              <a:ext cx="466" cy="375"/>
            </a:xfrm>
            <a:custGeom>
              <a:avLst/>
              <a:gdLst>
                <a:gd name="T0" fmla="*/ 196 w 196"/>
                <a:gd name="T1" fmla="*/ 0 h 158"/>
                <a:gd name="T2" fmla="*/ 0 w 196"/>
                <a:gd name="T3" fmla="*/ 158 h 158"/>
                <a:gd name="T4" fmla="*/ 196 w 196"/>
                <a:gd name="T5" fmla="*/ 0 h 158"/>
              </a:gdLst>
              <a:ahLst/>
              <a:cxnLst>
                <a:cxn ang="0">
                  <a:pos x="T0" y="T1"/>
                </a:cxn>
                <a:cxn ang="0">
                  <a:pos x="T2" y="T3"/>
                </a:cxn>
                <a:cxn ang="0">
                  <a:pos x="T4" y="T5"/>
                </a:cxn>
              </a:cxnLst>
              <a:rect l="0" t="0" r="r" b="b"/>
              <a:pathLst>
                <a:path w="196" h="158">
                  <a:moveTo>
                    <a:pt x="196" y="0"/>
                  </a:moveTo>
                  <a:cubicBezTo>
                    <a:pt x="0" y="158"/>
                    <a:pt x="0" y="158"/>
                    <a:pt x="0" y="158"/>
                  </a:cubicBezTo>
                  <a:cubicBezTo>
                    <a:pt x="0" y="158"/>
                    <a:pt x="176" y="132"/>
                    <a:pt x="196" y="0"/>
                  </a:cubicBezTo>
                  <a:close/>
                </a:path>
              </a:pathLst>
            </a:custGeom>
            <a:solidFill>
              <a:srgbClr val="7F9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a:extLst>
                <a:ext uri="{FF2B5EF4-FFF2-40B4-BE49-F238E27FC236}">
                  <a16:creationId xmlns:a16="http://schemas.microsoft.com/office/drawing/2014/main" id="{FC95CBF2-38E6-411B-838B-3540488EC092}"/>
                </a:ext>
              </a:extLst>
            </p:cNvPr>
            <p:cNvSpPr>
              <a:spLocks/>
            </p:cNvSpPr>
            <p:nvPr/>
          </p:nvSpPr>
          <p:spPr bwMode="auto">
            <a:xfrm>
              <a:off x="3176" y="2468"/>
              <a:ext cx="1824" cy="2123"/>
            </a:xfrm>
            <a:custGeom>
              <a:avLst/>
              <a:gdLst>
                <a:gd name="T0" fmla="*/ 9 w 767"/>
                <a:gd name="T1" fmla="*/ 251 h 894"/>
                <a:gd name="T2" fmla="*/ 6 w 767"/>
                <a:gd name="T3" fmla="*/ 281 h 894"/>
                <a:gd name="T4" fmla="*/ 27 w 767"/>
                <a:gd name="T5" fmla="*/ 341 h 894"/>
                <a:gd name="T6" fmla="*/ 454 w 767"/>
                <a:gd name="T7" fmla="*/ 813 h 894"/>
                <a:gd name="T8" fmla="*/ 680 w 767"/>
                <a:gd name="T9" fmla="*/ 335 h 894"/>
                <a:gd name="T10" fmla="*/ 496 w 767"/>
                <a:gd name="T11" fmla="*/ 10 h 894"/>
                <a:gd name="T12" fmla="*/ 403 w 767"/>
                <a:gd name="T13" fmla="*/ 453 h 894"/>
                <a:gd name="T14" fmla="*/ 187 w 767"/>
                <a:gd name="T15" fmla="*/ 198 h 894"/>
                <a:gd name="T16" fmla="*/ 145 w 767"/>
                <a:gd name="T17" fmla="*/ 155 h 894"/>
                <a:gd name="T18" fmla="*/ 109 w 767"/>
                <a:gd name="T19" fmla="*/ 152 h 894"/>
                <a:gd name="T20" fmla="*/ 9 w 767"/>
                <a:gd name="T21" fmla="*/ 251 h 8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7" h="894">
                  <a:moveTo>
                    <a:pt x="9" y="251"/>
                  </a:moveTo>
                  <a:cubicBezTo>
                    <a:pt x="1" y="259"/>
                    <a:pt x="0" y="271"/>
                    <a:pt x="6" y="281"/>
                  </a:cubicBezTo>
                  <a:cubicBezTo>
                    <a:pt x="14" y="292"/>
                    <a:pt x="24" y="311"/>
                    <a:pt x="27" y="341"/>
                  </a:cubicBezTo>
                  <a:cubicBezTo>
                    <a:pt x="44" y="495"/>
                    <a:pt x="225" y="754"/>
                    <a:pt x="454" y="813"/>
                  </a:cubicBezTo>
                  <a:cubicBezTo>
                    <a:pt x="767" y="894"/>
                    <a:pt x="680" y="335"/>
                    <a:pt x="680" y="335"/>
                  </a:cubicBezTo>
                  <a:cubicBezTo>
                    <a:pt x="680" y="335"/>
                    <a:pt x="614" y="0"/>
                    <a:pt x="496" y="10"/>
                  </a:cubicBezTo>
                  <a:cubicBezTo>
                    <a:pt x="389" y="19"/>
                    <a:pt x="403" y="453"/>
                    <a:pt x="403" y="453"/>
                  </a:cubicBezTo>
                  <a:cubicBezTo>
                    <a:pt x="403" y="453"/>
                    <a:pt x="273" y="225"/>
                    <a:pt x="187" y="198"/>
                  </a:cubicBezTo>
                  <a:cubicBezTo>
                    <a:pt x="174" y="195"/>
                    <a:pt x="157" y="173"/>
                    <a:pt x="145" y="155"/>
                  </a:cubicBezTo>
                  <a:cubicBezTo>
                    <a:pt x="137" y="143"/>
                    <a:pt x="119" y="141"/>
                    <a:pt x="109" y="152"/>
                  </a:cubicBezTo>
                  <a:lnTo>
                    <a:pt x="9" y="251"/>
                  </a:lnTo>
                  <a:close/>
                </a:path>
              </a:pathLst>
            </a:custGeom>
            <a:solidFill>
              <a:srgbClr val="85829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a:extLst>
                <a:ext uri="{FF2B5EF4-FFF2-40B4-BE49-F238E27FC236}">
                  <a16:creationId xmlns:a16="http://schemas.microsoft.com/office/drawing/2014/main" id="{603AD891-4146-443F-84EA-38914577E285}"/>
                </a:ext>
              </a:extLst>
            </p:cNvPr>
            <p:cNvSpPr>
              <a:spLocks/>
            </p:cNvSpPr>
            <p:nvPr/>
          </p:nvSpPr>
          <p:spPr bwMode="auto">
            <a:xfrm>
              <a:off x="4134" y="3544"/>
              <a:ext cx="333" cy="332"/>
            </a:xfrm>
            <a:custGeom>
              <a:avLst/>
              <a:gdLst>
                <a:gd name="T0" fmla="*/ 0 w 140"/>
                <a:gd name="T1" fmla="*/ 0 h 140"/>
                <a:gd name="T2" fmla="*/ 140 w 140"/>
                <a:gd name="T3" fmla="*/ 140 h 140"/>
                <a:gd name="T4" fmla="*/ 0 w 140"/>
                <a:gd name="T5" fmla="*/ 0 h 140"/>
              </a:gdLst>
              <a:ahLst/>
              <a:cxnLst>
                <a:cxn ang="0">
                  <a:pos x="T0" y="T1"/>
                </a:cxn>
                <a:cxn ang="0">
                  <a:pos x="T2" y="T3"/>
                </a:cxn>
                <a:cxn ang="0">
                  <a:pos x="T4" y="T5"/>
                </a:cxn>
              </a:cxnLst>
              <a:rect l="0" t="0" r="r" b="b"/>
              <a:pathLst>
                <a:path w="140" h="140">
                  <a:moveTo>
                    <a:pt x="0" y="0"/>
                  </a:moveTo>
                  <a:cubicBezTo>
                    <a:pt x="140" y="140"/>
                    <a:pt x="140" y="140"/>
                    <a:pt x="140" y="140"/>
                  </a:cubicBezTo>
                  <a:cubicBezTo>
                    <a:pt x="140" y="140"/>
                    <a:pt x="134" y="13"/>
                    <a:pt x="0" y="0"/>
                  </a:cubicBezTo>
                  <a:close/>
                </a:path>
              </a:pathLst>
            </a:custGeom>
            <a:solidFill>
              <a:srgbClr val="6462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0">
              <a:extLst>
                <a:ext uri="{FF2B5EF4-FFF2-40B4-BE49-F238E27FC236}">
                  <a16:creationId xmlns:a16="http://schemas.microsoft.com/office/drawing/2014/main" id="{725DD218-61A1-4D82-BD17-A70D8681C328}"/>
                </a:ext>
              </a:extLst>
            </p:cNvPr>
            <p:cNvSpPr>
              <a:spLocks/>
            </p:cNvSpPr>
            <p:nvPr/>
          </p:nvSpPr>
          <p:spPr bwMode="auto">
            <a:xfrm>
              <a:off x="2449" y="2558"/>
              <a:ext cx="168" cy="129"/>
            </a:xfrm>
            <a:custGeom>
              <a:avLst/>
              <a:gdLst>
                <a:gd name="T0" fmla="*/ 71 w 71"/>
                <a:gd name="T1" fmla="*/ 22 h 54"/>
                <a:gd name="T2" fmla="*/ 1 w 71"/>
                <a:gd name="T3" fmla="*/ 27 h 54"/>
                <a:gd name="T4" fmla="*/ 71 w 71"/>
                <a:gd name="T5" fmla="*/ 22 h 54"/>
              </a:gdLst>
              <a:ahLst/>
              <a:cxnLst>
                <a:cxn ang="0">
                  <a:pos x="T0" y="T1"/>
                </a:cxn>
                <a:cxn ang="0">
                  <a:pos x="T2" y="T3"/>
                </a:cxn>
                <a:cxn ang="0">
                  <a:pos x="T4" y="T5"/>
                </a:cxn>
              </a:cxnLst>
              <a:rect l="0" t="0" r="r" b="b"/>
              <a:pathLst>
                <a:path w="71" h="54">
                  <a:moveTo>
                    <a:pt x="71" y="22"/>
                  </a:moveTo>
                  <a:cubicBezTo>
                    <a:pt x="71" y="22"/>
                    <a:pt x="3" y="0"/>
                    <a:pt x="1" y="27"/>
                  </a:cubicBezTo>
                  <a:cubicBezTo>
                    <a:pt x="0" y="54"/>
                    <a:pt x="71" y="22"/>
                    <a:pt x="71" y="22"/>
                  </a:cubicBezTo>
                  <a:close/>
                </a:path>
              </a:pathLst>
            </a:custGeom>
            <a:solidFill>
              <a:srgbClr val="A3BC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1">
              <a:extLst>
                <a:ext uri="{FF2B5EF4-FFF2-40B4-BE49-F238E27FC236}">
                  <a16:creationId xmlns:a16="http://schemas.microsoft.com/office/drawing/2014/main" id="{76A0A0CE-DC01-46AD-8FAB-0EFB3D4E2560}"/>
                </a:ext>
              </a:extLst>
            </p:cNvPr>
            <p:cNvSpPr>
              <a:spLocks/>
            </p:cNvSpPr>
            <p:nvPr/>
          </p:nvSpPr>
          <p:spPr bwMode="auto">
            <a:xfrm>
              <a:off x="2568" y="2632"/>
              <a:ext cx="128" cy="166"/>
            </a:xfrm>
            <a:custGeom>
              <a:avLst/>
              <a:gdLst>
                <a:gd name="T0" fmla="*/ 54 w 54"/>
                <a:gd name="T1" fmla="*/ 0 h 70"/>
                <a:gd name="T2" fmla="*/ 14 w 54"/>
                <a:gd name="T3" fmla="*/ 47 h 70"/>
                <a:gd name="T4" fmla="*/ 54 w 54"/>
                <a:gd name="T5" fmla="*/ 0 h 70"/>
              </a:gdLst>
              <a:ahLst/>
              <a:cxnLst>
                <a:cxn ang="0">
                  <a:pos x="T0" y="T1"/>
                </a:cxn>
                <a:cxn ang="0">
                  <a:pos x="T2" y="T3"/>
                </a:cxn>
                <a:cxn ang="0">
                  <a:pos x="T4" y="T5"/>
                </a:cxn>
              </a:cxnLst>
              <a:rect l="0" t="0" r="r" b="b"/>
              <a:pathLst>
                <a:path w="54" h="70">
                  <a:moveTo>
                    <a:pt x="54" y="0"/>
                  </a:moveTo>
                  <a:cubicBezTo>
                    <a:pt x="54" y="0"/>
                    <a:pt x="0" y="25"/>
                    <a:pt x="14" y="47"/>
                  </a:cubicBezTo>
                  <a:cubicBezTo>
                    <a:pt x="28" y="70"/>
                    <a:pt x="52" y="34"/>
                    <a:pt x="54" y="0"/>
                  </a:cubicBezTo>
                  <a:close/>
                </a:path>
              </a:pathLst>
            </a:custGeom>
            <a:solidFill>
              <a:srgbClr val="A3BC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2">
              <a:extLst>
                <a:ext uri="{FF2B5EF4-FFF2-40B4-BE49-F238E27FC236}">
                  <a16:creationId xmlns:a16="http://schemas.microsoft.com/office/drawing/2014/main" id="{1AAB7107-3F52-4FC5-BD24-04D346F8EF9D}"/>
                </a:ext>
              </a:extLst>
            </p:cNvPr>
            <p:cNvSpPr>
              <a:spLocks/>
            </p:cNvSpPr>
            <p:nvPr/>
          </p:nvSpPr>
          <p:spPr bwMode="auto">
            <a:xfrm>
              <a:off x="2805" y="2767"/>
              <a:ext cx="124" cy="43"/>
            </a:xfrm>
            <a:custGeom>
              <a:avLst/>
              <a:gdLst>
                <a:gd name="T0" fmla="*/ 0 w 52"/>
                <a:gd name="T1" fmla="*/ 18 h 18"/>
                <a:gd name="T2" fmla="*/ 52 w 52"/>
                <a:gd name="T3" fmla="*/ 18 h 18"/>
                <a:gd name="T4" fmla="*/ 0 w 52"/>
                <a:gd name="T5" fmla="*/ 18 h 18"/>
              </a:gdLst>
              <a:ahLst/>
              <a:cxnLst>
                <a:cxn ang="0">
                  <a:pos x="T0" y="T1"/>
                </a:cxn>
                <a:cxn ang="0">
                  <a:pos x="T2" y="T3"/>
                </a:cxn>
                <a:cxn ang="0">
                  <a:pos x="T4" y="T5"/>
                </a:cxn>
              </a:cxnLst>
              <a:rect l="0" t="0" r="r" b="b"/>
              <a:pathLst>
                <a:path w="52" h="18">
                  <a:moveTo>
                    <a:pt x="0" y="18"/>
                  </a:moveTo>
                  <a:cubicBezTo>
                    <a:pt x="52" y="18"/>
                    <a:pt x="52" y="18"/>
                    <a:pt x="52" y="18"/>
                  </a:cubicBezTo>
                  <a:cubicBezTo>
                    <a:pt x="52" y="18"/>
                    <a:pt x="17" y="0"/>
                    <a:pt x="0" y="18"/>
                  </a:cubicBezTo>
                  <a:close/>
                </a:path>
              </a:pathLst>
            </a:custGeom>
            <a:solidFill>
              <a:srgbClr val="DBA5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3">
              <a:extLst>
                <a:ext uri="{FF2B5EF4-FFF2-40B4-BE49-F238E27FC236}">
                  <a16:creationId xmlns:a16="http://schemas.microsoft.com/office/drawing/2014/main" id="{703E4133-FDF9-4E5A-B4FC-613C56593D49}"/>
                </a:ext>
              </a:extLst>
            </p:cNvPr>
            <p:cNvSpPr>
              <a:spLocks/>
            </p:cNvSpPr>
            <p:nvPr/>
          </p:nvSpPr>
          <p:spPr bwMode="auto">
            <a:xfrm>
              <a:off x="2843" y="2660"/>
              <a:ext cx="119" cy="50"/>
            </a:xfrm>
            <a:custGeom>
              <a:avLst/>
              <a:gdLst>
                <a:gd name="T0" fmla="*/ 0 w 50"/>
                <a:gd name="T1" fmla="*/ 17 h 21"/>
                <a:gd name="T2" fmla="*/ 50 w 50"/>
                <a:gd name="T3" fmla="*/ 21 h 21"/>
                <a:gd name="T4" fmla="*/ 0 w 50"/>
                <a:gd name="T5" fmla="*/ 17 h 21"/>
              </a:gdLst>
              <a:ahLst/>
              <a:cxnLst>
                <a:cxn ang="0">
                  <a:pos x="T0" y="T1"/>
                </a:cxn>
                <a:cxn ang="0">
                  <a:pos x="T2" y="T3"/>
                </a:cxn>
                <a:cxn ang="0">
                  <a:pos x="T4" y="T5"/>
                </a:cxn>
              </a:cxnLst>
              <a:rect l="0" t="0" r="r" b="b"/>
              <a:pathLst>
                <a:path w="50" h="21">
                  <a:moveTo>
                    <a:pt x="0" y="17"/>
                  </a:moveTo>
                  <a:cubicBezTo>
                    <a:pt x="50" y="21"/>
                    <a:pt x="50" y="21"/>
                    <a:pt x="50" y="21"/>
                  </a:cubicBezTo>
                  <a:cubicBezTo>
                    <a:pt x="50" y="21"/>
                    <a:pt x="28" y="0"/>
                    <a:pt x="0" y="17"/>
                  </a:cubicBezTo>
                  <a:close/>
                </a:path>
              </a:pathLst>
            </a:custGeom>
            <a:solidFill>
              <a:srgbClr val="DBA5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4">
              <a:extLst>
                <a:ext uri="{FF2B5EF4-FFF2-40B4-BE49-F238E27FC236}">
                  <a16:creationId xmlns:a16="http://schemas.microsoft.com/office/drawing/2014/main" id="{595558CF-27C8-4888-A318-38037C0E4736}"/>
                </a:ext>
              </a:extLst>
            </p:cNvPr>
            <p:cNvSpPr>
              <a:spLocks/>
            </p:cNvSpPr>
            <p:nvPr/>
          </p:nvSpPr>
          <p:spPr bwMode="auto">
            <a:xfrm>
              <a:off x="2834" y="2884"/>
              <a:ext cx="135" cy="130"/>
            </a:xfrm>
            <a:custGeom>
              <a:avLst/>
              <a:gdLst>
                <a:gd name="T0" fmla="*/ 57 w 57"/>
                <a:gd name="T1" fmla="*/ 55 h 55"/>
                <a:gd name="T2" fmla="*/ 0 w 57"/>
                <a:gd name="T3" fmla="*/ 0 h 55"/>
                <a:gd name="T4" fmla="*/ 57 w 57"/>
                <a:gd name="T5" fmla="*/ 55 h 55"/>
              </a:gdLst>
              <a:ahLst/>
              <a:cxnLst>
                <a:cxn ang="0">
                  <a:pos x="T0" y="T1"/>
                </a:cxn>
                <a:cxn ang="0">
                  <a:pos x="T2" y="T3"/>
                </a:cxn>
                <a:cxn ang="0">
                  <a:pos x="T4" y="T5"/>
                </a:cxn>
              </a:cxnLst>
              <a:rect l="0" t="0" r="r" b="b"/>
              <a:pathLst>
                <a:path w="57" h="55">
                  <a:moveTo>
                    <a:pt x="57" y="55"/>
                  </a:moveTo>
                  <a:cubicBezTo>
                    <a:pt x="57" y="55"/>
                    <a:pt x="12" y="28"/>
                    <a:pt x="0" y="0"/>
                  </a:cubicBezTo>
                  <a:cubicBezTo>
                    <a:pt x="0" y="0"/>
                    <a:pt x="42" y="28"/>
                    <a:pt x="57" y="55"/>
                  </a:cubicBezTo>
                  <a:close/>
                </a:path>
              </a:pathLst>
            </a:custGeom>
            <a:solidFill>
              <a:srgbClr val="DBA5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5">
              <a:extLst>
                <a:ext uri="{FF2B5EF4-FFF2-40B4-BE49-F238E27FC236}">
                  <a16:creationId xmlns:a16="http://schemas.microsoft.com/office/drawing/2014/main" id="{FFB93E3F-2412-4A07-AF9D-FB07E8D4F24A}"/>
                </a:ext>
              </a:extLst>
            </p:cNvPr>
            <p:cNvSpPr>
              <a:spLocks/>
            </p:cNvSpPr>
            <p:nvPr/>
          </p:nvSpPr>
          <p:spPr bwMode="auto">
            <a:xfrm>
              <a:off x="2827" y="2945"/>
              <a:ext cx="64" cy="34"/>
            </a:xfrm>
            <a:custGeom>
              <a:avLst/>
              <a:gdLst>
                <a:gd name="T0" fmla="*/ 27 w 27"/>
                <a:gd name="T1" fmla="*/ 0 h 14"/>
                <a:gd name="T2" fmla="*/ 0 w 27"/>
                <a:gd name="T3" fmla="*/ 2 h 14"/>
                <a:gd name="T4" fmla="*/ 27 w 27"/>
                <a:gd name="T5" fmla="*/ 0 h 14"/>
              </a:gdLst>
              <a:ahLst/>
              <a:cxnLst>
                <a:cxn ang="0">
                  <a:pos x="T0" y="T1"/>
                </a:cxn>
                <a:cxn ang="0">
                  <a:pos x="T2" y="T3"/>
                </a:cxn>
                <a:cxn ang="0">
                  <a:pos x="T4" y="T5"/>
                </a:cxn>
              </a:cxnLst>
              <a:rect l="0" t="0" r="r" b="b"/>
              <a:pathLst>
                <a:path w="27" h="14">
                  <a:moveTo>
                    <a:pt x="27" y="0"/>
                  </a:moveTo>
                  <a:cubicBezTo>
                    <a:pt x="0" y="2"/>
                    <a:pt x="0" y="2"/>
                    <a:pt x="0" y="2"/>
                  </a:cubicBezTo>
                  <a:cubicBezTo>
                    <a:pt x="0" y="2"/>
                    <a:pt x="20" y="14"/>
                    <a:pt x="27" y="0"/>
                  </a:cubicBezTo>
                  <a:close/>
                </a:path>
              </a:pathLst>
            </a:custGeom>
            <a:solidFill>
              <a:srgbClr val="DBA5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6">
              <a:extLst>
                <a:ext uri="{FF2B5EF4-FFF2-40B4-BE49-F238E27FC236}">
                  <a16:creationId xmlns:a16="http://schemas.microsoft.com/office/drawing/2014/main" id="{1E5D473D-3E8C-4B49-A203-539B612FE32B}"/>
                </a:ext>
              </a:extLst>
            </p:cNvPr>
            <p:cNvSpPr>
              <a:spLocks/>
            </p:cNvSpPr>
            <p:nvPr/>
          </p:nvSpPr>
          <p:spPr bwMode="auto">
            <a:xfrm>
              <a:off x="2891" y="2580"/>
              <a:ext cx="116" cy="57"/>
            </a:xfrm>
            <a:custGeom>
              <a:avLst/>
              <a:gdLst>
                <a:gd name="T0" fmla="*/ 0 w 49"/>
                <a:gd name="T1" fmla="*/ 24 h 24"/>
                <a:gd name="T2" fmla="*/ 49 w 49"/>
                <a:gd name="T3" fmla="*/ 14 h 24"/>
                <a:gd name="T4" fmla="*/ 0 w 49"/>
                <a:gd name="T5" fmla="*/ 24 h 24"/>
              </a:gdLst>
              <a:ahLst/>
              <a:cxnLst>
                <a:cxn ang="0">
                  <a:pos x="T0" y="T1"/>
                </a:cxn>
                <a:cxn ang="0">
                  <a:pos x="T2" y="T3"/>
                </a:cxn>
                <a:cxn ang="0">
                  <a:pos x="T4" y="T5"/>
                </a:cxn>
              </a:cxnLst>
              <a:rect l="0" t="0" r="r" b="b"/>
              <a:pathLst>
                <a:path w="49" h="24">
                  <a:moveTo>
                    <a:pt x="0" y="24"/>
                  </a:moveTo>
                  <a:cubicBezTo>
                    <a:pt x="49" y="14"/>
                    <a:pt x="49" y="14"/>
                    <a:pt x="49" y="14"/>
                  </a:cubicBezTo>
                  <a:cubicBezTo>
                    <a:pt x="49" y="14"/>
                    <a:pt x="23" y="0"/>
                    <a:pt x="0" y="24"/>
                  </a:cubicBezTo>
                  <a:close/>
                </a:path>
              </a:pathLst>
            </a:custGeom>
            <a:solidFill>
              <a:srgbClr val="DBA5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7">
              <a:extLst>
                <a:ext uri="{FF2B5EF4-FFF2-40B4-BE49-F238E27FC236}">
                  <a16:creationId xmlns:a16="http://schemas.microsoft.com/office/drawing/2014/main" id="{1E8A00B0-452D-4912-BCBE-01D996D752ED}"/>
                </a:ext>
              </a:extLst>
            </p:cNvPr>
            <p:cNvSpPr>
              <a:spLocks/>
            </p:cNvSpPr>
            <p:nvPr/>
          </p:nvSpPr>
          <p:spPr bwMode="auto">
            <a:xfrm>
              <a:off x="2858" y="2504"/>
              <a:ext cx="596" cy="330"/>
            </a:xfrm>
            <a:custGeom>
              <a:avLst/>
              <a:gdLst>
                <a:gd name="T0" fmla="*/ 251 w 251"/>
                <a:gd name="T1" fmla="*/ 130 h 139"/>
                <a:gd name="T2" fmla="*/ 240 w 251"/>
                <a:gd name="T3" fmla="*/ 139 h 139"/>
                <a:gd name="T4" fmla="*/ 56 w 251"/>
                <a:gd name="T5" fmla="*/ 25 h 139"/>
                <a:gd name="T6" fmla="*/ 0 w 251"/>
                <a:gd name="T7" fmla="*/ 60 h 139"/>
                <a:gd name="T8" fmla="*/ 92 w 251"/>
                <a:gd name="T9" fmla="*/ 19 h 139"/>
                <a:gd name="T10" fmla="*/ 251 w 251"/>
                <a:gd name="T11" fmla="*/ 130 h 139"/>
              </a:gdLst>
              <a:ahLst/>
              <a:cxnLst>
                <a:cxn ang="0">
                  <a:pos x="T0" y="T1"/>
                </a:cxn>
                <a:cxn ang="0">
                  <a:pos x="T2" y="T3"/>
                </a:cxn>
                <a:cxn ang="0">
                  <a:pos x="T4" y="T5"/>
                </a:cxn>
                <a:cxn ang="0">
                  <a:pos x="T6" y="T7"/>
                </a:cxn>
                <a:cxn ang="0">
                  <a:pos x="T8" y="T9"/>
                </a:cxn>
                <a:cxn ang="0">
                  <a:pos x="T10" y="T11"/>
                </a:cxn>
              </a:cxnLst>
              <a:rect l="0" t="0" r="r" b="b"/>
              <a:pathLst>
                <a:path w="251" h="139">
                  <a:moveTo>
                    <a:pt x="251" y="130"/>
                  </a:moveTo>
                  <a:cubicBezTo>
                    <a:pt x="240" y="139"/>
                    <a:pt x="240" y="139"/>
                    <a:pt x="240" y="139"/>
                  </a:cubicBezTo>
                  <a:cubicBezTo>
                    <a:pt x="130" y="30"/>
                    <a:pt x="93" y="27"/>
                    <a:pt x="56" y="25"/>
                  </a:cubicBezTo>
                  <a:cubicBezTo>
                    <a:pt x="20" y="24"/>
                    <a:pt x="2" y="57"/>
                    <a:pt x="0" y="60"/>
                  </a:cubicBezTo>
                  <a:cubicBezTo>
                    <a:pt x="1" y="57"/>
                    <a:pt x="14" y="0"/>
                    <a:pt x="92" y="19"/>
                  </a:cubicBezTo>
                  <a:cubicBezTo>
                    <a:pt x="171" y="39"/>
                    <a:pt x="248" y="127"/>
                    <a:pt x="251" y="130"/>
                  </a:cubicBezTo>
                  <a:close/>
                </a:path>
              </a:pathLst>
            </a:custGeom>
            <a:solidFill>
              <a:srgbClr val="F4D5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8">
              <a:extLst>
                <a:ext uri="{FF2B5EF4-FFF2-40B4-BE49-F238E27FC236}">
                  <a16:creationId xmlns:a16="http://schemas.microsoft.com/office/drawing/2014/main" id="{5324F7DF-A323-41BF-BE79-B66C6413A546}"/>
                </a:ext>
              </a:extLst>
            </p:cNvPr>
            <p:cNvSpPr>
              <a:spLocks/>
            </p:cNvSpPr>
            <p:nvPr/>
          </p:nvSpPr>
          <p:spPr bwMode="auto">
            <a:xfrm>
              <a:off x="3732" y="1623"/>
              <a:ext cx="55" cy="209"/>
            </a:xfrm>
            <a:custGeom>
              <a:avLst/>
              <a:gdLst>
                <a:gd name="T0" fmla="*/ 13 w 23"/>
                <a:gd name="T1" fmla="*/ 0 h 88"/>
                <a:gd name="T2" fmla="*/ 1 w 23"/>
                <a:gd name="T3" fmla="*/ 47 h 88"/>
                <a:gd name="T4" fmla="*/ 17 w 23"/>
                <a:gd name="T5" fmla="*/ 86 h 88"/>
                <a:gd name="T6" fmla="*/ 14 w 23"/>
                <a:gd name="T7" fmla="*/ 59 h 88"/>
                <a:gd name="T8" fmla="*/ 13 w 23"/>
                <a:gd name="T9" fmla="*/ 0 h 88"/>
              </a:gdLst>
              <a:ahLst/>
              <a:cxnLst>
                <a:cxn ang="0">
                  <a:pos x="T0" y="T1"/>
                </a:cxn>
                <a:cxn ang="0">
                  <a:pos x="T2" y="T3"/>
                </a:cxn>
                <a:cxn ang="0">
                  <a:pos x="T4" y="T5"/>
                </a:cxn>
                <a:cxn ang="0">
                  <a:pos x="T6" y="T7"/>
                </a:cxn>
                <a:cxn ang="0">
                  <a:pos x="T8" y="T9"/>
                </a:cxn>
              </a:cxnLst>
              <a:rect l="0" t="0" r="r" b="b"/>
              <a:pathLst>
                <a:path w="23" h="88">
                  <a:moveTo>
                    <a:pt x="13" y="0"/>
                  </a:moveTo>
                  <a:cubicBezTo>
                    <a:pt x="13" y="0"/>
                    <a:pt x="2" y="11"/>
                    <a:pt x="1" y="47"/>
                  </a:cubicBezTo>
                  <a:cubicBezTo>
                    <a:pt x="0" y="82"/>
                    <a:pt x="12" y="88"/>
                    <a:pt x="17" y="86"/>
                  </a:cubicBezTo>
                  <a:cubicBezTo>
                    <a:pt x="21" y="84"/>
                    <a:pt x="23" y="65"/>
                    <a:pt x="14" y="59"/>
                  </a:cubicBezTo>
                  <a:cubicBezTo>
                    <a:pt x="5" y="53"/>
                    <a:pt x="13" y="0"/>
                    <a:pt x="13" y="0"/>
                  </a:cubicBezTo>
                  <a:close/>
                </a:path>
              </a:pathLst>
            </a:custGeom>
            <a:solidFill>
              <a:srgbClr val="DBA5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39">
              <a:extLst>
                <a:ext uri="{FF2B5EF4-FFF2-40B4-BE49-F238E27FC236}">
                  <a16:creationId xmlns:a16="http://schemas.microsoft.com/office/drawing/2014/main" id="{91A4DEF2-2E74-401A-8CE3-08CC39C03253}"/>
                </a:ext>
              </a:extLst>
            </p:cNvPr>
            <p:cNvSpPr>
              <a:spLocks/>
            </p:cNvSpPr>
            <p:nvPr/>
          </p:nvSpPr>
          <p:spPr bwMode="auto">
            <a:xfrm>
              <a:off x="2865" y="3363"/>
              <a:ext cx="226" cy="559"/>
            </a:xfrm>
            <a:custGeom>
              <a:avLst/>
              <a:gdLst>
                <a:gd name="T0" fmla="*/ 95 w 95"/>
                <a:gd name="T1" fmla="*/ 0 h 235"/>
                <a:gd name="T2" fmla="*/ 39 w 95"/>
                <a:gd name="T3" fmla="*/ 235 h 235"/>
                <a:gd name="T4" fmla="*/ 95 w 95"/>
                <a:gd name="T5" fmla="*/ 0 h 235"/>
              </a:gdLst>
              <a:ahLst/>
              <a:cxnLst>
                <a:cxn ang="0">
                  <a:pos x="T0" y="T1"/>
                </a:cxn>
                <a:cxn ang="0">
                  <a:pos x="T2" y="T3"/>
                </a:cxn>
                <a:cxn ang="0">
                  <a:pos x="T4" y="T5"/>
                </a:cxn>
              </a:cxnLst>
              <a:rect l="0" t="0" r="r" b="b"/>
              <a:pathLst>
                <a:path w="95" h="235">
                  <a:moveTo>
                    <a:pt x="95" y="0"/>
                  </a:moveTo>
                  <a:cubicBezTo>
                    <a:pt x="39" y="235"/>
                    <a:pt x="39" y="235"/>
                    <a:pt x="39" y="235"/>
                  </a:cubicBezTo>
                  <a:cubicBezTo>
                    <a:pt x="39" y="235"/>
                    <a:pt x="0" y="81"/>
                    <a:pt x="95" y="0"/>
                  </a:cubicBezTo>
                  <a:close/>
                </a:path>
              </a:pathLst>
            </a:custGeom>
            <a:solidFill>
              <a:srgbClr val="98B1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0">
              <a:extLst>
                <a:ext uri="{FF2B5EF4-FFF2-40B4-BE49-F238E27FC236}">
                  <a16:creationId xmlns:a16="http://schemas.microsoft.com/office/drawing/2014/main" id="{3D3BFE24-CDE6-4F94-8138-853792C5158B}"/>
                </a:ext>
              </a:extLst>
            </p:cNvPr>
            <p:cNvSpPr>
              <a:spLocks/>
            </p:cNvSpPr>
            <p:nvPr/>
          </p:nvSpPr>
          <p:spPr bwMode="auto">
            <a:xfrm>
              <a:off x="3297" y="2960"/>
              <a:ext cx="260" cy="240"/>
            </a:xfrm>
            <a:custGeom>
              <a:avLst/>
              <a:gdLst>
                <a:gd name="T0" fmla="*/ 104 w 109"/>
                <a:gd name="T1" fmla="*/ 0 h 101"/>
                <a:gd name="T2" fmla="*/ 0 w 109"/>
                <a:gd name="T3" fmla="*/ 101 h 101"/>
                <a:gd name="T4" fmla="*/ 104 w 109"/>
                <a:gd name="T5" fmla="*/ 0 h 101"/>
              </a:gdLst>
              <a:ahLst/>
              <a:cxnLst>
                <a:cxn ang="0">
                  <a:pos x="T0" y="T1"/>
                </a:cxn>
                <a:cxn ang="0">
                  <a:pos x="T2" y="T3"/>
                </a:cxn>
                <a:cxn ang="0">
                  <a:pos x="T4" y="T5"/>
                </a:cxn>
              </a:cxnLst>
              <a:rect l="0" t="0" r="r" b="b"/>
              <a:pathLst>
                <a:path w="109" h="101">
                  <a:moveTo>
                    <a:pt x="104" y="0"/>
                  </a:moveTo>
                  <a:cubicBezTo>
                    <a:pt x="0" y="101"/>
                    <a:pt x="0" y="101"/>
                    <a:pt x="0" y="101"/>
                  </a:cubicBezTo>
                  <a:cubicBezTo>
                    <a:pt x="0" y="101"/>
                    <a:pt x="109" y="73"/>
                    <a:pt x="104" y="0"/>
                  </a:cubicBezTo>
                  <a:close/>
                </a:path>
              </a:pathLst>
            </a:custGeom>
            <a:solidFill>
              <a:srgbClr val="6462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1">
              <a:extLst>
                <a:ext uri="{FF2B5EF4-FFF2-40B4-BE49-F238E27FC236}">
                  <a16:creationId xmlns:a16="http://schemas.microsoft.com/office/drawing/2014/main" id="{8E362752-355E-4731-B873-F281789036EB}"/>
                </a:ext>
              </a:extLst>
            </p:cNvPr>
            <p:cNvSpPr>
              <a:spLocks/>
            </p:cNvSpPr>
            <p:nvPr/>
          </p:nvSpPr>
          <p:spPr bwMode="auto">
            <a:xfrm>
              <a:off x="3212" y="3040"/>
              <a:ext cx="128" cy="119"/>
            </a:xfrm>
            <a:custGeom>
              <a:avLst/>
              <a:gdLst>
                <a:gd name="T0" fmla="*/ 6 w 54"/>
                <a:gd name="T1" fmla="*/ 17 h 50"/>
                <a:gd name="T2" fmla="*/ 36 w 54"/>
                <a:gd name="T3" fmla="*/ 47 h 50"/>
                <a:gd name="T4" fmla="*/ 13 w 54"/>
                <a:gd name="T5" fmla="*/ 6 h 50"/>
                <a:gd name="T6" fmla="*/ 6 w 54"/>
                <a:gd name="T7" fmla="*/ 17 h 50"/>
              </a:gdLst>
              <a:ahLst/>
              <a:cxnLst>
                <a:cxn ang="0">
                  <a:pos x="T0" y="T1"/>
                </a:cxn>
                <a:cxn ang="0">
                  <a:pos x="T2" y="T3"/>
                </a:cxn>
                <a:cxn ang="0">
                  <a:pos x="T4" y="T5"/>
                </a:cxn>
                <a:cxn ang="0">
                  <a:pos x="T6" y="T7"/>
                </a:cxn>
              </a:cxnLst>
              <a:rect l="0" t="0" r="r" b="b"/>
              <a:pathLst>
                <a:path w="54" h="50">
                  <a:moveTo>
                    <a:pt x="6" y="17"/>
                  </a:moveTo>
                  <a:cubicBezTo>
                    <a:pt x="6" y="17"/>
                    <a:pt x="19" y="44"/>
                    <a:pt x="36" y="47"/>
                  </a:cubicBezTo>
                  <a:cubicBezTo>
                    <a:pt x="54" y="50"/>
                    <a:pt x="20" y="12"/>
                    <a:pt x="13" y="6"/>
                  </a:cubicBezTo>
                  <a:cubicBezTo>
                    <a:pt x="7" y="0"/>
                    <a:pt x="0" y="8"/>
                    <a:pt x="6" y="17"/>
                  </a:cubicBezTo>
                  <a:close/>
                </a:path>
              </a:pathLst>
            </a:custGeom>
            <a:solidFill>
              <a:srgbClr val="6462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2">
              <a:extLst>
                <a:ext uri="{FF2B5EF4-FFF2-40B4-BE49-F238E27FC236}">
                  <a16:creationId xmlns:a16="http://schemas.microsoft.com/office/drawing/2014/main" id="{AE9DA7D2-A0D9-4C85-BF4D-97C1252FCD7F}"/>
                </a:ext>
              </a:extLst>
            </p:cNvPr>
            <p:cNvSpPr>
              <a:spLocks/>
            </p:cNvSpPr>
            <p:nvPr/>
          </p:nvSpPr>
          <p:spPr bwMode="auto">
            <a:xfrm>
              <a:off x="3321" y="2941"/>
              <a:ext cx="126" cy="118"/>
            </a:xfrm>
            <a:custGeom>
              <a:avLst/>
              <a:gdLst>
                <a:gd name="T0" fmla="*/ 36 w 53"/>
                <a:gd name="T1" fmla="*/ 46 h 50"/>
                <a:gd name="T2" fmla="*/ 13 w 53"/>
                <a:gd name="T3" fmla="*/ 6 h 50"/>
                <a:gd name="T4" fmla="*/ 5 w 53"/>
                <a:gd name="T5" fmla="*/ 16 h 50"/>
              </a:gdLst>
              <a:ahLst/>
              <a:cxnLst>
                <a:cxn ang="0">
                  <a:pos x="T0" y="T1"/>
                </a:cxn>
                <a:cxn ang="0">
                  <a:pos x="T2" y="T3"/>
                </a:cxn>
                <a:cxn ang="0">
                  <a:pos x="T4" y="T5"/>
                </a:cxn>
              </a:cxnLst>
              <a:rect l="0" t="0" r="r" b="b"/>
              <a:pathLst>
                <a:path w="53" h="50">
                  <a:moveTo>
                    <a:pt x="36" y="46"/>
                  </a:moveTo>
                  <a:cubicBezTo>
                    <a:pt x="53" y="50"/>
                    <a:pt x="20" y="12"/>
                    <a:pt x="13" y="6"/>
                  </a:cubicBezTo>
                  <a:cubicBezTo>
                    <a:pt x="6" y="0"/>
                    <a:pt x="0" y="8"/>
                    <a:pt x="5" y="16"/>
                  </a:cubicBezTo>
                </a:path>
              </a:pathLst>
            </a:custGeom>
            <a:solidFill>
              <a:srgbClr val="6462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3">
              <a:extLst>
                <a:ext uri="{FF2B5EF4-FFF2-40B4-BE49-F238E27FC236}">
                  <a16:creationId xmlns:a16="http://schemas.microsoft.com/office/drawing/2014/main" id="{9EF6FA36-D5C3-4B20-B059-0F666655D02B}"/>
                </a:ext>
              </a:extLst>
            </p:cNvPr>
            <p:cNvSpPr>
              <a:spLocks/>
            </p:cNvSpPr>
            <p:nvPr/>
          </p:nvSpPr>
          <p:spPr bwMode="auto">
            <a:xfrm>
              <a:off x="3433" y="2850"/>
              <a:ext cx="126" cy="119"/>
            </a:xfrm>
            <a:custGeom>
              <a:avLst/>
              <a:gdLst>
                <a:gd name="T0" fmla="*/ 5 w 53"/>
                <a:gd name="T1" fmla="*/ 16 h 50"/>
                <a:gd name="T2" fmla="*/ 36 w 53"/>
                <a:gd name="T3" fmla="*/ 46 h 50"/>
                <a:gd name="T4" fmla="*/ 13 w 53"/>
                <a:gd name="T5" fmla="*/ 6 h 50"/>
                <a:gd name="T6" fmla="*/ 5 w 53"/>
                <a:gd name="T7" fmla="*/ 16 h 50"/>
              </a:gdLst>
              <a:ahLst/>
              <a:cxnLst>
                <a:cxn ang="0">
                  <a:pos x="T0" y="T1"/>
                </a:cxn>
                <a:cxn ang="0">
                  <a:pos x="T2" y="T3"/>
                </a:cxn>
                <a:cxn ang="0">
                  <a:pos x="T4" y="T5"/>
                </a:cxn>
                <a:cxn ang="0">
                  <a:pos x="T6" y="T7"/>
                </a:cxn>
              </a:cxnLst>
              <a:rect l="0" t="0" r="r" b="b"/>
              <a:pathLst>
                <a:path w="53" h="50">
                  <a:moveTo>
                    <a:pt x="5" y="16"/>
                  </a:moveTo>
                  <a:cubicBezTo>
                    <a:pt x="5" y="16"/>
                    <a:pt x="19" y="43"/>
                    <a:pt x="36" y="46"/>
                  </a:cubicBezTo>
                  <a:cubicBezTo>
                    <a:pt x="53" y="50"/>
                    <a:pt x="20" y="12"/>
                    <a:pt x="13" y="6"/>
                  </a:cubicBezTo>
                  <a:cubicBezTo>
                    <a:pt x="6" y="0"/>
                    <a:pt x="0" y="7"/>
                    <a:pt x="5" y="16"/>
                  </a:cubicBezTo>
                  <a:close/>
                </a:path>
              </a:pathLst>
            </a:custGeom>
            <a:solidFill>
              <a:srgbClr val="6462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4">
              <a:extLst>
                <a:ext uri="{FF2B5EF4-FFF2-40B4-BE49-F238E27FC236}">
                  <a16:creationId xmlns:a16="http://schemas.microsoft.com/office/drawing/2014/main" id="{C4FC3A76-1581-4167-B716-3D6F70BC21B0}"/>
                </a:ext>
              </a:extLst>
            </p:cNvPr>
            <p:cNvSpPr>
              <a:spLocks/>
            </p:cNvSpPr>
            <p:nvPr/>
          </p:nvSpPr>
          <p:spPr bwMode="auto">
            <a:xfrm>
              <a:off x="2508" y="2411"/>
              <a:ext cx="176" cy="124"/>
            </a:xfrm>
            <a:custGeom>
              <a:avLst/>
              <a:gdLst>
                <a:gd name="T0" fmla="*/ 74 w 74"/>
                <a:gd name="T1" fmla="*/ 44 h 52"/>
                <a:gd name="T2" fmla="*/ 18 w 74"/>
                <a:gd name="T3" fmla="*/ 19 h 52"/>
                <a:gd name="T4" fmla="*/ 74 w 74"/>
                <a:gd name="T5" fmla="*/ 44 h 52"/>
              </a:gdLst>
              <a:ahLst/>
              <a:cxnLst>
                <a:cxn ang="0">
                  <a:pos x="T0" y="T1"/>
                </a:cxn>
                <a:cxn ang="0">
                  <a:pos x="T2" y="T3"/>
                </a:cxn>
                <a:cxn ang="0">
                  <a:pos x="T4" y="T5"/>
                </a:cxn>
              </a:cxnLst>
              <a:rect l="0" t="0" r="r" b="b"/>
              <a:pathLst>
                <a:path w="74" h="52">
                  <a:moveTo>
                    <a:pt x="74" y="44"/>
                  </a:moveTo>
                  <a:cubicBezTo>
                    <a:pt x="74" y="44"/>
                    <a:pt x="36" y="0"/>
                    <a:pt x="18" y="19"/>
                  </a:cubicBezTo>
                  <a:cubicBezTo>
                    <a:pt x="0" y="39"/>
                    <a:pt x="41" y="52"/>
                    <a:pt x="74" y="44"/>
                  </a:cubicBezTo>
                  <a:close/>
                </a:path>
              </a:pathLst>
            </a:custGeom>
            <a:solidFill>
              <a:srgbClr val="A3BC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5">
              <a:extLst>
                <a:ext uri="{FF2B5EF4-FFF2-40B4-BE49-F238E27FC236}">
                  <a16:creationId xmlns:a16="http://schemas.microsoft.com/office/drawing/2014/main" id="{B7844936-923E-46E8-B87D-3CEBBE16AD09}"/>
                </a:ext>
              </a:extLst>
            </p:cNvPr>
            <p:cNvSpPr>
              <a:spLocks/>
            </p:cNvSpPr>
            <p:nvPr/>
          </p:nvSpPr>
          <p:spPr bwMode="auto">
            <a:xfrm>
              <a:off x="3573" y="2000"/>
              <a:ext cx="57" cy="88"/>
            </a:xfrm>
            <a:custGeom>
              <a:avLst/>
              <a:gdLst>
                <a:gd name="T0" fmla="*/ 15 w 24"/>
                <a:gd name="T1" fmla="*/ 0 h 37"/>
                <a:gd name="T2" fmla="*/ 12 w 24"/>
                <a:gd name="T3" fmla="*/ 31 h 37"/>
                <a:gd name="T4" fmla="*/ 15 w 24"/>
                <a:gd name="T5" fmla="*/ 0 h 37"/>
              </a:gdLst>
              <a:ahLst/>
              <a:cxnLst>
                <a:cxn ang="0">
                  <a:pos x="T0" y="T1"/>
                </a:cxn>
                <a:cxn ang="0">
                  <a:pos x="T2" y="T3"/>
                </a:cxn>
                <a:cxn ang="0">
                  <a:pos x="T4" y="T5"/>
                </a:cxn>
              </a:cxnLst>
              <a:rect l="0" t="0" r="r" b="b"/>
              <a:pathLst>
                <a:path w="24" h="37">
                  <a:moveTo>
                    <a:pt x="15" y="0"/>
                  </a:moveTo>
                  <a:cubicBezTo>
                    <a:pt x="15" y="0"/>
                    <a:pt x="0" y="26"/>
                    <a:pt x="12" y="31"/>
                  </a:cubicBezTo>
                  <a:cubicBezTo>
                    <a:pt x="24" y="37"/>
                    <a:pt x="24" y="15"/>
                    <a:pt x="1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46">
              <a:extLst>
                <a:ext uri="{FF2B5EF4-FFF2-40B4-BE49-F238E27FC236}">
                  <a16:creationId xmlns:a16="http://schemas.microsoft.com/office/drawing/2014/main" id="{C1FC659E-8B8A-479E-95D8-57E0563A453C}"/>
                </a:ext>
              </a:extLst>
            </p:cNvPr>
            <p:cNvSpPr>
              <a:spLocks/>
            </p:cNvSpPr>
            <p:nvPr/>
          </p:nvSpPr>
          <p:spPr bwMode="auto">
            <a:xfrm>
              <a:off x="2551" y="1900"/>
              <a:ext cx="59" cy="86"/>
            </a:xfrm>
            <a:custGeom>
              <a:avLst/>
              <a:gdLst>
                <a:gd name="T0" fmla="*/ 15 w 25"/>
                <a:gd name="T1" fmla="*/ 0 h 36"/>
                <a:gd name="T2" fmla="*/ 12 w 25"/>
                <a:gd name="T3" fmla="*/ 31 h 36"/>
                <a:gd name="T4" fmla="*/ 15 w 25"/>
                <a:gd name="T5" fmla="*/ 0 h 36"/>
              </a:gdLst>
              <a:ahLst/>
              <a:cxnLst>
                <a:cxn ang="0">
                  <a:pos x="T0" y="T1"/>
                </a:cxn>
                <a:cxn ang="0">
                  <a:pos x="T2" y="T3"/>
                </a:cxn>
                <a:cxn ang="0">
                  <a:pos x="T4" y="T5"/>
                </a:cxn>
              </a:cxnLst>
              <a:rect l="0" t="0" r="r" b="b"/>
              <a:pathLst>
                <a:path w="25" h="36">
                  <a:moveTo>
                    <a:pt x="15" y="0"/>
                  </a:moveTo>
                  <a:cubicBezTo>
                    <a:pt x="15" y="0"/>
                    <a:pt x="0" y="25"/>
                    <a:pt x="12" y="31"/>
                  </a:cubicBezTo>
                  <a:cubicBezTo>
                    <a:pt x="25" y="36"/>
                    <a:pt x="24" y="14"/>
                    <a:pt x="1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1" name="Freeform 47">
              <a:extLst>
                <a:ext uri="{FF2B5EF4-FFF2-40B4-BE49-F238E27FC236}">
                  <a16:creationId xmlns:a16="http://schemas.microsoft.com/office/drawing/2014/main" id="{1108275B-0980-4D98-9E25-06D16A22D795}"/>
                </a:ext>
              </a:extLst>
            </p:cNvPr>
            <p:cNvSpPr>
              <a:spLocks/>
            </p:cNvSpPr>
            <p:nvPr/>
          </p:nvSpPr>
          <p:spPr bwMode="auto">
            <a:xfrm>
              <a:off x="3452" y="1784"/>
              <a:ext cx="57" cy="88"/>
            </a:xfrm>
            <a:custGeom>
              <a:avLst/>
              <a:gdLst>
                <a:gd name="T0" fmla="*/ 15 w 24"/>
                <a:gd name="T1" fmla="*/ 0 h 37"/>
                <a:gd name="T2" fmla="*/ 12 w 24"/>
                <a:gd name="T3" fmla="*/ 31 h 37"/>
                <a:gd name="T4" fmla="*/ 15 w 24"/>
                <a:gd name="T5" fmla="*/ 0 h 37"/>
              </a:gdLst>
              <a:ahLst/>
              <a:cxnLst>
                <a:cxn ang="0">
                  <a:pos x="T0" y="T1"/>
                </a:cxn>
                <a:cxn ang="0">
                  <a:pos x="T2" y="T3"/>
                </a:cxn>
                <a:cxn ang="0">
                  <a:pos x="T4" y="T5"/>
                </a:cxn>
              </a:cxnLst>
              <a:rect l="0" t="0" r="r" b="b"/>
              <a:pathLst>
                <a:path w="24" h="37">
                  <a:moveTo>
                    <a:pt x="15" y="0"/>
                  </a:moveTo>
                  <a:cubicBezTo>
                    <a:pt x="15" y="0"/>
                    <a:pt x="0" y="26"/>
                    <a:pt x="12" y="31"/>
                  </a:cubicBezTo>
                  <a:cubicBezTo>
                    <a:pt x="24" y="37"/>
                    <a:pt x="24" y="15"/>
                    <a:pt x="1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2" name="Freeform 48">
              <a:extLst>
                <a:ext uri="{FF2B5EF4-FFF2-40B4-BE49-F238E27FC236}">
                  <a16:creationId xmlns:a16="http://schemas.microsoft.com/office/drawing/2014/main" id="{84FA7E3D-C025-45D3-8B52-DF1AE0E10DC2}"/>
                </a:ext>
              </a:extLst>
            </p:cNvPr>
            <p:cNvSpPr>
              <a:spLocks/>
            </p:cNvSpPr>
            <p:nvPr/>
          </p:nvSpPr>
          <p:spPr bwMode="auto">
            <a:xfrm>
              <a:off x="2867" y="1867"/>
              <a:ext cx="60" cy="88"/>
            </a:xfrm>
            <a:custGeom>
              <a:avLst/>
              <a:gdLst>
                <a:gd name="T0" fmla="*/ 15 w 25"/>
                <a:gd name="T1" fmla="*/ 0 h 37"/>
                <a:gd name="T2" fmla="*/ 12 w 25"/>
                <a:gd name="T3" fmla="*/ 31 h 37"/>
                <a:gd name="T4" fmla="*/ 15 w 25"/>
                <a:gd name="T5" fmla="*/ 0 h 37"/>
              </a:gdLst>
              <a:ahLst/>
              <a:cxnLst>
                <a:cxn ang="0">
                  <a:pos x="T0" y="T1"/>
                </a:cxn>
                <a:cxn ang="0">
                  <a:pos x="T2" y="T3"/>
                </a:cxn>
                <a:cxn ang="0">
                  <a:pos x="T4" y="T5"/>
                </a:cxn>
              </a:cxnLst>
              <a:rect l="0" t="0" r="r" b="b"/>
              <a:pathLst>
                <a:path w="25" h="37">
                  <a:moveTo>
                    <a:pt x="15" y="0"/>
                  </a:moveTo>
                  <a:cubicBezTo>
                    <a:pt x="15" y="0"/>
                    <a:pt x="0" y="26"/>
                    <a:pt x="12" y="31"/>
                  </a:cubicBezTo>
                  <a:cubicBezTo>
                    <a:pt x="25" y="37"/>
                    <a:pt x="25" y="15"/>
                    <a:pt x="1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3" name="Freeform 49">
              <a:extLst>
                <a:ext uri="{FF2B5EF4-FFF2-40B4-BE49-F238E27FC236}">
                  <a16:creationId xmlns:a16="http://schemas.microsoft.com/office/drawing/2014/main" id="{53FB662B-FCAA-4579-9998-3C3CA2073AA3}"/>
                </a:ext>
              </a:extLst>
            </p:cNvPr>
            <p:cNvSpPr>
              <a:spLocks/>
            </p:cNvSpPr>
            <p:nvPr/>
          </p:nvSpPr>
          <p:spPr bwMode="auto">
            <a:xfrm>
              <a:off x="3048" y="1962"/>
              <a:ext cx="57" cy="88"/>
            </a:xfrm>
            <a:custGeom>
              <a:avLst/>
              <a:gdLst>
                <a:gd name="T0" fmla="*/ 15 w 24"/>
                <a:gd name="T1" fmla="*/ 0 h 37"/>
                <a:gd name="T2" fmla="*/ 12 w 24"/>
                <a:gd name="T3" fmla="*/ 31 h 37"/>
                <a:gd name="T4" fmla="*/ 15 w 24"/>
                <a:gd name="T5" fmla="*/ 0 h 37"/>
              </a:gdLst>
              <a:ahLst/>
              <a:cxnLst>
                <a:cxn ang="0">
                  <a:pos x="T0" y="T1"/>
                </a:cxn>
                <a:cxn ang="0">
                  <a:pos x="T2" y="T3"/>
                </a:cxn>
                <a:cxn ang="0">
                  <a:pos x="T4" y="T5"/>
                </a:cxn>
              </a:cxnLst>
              <a:rect l="0" t="0" r="r" b="b"/>
              <a:pathLst>
                <a:path w="24" h="37">
                  <a:moveTo>
                    <a:pt x="15" y="0"/>
                  </a:moveTo>
                  <a:cubicBezTo>
                    <a:pt x="15" y="0"/>
                    <a:pt x="0" y="26"/>
                    <a:pt x="12" y="31"/>
                  </a:cubicBezTo>
                  <a:cubicBezTo>
                    <a:pt x="24" y="37"/>
                    <a:pt x="24" y="15"/>
                    <a:pt x="1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69" name="Group 52">
            <a:extLst>
              <a:ext uri="{FF2B5EF4-FFF2-40B4-BE49-F238E27FC236}">
                <a16:creationId xmlns:a16="http://schemas.microsoft.com/office/drawing/2014/main" id="{32DB6696-6DA7-4C33-A1F4-25D02DF44577}"/>
              </a:ext>
            </a:extLst>
          </p:cNvPr>
          <p:cNvGrpSpPr>
            <a:grpSpLocks noChangeAspect="1"/>
          </p:cNvGrpSpPr>
          <p:nvPr/>
        </p:nvGrpSpPr>
        <p:grpSpPr bwMode="auto">
          <a:xfrm>
            <a:off x="8600592" y="4161194"/>
            <a:ext cx="354731" cy="1102683"/>
            <a:chOff x="5476" y="2268"/>
            <a:chExt cx="341" cy="1060"/>
          </a:xfrm>
        </p:grpSpPr>
        <p:sp>
          <p:nvSpPr>
            <p:cNvPr id="470" name="AutoShape 51">
              <a:extLst>
                <a:ext uri="{FF2B5EF4-FFF2-40B4-BE49-F238E27FC236}">
                  <a16:creationId xmlns:a16="http://schemas.microsoft.com/office/drawing/2014/main" id="{308251B5-1AA4-471B-B006-5FA3E0573B44}"/>
                </a:ext>
              </a:extLst>
            </p:cNvPr>
            <p:cNvSpPr>
              <a:spLocks noChangeAspect="1" noChangeArrowheads="1" noTextEdit="1"/>
            </p:cNvSpPr>
            <p:nvPr/>
          </p:nvSpPr>
          <p:spPr bwMode="auto">
            <a:xfrm>
              <a:off x="5476" y="2268"/>
              <a:ext cx="341" cy="1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2" name="Freeform 54">
              <a:extLst>
                <a:ext uri="{FF2B5EF4-FFF2-40B4-BE49-F238E27FC236}">
                  <a16:creationId xmlns:a16="http://schemas.microsoft.com/office/drawing/2014/main" id="{ABCD0257-AA51-4A43-9B04-B4C7ACF23AF0}"/>
                </a:ext>
              </a:extLst>
            </p:cNvPr>
            <p:cNvSpPr>
              <a:spLocks/>
            </p:cNvSpPr>
            <p:nvPr/>
          </p:nvSpPr>
          <p:spPr bwMode="auto">
            <a:xfrm>
              <a:off x="5524" y="2562"/>
              <a:ext cx="237" cy="716"/>
            </a:xfrm>
            <a:custGeom>
              <a:avLst/>
              <a:gdLst>
                <a:gd name="T0" fmla="*/ 98 w 98"/>
                <a:gd name="T1" fmla="*/ 251 h 300"/>
                <a:gd name="T2" fmla="*/ 49 w 98"/>
                <a:gd name="T3" fmla="*/ 300 h 300"/>
                <a:gd name="T4" fmla="*/ 0 w 98"/>
                <a:gd name="T5" fmla="*/ 251 h 300"/>
                <a:gd name="T6" fmla="*/ 29 w 98"/>
                <a:gd name="T7" fmla="*/ 206 h 300"/>
                <a:gd name="T8" fmla="*/ 24 w 98"/>
                <a:gd name="T9" fmla="*/ 159 h 300"/>
                <a:gd name="T10" fmla="*/ 22 w 98"/>
                <a:gd name="T11" fmla="*/ 147 h 300"/>
                <a:gd name="T12" fmla="*/ 19 w 98"/>
                <a:gd name="T13" fmla="*/ 125 h 300"/>
                <a:gd name="T14" fmla="*/ 18 w 98"/>
                <a:gd name="T15" fmla="*/ 113 h 300"/>
                <a:gd name="T16" fmla="*/ 16 w 98"/>
                <a:gd name="T17" fmla="*/ 97 h 300"/>
                <a:gd name="T18" fmla="*/ 15 w 98"/>
                <a:gd name="T19" fmla="*/ 84 h 300"/>
                <a:gd name="T20" fmla="*/ 12 w 98"/>
                <a:gd name="T21" fmla="*/ 63 h 300"/>
                <a:gd name="T22" fmla="*/ 11 w 98"/>
                <a:gd name="T23" fmla="*/ 50 h 300"/>
                <a:gd name="T24" fmla="*/ 8 w 98"/>
                <a:gd name="T25" fmla="*/ 26 h 300"/>
                <a:gd name="T26" fmla="*/ 7 w 98"/>
                <a:gd name="T27" fmla="*/ 14 h 300"/>
                <a:gd name="T28" fmla="*/ 5 w 98"/>
                <a:gd name="T29" fmla="*/ 0 h 300"/>
                <a:gd name="T30" fmla="*/ 94 w 98"/>
                <a:gd name="T31" fmla="*/ 2 h 300"/>
                <a:gd name="T32" fmla="*/ 69 w 98"/>
                <a:gd name="T33" fmla="*/ 206 h 300"/>
                <a:gd name="T34" fmla="*/ 98 w 98"/>
                <a:gd name="T35" fmla="*/ 251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8" h="300">
                  <a:moveTo>
                    <a:pt x="98" y="251"/>
                  </a:moveTo>
                  <a:cubicBezTo>
                    <a:pt x="98" y="278"/>
                    <a:pt x="76" y="300"/>
                    <a:pt x="49" y="300"/>
                  </a:cubicBezTo>
                  <a:cubicBezTo>
                    <a:pt x="22" y="300"/>
                    <a:pt x="0" y="278"/>
                    <a:pt x="0" y="251"/>
                  </a:cubicBezTo>
                  <a:cubicBezTo>
                    <a:pt x="0" y="230"/>
                    <a:pt x="12" y="213"/>
                    <a:pt x="29" y="206"/>
                  </a:cubicBezTo>
                  <a:cubicBezTo>
                    <a:pt x="28" y="199"/>
                    <a:pt x="26" y="182"/>
                    <a:pt x="24" y="159"/>
                  </a:cubicBezTo>
                  <a:cubicBezTo>
                    <a:pt x="23" y="155"/>
                    <a:pt x="23" y="151"/>
                    <a:pt x="22" y="147"/>
                  </a:cubicBezTo>
                  <a:cubicBezTo>
                    <a:pt x="21" y="140"/>
                    <a:pt x="20" y="133"/>
                    <a:pt x="19" y="125"/>
                  </a:cubicBezTo>
                  <a:cubicBezTo>
                    <a:pt x="19" y="121"/>
                    <a:pt x="18" y="117"/>
                    <a:pt x="18" y="113"/>
                  </a:cubicBezTo>
                  <a:cubicBezTo>
                    <a:pt x="17" y="107"/>
                    <a:pt x="17" y="102"/>
                    <a:pt x="16" y="97"/>
                  </a:cubicBezTo>
                  <a:cubicBezTo>
                    <a:pt x="16" y="93"/>
                    <a:pt x="15" y="88"/>
                    <a:pt x="15" y="84"/>
                  </a:cubicBezTo>
                  <a:cubicBezTo>
                    <a:pt x="14" y="77"/>
                    <a:pt x="13" y="70"/>
                    <a:pt x="12" y="63"/>
                  </a:cubicBezTo>
                  <a:cubicBezTo>
                    <a:pt x="12" y="59"/>
                    <a:pt x="11" y="54"/>
                    <a:pt x="11" y="50"/>
                  </a:cubicBezTo>
                  <a:cubicBezTo>
                    <a:pt x="10" y="42"/>
                    <a:pt x="9" y="33"/>
                    <a:pt x="8" y="26"/>
                  </a:cubicBezTo>
                  <a:cubicBezTo>
                    <a:pt x="7" y="22"/>
                    <a:pt x="7" y="17"/>
                    <a:pt x="7" y="14"/>
                  </a:cubicBezTo>
                  <a:cubicBezTo>
                    <a:pt x="6" y="6"/>
                    <a:pt x="5" y="1"/>
                    <a:pt x="5" y="0"/>
                  </a:cubicBezTo>
                  <a:cubicBezTo>
                    <a:pt x="5" y="2"/>
                    <a:pt x="94" y="1"/>
                    <a:pt x="94" y="2"/>
                  </a:cubicBezTo>
                  <a:cubicBezTo>
                    <a:pt x="94" y="2"/>
                    <a:pt x="73" y="182"/>
                    <a:pt x="69" y="206"/>
                  </a:cubicBezTo>
                  <a:cubicBezTo>
                    <a:pt x="86" y="213"/>
                    <a:pt x="98" y="231"/>
                    <a:pt x="98" y="251"/>
                  </a:cubicBezTo>
                  <a:close/>
                </a:path>
              </a:pathLst>
            </a:custGeom>
            <a:solidFill>
              <a:srgbClr val="EF75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3" name="Freeform 55">
              <a:extLst>
                <a:ext uri="{FF2B5EF4-FFF2-40B4-BE49-F238E27FC236}">
                  <a16:creationId xmlns:a16="http://schemas.microsoft.com/office/drawing/2014/main" id="{0B101896-0AD5-4332-8180-9496F9FB622C}"/>
                </a:ext>
              </a:extLst>
            </p:cNvPr>
            <p:cNvSpPr>
              <a:spLocks/>
            </p:cNvSpPr>
            <p:nvPr/>
          </p:nvSpPr>
          <p:spPr bwMode="auto">
            <a:xfrm>
              <a:off x="5541" y="2595"/>
              <a:ext cx="148" cy="29"/>
            </a:xfrm>
            <a:custGeom>
              <a:avLst/>
              <a:gdLst>
                <a:gd name="T0" fmla="*/ 61 w 61"/>
                <a:gd name="T1" fmla="*/ 6 h 12"/>
                <a:gd name="T2" fmla="*/ 55 w 61"/>
                <a:gd name="T3" fmla="*/ 12 h 12"/>
                <a:gd name="T4" fmla="*/ 1 w 61"/>
                <a:gd name="T5" fmla="*/ 12 h 12"/>
                <a:gd name="T6" fmla="*/ 0 w 61"/>
                <a:gd name="T7" fmla="*/ 0 h 12"/>
                <a:gd name="T8" fmla="*/ 54 w 61"/>
                <a:gd name="T9" fmla="*/ 0 h 12"/>
                <a:gd name="T10" fmla="*/ 61 w 61"/>
                <a:gd name="T11" fmla="*/ 6 h 12"/>
              </a:gdLst>
              <a:ahLst/>
              <a:cxnLst>
                <a:cxn ang="0">
                  <a:pos x="T0" y="T1"/>
                </a:cxn>
                <a:cxn ang="0">
                  <a:pos x="T2" y="T3"/>
                </a:cxn>
                <a:cxn ang="0">
                  <a:pos x="T4" y="T5"/>
                </a:cxn>
                <a:cxn ang="0">
                  <a:pos x="T6" y="T7"/>
                </a:cxn>
                <a:cxn ang="0">
                  <a:pos x="T8" y="T9"/>
                </a:cxn>
                <a:cxn ang="0">
                  <a:pos x="T10" y="T11"/>
                </a:cxn>
              </a:cxnLst>
              <a:rect l="0" t="0" r="r" b="b"/>
              <a:pathLst>
                <a:path w="61" h="12">
                  <a:moveTo>
                    <a:pt x="61" y="6"/>
                  </a:moveTo>
                  <a:cubicBezTo>
                    <a:pt x="61" y="9"/>
                    <a:pt x="58" y="12"/>
                    <a:pt x="55" y="12"/>
                  </a:cubicBezTo>
                  <a:cubicBezTo>
                    <a:pt x="1" y="12"/>
                    <a:pt x="1" y="12"/>
                    <a:pt x="1" y="12"/>
                  </a:cubicBezTo>
                  <a:cubicBezTo>
                    <a:pt x="0" y="8"/>
                    <a:pt x="0" y="3"/>
                    <a:pt x="0" y="0"/>
                  </a:cubicBezTo>
                  <a:cubicBezTo>
                    <a:pt x="54" y="0"/>
                    <a:pt x="54" y="0"/>
                    <a:pt x="54" y="0"/>
                  </a:cubicBezTo>
                  <a:cubicBezTo>
                    <a:pt x="57" y="0"/>
                    <a:pt x="60" y="2"/>
                    <a:pt x="61"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4" name="Freeform 56">
              <a:extLst>
                <a:ext uri="{FF2B5EF4-FFF2-40B4-BE49-F238E27FC236}">
                  <a16:creationId xmlns:a16="http://schemas.microsoft.com/office/drawing/2014/main" id="{4AA5C1A2-4F89-45B9-B5F0-C53B51E00621}"/>
                </a:ext>
              </a:extLst>
            </p:cNvPr>
            <p:cNvSpPr>
              <a:spLocks/>
            </p:cNvSpPr>
            <p:nvPr/>
          </p:nvSpPr>
          <p:spPr bwMode="auto">
            <a:xfrm>
              <a:off x="5551" y="2681"/>
              <a:ext cx="70" cy="31"/>
            </a:xfrm>
            <a:custGeom>
              <a:avLst/>
              <a:gdLst>
                <a:gd name="T0" fmla="*/ 29 w 29"/>
                <a:gd name="T1" fmla="*/ 6 h 13"/>
                <a:gd name="T2" fmla="*/ 23 w 29"/>
                <a:gd name="T3" fmla="*/ 13 h 13"/>
                <a:gd name="T4" fmla="*/ 1 w 29"/>
                <a:gd name="T5" fmla="*/ 13 h 13"/>
                <a:gd name="T6" fmla="*/ 0 w 29"/>
                <a:gd name="T7" fmla="*/ 0 h 13"/>
                <a:gd name="T8" fmla="*/ 22 w 29"/>
                <a:gd name="T9" fmla="*/ 0 h 13"/>
                <a:gd name="T10" fmla="*/ 29 w 29"/>
                <a:gd name="T11" fmla="*/ 6 h 13"/>
              </a:gdLst>
              <a:ahLst/>
              <a:cxnLst>
                <a:cxn ang="0">
                  <a:pos x="T0" y="T1"/>
                </a:cxn>
                <a:cxn ang="0">
                  <a:pos x="T2" y="T3"/>
                </a:cxn>
                <a:cxn ang="0">
                  <a:pos x="T4" y="T5"/>
                </a:cxn>
                <a:cxn ang="0">
                  <a:pos x="T6" y="T7"/>
                </a:cxn>
                <a:cxn ang="0">
                  <a:pos x="T8" y="T9"/>
                </a:cxn>
                <a:cxn ang="0">
                  <a:pos x="T10" y="T11"/>
                </a:cxn>
              </a:cxnLst>
              <a:rect l="0" t="0" r="r" b="b"/>
              <a:pathLst>
                <a:path w="29" h="13">
                  <a:moveTo>
                    <a:pt x="29" y="6"/>
                  </a:moveTo>
                  <a:cubicBezTo>
                    <a:pt x="29" y="9"/>
                    <a:pt x="26" y="13"/>
                    <a:pt x="23" y="13"/>
                  </a:cubicBezTo>
                  <a:cubicBezTo>
                    <a:pt x="1" y="13"/>
                    <a:pt x="1" y="13"/>
                    <a:pt x="1" y="13"/>
                  </a:cubicBezTo>
                  <a:cubicBezTo>
                    <a:pt x="1" y="9"/>
                    <a:pt x="0" y="4"/>
                    <a:pt x="0" y="0"/>
                  </a:cubicBezTo>
                  <a:cubicBezTo>
                    <a:pt x="22" y="0"/>
                    <a:pt x="22" y="0"/>
                    <a:pt x="22" y="0"/>
                  </a:cubicBezTo>
                  <a:cubicBezTo>
                    <a:pt x="25" y="0"/>
                    <a:pt x="28" y="2"/>
                    <a:pt x="29"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5" name="Freeform 57">
              <a:extLst>
                <a:ext uri="{FF2B5EF4-FFF2-40B4-BE49-F238E27FC236}">
                  <a16:creationId xmlns:a16="http://schemas.microsoft.com/office/drawing/2014/main" id="{3D96BD6D-804E-4985-A8DB-091221093EA9}"/>
                </a:ext>
              </a:extLst>
            </p:cNvPr>
            <p:cNvSpPr>
              <a:spLocks/>
            </p:cNvSpPr>
            <p:nvPr/>
          </p:nvSpPr>
          <p:spPr bwMode="auto">
            <a:xfrm>
              <a:off x="5561" y="2762"/>
              <a:ext cx="128" cy="31"/>
            </a:xfrm>
            <a:custGeom>
              <a:avLst/>
              <a:gdLst>
                <a:gd name="T0" fmla="*/ 53 w 53"/>
                <a:gd name="T1" fmla="*/ 6 h 13"/>
                <a:gd name="T2" fmla="*/ 47 w 53"/>
                <a:gd name="T3" fmla="*/ 13 h 13"/>
                <a:gd name="T4" fmla="*/ 1 w 53"/>
                <a:gd name="T5" fmla="*/ 13 h 13"/>
                <a:gd name="T6" fmla="*/ 0 w 53"/>
                <a:gd name="T7" fmla="*/ 0 h 13"/>
                <a:gd name="T8" fmla="*/ 46 w 53"/>
                <a:gd name="T9" fmla="*/ 0 h 13"/>
                <a:gd name="T10" fmla="*/ 53 w 53"/>
                <a:gd name="T11" fmla="*/ 6 h 13"/>
              </a:gdLst>
              <a:ahLst/>
              <a:cxnLst>
                <a:cxn ang="0">
                  <a:pos x="T0" y="T1"/>
                </a:cxn>
                <a:cxn ang="0">
                  <a:pos x="T2" y="T3"/>
                </a:cxn>
                <a:cxn ang="0">
                  <a:pos x="T4" y="T5"/>
                </a:cxn>
                <a:cxn ang="0">
                  <a:pos x="T6" y="T7"/>
                </a:cxn>
                <a:cxn ang="0">
                  <a:pos x="T8" y="T9"/>
                </a:cxn>
                <a:cxn ang="0">
                  <a:pos x="T10" y="T11"/>
                </a:cxn>
              </a:cxnLst>
              <a:rect l="0" t="0" r="r" b="b"/>
              <a:pathLst>
                <a:path w="53" h="13">
                  <a:moveTo>
                    <a:pt x="53" y="6"/>
                  </a:moveTo>
                  <a:cubicBezTo>
                    <a:pt x="53" y="9"/>
                    <a:pt x="50" y="13"/>
                    <a:pt x="47" y="13"/>
                  </a:cubicBezTo>
                  <a:cubicBezTo>
                    <a:pt x="1" y="13"/>
                    <a:pt x="1" y="13"/>
                    <a:pt x="1" y="13"/>
                  </a:cubicBezTo>
                  <a:cubicBezTo>
                    <a:pt x="1" y="9"/>
                    <a:pt x="0" y="4"/>
                    <a:pt x="0" y="0"/>
                  </a:cubicBezTo>
                  <a:cubicBezTo>
                    <a:pt x="46" y="0"/>
                    <a:pt x="46" y="0"/>
                    <a:pt x="46" y="0"/>
                  </a:cubicBezTo>
                  <a:cubicBezTo>
                    <a:pt x="49" y="0"/>
                    <a:pt x="52" y="2"/>
                    <a:pt x="53"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6" name="Freeform 58">
              <a:extLst>
                <a:ext uri="{FF2B5EF4-FFF2-40B4-BE49-F238E27FC236}">
                  <a16:creationId xmlns:a16="http://schemas.microsoft.com/office/drawing/2014/main" id="{5F323FDA-DAA0-4222-8E65-DB02EDB3442A}"/>
                </a:ext>
              </a:extLst>
            </p:cNvPr>
            <p:cNvSpPr>
              <a:spLocks/>
            </p:cNvSpPr>
            <p:nvPr/>
          </p:nvSpPr>
          <p:spPr bwMode="auto">
            <a:xfrm>
              <a:off x="5568" y="2831"/>
              <a:ext cx="53" cy="29"/>
            </a:xfrm>
            <a:custGeom>
              <a:avLst/>
              <a:gdLst>
                <a:gd name="T0" fmla="*/ 22 w 22"/>
                <a:gd name="T1" fmla="*/ 6 h 12"/>
                <a:gd name="T2" fmla="*/ 16 w 22"/>
                <a:gd name="T3" fmla="*/ 12 h 12"/>
                <a:gd name="T4" fmla="*/ 1 w 22"/>
                <a:gd name="T5" fmla="*/ 12 h 12"/>
                <a:gd name="T6" fmla="*/ 0 w 22"/>
                <a:gd name="T7" fmla="*/ 0 h 12"/>
                <a:gd name="T8" fmla="*/ 15 w 22"/>
                <a:gd name="T9" fmla="*/ 0 h 12"/>
                <a:gd name="T10" fmla="*/ 22 w 22"/>
                <a:gd name="T11" fmla="*/ 6 h 12"/>
              </a:gdLst>
              <a:ahLst/>
              <a:cxnLst>
                <a:cxn ang="0">
                  <a:pos x="T0" y="T1"/>
                </a:cxn>
                <a:cxn ang="0">
                  <a:pos x="T2" y="T3"/>
                </a:cxn>
                <a:cxn ang="0">
                  <a:pos x="T4" y="T5"/>
                </a:cxn>
                <a:cxn ang="0">
                  <a:pos x="T6" y="T7"/>
                </a:cxn>
                <a:cxn ang="0">
                  <a:pos x="T8" y="T9"/>
                </a:cxn>
                <a:cxn ang="0">
                  <a:pos x="T10" y="T11"/>
                </a:cxn>
              </a:cxnLst>
              <a:rect l="0" t="0" r="r" b="b"/>
              <a:pathLst>
                <a:path w="22" h="12">
                  <a:moveTo>
                    <a:pt x="22" y="6"/>
                  </a:moveTo>
                  <a:cubicBezTo>
                    <a:pt x="22" y="9"/>
                    <a:pt x="19" y="12"/>
                    <a:pt x="16" y="12"/>
                  </a:cubicBezTo>
                  <a:cubicBezTo>
                    <a:pt x="1" y="12"/>
                    <a:pt x="1" y="12"/>
                    <a:pt x="1" y="12"/>
                  </a:cubicBezTo>
                  <a:cubicBezTo>
                    <a:pt x="1" y="8"/>
                    <a:pt x="0" y="4"/>
                    <a:pt x="0" y="0"/>
                  </a:cubicBezTo>
                  <a:cubicBezTo>
                    <a:pt x="15" y="0"/>
                    <a:pt x="15" y="0"/>
                    <a:pt x="15" y="0"/>
                  </a:cubicBezTo>
                  <a:cubicBezTo>
                    <a:pt x="18" y="0"/>
                    <a:pt x="21" y="2"/>
                    <a:pt x="22"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7" name="Freeform 59">
              <a:extLst>
                <a:ext uri="{FF2B5EF4-FFF2-40B4-BE49-F238E27FC236}">
                  <a16:creationId xmlns:a16="http://schemas.microsoft.com/office/drawing/2014/main" id="{0D669F10-C4DA-43C5-BD2A-6713AD676064}"/>
                </a:ext>
              </a:extLst>
            </p:cNvPr>
            <p:cNvSpPr>
              <a:spLocks/>
            </p:cNvSpPr>
            <p:nvPr/>
          </p:nvSpPr>
          <p:spPr bwMode="auto">
            <a:xfrm>
              <a:off x="5578" y="2912"/>
              <a:ext cx="111" cy="29"/>
            </a:xfrm>
            <a:custGeom>
              <a:avLst/>
              <a:gdLst>
                <a:gd name="T0" fmla="*/ 46 w 46"/>
                <a:gd name="T1" fmla="*/ 5 h 12"/>
                <a:gd name="T2" fmla="*/ 40 w 46"/>
                <a:gd name="T3" fmla="*/ 12 h 12"/>
                <a:gd name="T4" fmla="*/ 2 w 46"/>
                <a:gd name="T5" fmla="*/ 12 h 12"/>
                <a:gd name="T6" fmla="*/ 0 w 46"/>
                <a:gd name="T7" fmla="*/ 0 h 12"/>
                <a:gd name="T8" fmla="*/ 39 w 46"/>
                <a:gd name="T9" fmla="*/ 0 h 12"/>
                <a:gd name="T10" fmla="*/ 46 w 46"/>
                <a:gd name="T11" fmla="*/ 5 h 12"/>
              </a:gdLst>
              <a:ahLst/>
              <a:cxnLst>
                <a:cxn ang="0">
                  <a:pos x="T0" y="T1"/>
                </a:cxn>
                <a:cxn ang="0">
                  <a:pos x="T2" y="T3"/>
                </a:cxn>
                <a:cxn ang="0">
                  <a:pos x="T4" y="T5"/>
                </a:cxn>
                <a:cxn ang="0">
                  <a:pos x="T6" y="T7"/>
                </a:cxn>
                <a:cxn ang="0">
                  <a:pos x="T8" y="T9"/>
                </a:cxn>
                <a:cxn ang="0">
                  <a:pos x="T10" y="T11"/>
                </a:cxn>
              </a:cxnLst>
              <a:rect l="0" t="0" r="r" b="b"/>
              <a:pathLst>
                <a:path w="46" h="12">
                  <a:moveTo>
                    <a:pt x="46" y="5"/>
                  </a:moveTo>
                  <a:cubicBezTo>
                    <a:pt x="46" y="9"/>
                    <a:pt x="43" y="12"/>
                    <a:pt x="40" y="12"/>
                  </a:cubicBezTo>
                  <a:cubicBezTo>
                    <a:pt x="2" y="12"/>
                    <a:pt x="2" y="12"/>
                    <a:pt x="2" y="12"/>
                  </a:cubicBezTo>
                  <a:cubicBezTo>
                    <a:pt x="1" y="8"/>
                    <a:pt x="1" y="4"/>
                    <a:pt x="0" y="0"/>
                  </a:cubicBezTo>
                  <a:cubicBezTo>
                    <a:pt x="39" y="0"/>
                    <a:pt x="39" y="0"/>
                    <a:pt x="39" y="0"/>
                  </a:cubicBezTo>
                  <a:cubicBezTo>
                    <a:pt x="42" y="0"/>
                    <a:pt x="45" y="2"/>
                    <a:pt x="46"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78" name="Group 62">
            <a:extLst>
              <a:ext uri="{FF2B5EF4-FFF2-40B4-BE49-F238E27FC236}">
                <a16:creationId xmlns:a16="http://schemas.microsoft.com/office/drawing/2014/main" id="{BAD1B1EE-E414-4735-ADB3-5F26796BE98E}"/>
              </a:ext>
            </a:extLst>
          </p:cNvPr>
          <p:cNvGrpSpPr>
            <a:grpSpLocks noChangeAspect="1"/>
          </p:cNvGrpSpPr>
          <p:nvPr/>
        </p:nvGrpSpPr>
        <p:grpSpPr bwMode="auto">
          <a:xfrm>
            <a:off x="8134261" y="1411574"/>
            <a:ext cx="753381" cy="757528"/>
            <a:chOff x="5253" y="1040"/>
            <a:chExt cx="545" cy="548"/>
          </a:xfrm>
        </p:grpSpPr>
        <p:sp>
          <p:nvSpPr>
            <p:cNvPr id="480" name="Oval 63">
              <a:extLst>
                <a:ext uri="{FF2B5EF4-FFF2-40B4-BE49-F238E27FC236}">
                  <a16:creationId xmlns:a16="http://schemas.microsoft.com/office/drawing/2014/main" id="{310766F6-C16E-405D-A039-FF89DEBADE9C}"/>
                </a:ext>
              </a:extLst>
            </p:cNvPr>
            <p:cNvSpPr>
              <a:spLocks noChangeArrowheads="1"/>
            </p:cNvSpPr>
            <p:nvPr/>
          </p:nvSpPr>
          <p:spPr bwMode="auto">
            <a:xfrm>
              <a:off x="5253" y="1040"/>
              <a:ext cx="545" cy="548"/>
            </a:xfrm>
            <a:prstGeom prst="ellipse">
              <a:avLst/>
            </a:prstGeom>
            <a:noFill/>
            <a:ln w="14288" cap="flat">
              <a:solidFill>
                <a:srgbClr val="EF758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1" name="Oval 64">
              <a:extLst>
                <a:ext uri="{FF2B5EF4-FFF2-40B4-BE49-F238E27FC236}">
                  <a16:creationId xmlns:a16="http://schemas.microsoft.com/office/drawing/2014/main" id="{4BBBD4D7-5DC2-43EC-ACE9-F1C4DBB99E2D}"/>
                </a:ext>
              </a:extLst>
            </p:cNvPr>
            <p:cNvSpPr>
              <a:spLocks noChangeArrowheads="1"/>
            </p:cNvSpPr>
            <p:nvPr/>
          </p:nvSpPr>
          <p:spPr bwMode="auto">
            <a:xfrm>
              <a:off x="5325" y="1115"/>
              <a:ext cx="401" cy="399"/>
            </a:xfrm>
            <a:prstGeom prst="ellipse">
              <a:avLst/>
            </a:prstGeom>
            <a:noFill/>
            <a:ln w="14288" cap="flat">
              <a:solidFill>
                <a:srgbClr val="EF758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2" name="Oval 65">
              <a:extLst>
                <a:ext uri="{FF2B5EF4-FFF2-40B4-BE49-F238E27FC236}">
                  <a16:creationId xmlns:a16="http://schemas.microsoft.com/office/drawing/2014/main" id="{8E06FD19-D6F6-4323-B6C8-A999F81F0681}"/>
                </a:ext>
              </a:extLst>
            </p:cNvPr>
            <p:cNvSpPr>
              <a:spLocks noChangeArrowheads="1"/>
            </p:cNvSpPr>
            <p:nvPr/>
          </p:nvSpPr>
          <p:spPr bwMode="auto">
            <a:xfrm>
              <a:off x="5440" y="1228"/>
              <a:ext cx="171" cy="170"/>
            </a:xfrm>
            <a:prstGeom prst="ellipse">
              <a:avLst/>
            </a:prstGeom>
            <a:solidFill>
              <a:srgbClr val="EF75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83" name="Group 68">
            <a:extLst>
              <a:ext uri="{FF2B5EF4-FFF2-40B4-BE49-F238E27FC236}">
                <a16:creationId xmlns:a16="http://schemas.microsoft.com/office/drawing/2014/main" id="{3F2DB3B3-A54A-4268-9BAA-8177382688AB}"/>
              </a:ext>
            </a:extLst>
          </p:cNvPr>
          <p:cNvGrpSpPr>
            <a:grpSpLocks noChangeAspect="1"/>
          </p:cNvGrpSpPr>
          <p:nvPr/>
        </p:nvGrpSpPr>
        <p:grpSpPr bwMode="auto">
          <a:xfrm>
            <a:off x="2358512" y="1128770"/>
            <a:ext cx="1028818" cy="1033405"/>
            <a:chOff x="1067" y="1040"/>
            <a:chExt cx="673" cy="676"/>
          </a:xfrm>
        </p:grpSpPr>
        <p:sp>
          <p:nvSpPr>
            <p:cNvPr id="485" name="Freeform 69">
              <a:extLst>
                <a:ext uri="{FF2B5EF4-FFF2-40B4-BE49-F238E27FC236}">
                  <a16:creationId xmlns:a16="http://schemas.microsoft.com/office/drawing/2014/main" id="{A33321FA-303C-4382-B9B0-73A1350EF5F5}"/>
                </a:ext>
              </a:extLst>
            </p:cNvPr>
            <p:cNvSpPr>
              <a:spLocks/>
            </p:cNvSpPr>
            <p:nvPr/>
          </p:nvSpPr>
          <p:spPr bwMode="auto">
            <a:xfrm>
              <a:off x="1331" y="1091"/>
              <a:ext cx="373" cy="374"/>
            </a:xfrm>
            <a:custGeom>
              <a:avLst/>
              <a:gdLst>
                <a:gd name="T0" fmla="*/ 156 w 156"/>
                <a:gd name="T1" fmla="*/ 78 h 156"/>
                <a:gd name="T2" fmla="*/ 78 w 156"/>
                <a:gd name="T3" fmla="*/ 156 h 156"/>
                <a:gd name="T4" fmla="*/ 14 w 156"/>
                <a:gd name="T5" fmla="*/ 122 h 156"/>
                <a:gd name="T6" fmla="*/ 0 w 156"/>
                <a:gd name="T7" fmla="*/ 78 h 156"/>
                <a:gd name="T8" fmla="*/ 78 w 156"/>
                <a:gd name="T9" fmla="*/ 0 h 156"/>
                <a:gd name="T10" fmla="*/ 121 w 156"/>
                <a:gd name="T11" fmla="*/ 13 h 156"/>
                <a:gd name="T12" fmla="*/ 156 w 156"/>
                <a:gd name="T13" fmla="*/ 78 h 156"/>
              </a:gdLst>
              <a:ahLst/>
              <a:cxnLst>
                <a:cxn ang="0">
                  <a:pos x="T0" y="T1"/>
                </a:cxn>
                <a:cxn ang="0">
                  <a:pos x="T2" y="T3"/>
                </a:cxn>
                <a:cxn ang="0">
                  <a:pos x="T4" y="T5"/>
                </a:cxn>
                <a:cxn ang="0">
                  <a:pos x="T6" y="T7"/>
                </a:cxn>
                <a:cxn ang="0">
                  <a:pos x="T8" y="T9"/>
                </a:cxn>
                <a:cxn ang="0">
                  <a:pos x="T10" y="T11"/>
                </a:cxn>
                <a:cxn ang="0">
                  <a:pos x="T12" y="T13"/>
                </a:cxn>
              </a:cxnLst>
              <a:rect l="0" t="0" r="r" b="b"/>
              <a:pathLst>
                <a:path w="156" h="156">
                  <a:moveTo>
                    <a:pt x="156" y="78"/>
                  </a:moveTo>
                  <a:cubicBezTo>
                    <a:pt x="156" y="121"/>
                    <a:pt x="121" y="156"/>
                    <a:pt x="78" y="156"/>
                  </a:cubicBezTo>
                  <a:cubicBezTo>
                    <a:pt x="51" y="156"/>
                    <a:pt x="28" y="143"/>
                    <a:pt x="14" y="122"/>
                  </a:cubicBezTo>
                  <a:cubicBezTo>
                    <a:pt x="5" y="110"/>
                    <a:pt x="0" y="94"/>
                    <a:pt x="0" y="78"/>
                  </a:cubicBezTo>
                  <a:cubicBezTo>
                    <a:pt x="0" y="35"/>
                    <a:pt x="35" y="0"/>
                    <a:pt x="78" y="0"/>
                  </a:cubicBezTo>
                  <a:cubicBezTo>
                    <a:pt x="94" y="0"/>
                    <a:pt x="109" y="5"/>
                    <a:pt x="121" y="13"/>
                  </a:cubicBezTo>
                  <a:cubicBezTo>
                    <a:pt x="142" y="27"/>
                    <a:pt x="156" y="51"/>
                    <a:pt x="156" y="78"/>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6" name="Freeform 70">
              <a:extLst>
                <a:ext uri="{FF2B5EF4-FFF2-40B4-BE49-F238E27FC236}">
                  <a16:creationId xmlns:a16="http://schemas.microsoft.com/office/drawing/2014/main" id="{4F00C92C-FD32-417A-9868-F8BF62654FC0}"/>
                </a:ext>
              </a:extLst>
            </p:cNvPr>
            <p:cNvSpPr>
              <a:spLocks/>
            </p:cNvSpPr>
            <p:nvPr/>
          </p:nvSpPr>
          <p:spPr bwMode="auto">
            <a:xfrm>
              <a:off x="1393" y="1072"/>
              <a:ext cx="81" cy="83"/>
            </a:xfrm>
            <a:custGeom>
              <a:avLst/>
              <a:gdLst>
                <a:gd name="T0" fmla="*/ 34 w 34"/>
                <a:gd name="T1" fmla="*/ 18 h 35"/>
                <a:gd name="T2" fmla="*/ 30 w 34"/>
                <a:gd name="T3" fmla="*/ 28 h 35"/>
                <a:gd name="T4" fmla="*/ 28 w 34"/>
                <a:gd name="T5" fmla="*/ 30 h 35"/>
                <a:gd name="T6" fmla="*/ 20 w 34"/>
                <a:gd name="T7" fmla="*/ 34 h 35"/>
                <a:gd name="T8" fmla="*/ 17 w 34"/>
                <a:gd name="T9" fmla="*/ 35 h 35"/>
                <a:gd name="T10" fmla="*/ 17 w 34"/>
                <a:gd name="T11" fmla="*/ 35 h 35"/>
                <a:gd name="T12" fmla="*/ 0 w 34"/>
                <a:gd name="T13" fmla="*/ 18 h 35"/>
                <a:gd name="T14" fmla="*/ 17 w 34"/>
                <a:gd name="T15" fmla="*/ 0 h 35"/>
                <a:gd name="T16" fmla="*/ 34 w 34"/>
                <a:gd name="T17" fmla="*/ 18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35">
                  <a:moveTo>
                    <a:pt x="34" y="18"/>
                  </a:moveTo>
                  <a:cubicBezTo>
                    <a:pt x="34" y="21"/>
                    <a:pt x="32" y="25"/>
                    <a:pt x="30" y="28"/>
                  </a:cubicBezTo>
                  <a:cubicBezTo>
                    <a:pt x="30" y="29"/>
                    <a:pt x="29" y="30"/>
                    <a:pt x="28" y="30"/>
                  </a:cubicBezTo>
                  <a:cubicBezTo>
                    <a:pt x="26" y="32"/>
                    <a:pt x="23" y="34"/>
                    <a:pt x="20" y="34"/>
                  </a:cubicBezTo>
                  <a:cubicBezTo>
                    <a:pt x="19" y="34"/>
                    <a:pt x="18" y="35"/>
                    <a:pt x="17" y="35"/>
                  </a:cubicBezTo>
                  <a:cubicBezTo>
                    <a:pt x="17" y="35"/>
                    <a:pt x="17" y="35"/>
                    <a:pt x="17" y="35"/>
                  </a:cubicBezTo>
                  <a:cubicBezTo>
                    <a:pt x="7" y="35"/>
                    <a:pt x="0" y="27"/>
                    <a:pt x="0" y="18"/>
                  </a:cubicBezTo>
                  <a:cubicBezTo>
                    <a:pt x="0" y="8"/>
                    <a:pt x="7" y="0"/>
                    <a:pt x="17" y="0"/>
                  </a:cubicBezTo>
                  <a:cubicBezTo>
                    <a:pt x="26" y="0"/>
                    <a:pt x="34" y="8"/>
                    <a:pt x="34" y="18"/>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7" name="Freeform 71">
              <a:extLst>
                <a:ext uri="{FF2B5EF4-FFF2-40B4-BE49-F238E27FC236}">
                  <a16:creationId xmlns:a16="http://schemas.microsoft.com/office/drawing/2014/main" id="{BF9146D6-EB35-47F4-9E8E-C3E277ACC7F9}"/>
                </a:ext>
              </a:extLst>
            </p:cNvPr>
            <p:cNvSpPr>
              <a:spLocks/>
            </p:cNvSpPr>
            <p:nvPr/>
          </p:nvSpPr>
          <p:spPr bwMode="auto">
            <a:xfrm>
              <a:off x="1309" y="1208"/>
              <a:ext cx="94" cy="94"/>
            </a:xfrm>
            <a:custGeom>
              <a:avLst/>
              <a:gdLst>
                <a:gd name="T0" fmla="*/ 39 w 39"/>
                <a:gd name="T1" fmla="*/ 19 h 39"/>
                <a:gd name="T2" fmla="*/ 37 w 39"/>
                <a:gd name="T3" fmla="*/ 29 h 39"/>
                <a:gd name="T4" fmla="*/ 35 w 39"/>
                <a:gd name="T5" fmla="*/ 32 h 39"/>
                <a:gd name="T6" fmla="*/ 20 w 39"/>
                <a:gd name="T7" fmla="*/ 39 h 39"/>
                <a:gd name="T8" fmla="*/ 0 w 39"/>
                <a:gd name="T9" fmla="*/ 19 h 39"/>
                <a:gd name="T10" fmla="*/ 20 w 39"/>
                <a:gd name="T11" fmla="*/ 0 h 39"/>
                <a:gd name="T12" fmla="*/ 39 w 39"/>
                <a:gd name="T13" fmla="*/ 15 h 39"/>
                <a:gd name="T14" fmla="*/ 39 w 39"/>
                <a:gd name="T15" fmla="*/ 17 h 39"/>
                <a:gd name="T16" fmla="*/ 39 w 39"/>
                <a:gd name="T17" fmla="*/ 1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39">
                  <a:moveTo>
                    <a:pt x="39" y="19"/>
                  </a:moveTo>
                  <a:cubicBezTo>
                    <a:pt x="39" y="23"/>
                    <a:pt x="38" y="26"/>
                    <a:pt x="37" y="29"/>
                  </a:cubicBezTo>
                  <a:cubicBezTo>
                    <a:pt x="36" y="30"/>
                    <a:pt x="35" y="31"/>
                    <a:pt x="35" y="32"/>
                  </a:cubicBezTo>
                  <a:cubicBezTo>
                    <a:pt x="31" y="36"/>
                    <a:pt x="26" y="39"/>
                    <a:pt x="20" y="39"/>
                  </a:cubicBezTo>
                  <a:cubicBezTo>
                    <a:pt x="9" y="39"/>
                    <a:pt x="0" y="30"/>
                    <a:pt x="0" y="19"/>
                  </a:cubicBezTo>
                  <a:cubicBezTo>
                    <a:pt x="0" y="9"/>
                    <a:pt x="9" y="0"/>
                    <a:pt x="20" y="0"/>
                  </a:cubicBezTo>
                  <a:cubicBezTo>
                    <a:pt x="29" y="0"/>
                    <a:pt x="37" y="6"/>
                    <a:pt x="39" y="15"/>
                  </a:cubicBezTo>
                  <a:cubicBezTo>
                    <a:pt x="39" y="16"/>
                    <a:pt x="39" y="16"/>
                    <a:pt x="39" y="17"/>
                  </a:cubicBezTo>
                  <a:cubicBezTo>
                    <a:pt x="39" y="18"/>
                    <a:pt x="39" y="19"/>
                    <a:pt x="39" y="19"/>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8" name="Freeform 72">
              <a:extLst>
                <a:ext uri="{FF2B5EF4-FFF2-40B4-BE49-F238E27FC236}">
                  <a16:creationId xmlns:a16="http://schemas.microsoft.com/office/drawing/2014/main" id="{3EEB9EFD-A5C9-4584-90FB-F43A15346740}"/>
                </a:ext>
              </a:extLst>
            </p:cNvPr>
            <p:cNvSpPr>
              <a:spLocks/>
            </p:cNvSpPr>
            <p:nvPr/>
          </p:nvSpPr>
          <p:spPr bwMode="auto">
            <a:xfrm>
              <a:off x="1309" y="1136"/>
              <a:ext cx="53" cy="51"/>
            </a:xfrm>
            <a:custGeom>
              <a:avLst/>
              <a:gdLst>
                <a:gd name="T0" fmla="*/ 22 w 22"/>
                <a:gd name="T1" fmla="*/ 10 h 21"/>
                <a:gd name="T2" fmla="*/ 22 w 22"/>
                <a:gd name="T3" fmla="*/ 11 h 21"/>
                <a:gd name="T4" fmla="*/ 21 w 22"/>
                <a:gd name="T5" fmla="*/ 14 h 21"/>
                <a:gd name="T6" fmla="*/ 19 w 22"/>
                <a:gd name="T7" fmla="*/ 18 h 21"/>
                <a:gd name="T8" fmla="*/ 16 w 22"/>
                <a:gd name="T9" fmla="*/ 20 h 21"/>
                <a:gd name="T10" fmla="*/ 11 w 22"/>
                <a:gd name="T11" fmla="*/ 21 h 21"/>
                <a:gd name="T12" fmla="*/ 0 w 22"/>
                <a:gd name="T13" fmla="*/ 10 h 21"/>
                <a:gd name="T14" fmla="*/ 11 w 22"/>
                <a:gd name="T15" fmla="*/ 0 h 21"/>
                <a:gd name="T16" fmla="*/ 22 w 22"/>
                <a:gd name="T17" fmla="*/ 1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21">
                  <a:moveTo>
                    <a:pt x="22" y="10"/>
                  </a:moveTo>
                  <a:cubicBezTo>
                    <a:pt x="22" y="11"/>
                    <a:pt x="22" y="11"/>
                    <a:pt x="22" y="11"/>
                  </a:cubicBezTo>
                  <a:cubicBezTo>
                    <a:pt x="22" y="12"/>
                    <a:pt x="21" y="13"/>
                    <a:pt x="21" y="14"/>
                  </a:cubicBezTo>
                  <a:cubicBezTo>
                    <a:pt x="20" y="16"/>
                    <a:pt x="20" y="17"/>
                    <a:pt x="19" y="18"/>
                  </a:cubicBezTo>
                  <a:cubicBezTo>
                    <a:pt x="18" y="19"/>
                    <a:pt x="17" y="19"/>
                    <a:pt x="16" y="20"/>
                  </a:cubicBezTo>
                  <a:cubicBezTo>
                    <a:pt x="15" y="21"/>
                    <a:pt x="13" y="21"/>
                    <a:pt x="11" y="21"/>
                  </a:cubicBezTo>
                  <a:cubicBezTo>
                    <a:pt x="5" y="21"/>
                    <a:pt x="0" y="16"/>
                    <a:pt x="0" y="10"/>
                  </a:cubicBezTo>
                  <a:cubicBezTo>
                    <a:pt x="0" y="4"/>
                    <a:pt x="5" y="0"/>
                    <a:pt x="11" y="0"/>
                  </a:cubicBezTo>
                  <a:cubicBezTo>
                    <a:pt x="17" y="0"/>
                    <a:pt x="22" y="4"/>
                    <a:pt x="22" y="10"/>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9" name="Freeform 73">
              <a:extLst>
                <a:ext uri="{FF2B5EF4-FFF2-40B4-BE49-F238E27FC236}">
                  <a16:creationId xmlns:a16="http://schemas.microsoft.com/office/drawing/2014/main" id="{0224CAA3-9610-4113-A6B6-0AECAA5FB6E4}"/>
                </a:ext>
              </a:extLst>
            </p:cNvPr>
            <p:cNvSpPr>
              <a:spLocks/>
            </p:cNvSpPr>
            <p:nvPr/>
          </p:nvSpPr>
          <p:spPr bwMode="auto">
            <a:xfrm>
              <a:off x="1350" y="1362"/>
              <a:ext cx="81" cy="81"/>
            </a:xfrm>
            <a:custGeom>
              <a:avLst/>
              <a:gdLst>
                <a:gd name="T0" fmla="*/ 34 w 34"/>
                <a:gd name="T1" fmla="*/ 17 h 34"/>
                <a:gd name="T2" fmla="*/ 17 w 34"/>
                <a:gd name="T3" fmla="*/ 34 h 34"/>
                <a:gd name="T4" fmla="*/ 0 w 34"/>
                <a:gd name="T5" fmla="*/ 17 h 34"/>
                <a:gd name="T6" fmla="*/ 17 w 34"/>
                <a:gd name="T7" fmla="*/ 0 h 34"/>
                <a:gd name="T8" fmla="*/ 23 w 34"/>
                <a:gd name="T9" fmla="*/ 1 h 34"/>
                <a:gd name="T10" fmla="*/ 26 w 34"/>
                <a:gd name="T11" fmla="*/ 3 h 34"/>
                <a:gd name="T12" fmla="*/ 33 w 34"/>
                <a:gd name="T13" fmla="*/ 10 h 34"/>
                <a:gd name="T14" fmla="*/ 34 w 34"/>
                <a:gd name="T15" fmla="*/ 13 h 34"/>
                <a:gd name="T16" fmla="*/ 34 w 34"/>
                <a:gd name="T17" fmla="*/ 17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34">
                  <a:moveTo>
                    <a:pt x="34" y="17"/>
                  </a:moveTo>
                  <a:cubicBezTo>
                    <a:pt x="34" y="27"/>
                    <a:pt x="27" y="34"/>
                    <a:pt x="17" y="34"/>
                  </a:cubicBezTo>
                  <a:cubicBezTo>
                    <a:pt x="8" y="34"/>
                    <a:pt x="0" y="27"/>
                    <a:pt x="0" y="17"/>
                  </a:cubicBezTo>
                  <a:cubicBezTo>
                    <a:pt x="0" y="8"/>
                    <a:pt x="8" y="0"/>
                    <a:pt x="17" y="0"/>
                  </a:cubicBezTo>
                  <a:cubicBezTo>
                    <a:pt x="19" y="0"/>
                    <a:pt x="22" y="1"/>
                    <a:pt x="23" y="1"/>
                  </a:cubicBezTo>
                  <a:cubicBezTo>
                    <a:pt x="24" y="2"/>
                    <a:pt x="25" y="2"/>
                    <a:pt x="26" y="3"/>
                  </a:cubicBezTo>
                  <a:cubicBezTo>
                    <a:pt x="29" y="5"/>
                    <a:pt x="31" y="7"/>
                    <a:pt x="33" y="10"/>
                  </a:cubicBezTo>
                  <a:cubicBezTo>
                    <a:pt x="33" y="11"/>
                    <a:pt x="33" y="12"/>
                    <a:pt x="34" y="13"/>
                  </a:cubicBezTo>
                  <a:cubicBezTo>
                    <a:pt x="34" y="15"/>
                    <a:pt x="34" y="16"/>
                    <a:pt x="34" y="17"/>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0" name="Freeform 74">
              <a:extLst>
                <a:ext uri="{FF2B5EF4-FFF2-40B4-BE49-F238E27FC236}">
                  <a16:creationId xmlns:a16="http://schemas.microsoft.com/office/drawing/2014/main" id="{1779C6E5-2D2A-4FE7-AB13-CE945BDE39C2}"/>
                </a:ext>
              </a:extLst>
            </p:cNvPr>
            <p:cNvSpPr>
              <a:spLocks/>
            </p:cNvSpPr>
            <p:nvPr/>
          </p:nvSpPr>
          <p:spPr bwMode="auto">
            <a:xfrm>
              <a:off x="1493" y="1381"/>
              <a:ext cx="101" cy="101"/>
            </a:xfrm>
            <a:custGeom>
              <a:avLst/>
              <a:gdLst>
                <a:gd name="T0" fmla="*/ 42 w 42"/>
                <a:gd name="T1" fmla="*/ 21 h 42"/>
                <a:gd name="T2" fmla="*/ 21 w 42"/>
                <a:gd name="T3" fmla="*/ 42 h 42"/>
                <a:gd name="T4" fmla="*/ 0 w 42"/>
                <a:gd name="T5" fmla="*/ 21 h 42"/>
                <a:gd name="T6" fmla="*/ 11 w 42"/>
                <a:gd name="T7" fmla="*/ 2 h 42"/>
                <a:gd name="T8" fmla="*/ 14 w 42"/>
                <a:gd name="T9" fmla="*/ 1 h 42"/>
                <a:gd name="T10" fmla="*/ 21 w 42"/>
                <a:gd name="T11" fmla="*/ 0 h 42"/>
                <a:gd name="T12" fmla="*/ 27 w 42"/>
                <a:gd name="T13" fmla="*/ 1 h 42"/>
                <a:gd name="T14" fmla="*/ 30 w 42"/>
                <a:gd name="T15" fmla="*/ 2 h 42"/>
                <a:gd name="T16" fmla="*/ 42 w 42"/>
                <a:gd name="T17" fmla="*/ 2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42">
                  <a:moveTo>
                    <a:pt x="42" y="21"/>
                  </a:moveTo>
                  <a:cubicBezTo>
                    <a:pt x="42" y="33"/>
                    <a:pt x="33" y="42"/>
                    <a:pt x="21" y="42"/>
                  </a:cubicBezTo>
                  <a:cubicBezTo>
                    <a:pt x="9" y="42"/>
                    <a:pt x="0" y="33"/>
                    <a:pt x="0" y="21"/>
                  </a:cubicBezTo>
                  <a:cubicBezTo>
                    <a:pt x="0" y="13"/>
                    <a:pt x="4" y="6"/>
                    <a:pt x="11" y="2"/>
                  </a:cubicBezTo>
                  <a:cubicBezTo>
                    <a:pt x="12" y="2"/>
                    <a:pt x="13" y="1"/>
                    <a:pt x="14" y="1"/>
                  </a:cubicBezTo>
                  <a:cubicBezTo>
                    <a:pt x="16" y="0"/>
                    <a:pt x="18" y="0"/>
                    <a:pt x="21" y="0"/>
                  </a:cubicBezTo>
                  <a:cubicBezTo>
                    <a:pt x="23" y="0"/>
                    <a:pt x="25" y="0"/>
                    <a:pt x="27" y="1"/>
                  </a:cubicBezTo>
                  <a:cubicBezTo>
                    <a:pt x="28" y="1"/>
                    <a:pt x="29" y="1"/>
                    <a:pt x="30" y="2"/>
                  </a:cubicBezTo>
                  <a:cubicBezTo>
                    <a:pt x="37" y="5"/>
                    <a:pt x="42" y="13"/>
                    <a:pt x="42" y="21"/>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1" name="Oval 75">
              <a:extLst>
                <a:ext uri="{FF2B5EF4-FFF2-40B4-BE49-F238E27FC236}">
                  <a16:creationId xmlns:a16="http://schemas.microsoft.com/office/drawing/2014/main" id="{F9C54B0D-31AB-41E5-A51C-70F74799DE28}"/>
                </a:ext>
              </a:extLst>
            </p:cNvPr>
            <p:cNvSpPr>
              <a:spLocks noChangeArrowheads="1"/>
            </p:cNvSpPr>
            <p:nvPr/>
          </p:nvSpPr>
          <p:spPr bwMode="auto">
            <a:xfrm>
              <a:off x="1481" y="1287"/>
              <a:ext cx="58" cy="55"/>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2" name="Freeform 76">
              <a:extLst>
                <a:ext uri="{FF2B5EF4-FFF2-40B4-BE49-F238E27FC236}">
                  <a16:creationId xmlns:a16="http://schemas.microsoft.com/office/drawing/2014/main" id="{B94EBF1A-1748-47EC-9F5B-A94C7F8D9346}"/>
                </a:ext>
              </a:extLst>
            </p:cNvPr>
            <p:cNvSpPr>
              <a:spLocks/>
            </p:cNvSpPr>
            <p:nvPr/>
          </p:nvSpPr>
          <p:spPr bwMode="auto">
            <a:xfrm>
              <a:off x="1642" y="1155"/>
              <a:ext cx="91" cy="94"/>
            </a:xfrm>
            <a:custGeom>
              <a:avLst/>
              <a:gdLst>
                <a:gd name="T0" fmla="*/ 21 w 38"/>
                <a:gd name="T1" fmla="*/ 38 h 39"/>
                <a:gd name="T2" fmla="*/ 4 w 38"/>
                <a:gd name="T3" fmla="*/ 30 h 39"/>
                <a:gd name="T4" fmla="*/ 2 w 38"/>
                <a:gd name="T5" fmla="*/ 27 h 39"/>
                <a:gd name="T6" fmla="*/ 1 w 38"/>
                <a:gd name="T7" fmla="*/ 22 h 39"/>
                <a:gd name="T8" fmla="*/ 1 w 38"/>
                <a:gd name="T9" fmla="*/ 16 h 39"/>
                <a:gd name="T10" fmla="*/ 2 w 38"/>
                <a:gd name="T11" fmla="*/ 13 h 39"/>
                <a:gd name="T12" fmla="*/ 16 w 38"/>
                <a:gd name="T13" fmla="*/ 2 h 39"/>
                <a:gd name="T14" fmla="*/ 36 w 38"/>
                <a:gd name="T15" fmla="*/ 17 h 39"/>
                <a:gd name="T16" fmla="*/ 21 w 38"/>
                <a:gd name="T17" fmla="*/ 3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9">
                  <a:moveTo>
                    <a:pt x="21" y="38"/>
                  </a:moveTo>
                  <a:cubicBezTo>
                    <a:pt x="14" y="39"/>
                    <a:pt x="7" y="35"/>
                    <a:pt x="4" y="30"/>
                  </a:cubicBezTo>
                  <a:cubicBezTo>
                    <a:pt x="3" y="29"/>
                    <a:pt x="2" y="28"/>
                    <a:pt x="2" y="27"/>
                  </a:cubicBezTo>
                  <a:cubicBezTo>
                    <a:pt x="1" y="26"/>
                    <a:pt x="1" y="24"/>
                    <a:pt x="1" y="22"/>
                  </a:cubicBezTo>
                  <a:cubicBezTo>
                    <a:pt x="0" y="20"/>
                    <a:pt x="0" y="18"/>
                    <a:pt x="1" y="16"/>
                  </a:cubicBezTo>
                  <a:cubicBezTo>
                    <a:pt x="1" y="15"/>
                    <a:pt x="1" y="14"/>
                    <a:pt x="2" y="13"/>
                  </a:cubicBezTo>
                  <a:cubicBezTo>
                    <a:pt x="4" y="7"/>
                    <a:pt x="9" y="3"/>
                    <a:pt x="16" y="2"/>
                  </a:cubicBezTo>
                  <a:cubicBezTo>
                    <a:pt x="26" y="0"/>
                    <a:pt x="35" y="7"/>
                    <a:pt x="36" y="17"/>
                  </a:cubicBezTo>
                  <a:cubicBezTo>
                    <a:pt x="38" y="27"/>
                    <a:pt x="31" y="36"/>
                    <a:pt x="21" y="38"/>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3" name="Freeform 77">
              <a:extLst>
                <a:ext uri="{FF2B5EF4-FFF2-40B4-BE49-F238E27FC236}">
                  <a16:creationId xmlns:a16="http://schemas.microsoft.com/office/drawing/2014/main" id="{E1466C31-E0CF-4146-83F7-EDC13055993F}"/>
                </a:ext>
              </a:extLst>
            </p:cNvPr>
            <p:cNvSpPr>
              <a:spLocks/>
            </p:cNvSpPr>
            <p:nvPr/>
          </p:nvSpPr>
          <p:spPr bwMode="auto">
            <a:xfrm>
              <a:off x="1534" y="1040"/>
              <a:ext cx="74" cy="75"/>
            </a:xfrm>
            <a:custGeom>
              <a:avLst/>
              <a:gdLst>
                <a:gd name="T0" fmla="*/ 31 w 31"/>
                <a:gd name="T1" fmla="*/ 15 h 31"/>
                <a:gd name="T2" fmla="*/ 20 w 31"/>
                <a:gd name="T3" fmla="*/ 30 h 31"/>
                <a:gd name="T4" fmla="*/ 17 w 31"/>
                <a:gd name="T5" fmla="*/ 30 h 31"/>
                <a:gd name="T6" fmla="*/ 15 w 31"/>
                <a:gd name="T7" fmla="*/ 31 h 31"/>
                <a:gd name="T8" fmla="*/ 8 w 31"/>
                <a:gd name="T9" fmla="*/ 29 h 31"/>
                <a:gd name="T10" fmla="*/ 5 w 31"/>
                <a:gd name="T11" fmla="*/ 27 h 31"/>
                <a:gd name="T12" fmla="*/ 0 w 31"/>
                <a:gd name="T13" fmla="*/ 15 h 31"/>
                <a:gd name="T14" fmla="*/ 15 w 31"/>
                <a:gd name="T15" fmla="*/ 0 h 31"/>
                <a:gd name="T16" fmla="*/ 31 w 31"/>
                <a:gd name="T17"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1">
                  <a:moveTo>
                    <a:pt x="31" y="15"/>
                  </a:moveTo>
                  <a:cubicBezTo>
                    <a:pt x="31" y="22"/>
                    <a:pt x="26" y="28"/>
                    <a:pt x="20" y="30"/>
                  </a:cubicBezTo>
                  <a:cubicBezTo>
                    <a:pt x="19" y="30"/>
                    <a:pt x="18" y="30"/>
                    <a:pt x="17" y="30"/>
                  </a:cubicBezTo>
                  <a:cubicBezTo>
                    <a:pt x="17" y="31"/>
                    <a:pt x="16" y="31"/>
                    <a:pt x="15" y="31"/>
                  </a:cubicBezTo>
                  <a:cubicBezTo>
                    <a:pt x="13" y="31"/>
                    <a:pt x="10" y="30"/>
                    <a:pt x="8" y="29"/>
                  </a:cubicBezTo>
                  <a:cubicBezTo>
                    <a:pt x="7" y="28"/>
                    <a:pt x="6" y="27"/>
                    <a:pt x="5" y="27"/>
                  </a:cubicBezTo>
                  <a:cubicBezTo>
                    <a:pt x="2" y="24"/>
                    <a:pt x="0" y="20"/>
                    <a:pt x="0" y="15"/>
                  </a:cubicBezTo>
                  <a:cubicBezTo>
                    <a:pt x="0" y="7"/>
                    <a:pt x="7" y="0"/>
                    <a:pt x="15" y="0"/>
                  </a:cubicBezTo>
                  <a:cubicBezTo>
                    <a:pt x="24" y="0"/>
                    <a:pt x="31" y="7"/>
                    <a:pt x="31" y="15"/>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4" name="Oval 78">
              <a:extLst>
                <a:ext uri="{FF2B5EF4-FFF2-40B4-BE49-F238E27FC236}">
                  <a16:creationId xmlns:a16="http://schemas.microsoft.com/office/drawing/2014/main" id="{6C2B47D6-0AB7-4BEF-B865-5A25C5510FAA}"/>
                </a:ext>
              </a:extLst>
            </p:cNvPr>
            <p:cNvSpPr>
              <a:spLocks noChangeArrowheads="1"/>
            </p:cNvSpPr>
            <p:nvPr/>
          </p:nvSpPr>
          <p:spPr bwMode="auto">
            <a:xfrm>
              <a:off x="1529" y="1196"/>
              <a:ext cx="55" cy="55"/>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5" name="Freeform 79">
              <a:extLst>
                <a:ext uri="{FF2B5EF4-FFF2-40B4-BE49-F238E27FC236}">
                  <a16:creationId xmlns:a16="http://schemas.microsoft.com/office/drawing/2014/main" id="{369D1C45-1269-49D8-AB2C-AA0E16A79FCC}"/>
                </a:ext>
              </a:extLst>
            </p:cNvPr>
            <p:cNvSpPr>
              <a:spLocks/>
            </p:cNvSpPr>
            <p:nvPr/>
          </p:nvSpPr>
          <p:spPr bwMode="auto">
            <a:xfrm>
              <a:off x="1651" y="1273"/>
              <a:ext cx="89" cy="89"/>
            </a:xfrm>
            <a:custGeom>
              <a:avLst/>
              <a:gdLst>
                <a:gd name="T0" fmla="*/ 37 w 37"/>
                <a:gd name="T1" fmla="*/ 19 h 37"/>
                <a:gd name="T2" fmla="*/ 18 w 37"/>
                <a:gd name="T3" fmla="*/ 37 h 37"/>
                <a:gd name="T4" fmla="*/ 2 w 37"/>
                <a:gd name="T5" fmla="*/ 26 h 37"/>
                <a:gd name="T6" fmla="*/ 1 w 37"/>
                <a:gd name="T7" fmla="*/ 23 h 37"/>
                <a:gd name="T8" fmla="*/ 0 w 37"/>
                <a:gd name="T9" fmla="*/ 19 h 37"/>
                <a:gd name="T10" fmla="*/ 3 w 37"/>
                <a:gd name="T11" fmla="*/ 9 h 37"/>
                <a:gd name="T12" fmla="*/ 5 w 37"/>
                <a:gd name="T13" fmla="*/ 7 h 37"/>
                <a:gd name="T14" fmla="*/ 18 w 37"/>
                <a:gd name="T15" fmla="*/ 0 h 37"/>
                <a:gd name="T16" fmla="*/ 37 w 37"/>
                <a:gd name="T17" fmla="*/ 19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37">
                  <a:moveTo>
                    <a:pt x="37" y="19"/>
                  </a:moveTo>
                  <a:cubicBezTo>
                    <a:pt x="37" y="29"/>
                    <a:pt x="29" y="37"/>
                    <a:pt x="18" y="37"/>
                  </a:cubicBezTo>
                  <a:cubicBezTo>
                    <a:pt x="11" y="37"/>
                    <a:pt x="4" y="32"/>
                    <a:pt x="2" y="26"/>
                  </a:cubicBezTo>
                  <a:cubicBezTo>
                    <a:pt x="1" y="25"/>
                    <a:pt x="1" y="24"/>
                    <a:pt x="1" y="23"/>
                  </a:cubicBezTo>
                  <a:cubicBezTo>
                    <a:pt x="0" y="22"/>
                    <a:pt x="0" y="20"/>
                    <a:pt x="0" y="19"/>
                  </a:cubicBezTo>
                  <a:cubicBezTo>
                    <a:pt x="0" y="15"/>
                    <a:pt x="1" y="12"/>
                    <a:pt x="3" y="9"/>
                  </a:cubicBezTo>
                  <a:cubicBezTo>
                    <a:pt x="3" y="8"/>
                    <a:pt x="4" y="8"/>
                    <a:pt x="5" y="7"/>
                  </a:cubicBezTo>
                  <a:cubicBezTo>
                    <a:pt x="8" y="3"/>
                    <a:pt x="13" y="0"/>
                    <a:pt x="18" y="0"/>
                  </a:cubicBezTo>
                  <a:cubicBezTo>
                    <a:pt x="29" y="0"/>
                    <a:pt x="37" y="9"/>
                    <a:pt x="37" y="19"/>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6" name="Oval 80">
              <a:extLst>
                <a:ext uri="{FF2B5EF4-FFF2-40B4-BE49-F238E27FC236}">
                  <a16:creationId xmlns:a16="http://schemas.microsoft.com/office/drawing/2014/main" id="{F7DB72EC-5EF5-4FE2-9C02-4D1E59B1EE5A}"/>
                </a:ext>
              </a:extLst>
            </p:cNvPr>
            <p:cNvSpPr>
              <a:spLocks noChangeArrowheads="1"/>
            </p:cNvSpPr>
            <p:nvPr/>
          </p:nvSpPr>
          <p:spPr bwMode="auto">
            <a:xfrm>
              <a:off x="1625" y="1366"/>
              <a:ext cx="46" cy="48"/>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7" name="Oval 81">
              <a:extLst>
                <a:ext uri="{FF2B5EF4-FFF2-40B4-BE49-F238E27FC236}">
                  <a16:creationId xmlns:a16="http://schemas.microsoft.com/office/drawing/2014/main" id="{62253F7C-7C0F-4087-883B-32E6C88A0956}"/>
                </a:ext>
              </a:extLst>
            </p:cNvPr>
            <p:cNvSpPr>
              <a:spLocks noChangeArrowheads="1"/>
            </p:cNvSpPr>
            <p:nvPr/>
          </p:nvSpPr>
          <p:spPr bwMode="auto">
            <a:xfrm>
              <a:off x="1443" y="1227"/>
              <a:ext cx="34" cy="34"/>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8" name="Freeform 82">
              <a:extLst>
                <a:ext uri="{FF2B5EF4-FFF2-40B4-BE49-F238E27FC236}">
                  <a16:creationId xmlns:a16="http://schemas.microsoft.com/office/drawing/2014/main" id="{F35D4CF2-12F8-4DD8-8B0B-146D5BD439B6}"/>
                </a:ext>
              </a:extLst>
            </p:cNvPr>
            <p:cNvSpPr>
              <a:spLocks/>
            </p:cNvSpPr>
            <p:nvPr/>
          </p:nvSpPr>
          <p:spPr bwMode="auto">
            <a:xfrm>
              <a:off x="1434" y="1139"/>
              <a:ext cx="50" cy="40"/>
            </a:xfrm>
            <a:custGeom>
              <a:avLst/>
              <a:gdLst>
                <a:gd name="T0" fmla="*/ 20 w 21"/>
                <a:gd name="T1" fmla="*/ 6 h 17"/>
                <a:gd name="T2" fmla="*/ 21 w 21"/>
                <a:gd name="T3" fmla="*/ 8 h 17"/>
                <a:gd name="T4" fmla="*/ 20 w 21"/>
                <a:gd name="T5" fmla="*/ 9 h 17"/>
                <a:gd name="T6" fmla="*/ 5 w 21"/>
                <a:gd name="T7" fmla="*/ 17 h 17"/>
                <a:gd name="T8" fmla="*/ 4 w 21"/>
                <a:gd name="T9" fmla="*/ 16 h 17"/>
                <a:gd name="T10" fmla="*/ 3 w 21"/>
                <a:gd name="T11" fmla="*/ 16 h 17"/>
                <a:gd name="T12" fmla="*/ 0 w 21"/>
                <a:gd name="T13" fmla="*/ 7 h 17"/>
                <a:gd name="T14" fmla="*/ 3 w 21"/>
                <a:gd name="T15" fmla="*/ 6 h 17"/>
                <a:gd name="T16" fmla="*/ 11 w 21"/>
                <a:gd name="T17" fmla="*/ 2 h 17"/>
                <a:gd name="T18" fmla="*/ 13 w 21"/>
                <a:gd name="T19" fmla="*/ 0 h 17"/>
                <a:gd name="T20" fmla="*/ 20 w 21"/>
                <a:gd name="T21" fmla="*/ 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17">
                  <a:moveTo>
                    <a:pt x="20" y="6"/>
                  </a:moveTo>
                  <a:cubicBezTo>
                    <a:pt x="21" y="7"/>
                    <a:pt x="21" y="8"/>
                    <a:pt x="21" y="8"/>
                  </a:cubicBezTo>
                  <a:cubicBezTo>
                    <a:pt x="20" y="8"/>
                    <a:pt x="20" y="8"/>
                    <a:pt x="20" y="9"/>
                  </a:cubicBezTo>
                  <a:cubicBezTo>
                    <a:pt x="17" y="14"/>
                    <a:pt x="11" y="17"/>
                    <a:pt x="5" y="17"/>
                  </a:cubicBezTo>
                  <a:cubicBezTo>
                    <a:pt x="4" y="17"/>
                    <a:pt x="4" y="17"/>
                    <a:pt x="4" y="16"/>
                  </a:cubicBezTo>
                  <a:cubicBezTo>
                    <a:pt x="3" y="16"/>
                    <a:pt x="3" y="16"/>
                    <a:pt x="3" y="16"/>
                  </a:cubicBezTo>
                  <a:cubicBezTo>
                    <a:pt x="0" y="7"/>
                    <a:pt x="0" y="7"/>
                    <a:pt x="0" y="7"/>
                  </a:cubicBezTo>
                  <a:cubicBezTo>
                    <a:pt x="1" y="7"/>
                    <a:pt x="2" y="6"/>
                    <a:pt x="3" y="6"/>
                  </a:cubicBezTo>
                  <a:cubicBezTo>
                    <a:pt x="6" y="6"/>
                    <a:pt x="9" y="4"/>
                    <a:pt x="11" y="2"/>
                  </a:cubicBezTo>
                  <a:cubicBezTo>
                    <a:pt x="12" y="2"/>
                    <a:pt x="13" y="1"/>
                    <a:pt x="13" y="0"/>
                  </a:cubicBezTo>
                  <a:cubicBezTo>
                    <a:pt x="16" y="2"/>
                    <a:pt x="18" y="4"/>
                    <a:pt x="20" y="6"/>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9" name="Freeform 83">
              <a:extLst>
                <a:ext uri="{FF2B5EF4-FFF2-40B4-BE49-F238E27FC236}">
                  <a16:creationId xmlns:a16="http://schemas.microsoft.com/office/drawing/2014/main" id="{22679B4B-B302-4699-8707-42D5009C3552}"/>
                </a:ext>
              </a:extLst>
            </p:cNvPr>
            <p:cNvSpPr>
              <a:spLocks/>
            </p:cNvSpPr>
            <p:nvPr/>
          </p:nvSpPr>
          <p:spPr bwMode="auto">
            <a:xfrm>
              <a:off x="1347" y="1163"/>
              <a:ext cx="39" cy="40"/>
            </a:xfrm>
            <a:custGeom>
              <a:avLst/>
              <a:gdLst>
                <a:gd name="T0" fmla="*/ 16 w 16"/>
                <a:gd name="T1" fmla="*/ 6 h 17"/>
                <a:gd name="T2" fmla="*/ 14 w 16"/>
                <a:gd name="T3" fmla="*/ 12 h 17"/>
                <a:gd name="T4" fmla="*/ 10 w 16"/>
                <a:gd name="T5" fmla="*/ 17 h 17"/>
                <a:gd name="T6" fmla="*/ 9 w 16"/>
                <a:gd name="T7" fmla="*/ 16 h 17"/>
                <a:gd name="T8" fmla="*/ 9 w 16"/>
                <a:gd name="T9" fmla="*/ 16 h 17"/>
                <a:gd name="T10" fmla="*/ 8 w 16"/>
                <a:gd name="T11" fmla="*/ 16 h 17"/>
                <a:gd name="T12" fmla="*/ 0 w 16"/>
                <a:gd name="T13" fmla="*/ 9 h 17"/>
                <a:gd name="T14" fmla="*/ 3 w 16"/>
                <a:gd name="T15" fmla="*/ 7 h 17"/>
                <a:gd name="T16" fmla="*/ 5 w 16"/>
                <a:gd name="T17" fmla="*/ 3 h 17"/>
                <a:gd name="T18" fmla="*/ 6 w 16"/>
                <a:gd name="T19" fmla="*/ 0 h 17"/>
                <a:gd name="T20" fmla="*/ 15 w 16"/>
                <a:gd name="T21" fmla="*/ 5 h 17"/>
                <a:gd name="T22" fmla="*/ 16 w 16"/>
                <a:gd name="T23" fmla="*/ 6 h 17"/>
                <a:gd name="T24" fmla="*/ 16 w 16"/>
                <a:gd name="T25" fmla="*/ 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17">
                  <a:moveTo>
                    <a:pt x="16" y="6"/>
                  </a:moveTo>
                  <a:cubicBezTo>
                    <a:pt x="16" y="9"/>
                    <a:pt x="15" y="11"/>
                    <a:pt x="14" y="12"/>
                  </a:cubicBezTo>
                  <a:cubicBezTo>
                    <a:pt x="13" y="14"/>
                    <a:pt x="12" y="16"/>
                    <a:pt x="10" y="17"/>
                  </a:cubicBezTo>
                  <a:cubicBezTo>
                    <a:pt x="10" y="17"/>
                    <a:pt x="9" y="17"/>
                    <a:pt x="9" y="16"/>
                  </a:cubicBezTo>
                  <a:cubicBezTo>
                    <a:pt x="9" y="16"/>
                    <a:pt x="9" y="16"/>
                    <a:pt x="9" y="16"/>
                  </a:cubicBezTo>
                  <a:cubicBezTo>
                    <a:pt x="9" y="16"/>
                    <a:pt x="8" y="16"/>
                    <a:pt x="8" y="16"/>
                  </a:cubicBezTo>
                  <a:cubicBezTo>
                    <a:pt x="6" y="14"/>
                    <a:pt x="3" y="11"/>
                    <a:pt x="0" y="9"/>
                  </a:cubicBezTo>
                  <a:cubicBezTo>
                    <a:pt x="1" y="8"/>
                    <a:pt x="2" y="8"/>
                    <a:pt x="3" y="7"/>
                  </a:cubicBezTo>
                  <a:cubicBezTo>
                    <a:pt x="4" y="6"/>
                    <a:pt x="4" y="5"/>
                    <a:pt x="5" y="3"/>
                  </a:cubicBezTo>
                  <a:cubicBezTo>
                    <a:pt x="5" y="2"/>
                    <a:pt x="6" y="1"/>
                    <a:pt x="6" y="0"/>
                  </a:cubicBezTo>
                  <a:cubicBezTo>
                    <a:pt x="9" y="2"/>
                    <a:pt x="12" y="3"/>
                    <a:pt x="15" y="5"/>
                  </a:cubicBezTo>
                  <a:cubicBezTo>
                    <a:pt x="16" y="5"/>
                    <a:pt x="16" y="5"/>
                    <a:pt x="16" y="6"/>
                  </a:cubicBezTo>
                  <a:cubicBezTo>
                    <a:pt x="16" y="6"/>
                    <a:pt x="16" y="6"/>
                    <a:pt x="16" y="6"/>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0" name="Freeform 84">
              <a:extLst>
                <a:ext uri="{FF2B5EF4-FFF2-40B4-BE49-F238E27FC236}">
                  <a16:creationId xmlns:a16="http://schemas.microsoft.com/office/drawing/2014/main" id="{34C1DEC7-5EC9-4BC1-B9D3-8C8B31FAA9F5}"/>
                </a:ext>
              </a:extLst>
            </p:cNvPr>
            <p:cNvSpPr>
              <a:spLocks/>
            </p:cNvSpPr>
            <p:nvPr/>
          </p:nvSpPr>
          <p:spPr bwMode="auto">
            <a:xfrm>
              <a:off x="1539" y="1105"/>
              <a:ext cx="48" cy="29"/>
            </a:xfrm>
            <a:custGeom>
              <a:avLst/>
              <a:gdLst>
                <a:gd name="T0" fmla="*/ 20 w 20"/>
                <a:gd name="T1" fmla="*/ 9 h 12"/>
                <a:gd name="T2" fmla="*/ 19 w 20"/>
                <a:gd name="T3" fmla="*/ 11 h 12"/>
                <a:gd name="T4" fmla="*/ 18 w 20"/>
                <a:gd name="T5" fmla="*/ 11 h 12"/>
                <a:gd name="T6" fmla="*/ 1 w 20"/>
                <a:gd name="T7" fmla="*/ 8 h 12"/>
                <a:gd name="T8" fmla="*/ 0 w 20"/>
                <a:gd name="T9" fmla="*/ 5 h 12"/>
                <a:gd name="T10" fmla="*/ 0 w 20"/>
                <a:gd name="T11" fmla="*/ 5 h 12"/>
                <a:gd name="T12" fmla="*/ 3 w 20"/>
                <a:gd name="T13" fmla="*/ 0 h 12"/>
                <a:gd name="T14" fmla="*/ 6 w 20"/>
                <a:gd name="T15" fmla="*/ 2 h 12"/>
                <a:gd name="T16" fmla="*/ 13 w 20"/>
                <a:gd name="T17" fmla="*/ 4 h 12"/>
                <a:gd name="T18" fmla="*/ 15 w 20"/>
                <a:gd name="T19" fmla="*/ 3 h 12"/>
                <a:gd name="T20" fmla="*/ 18 w 20"/>
                <a:gd name="T21" fmla="*/ 3 h 12"/>
                <a:gd name="T22" fmla="*/ 20 w 20"/>
                <a:gd name="T23" fmla="*/ 9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 h="12">
                  <a:moveTo>
                    <a:pt x="20" y="9"/>
                  </a:moveTo>
                  <a:cubicBezTo>
                    <a:pt x="20" y="10"/>
                    <a:pt x="20" y="11"/>
                    <a:pt x="19" y="11"/>
                  </a:cubicBezTo>
                  <a:cubicBezTo>
                    <a:pt x="19" y="11"/>
                    <a:pt x="19" y="11"/>
                    <a:pt x="18" y="11"/>
                  </a:cubicBezTo>
                  <a:cubicBezTo>
                    <a:pt x="12" y="12"/>
                    <a:pt x="6" y="11"/>
                    <a:pt x="1" y="8"/>
                  </a:cubicBezTo>
                  <a:cubicBezTo>
                    <a:pt x="0" y="7"/>
                    <a:pt x="0" y="6"/>
                    <a:pt x="0" y="5"/>
                  </a:cubicBezTo>
                  <a:cubicBezTo>
                    <a:pt x="0" y="5"/>
                    <a:pt x="0" y="5"/>
                    <a:pt x="0" y="5"/>
                  </a:cubicBezTo>
                  <a:cubicBezTo>
                    <a:pt x="1" y="3"/>
                    <a:pt x="2" y="2"/>
                    <a:pt x="3" y="0"/>
                  </a:cubicBezTo>
                  <a:cubicBezTo>
                    <a:pt x="4" y="0"/>
                    <a:pt x="5" y="1"/>
                    <a:pt x="6" y="2"/>
                  </a:cubicBezTo>
                  <a:cubicBezTo>
                    <a:pt x="8" y="3"/>
                    <a:pt x="11" y="4"/>
                    <a:pt x="13" y="4"/>
                  </a:cubicBezTo>
                  <a:cubicBezTo>
                    <a:pt x="14" y="4"/>
                    <a:pt x="15" y="4"/>
                    <a:pt x="15" y="3"/>
                  </a:cubicBezTo>
                  <a:cubicBezTo>
                    <a:pt x="16" y="3"/>
                    <a:pt x="17" y="3"/>
                    <a:pt x="18" y="3"/>
                  </a:cubicBezTo>
                  <a:cubicBezTo>
                    <a:pt x="19" y="5"/>
                    <a:pt x="19" y="7"/>
                    <a:pt x="20" y="9"/>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1" name="Freeform 85">
              <a:extLst>
                <a:ext uri="{FF2B5EF4-FFF2-40B4-BE49-F238E27FC236}">
                  <a16:creationId xmlns:a16="http://schemas.microsoft.com/office/drawing/2014/main" id="{8E7F5DB9-D9AC-4DBE-9583-187718C0374A}"/>
                </a:ext>
              </a:extLst>
            </p:cNvPr>
            <p:cNvSpPr>
              <a:spLocks/>
            </p:cNvSpPr>
            <p:nvPr/>
          </p:nvSpPr>
          <p:spPr bwMode="auto">
            <a:xfrm>
              <a:off x="1513" y="1362"/>
              <a:ext cx="57" cy="24"/>
            </a:xfrm>
            <a:custGeom>
              <a:avLst/>
              <a:gdLst>
                <a:gd name="T0" fmla="*/ 24 w 24"/>
                <a:gd name="T1" fmla="*/ 5 h 10"/>
                <a:gd name="T2" fmla="*/ 24 w 24"/>
                <a:gd name="T3" fmla="*/ 6 h 10"/>
                <a:gd name="T4" fmla="*/ 22 w 24"/>
                <a:gd name="T5" fmla="*/ 10 h 10"/>
                <a:gd name="T6" fmla="*/ 19 w 24"/>
                <a:gd name="T7" fmla="*/ 9 h 10"/>
                <a:gd name="T8" fmla="*/ 13 w 24"/>
                <a:gd name="T9" fmla="*/ 8 h 10"/>
                <a:gd name="T10" fmla="*/ 6 w 24"/>
                <a:gd name="T11" fmla="*/ 9 h 10"/>
                <a:gd name="T12" fmla="*/ 3 w 24"/>
                <a:gd name="T13" fmla="*/ 10 h 10"/>
                <a:gd name="T14" fmla="*/ 0 w 24"/>
                <a:gd name="T15" fmla="*/ 6 h 10"/>
                <a:gd name="T16" fmla="*/ 0 w 24"/>
                <a:gd name="T17" fmla="*/ 5 h 10"/>
                <a:gd name="T18" fmla="*/ 1 w 24"/>
                <a:gd name="T19" fmla="*/ 3 h 10"/>
                <a:gd name="T20" fmla="*/ 23 w 24"/>
                <a:gd name="T21" fmla="*/ 3 h 10"/>
                <a:gd name="T22" fmla="*/ 24 w 24"/>
                <a:gd name="T23" fmla="*/ 5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 h="10">
                  <a:moveTo>
                    <a:pt x="24" y="5"/>
                  </a:moveTo>
                  <a:cubicBezTo>
                    <a:pt x="24" y="5"/>
                    <a:pt x="24" y="5"/>
                    <a:pt x="24" y="6"/>
                  </a:cubicBezTo>
                  <a:cubicBezTo>
                    <a:pt x="23" y="7"/>
                    <a:pt x="23" y="8"/>
                    <a:pt x="22" y="10"/>
                  </a:cubicBezTo>
                  <a:cubicBezTo>
                    <a:pt x="21" y="9"/>
                    <a:pt x="20" y="9"/>
                    <a:pt x="19" y="9"/>
                  </a:cubicBezTo>
                  <a:cubicBezTo>
                    <a:pt x="17" y="8"/>
                    <a:pt x="15" y="8"/>
                    <a:pt x="13" y="8"/>
                  </a:cubicBezTo>
                  <a:cubicBezTo>
                    <a:pt x="10" y="8"/>
                    <a:pt x="8" y="8"/>
                    <a:pt x="6" y="9"/>
                  </a:cubicBezTo>
                  <a:cubicBezTo>
                    <a:pt x="5" y="9"/>
                    <a:pt x="4" y="10"/>
                    <a:pt x="3" y="10"/>
                  </a:cubicBezTo>
                  <a:cubicBezTo>
                    <a:pt x="2" y="9"/>
                    <a:pt x="1" y="8"/>
                    <a:pt x="0" y="6"/>
                  </a:cubicBezTo>
                  <a:cubicBezTo>
                    <a:pt x="0" y="6"/>
                    <a:pt x="0" y="5"/>
                    <a:pt x="0" y="5"/>
                  </a:cubicBezTo>
                  <a:cubicBezTo>
                    <a:pt x="0" y="4"/>
                    <a:pt x="0" y="4"/>
                    <a:pt x="1" y="3"/>
                  </a:cubicBezTo>
                  <a:cubicBezTo>
                    <a:pt x="8" y="0"/>
                    <a:pt x="16" y="0"/>
                    <a:pt x="23" y="3"/>
                  </a:cubicBezTo>
                  <a:cubicBezTo>
                    <a:pt x="24" y="3"/>
                    <a:pt x="24" y="4"/>
                    <a:pt x="24" y="5"/>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2" name="Freeform 86">
              <a:extLst>
                <a:ext uri="{FF2B5EF4-FFF2-40B4-BE49-F238E27FC236}">
                  <a16:creationId xmlns:a16="http://schemas.microsoft.com/office/drawing/2014/main" id="{0BC9A335-1D48-4385-B77A-40C4C8511205}"/>
                </a:ext>
              </a:extLst>
            </p:cNvPr>
            <p:cNvSpPr>
              <a:spLocks/>
            </p:cNvSpPr>
            <p:nvPr/>
          </p:nvSpPr>
          <p:spPr bwMode="auto">
            <a:xfrm>
              <a:off x="1405" y="1347"/>
              <a:ext cx="45" cy="46"/>
            </a:xfrm>
            <a:custGeom>
              <a:avLst/>
              <a:gdLst>
                <a:gd name="T0" fmla="*/ 19 w 19"/>
                <a:gd name="T1" fmla="*/ 17 h 19"/>
                <a:gd name="T2" fmla="*/ 19 w 19"/>
                <a:gd name="T3" fmla="*/ 17 h 19"/>
                <a:gd name="T4" fmla="*/ 17 w 19"/>
                <a:gd name="T5" fmla="*/ 19 h 19"/>
                <a:gd name="T6" fmla="*/ 11 w 19"/>
                <a:gd name="T7" fmla="*/ 19 h 19"/>
                <a:gd name="T8" fmla="*/ 10 w 19"/>
                <a:gd name="T9" fmla="*/ 16 h 19"/>
                <a:gd name="T10" fmla="*/ 3 w 19"/>
                <a:gd name="T11" fmla="*/ 9 h 19"/>
                <a:gd name="T12" fmla="*/ 0 w 19"/>
                <a:gd name="T13" fmla="*/ 7 h 19"/>
                <a:gd name="T14" fmla="*/ 5 w 19"/>
                <a:gd name="T15" fmla="*/ 1 h 19"/>
                <a:gd name="T16" fmla="*/ 6 w 19"/>
                <a:gd name="T17" fmla="*/ 1 h 19"/>
                <a:gd name="T18" fmla="*/ 7 w 19"/>
                <a:gd name="T19" fmla="*/ 0 h 19"/>
                <a:gd name="T20" fmla="*/ 19 w 19"/>
                <a:gd name="T21" fmla="*/ 17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 h="19">
                  <a:moveTo>
                    <a:pt x="19" y="17"/>
                  </a:moveTo>
                  <a:cubicBezTo>
                    <a:pt x="19" y="17"/>
                    <a:pt x="19" y="17"/>
                    <a:pt x="19" y="17"/>
                  </a:cubicBezTo>
                  <a:cubicBezTo>
                    <a:pt x="19" y="18"/>
                    <a:pt x="18" y="19"/>
                    <a:pt x="17" y="19"/>
                  </a:cubicBezTo>
                  <a:cubicBezTo>
                    <a:pt x="15" y="19"/>
                    <a:pt x="13" y="19"/>
                    <a:pt x="11" y="19"/>
                  </a:cubicBezTo>
                  <a:cubicBezTo>
                    <a:pt x="10" y="18"/>
                    <a:pt x="10" y="17"/>
                    <a:pt x="10" y="16"/>
                  </a:cubicBezTo>
                  <a:cubicBezTo>
                    <a:pt x="8" y="13"/>
                    <a:pt x="6" y="11"/>
                    <a:pt x="3" y="9"/>
                  </a:cubicBezTo>
                  <a:cubicBezTo>
                    <a:pt x="2" y="8"/>
                    <a:pt x="1" y="8"/>
                    <a:pt x="0" y="7"/>
                  </a:cubicBezTo>
                  <a:cubicBezTo>
                    <a:pt x="2" y="5"/>
                    <a:pt x="3" y="3"/>
                    <a:pt x="5" y="1"/>
                  </a:cubicBezTo>
                  <a:cubicBezTo>
                    <a:pt x="5" y="1"/>
                    <a:pt x="5" y="1"/>
                    <a:pt x="6" y="1"/>
                  </a:cubicBezTo>
                  <a:cubicBezTo>
                    <a:pt x="6" y="0"/>
                    <a:pt x="7" y="0"/>
                    <a:pt x="7" y="0"/>
                  </a:cubicBezTo>
                  <a:cubicBezTo>
                    <a:pt x="13" y="3"/>
                    <a:pt x="18" y="10"/>
                    <a:pt x="19" y="17"/>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3" name="Freeform 87">
              <a:extLst>
                <a:ext uri="{FF2B5EF4-FFF2-40B4-BE49-F238E27FC236}">
                  <a16:creationId xmlns:a16="http://schemas.microsoft.com/office/drawing/2014/main" id="{4EE4FF21-F009-4389-83FA-A998459865E1}"/>
                </a:ext>
              </a:extLst>
            </p:cNvPr>
            <p:cNvSpPr>
              <a:spLocks/>
            </p:cNvSpPr>
            <p:nvPr/>
          </p:nvSpPr>
          <p:spPr bwMode="auto">
            <a:xfrm>
              <a:off x="1393" y="1239"/>
              <a:ext cx="33" cy="58"/>
            </a:xfrm>
            <a:custGeom>
              <a:avLst/>
              <a:gdLst>
                <a:gd name="T0" fmla="*/ 6 w 14"/>
                <a:gd name="T1" fmla="*/ 23 h 24"/>
                <a:gd name="T2" fmla="*/ 0 w 14"/>
                <a:gd name="T3" fmla="*/ 19 h 24"/>
                <a:gd name="T4" fmla="*/ 2 w 14"/>
                <a:gd name="T5" fmla="*/ 16 h 24"/>
                <a:gd name="T6" fmla="*/ 4 w 14"/>
                <a:gd name="T7" fmla="*/ 6 h 24"/>
                <a:gd name="T8" fmla="*/ 4 w 14"/>
                <a:gd name="T9" fmla="*/ 4 h 24"/>
                <a:gd name="T10" fmla="*/ 4 w 14"/>
                <a:gd name="T11" fmla="*/ 2 h 24"/>
                <a:gd name="T12" fmla="*/ 11 w 14"/>
                <a:gd name="T13" fmla="*/ 1 h 24"/>
                <a:gd name="T14" fmla="*/ 12 w 14"/>
                <a:gd name="T15" fmla="*/ 1 h 24"/>
                <a:gd name="T16" fmla="*/ 13 w 14"/>
                <a:gd name="T17" fmla="*/ 2 h 24"/>
                <a:gd name="T18" fmla="*/ 9 w 14"/>
                <a:gd name="T19" fmla="*/ 22 h 24"/>
                <a:gd name="T20" fmla="*/ 8 w 14"/>
                <a:gd name="T21" fmla="*/ 23 h 24"/>
                <a:gd name="T22" fmla="*/ 8 w 14"/>
                <a:gd name="T23" fmla="*/ 23 h 24"/>
                <a:gd name="T24" fmla="*/ 6 w 14"/>
                <a:gd name="T25" fmla="*/ 23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24">
                  <a:moveTo>
                    <a:pt x="6" y="23"/>
                  </a:moveTo>
                  <a:cubicBezTo>
                    <a:pt x="4" y="22"/>
                    <a:pt x="2" y="20"/>
                    <a:pt x="0" y="19"/>
                  </a:cubicBezTo>
                  <a:cubicBezTo>
                    <a:pt x="0" y="18"/>
                    <a:pt x="1" y="17"/>
                    <a:pt x="2" y="16"/>
                  </a:cubicBezTo>
                  <a:cubicBezTo>
                    <a:pt x="3" y="13"/>
                    <a:pt x="4" y="10"/>
                    <a:pt x="4" y="6"/>
                  </a:cubicBezTo>
                  <a:cubicBezTo>
                    <a:pt x="4" y="6"/>
                    <a:pt x="4" y="5"/>
                    <a:pt x="4" y="4"/>
                  </a:cubicBezTo>
                  <a:cubicBezTo>
                    <a:pt x="4" y="3"/>
                    <a:pt x="4" y="3"/>
                    <a:pt x="4" y="2"/>
                  </a:cubicBezTo>
                  <a:cubicBezTo>
                    <a:pt x="6" y="1"/>
                    <a:pt x="8" y="1"/>
                    <a:pt x="11" y="1"/>
                  </a:cubicBezTo>
                  <a:cubicBezTo>
                    <a:pt x="11" y="0"/>
                    <a:pt x="12" y="1"/>
                    <a:pt x="12" y="1"/>
                  </a:cubicBezTo>
                  <a:cubicBezTo>
                    <a:pt x="13" y="1"/>
                    <a:pt x="13" y="2"/>
                    <a:pt x="13" y="2"/>
                  </a:cubicBezTo>
                  <a:cubicBezTo>
                    <a:pt x="14" y="9"/>
                    <a:pt x="13" y="16"/>
                    <a:pt x="9" y="22"/>
                  </a:cubicBezTo>
                  <a:cubicBezTo>
                    <a:pt x="9" y="23"/>
                    <a:pt x="9" y="23"/>
                    <a:pt x="8" y="23"/>
                  </a:cubicBezTo>
                  <a:cubicBezTo>
                    <a:pt x="8" y="23"/>
                    <a:pt x="8" y="23"/>
                    <a:pt x="8" y="23"/>
                  </a:cubicBezTo>
                  <a:cubicBezTo>
                    <a:pt x="8" y="24"/>
                    <a:pt x="7" y="24"/>
                    <a:pt x="6" y="23"/>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4" name="Freeform 88">
              <a:extLst>
                <a:ext uri="{FF2B5EF4-FFF2-40B4-BE49-F238E27FC236}">
                  <a16:creationId xmlns:a16="http://schemas.microsoft.com/office/drawing/2014/main" id="{8C19CEEA-EDD9-48F7-B5D8-56B1A9C96F17}"/>
                </a:ext>
              </a:extLst>
            </p:cNvPr>
            <p:cNvSpPr>
              <a:spLocks/>
            </p:cNvSpPr>
            <p:nvPr/>
          </p:nvSpPr>
          <p:spPr bwMode="auto">
            <a:xfrm>
              <a:off x="1611" y="1182"/>
              <a:ext cx="40" cy="60"/>
            </a:xfrm>
            <a:custGeom>
              <a:avLst/>
              <a:gdLst>
                <a:gd name="T0" fmla="*/ 17 w 17"/>
                <a:gd name="T1" fmla="*/ 19 h 25"/>
                <a:gd name="T2" fmla="*/ 7 w 17"/>
                <a:gd name="T3" fmla="*/ 24 h 25"/>
                <a:gd name="T4" fmla="*/ 7 w 17"/>
                <a:gd name="T5" fmla="*/ 24 h 25"/>
                <a:gd name="T6" fmla="*/ 4 w 17"/>
                <a:gd name="T7" fmla="*/ 24 h 25"/>
                <a:gd name="T8" fmla="*/ 2 w 17"/>
                <a:gd name="T9" fmla="*/ 1 h 25"/>
                <a:gd name="T10" fmla="*/ 3 w 17"/>
                <a:gd name="T11" fmla="*/ 0 h 25"/>
                <a:gd name="T12" fmla="*/ 4 w 17"/>
                <a:gd name="T13" fmla="*/ 0 h 25"/>
                <a:gd name="T14" fmla="*/ 15 w 17"/>
                <a:gd name="T15" fmla="*/ 2 h 25"/>
                <a:gd name="T16" fmla="*/ 14 w 17"/>
                <a:gd name="T17" fmla="*/ 5 h 25"/>
                <a:gd name="T18" fmla="*/ 14 w 17"/>
                <a:gd name="T19" fmla="*/ 11 h 25"/>
                <a:gd name="T20" fmla="*/ 15 w 17"/>
                <a:gd name="T21" fmla="*/ 16 h 25"/>
                <a:gd name="T22" fmla="*/ 17 w 17"/>
                <a:gd name="T23" fmla="*/ 19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25">
                  <a:moveTo>
                    <a:pt x="17" y="19"/>
                  </a:moveTo>
                  <a:cubicBezTo>
                    <a:pt x="13" y="21"/>
                    <a:pt x="10" y="23"/>
                    <a:pt x="7" y="24"/>
                  </a:cubicBezTo>
                  <a:cubicBezTo>
                    <a:pt x="7" y="24"/>
                    <a:pt x="7" y="24"/>
                    <a:pt x="7" y="24"/>
                  </a:cubicBezTo>
                  <a:cubicBezTo>
                    <a:pt x="6" y="25"/>
                    <a:pt x="5" y="25"/>
                    <a:pt x="4" y="24"/>
                  </a:cubicBezTo>
                  <a:cubicBezTo>
                    <a:pt x="1" y="17"/>
                    <a:pt x="0" y="9"/>
                    <a:pt x="2" y="1"/>
                  </a:cubicBezTo>
                  <a:cubicBezTo>
                    <a:pt x="2" y="0"/>
                    <a:pt x="3" y="0"/>
                    <a:pt x="3" y="0"/>
                  </a:cubicBezTo>
                  <a:cubicBezTo>
                    <a:pt x="3" y="0"/>
                    <a:pt x="4" y="0"/>
                    <a:pt x="4" y="0"/>
                  </a:cubicBezTo>
                  <a:cubicBezTo>
                    <a:pt x="8" y="1"/>
                    <a:pt x="11" y="1"/>
                    <a:pt x="15" y="2"/>
                  </a:cubicBezTo>
                  <a:cubicBezTo>
                    <a:pt x="14" y="3"/>
                    <a:pt x="14" y="4"/>
                    <a:pt x="14" y="5"/>
                  </a:cubicBezTo>
                  <a:cubicBezTo>
                    <a:pt x="13" y="7"/>
                    <a:pt x="13" y="9"/>
                    <a:pt x="14" y="11"/>
                  </a:cubicBezTo>
                  <a:cubicBezTo>
                    <a:pt x="14" y="13"/>
                    <a:pt x="14" y="15"/>
                    <a:pt x="15" y="16"/>
                  </a:cubicBezTo>
                  <a:cubicBezTo>
                    <a:pt x="15" y="17"/>
                    <a:pt x="16" y="18"/>
                    <a:pt x="17" y="19"/>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5" name="Freeform 89">
              <a:extLst>
                <a:ext uri="{FF2B5EF4-FFF2-40B4-BE49-F238E27FC236}">
                  <a16:creationId xmlns:a16="http://schemas.microsoft.com/office/drawing/2014/main" id="{D12086C2-8C07-4BCF-B580-CDAC9FC3555A}"/>
                </a:ext>
              </a:extLst>
            </p:cNvPr>
            <p:cNvSpPr>
              <a:spLocks/>
            </p:cNvSpPr>
            <p:nvPr/>
          </p:nvSpPr>
          <p:spPr bwMode="auto">
            <a:xfrm>
              <a:off x="1637" y="1280"/>
              <a:ext cx="26" cy="58"/>
            </a:xfrm>
            <a:custGeom>
              <a:avLst/>
              <a:gdLst>
                <a:gd name="T0" fmla="*/ 9 w 11"/>
                <a:gd name="T1" fmla="*/ 6 h 24"/>
                <a:gd name="T2" fmla="*/ 6 w 11"/>
                <a:gd name="T3" fmla="*/ 16 h 24"/>
                <a:gd name="T4" fmla="*/ 7 w 11"/>
                <a:gd name="T5" fmla="*/ 20 h 24"/>
                <a:gd name="T6" fmla="*/ 8 w 11"/>
                <a:gd name="T7" fmla="*/ 23 h 24"/>
                <a:gd name="T8" fmla="*/ 2 w 11"/>
                <a:gd name="T9" fmla="*/ 24 h 24"/>
                <a:gd name="T10" fmla="*/ 1 w 11"/>
                <a:gd name="T11" fmla="*/ 24 h 24"/>
                <a:gd name="T12" fmla="*/ 0 w 11"/>
                <a:gd name="T13" fmla="*/ 23 h 24"/>
                <a:gd name="T14" fmla="*/ 1 w 11"/>
                <a:gd name="T15" fmla="*/ 11 h 24"/>
                <a:gd name="T16" fmla="*/ 5 w 11"/>
                <a:gd name="T17" fmla="*/ 1 h 24"/>
                <a:gd name="T18" fmla="*/ 7 w 11"/>
                <a:gd name="T19" fmla="*/ 1 h 24"/>
                <a:gd name="T20" fmla="*/ 11 w 11"/>
                <a:gd name="T21" fmla="*/ 4 h 24"/>
                <a:gd name="T22" fmla="*/ 9 w 11"/>
                <a:gd name="T23" fmla="*/ 6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 h="24">
                  <a:moveTo>
                    <a:pt x="9" y="6"/>
                  </a:moveTo>
                  <a:cubicBezTo>
                    <a:pt x="7" y="9"/>
                    <a:pt x="6" y="12"/>
                    <a:pt x="6" y="16"/>
                  </a:cubicBezTo>
                  <a:cubicBezTo>
                    <a:pt x="6" y="17"/>
                    <a:pt x="6" y="19"/>
                    <a:pt x="7" y="20"/>
                  </a:cubicBezTo>
                  <a:cubicBezTo>
                    <a:pt x="7" y="21"/>
                    <a:pt x="7" y="22"/>
                    <a:pt x="8" y="23"/>
                  </a:cubicBezTo>
                  <a:cubicBezTo>
                    <a:pt x="6" y="23"/>
                    <a:pt x="4" y="24"/>
                    <a:pt x="2" y="24"/>
                  </a:cubicBezTo>
                  <a:cubicBezTo>
                    <a:pt x="2" y="24"/>
                    <a:pt x="1" y="24"/>
                    <a:pt x="1" y="24"/>
                  </a:cubicBezTo>
                  <a:cubicBezTo>
                    <a:pt x="0" y="24"/>
                    <a:pt x="0" y="23"/>
                    <a:pt x="0" y="23"/>
                  </a:cubicBezTo>
                  <a:cubicBezTo>
                    <a:pt x="0" y="19"/>
                    <a:pt x="0" y="15"/>
                    <a:pt x="1" y="11"/>
                  </a:cubicBezTo>
                  <a:cubicBezTo>
                    <a:pt x="1" y="7"/>
                    <a:pt x="2" y="4"/>
                    <a:pt x="5" y="1"/>
                  </a:cubicBezTo>
                  <a:cubicBezTo>
                    <a:pt x="6" y="0"/>
                    <a:pt x="7" y="0"/>
                    <a:pt x="7" y="1"/>
                  </a:cubicBezTo>
                  <a:cubicBezTo>
                    <a:pt x="8" y="2"/>
                    <a:pt x="9" y="3"/>
                    <a:pt x="11" y="4"/>
                  </a:cubicBezTo>
                  <a:cubicBezTo>
                    <a:pt x="10" y="5"/>
                    <a:pt x="9" y="5"/>
                    <a:pt x="9" y="6"/>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6" name="Oval 90">
              <a:extLst>
                <a:ext uri="{FF2B5EF4-FFF2-40B4-BE49-F238E27FC236}">
                  <a16:creationId xmlns:a16="http://schemas.microsoft.com/office/drawing/2014/main" id="{B9DB156A-4227-483A-9A0F-000866C2A113}"/>
                </a:ext>
              </a:extLst>
            </p:cNvPr>
            <p:cNvSpPr>
              <a:spLocks noChangeArrowheads="1"/>
            </p:cNvSpPr>
            <p:nvPr/>
          </p:nvSpPr>
          <p:spPr bwMode="auto">
            <a:xfrm>
              <a:off x="1321" y="1520"/>
              <a:ext cx="151" cy="151"/>
            </a:xfrm>
            <a:prstGeom prst="ellipse">
              <a:avLst/>
            </a:pr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7" name="Freeform 91">
              <a:extLst>
                <a:ext uri="{FF2B5EF4-FFF2-40B4-BE49-F238E27FC236}">
                  <a16:creationId xmlns:a16="http://schemas.microsoft.com/office/drawing/2014/main" id="{B037D8F2-3E2C-4E6E-936E-CA110B24A16C}"/>
                </a:ext>
              </a:extLst>
            </p:cNvPr>
            <p:cNvSpPr>
              <a:spLocks/>
            </p:cNvSpPr>
            <p:nvPr/>
          </p:nvSpPr>
          <p:spPr bwMode="auto">
            <a:xfrm>
              <a:off x="1355" y="1491"/>
              <a:ext cx="38" cy="70"/>
            </a:xfrm>
            <a:custGeom>
              <a:avLst/>
              <a:gdLst>
                <a:gd name="T0" fmla="*/ 15 w 16"/>
                <a:gd name="T1" fmla="*/ 24 h 29"/>
                <a:gd name="T2" fmla="*/ 7 w 16"/>
                <a:gd name="T3" fmla="*/ 3 h 29"/>
                <a:gd name="T4" fmla="*/ 3 w 16"/>
                <a:gd name="T5" fmla="*/ 1 h 29"/>
                <a:gd name="T6" fmla="*/ 0 w 16"/>
                <a:gd name="T7" fmla="*/ 5 h 29"/>
                <a:gd name="T8" fmla="*/ 9 w 16"/>
                <a:gd name="T9" fmla="*/ 26 h 29"/>
                <a:gd name="T10" fmla="*/ 13 w 16"/>
                <a:gd name="T11" fmla="*/ 29 h 29"/>
                <a:gd name="T12" fmla="*/ 15 w 16"/>
                <a:gd name="T13" fmla="*/ 24 h 29"/>
              </a:gdLst>
              <a:ahLst/>
              <a:cxnLst>
                <a:cxn ang="0">
                  <a:pos x="T0" y="T1"/>
                </a:cxn>
                <a:cxn ang="0">
                  <a:pos x="T2" y="T3"/>
                </a:cxn>
                <a:cxn ang="0">
                  <a:pos x="T4" y="T5"/>
                </a:cxn>
                <a:cxn ang="0">
                  <a:pos x="T6" y="T7"/>
                </a:cxn>
                <a:cxn ang="0">
                  <a:pos x="T8" y="T9"/>
                </a:cxn>
                <a:cxn ang="0">
                  <a:pos x="T10" y="T11"/>
                </a:cxn>
                <a:cxn ang="0">
                  <a:pos x="T12" y="T13"/>
                </a:cxn>
              </a:cxnLst>
              <a:rect l="0" t="0" r="r" b="b"/>
              <a:pathLst>
                <a:path w="16" h="29">
                  <a:moveTo>
                    <a:pt x="15" y="24"/>
                  </a:moveTo>
                  <a:cubicBezTo>
                    <a:pt x="12" y="17"/>
                    <a:pt x="10" y="10"/>
                    <a:pt x="7" y="3"/>
                  </a:cubicBezTo>
                  <a:cubicBezTo>
                    <a:pt x="6" y="1"/>
                    <a:pt x="4" y="0"/>
                    <a:pt x="3" y="1"/>
                  </a:cubicBezTo>
                  <a:cubicBezTo>
                    <a:pt x="1" y="1"/>
                    <a:pt x="0" y="3"/>
                    <a:pt x="0" y="5"/>
                  </a:cubicBezTo>
                  <a:cubicBezTo>
                    <a:pt x="3" y="12"/>
                    <a:pt x="6" y="19"/>
                    <a:pt x="9" y="26"/>
                  </a:cubicBezTo>
                  <a:cubicBezTo>
                    <a:pt x="9" y="28"/>
                    <a:pt x="11" y="29"/>
                    <a:pt x="13" y="29"/>
                  </a:cubicBezTo>
                  <a:cubicBezTo>
                    <a:pt x="15" y="28"/>
                    <a:pt x="16" y="26"/>
                    <a:pt x="15" y="24"/>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8" name="Freeform 92">
              <a:extLst>
                <a:ext uri="{FF2B5EF4-FFF2-40B4-BE49-F238E27FC236}">
                  <a16:creationId xmlns:a16="http://schemas.microsoft.com/office/drawing/2014/main" id="{AC617BF7-4AF2-4661-8801-AA244ECE1D3B}"/>
                </a:ext>
              </a:extLst>
            </p:cNvPr>
            <p:cNvSpPr>
              <a:spLocks/>
            </p:cNvSpPr>
            <p:nvPr/>
          </p:nvSpPr>
          <p:spPr bwMode="auto">
            <a:xfrm>
              <a:off x="1295" y="1565"/>
              <a:ext cx="62" cy="24"/>
            </a:xfrm>
            <a:custGeom>
              <a:avLst/>
              <a:gdLst>
                <a:gd name="T0" fmla="*/ 24 w 26"/>
                <a:gd name="T1" fmla="*/ 3 h 10"/>
                <a:gd name="T2" fmla="*/ 5 w 26"/>
                <a:gd name="T3" fmla="*/ 0 h 10"/>
                <a:gd name="T4" fmla="*/ 1 w 26"/>
                <a:gd name="T5" fmla="*/ 2 h 10"/>
                <a:gd name="T6" fmla="*/ 3 w 26"/>
                <a:gd name="T7" fmla="*/ 7 h 10"/>
                <a:gd name="T8" fmla="*/ 22 w 26"/>
                <a:gd name="T9" fmla="*/ 10 h 10"/>
                <a:gd name="T10" fmla="*/ 26 w 26"/>
                <a:gd name="T11" fmla="*/ 7 h 10"/>
                <a:gd name="T12" fmla="*/ 24 w 26"/>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6" h="10">
                  <a:moveTo>
                    <a:pt x="24" y="3"/>
                  </a:moveTo>
                  <a:cubicBezTo>
                    <a:pt x="17" y="2"/>
                    <a:pt x="11" y="1"/>
                    <a:pt x="5" y="0"/>
                  </a:cubicBezTo>
                  <a:cubicBezTo>
                    <a:pt x="3" y="0"/>
                    <a:pt x="1" y="1"/>
                    <a:pt x="1" y="2"/>
                  </a:cubicBezTo>
                  <a:cubicBezTo>
                    <a:pt x="0" y="4"/>
                    <a:pt x="1" y="6"/>
                    <a:pt x="3" y="7"/>
                  </a:cubicBezTo>
                  <a:cubicBezTo>
                    <a:pt x="9" y="8"/>
                    <a:pt x="16" y="9"/>
                    <a:pt x="22" y="10"/>
                  </a:cubicBezTo>
                  <a:cubicBezTo>
                    <a:pt x="24" y="10"/>
                    <a:pt x="26" y="9"/>
                    <a:pt x="26" y="7"/>
                  </a:cubicBezTo>
                  <a:cubicBezTo>
                    <a:pt x="26" y="6"/>
                    <a:pt x="26" y="4"/>
                    <a:pt x="24" y="3"/>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9" name="Freeform 93">
              <a:extLst>
                <a:ext uri="{FF2B5EF4-FFF2-40B4-BE49-F238E27FC236}">
                  <a16:creationId xmlns:a16="http://schemas.microsoft.com/office/drawing/2014/main" id="{573D321D-275D-486A-9181-49DA029D5E8B}"/>
                </a:ext>
              </a:extLst>
            </p:cNvPr>
            <p:cNvSpPr>
              <a:spLocks/>
            </p:cNvSpPr>
            <p:nvPr/>
          </p:nvSpPr>
          <p:spPr bwMode="auto">
            <a:xfrm>
              <a:off x="1309" y="1621"/>
              <a:ext cx="50" cy="33"/>
            </a:xfrm>
            <a:custGeom>
              <a:avLst/>
              <a:gdLst>
                <a:gd name="T0" fmla="*/ 20 w 21"/>
                <a:gd name="T1" fmla="*/ 1 h 14"/>
                <a:gd name="T2" fmla="*/ 18 w 21"/>
                <a:gd name="T3" fmla="*/ 0 h 14"/>
                <a:gd name="T4" fmla="*/ 15 w 21"/>
                <a:gd name="T5" fmla="*/ 0 h 14"/>
                <a:gd name="T6" fmla="*/ 2 w 21"/>
                <a:gd name="T7" fmla="*/ 7 h 14"/>
                <a:gd name="T8" fmla="*/ 1 w 21"/>
                <a:gd name="T9" fmla="*/ 10 h 14"/>
                <a:gd name="T10" fmla="*/ 1 w 21"/>
                <a:gd name="T11" fmla="*/ 12 h 14"/>
                <a:gd name="T12" fmla="*/ 3 w 21"/>
                <a:gd name="T13" fmla="*/ 14 h 14"/>
                <a:gd name="T14" fmla="*/ 6 w 21"/>
                <a:gd name="T15" fmla="*/ 13 h 14"/>
                <a:gd name="T16" fmla="*/ 19 w 21"/>
                <a:gd name="T17" fmla="*/ 6 h 14"/>
                <a:gd name="T18" fmla="*/ 21 w 21"/>
                <a:gd name="T19" fmla="*/ 4 h 14"/>
                <a:gd name="T20" fmla="*/ 20 w 21"/>
                <a:gd name="T21"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14">
                  <a:moveTo>
                    <a:pt x="20" y="1"/>
                  </a:moveTo>
                  <a:cubicBezTo>
                    <a:pt x="19" y="0"/>
                    <a:pt x="19" y="0"/>
                    <a:pt x="18" y="0"/>
                  </a:cubicBezTo>
                  <a:cubicBezTo>
                    <a:pt x="17" y="0"/>
                    <a:pt x="16" y="0"/>
                    <a:pt x="15" y="0"/>
                  </a:cubicBezTo>
                  <a:cubicBezTo>
                    <a:pt x="11" y="3"/>
                    <a:pt x="6" y="5"/>
                    <a:pt x="2" y="7"/>
                  </a:cubicBezTo>
                  <a:cubicBezTo>
                    <a:pt x="1" y="8"/>
                    <a:pt x="1" y="9"/>
                    <a:pt x="1" y="10"/>
                  </a:cubicBezTo>
                  <a:cubicBezTo>
                    <a:pt x="0" y="10"/>
                    <a:pt x="1" y="11"/>
                    <a:pt x="1" y="12"/>
                  </a:cubicBezTo>
                  <a:cubicBezTo>
                    <a:pt x="2" y="13"/>
                    <a:pt x="2" y="13"/>
                    <a:pt x="3" y="14"/>
                  </a:cubicBezTo>
                  <a:cubicBezTo>
                    <a:pt x="4" y="14"/>
                    <a:pt x="5" y="13"/>
                    <a:pt x="6" y="13"/>
                  </a:cubicBezTo>
                  <a:cubicBezTo>
                    <a:pt x="10" y="11"/>
                    <a:pt x="15" y="8"/>
                    <a:pt x="19" y="6"/>
                  </a:cubicBezTo>
                  <a:cubicBezTo>
                    <a:pt x="20" y="6"/>
                    <a:pt x="20" y="4"/>
                    <a:pt x="21" y="4"/>
                  </a:cubicBezTo>
                  <a:cubicBezTo>
                    <a:pt x="21" y="3"/>
                    <a:pt x="21" y="2"/>
                    <a:pt x="20" y="1"/>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0" name="Freeform 94">
              <a:extLst>
                <a:ext uri="{FF2B5EF4-FFF2-40B4-BE49-F238E27FC236}">
                  <a16:creationId xmlns:a16="http://schemas.microsoft.com/office/drawing/2014/main" id="{784D1826-4F37-4035-ABC4-F62E2E0F2B74}"/>
                </a:ext>
              </a:extLst>
            </p:cNvPr>
            <p:cNvSpPr>
              <a:spLocks/>
            </p:cNvSpPr>
            <p:nvPr/>
          </p:nvSpPr>
          <p:spPr bwMode="auto">
            <a:xfrm>
              <a:off x="1347" y="1647"/>
              <a:ext cx="32" cy="57"/>
            </a:xfrm>
            <a:custGeom>
              <a:avLst/>
              <a:gdLst>
                <a:gd name="T0" fmla="*/ 11 w 13"/>
                <a:gd name="T1" fmla="*/ 0 h 24"/>
                <a:gd name="T2" fmla="*/ 7 w 13"/>
                <a:gd name="T3" fmla="*/ 2 h 24"/>
                <a:gd name="T4" fmla="*/ 0 w 13"/>
                <a:gd name="T5" fmla="*/ 19 h 24"/>
                <a:gd name="T6" fmla="*/ 2 w 13"/>
                <a:gd name="T7" fmla="*/ 24 h 24"/>
                <a:gd name="T8" fmla="*/ 6 w 13"/>
                <a:gd name="T9" fmla="*/ 22 h 24"/>
                <a:gd name="T10" fmla="*/ 13 w 13"/>
                <a:gd name="T11" fmla="*/ 5 h 24"/>
                <a:gd name="T12" fmla="*/ 11 w 13"/>
                <a:gd name="T13" fmla="*/ 0 h 24"/>
              </a:gdLst>
              <a:ahLst/>
              <a:cxnLst>
                <a:cxn ang="0">
                  <a:pos x="T0" y="T1"/>
                </a:cxn>
                <a:cxn ang="0">
                  <a:pos x="T2" y="T3"/>
                </a:cxn>
                <a:cxn ang="0">
                  <a:pos x="T4" y="T5"/>
                </a:cxn>
                <a:cxn ang="0">
                  <a:pos x="T6" y="T7"/>
                </a:cxn>
                <a:cxn ang="0">
                  <a:pos x="T8" y="T9"/>
                </a:cxn>
                <a:cxn ang="0">
                  <a:pos x="T10" y="T11"/>
                </a:cxn>
                <a:cxn ang="0">
                  <a:pos x="T12" y="T13"/>
                </a:cxn>
              </a:cxnLst>
              <a:rect l="0" t="0" r="r" b="b"/>
              <a:pathLst>
                <a:path w="13" h="24">
                  <a:moveTo>
                    <a:pt x="11" y="0"/>
                  </a:moveTo>
                  <a:cubicBezTo>
                    <a:pt x="10" y="0"/>
                    <a:pt x="7" y="0"/>
                    <a:pt x="7" y="2"/>
                  </a:cubicBezTo>
                  <a:cubicBezTo>
                    <a:pt x="4" y="10"/>
                    <a:pt x="3" y="11"/>
                    <a:pt x="0" y="19"/>
                  </a:cubicBezTo>
                  <a:cubicBezTo>
                    <a:pt x="0" y="21"/>
                    <a:pt x="0" y="23"/>
                    <a:pt x="2" y="24"/>
                  </a:cubicBezTo>
                  <a:cubicBezTo>
                    <a:pt x="3" y="24"/>
                    <a:pt x="6" y="24"/>
                    <a:pt x="6" y="22"/>
                  </a:cubicBezTo>
                  <a:cubicBezTo>
                    <a:pt x="9" y="14"/>
                    <a:pt x="10" y="13"/>
                    <a:pt x="13" y="5"/>
                  </a:cubicBezTo>
                  <a:cubicBezTo>
                    <a:pt x="13" y="3"/>
                    <a:pt x="13" y="1"/>
                    <a:pt x="11" y="0"/>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1" name="Freeform 95">
              <a:extLst>
                <a:ext uri="{FF2B5EF4-FFF2-40B4-BE49-F238E27FC236}">
                  <a16:creationId xmlns:a16="http://schemas.microsoft.com/office/drawing/2014/main" id="{E7D7A07B-34B3-4B75-9D94-68D26EF629A6}"/>
                </a:ext>
              </a:extLst>
            </p:cNvPr>
            <p:cNvSpPr>
              <a:spLocks/>
            </p:cNvSpPr>
            <p:nvPr/>
          </p:nvSpPr>
          <p:spPr bwMode="auto">
            <a:xfrm>
              <a:off x="1410" y="1657"/>
              <a:ext cx="19" cy="31"/>
            </a:xfrm>
            <a:custGeom>
              <a:avLst/>
              <a:gdLst>
                <a:gd name="T0" fmla="*/ 8 w 8"/>
                <a:gd name="T1" fmla="*/ 9 h 13"/>
                <a:gd name="T2" fmla="*/ 7 w 8"/>
                <a:gd name="T3" fmla="*/ 3 h 13"/>
                <a:gd name="T4" fmla="*/ 6 w 8"/>
                <a:gd name="T5" fmla="*/ 1 h 13"/>
                <a:gd name="T6" fmla="*/ 4 w 8"/>
                <a:gd name="T7" fmla="*/ 0 h 13"/>
                <a:gd name="T8" fmla="*/ 1 w 8"/>
                <a:gd name="T9" fmla="*/ 2 h 13"/>
                <a:gd name="T10" fmla="*/ 0 w 8"/>
                <a:gd name="T11" fmla="*/ 4 h 13"/>
                <a:gd name="T12" fmla="*/ 1 w 8"/>
                <a:gd name="T13" fmla="*/ 10 h 13"/>
                <a:gd name="T14" fmla="*/ 2 w 8"/>
                <a:gd name="T15" fmla="*/ 12 h 13"/>
                <a:gd name="T16" fmla="*/ 5 w 8"/>
                <a:gd name="T17" fmla="*/ 13 h 13"/>
                <a:gd name="T18" fmla="*/ 7 w 8"/>
                <a:gd name="T19" fmla="*/ 12 h 13"/>
                <a:gd name="T20" fmla="*/ 8 w 8"/>
                <a:gd name="T21" fmla="*/ 9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13">
                  <a:moveTo>
                    <a:pt x="8" y="9"/>
                  </a:moveTo>
                  <a:cubicBezTo>
                    <a:pt x="8" y="7"/>
                    <a:pt x="7" y="5"/>
                    <a:pt x="7" y="3"/>
                  </a:cubicBezTo>
                  <a:cubicBezTo>
                    <a:pt x="7" y="3"/>
                    <a:pt x="7" y="2"/>
                    <a:pt x="6" y="1"/>
                  </a:cubicBezTo>
                  <a:cubicBezTo>
                    <a:pt x="5" y="1"/>
                    <a:pt x="4" y="0"/>
                    <a:pt x="4" y="0"/>
                  </a:cubicBezTo>
                  <a:cubicBezTo>
                    <a:pt x="3" y="0"/>
                    <a:pt x="2" y="1"/>
                    <a:pt x="1" y="2"/>
                  </a:cubicBezTo>
                  <a:cubicBezTo>
                    <a:pt x="1" y="2"/>
                    <a:pt x="0" y="3"/>
                    <a:pt x="0" y="4"/>
                  </a:cubicBezTo>
                  <a:cubicBezTo>
                    <a:pt x="1" y="10"/>
                    <a:pt x="1" y="10"/>
                    <a:pt x="1" y="10"/>
                  </a:cubicBezTo>
                  <a:cubicBezTo>
                    <a:pt x="1" y="11"/>
                    <a:pt x="2" y="12"/>
                    <a:pt x="2" y="12"/>
                  </a:cubicBezTo>
                  <a:cubicBezTo>
                    <a:pt x="3" y="13"/>
                    <a:pt x="4" y="13"/>
                    <a:pt x="5" y="13"/>
                  </a:cubicBezTo>
                  <a:cubicBezTo>
                    <a:pt x="6" y="13"/>
                    <a:pt x="7" y="13"/>
                    <a:pt x="7" y="12"/>
                  </a:cubicBezTo>
                  <a:cubicBezTo>
                    <a:pt x="8" y="11"/>
                    <a:pt x="8" y="10"/>
                    <a:pt x="8" y="9"/>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96">
              <a:extLst>
                <a:ext uri="{FF2B5EF4-FFF2-40B4-BE49-F238E27FC236}">
                  <a16:creationId xmlns:a16="http://schemas.microsoft.com/office/drawing/2014/main" id="{26136E0B-9ECD-4A0A-9A32-D5B2B2E1F4EF}"/>
                </a:ext>
              </a:extLst>
            </p:cNvPr>
            <p:cNvSpPr>
              <a:spLocks/>
            </p:cNvSpPr>
            <p:nvPr/>
          </p:nvSpPr>
          <p:spPr bwMode="auto">
            <a:xfrm>
              <a:off x="1422" y="1611"/>
              <a:ext cx="59" cy="60"/>
            </a:xfrm>
            <a:custGeom>
              <a:avLst/>
              <a:gdLst>
                <a:gd name="T0" fmla="*/ 24 w 25"/>
                <a:gd name="T1" fmla="*/ 19 h 25"/>
                <a:gd name="T2" fmla="*/ 7 w 25"/>
                <a:gd name="T3" fmla="*/ 2 h 25"/>
                <a:gd name="T4" fmla="*/ 2 w 25"/>
                <a:gd name="T5" fmla="*/ 2 h 25"/>
                <a:gd name="T6" fmla="*/ 2 w 25"/>
                <a:gd name="T7" fmla="*/ 7 h 25"/>
                <a:gd name="T8" fmla="*/ 19 w 25"/>
                <a:gd name="T9" fmla="*/ 24 h 25"/>
                <a:gd name="T10" fmla="*/ 24 w 25"/>
                <a:gd name="T11" fmla="*/ 24 h 25"/>
                <a:gd name="T12" fmla="*/ 24 w 25"/>
                <a:gd name="T13" fmla="*/ 19 h 25"/>
              </a:gdLst>
              <a:ahLst/>
              <a:cxnLst>
                <a:cxn ang="0">
                  <a:pos x="T0" y="T1"/>
                </a:cxn>
                <a:cxn ang="0">
                  <a:pos x="T2" y="T3"/>
                </a:cxn>
                <a:cxn ang="0">
                  <a:pos x="T4" y="T5"/>
                </a:cxn>
                <a:cxn ang="0">
                  <a:pos x="T6" y="T7"/>
                </a:cxn>
                <a:cxn ang="0">
                  <a:pos x="T8" y="T9"/>
                </a:cxn>
                <a:cxn ang="0">
                  <a:pos x="T10" y="T11"/>
                </a:cxn>
                <a:cxn ang="0">
                  <a:pos x="T12" y="T13"/>
                </a:cxn>
              </a:cxnLst>
              <a:rect l="0" t="0" r="r" b="b"/>
              <a:pathLst>
                <a:path w="25" h="25">
                  <a:moveTo>
                    <a:pt x="24" y="19"/>
                  </a:moveTo>
                  <a:cubicBezTo>
                    <a:pt x="18" y="13"/>
                    <a:pt x="12" y="8"/>
                    <a:pt x="7" y="2"/>
                  </a:cubicBezTo>
                  <a:cubicBezTo>
                    <a:pt x="5" y="1"/>
                    <a:pt x="3" y="0"/>
                    <a:pt x="2" y="2"/>
                  </a:cubicBezTo>
                  <a:cubicBezTo>
                    <a:pt x="1" y="3"/>
                    <a:pt x="0" y="5"/>
                    <a:pt x="2" y="7"/>
                  </a:cubicBezTo>
                  <a:cubicBezTo>
                    <a:pt x="7" y="12"/>
                    <a:pt x="13" y="18"/>
                    <a:pt x="19" y="24"/>
                  </a:cubicBezTo>
                  <a:cubicBezTo>
                    <a:pt x="20" y="25"/>
                    <a:pt x="22" y="25"/>
                    <a:pt x="24" y="24"/>
                  </a:cubicBezTo>
                  <a:cubicBezTo>
                    <a:pt x="25" y="23"/>
                    <a:pt x="25" y="20"/>
                    <a:pt x="24" y="19"/>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97">
              <a:extLst>
                <a:ext uri="{FF2B5EF4-FFF2-40B4-BE49-F238E27FC236}">
                  <a16:creationId xmlns:a16="http://schemas.microsoft.com/office/drawing/2014/main" id="{CEFB8CD8-220C-4B61-91A0-CA124CE295B6}"/>
                </a:ext>
              </a:extLst>
            </p:cNvPr>
            <p:cNvSpPr>
              <a:spLocks/>
            </p:cNvSpPr>
            <p:nvPr/>
          </p:nvSpPr>
          <p:spPr bwMode="auto">
            <a:xfrm>
              <a:off x="1453" y="1592"/>
              <a:ext cx="36" cy="21"/>
            </a:xfrm>
            <a:custGeom>
              <a:avLst/>
              <a:gdLst>
                <a:gd name="T0" fmla="*/ 14 w 15"/>
                <a:gd name="T1" fmla="*/ 4 h 9"/>
                <a:gd name="T2" fmla="*/ 12 w 15"/>
                <a:gd name="T3" fmla="*/ 3 h 9"/>
                <a:gd name="T4" fmla="*/ 4 w 15"/>
                <a:gd name="T5" fmla="*/ 1 h 9"/>
                <a:gd name="T6" fmla="*/ 2 w 15"/>
                <a:gd name="T7" fmla="*/ 1 h 9"/>
                <a:gd name="T8" fmla="*/ 0 w 15"/>
                <a:gd name="T9" fmla="*/ 3 h 9"/>
                <a:gd name="T10" fmla="*/ 1 w 15"/>
                <a:gd name="T11" fmla="*/ 6 h 9"/>
                <a:gd name="T12" fmla="*/ 3 w 15"/>
                <a:gd name="T13" fmla="*/ 7 h 9"/>
                <a:gd name="T14" fmla="*/ 11 w 15"/>
                <a:gd name="T15" fmla="*/ 9 h 9"/>
                <a:gd name="T16" fmla="*/ 14 w 15"/>
                <a:gd name="T17" fmla="*/ 9 h 9"/>
                <a:gd name="T18" fmla="*/ 15 w 15"/>
                <a:gd name="T19" fmla="*/ 7 h 9"/>
                <a:gd name="T20" fmla="*/ 14 w 15"/>
                <a:gd name="T21"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9">
                  <a:moveTo>
                    <a:pt x="14" y="4"/>
                  </a:moveTo>
                  <a:cubicBezTo>
                    <a:pt x="14" y="3"/>
                    <a:pt x="13" y="3"/>
                    <a:pt x="12" y="3"/>
                  </a:cubicBezTo>
                  <a:cubicBezTo>
                    <a:pt x="10" y="2"/>
                    <a:pt x="7" y="1"/>
                    <a:pt x="4" y="1"/>
                  </a:cubicBezTo>
                  <a:cubicBezTo>
                    <a:pt x="3" y="0"/>
                    <a:pt x="2" y="1"/>
                    <a:pt x="2" y="1"/>
                  </a:cubicBezTo>
                  <a:cubicBezTo>
                    <a:pt x="1" y="2"/>
                    <a:pt x="0" y="2"/>
                    <a:pt x="0" y="3"/>
                  </a:cubicBezTo>
                  <a:cubicBezTo>
                    <a:pt x="0" y="4"/>
                    <a:pt x="0" y="5"/>
                    <a:pt x="1" y="6"/>
                  </a:cubicBezTo>
                  <a:cubicBezTo>
                    <a:pt x="1" y="7"/>
                    <a:pt x="2" y="7"/>
                    <a:pt x="3" y="7"/>
                  </a:cubicBezTo>
                  <a:cubicBezTo>
                    <a:pt x="6" y="8"/>
                    <a:pt x="8" y="9"/>
                    <a:pt x="11" y="9"/>
                  </a:cubicBezTo>
                  <a:cubicBezTo>
                    <a:pt x="12" y="9"/>
                    <a:pt x="13" y="9"/>
                    <a:pt x="14" y="9"/>
                  </a:cubicBezTo>
                  <a:cubicBezTo>
                    <a:pt x="14" y="8"/>
                    <a:pt x="15" y="7"/>
                    <a:pt x="15" y="7"/>
                  </a:cubicBezTo>
                  <a:cubicBezTo>
                    <a:pt x="15" y="6"/>
                    <a:pt x="15" y="5"/>
                    <a:pt x="14" y="4"/>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98">
              <a:extLst>
                <a:ext uri="{FF2B5EF4-FFF2-40B4-BE49-F238E27FC236}">
                  <a16:creationId xmlns:a16="http://schemas.microsoft.com/office/drawing/2014/main" id="{2AA5E899-4F40-4701-BF21-C91040855D6E}"/>
                </a:ext>
              </a:extLst>
            </p:cNvPr>
            <p:cNvSpPr>
              <a:spLocks/>
            </p:cNvSpPr>
            <p:nvPr/>
          </p:nvSpPr>
          <p:spPr bwMode="auto">
            <a:xfrm>
              <a:off x="1431" y="1556"/>
              <a:ext cx="74" cy="31"/>
            </a:xfrm>
            <a:custGeom>
              <a:avLst/>
              <a:gdLst>
                <a:gd name="T0" fmla="*/ 30 w 31"/>
                <a:gd name="T1" fmla="*/ 2 h 13"/>
                <a:gd name="T2" fmla="*/ 26 w 31"/>
                <a:gd name="T3" fmla="*/ 0 h 13"/>
                <a:gd name="T4" fmla="*/ 3 w 31"/>
                <a:gd name="T5" fmla="*/ 6 h 13"/>
                <a:gd name="T6" fmla="*/ 1 w 31"/>
                <a:gd name="T7" fmla="*/ 10 h 13"/>
                <a:gd name="T8" fmla="*/ 5 w 31"/>
                <a:gd name="T9" fmla="*/ 12 h 13"/>
                <a:gd name="T10" fmla="*/ 28 w 31"/>
                <a:gd name="T11" fmla="*/ 7 h 13"/>
                <a:gd name="T12" fmla="*/ 30 w 31"/>
                <a:gd name="T13" fmla="*/ 2 h 13"/>
              </a:gdLst>
              <a:ahLst/>
              <a:cxnLst>
                <a:cxn ang="0">
                  <a:pos x="T0" y="T1"/>
                </a:cxn>
                <a:cxn ang="0">
                  <a:pos x="T2" y="T3"/>
                </a:cxn>
                <a:cxn ang="0">
                  <a:pos x="T4" y="T5"/>
                </a:cxn>
                <a:cxn ang="0">
                  <a:pos x="T6" y="T7"/>
                </a:cxn>
                <a:cxn ang="0">
                  <a:pos x="T8" y="T9"/>
                </a:cxn>
                <a:cxn ang="0">
                  <a:pos x="T10" y="T11"/>
                </a:cxn>
                <a:cxn ang="0">
                  <a:pos x="T12" y="T13"/>
                </a:cxn>
              </a:cxnLst>
              <a:rect l="0" t="0" r="r" b="b"/>
              <a:pathLst>
                <a:path w="31" h="13">
                  <a:moveTo>
                    <a:pt x="30" y="2"/>
                  </a:moveTo>
                  <a:cubicBezTo>
                    <a:pt x="30" y="1"/>
                    <a:pt x="28" y="0"/>
                    <a:pt x="26" y="0"/>
                  </a:cubicBezTo>
                  <a:cubicBezTo>
                    <a:pt x="18" y="2"/>
                    <a:pt x="11" y="4"/>
                    <a:pt x="3" y="6"/>
                  </a:cubicBezTo>
                  <a:cubicBezTo>
                    <a:pt x="1" y="6"/>
                    <a:pt x="0" y="8"/>
                    <a:pt x="1" y="10"/>
                  </a:cubicBezTo>
                  <a:cubicBezTo>
                    <a:pt x="1" y="12"/>
                    <a:pt x="3" y="13"/>
                    <a:pt x="5" y="12"/>
                  </a:cubicBezTo>
                  <a:cubicBezTo>
                    <a:pt x="13" y="10"/>
                    <a:pt x="20" y="8"/>
                    <a:pt x="28" y="7"/>
                  </a:cubicBezTo>
                  <a:cubicBezTo>
                    <a:pt x="30" y="6"/>
                    <a:pt x="31" y="4"/>
                    <a:pt x="30" y="2"/>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99">
              <a:extLst>
                <a:ext uri="{FF2B5EF4-FFF2-40B4-BE49-F238E27FC236}">
                  <a16:creationId xmlns:a16="http://schemas.microsoft.com/office/drawing/2014/main" id="{0FCB4775-2690-4763-8025-BB3F91ACDE46}"/>
                </a:ext>
              </a:extLst>
            </p:cNvPr>
            <p:cNvSpPr>
              <a:spLocks/>
            </p:cNvSpPr>
            <p:nvPr/>
          </p:nvSpPr>
          <p:spPr bwMode="auto">
            <a:xfrm>
              <a:off x="1429" y="1517"/>
              <a:ext cx="33" cy="34"/>
            </a:xfrm>
            <a:custGeom>
              <a:avLst/>
              <a:gdLst>
                <a:gd name="T0" fmla="*/ 13 w 14"/>
                <a:gd name="T1" fmla="*/ 1 h 14"/>
                <a:gd name="T2" fmla="*/ 10 w 14"/>
                <a:gd name="T3" fmla="*/ 0 h 14"/>
                <a:gd name="T4" fmla="*/ 9 w 14"/>
                <a:gd name="T5" fmla="*/ 0 h 14"/>
                <a:gd name="T6" fmla="*/ 8 w 14"/>
                <a:gd name="T7" fmla="*/ 1 h 14"/>
                <a:gd name="T8" fmla="*/ 1 w 14"/>
                <a:gd name="T9" fmla="*/ 8 h 14"/>
                <a:gd name="T10" fmla="*/ 1 w 14"/>
                <a:gd name="T11" fmla="*/ 10 h 14"/>
                <a:gd name="T12" fmla="*/ 2 w 14"/>
                <a:gd name="T13" fmla="*/ 13 h 14"/>
                <a:gd name="T14" fmla="*/ 4 w 14"/>
                <a:gd name="T15" fmla="*/ 13 h 14"/>
                <a:gd name="T16" fmla="*/ 5 w 14"/>
                <a:gd name="T17" fmla="*/ 13 h 14"/>
                <a:gd name="T18" fmla="*/ 7 w 14"/>
                <a:gd name="T19" fmla="*/ 12 h 14"/>
                <a:gd name="T20" fmla="*/ 13 w 14"/>
                <a:gd name="T21" fmla="*/ 6 h 14"/>
                <a:gd name="T22" fmla="*/ 14 w 14"/>
                <a:gd name="T23" fmla="*/ 3 h 14"/>
                <a:gd name="T24" fmla="*/ 13 w 14"/>
                <a:gd name="T25"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14">
                  <a:moveTo>
                    <a:pt x="13" y="1"/>
                  </a:moveTo>
                  <a:cubicBezTo>
                    <a:pt x="12" y="0"/>
                    <a:pt x="11" y="0"/>
                    <a:pt x="10" y="0"/>
                  </a:cubicBezTo>
                  <a:cubicBezTo>
                    <a:pt x="10" y="0"/>
                    <a:pt x="10" y="0"/>
                    <a:pt x="9" y="0"/>
                  </a:cubicBezTo>
                  <a:cubicBezTo>
                    <a:pt x="9" y="0"/>
                    <a:pt x="8" y="1"/>
                    <a:pt x="8" y="1"/>
                  </a:cubicBezTo>
                  <a:cubicBezTo>
                    <a:pt x="1" y="8"/>
                    <a:pt x="1" y="8"/>
                    <a:pt x="1" y="8"/>
                  </a:cubicBezTo>
                  <a:cubicBezTo>
                    <a:pt x="1" y="8"/>
                    <a:pt x="0" y="10"/>
                    <a:pt x="1" y="10"/>
                  </a:cubicBezTo>
                  <a:cubicBezTo>
                    <a:pt x="1" y="11"/>
                    <a:pt x="1" y="12"/>
                    <a:pt x="2" y="13"/>
                  </a:cubicBezTo>
                  <a:cubicBezTo>
                    <a:pt x="2" y="13"/>
                    <a:pt x="3" y="14"/>
                    <a:pt x="4" y="13"/>
                  </a:cubicBezTo>
                  <a:cubicBezTo>
                    <a:pt x="5" y="13"/>
                    <a:pt x="5" y="13"/>
                    <a:pt x="5" y="13"/>
                  </a:cubicBezTo>
                  <a:cubicBezTo>
                    <a:pt x="6" y="13"/>
                    <a:pt x="6" y="13"/>
                    <a:pt x="7" y="12"/>
                  </a:cubicBezTo>
                  <a:cubicBezTo>
                    <a:pt x="13" y="6"/>
                    <a:pt x="13" y="6"/>
                    <a:pt x="13" y="6"/>
                  </a:cubicBezTo>
                  <a:cubicBezTo>
                    <a:pt x="14" y="5"/>
                    <a:pt x="14" y="4"/>
                    <a:pt x="14" y="3"/>
                  </a:cubicBezTo>
                  <a:cubicBezTo>
                    <a:pt x="14" y="2"/>
                    <a:pt x="13" y="1"/>
                    <a:pt x="13" y="1"/>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100">
              <a:extLst>
                <a:ext uri="{FF2B5EF4-FFF2-40B4-BE49-F238E27FC236}">
                  <a16:creationId xmlns:a16="http://schemas.microsoft.com/office/drawing/2014/main" id="{F9E9A74C-3AD4-47CB-B040-FEE5F781898C}"/>
                </a:ext>
              </a:extLst>
            </p:cNvPr>
            <p:cNvSpPr>
              <a:spLocks/>
            </p:cNvSpPr>
            <p:nvPr/>
          </p:nvSpPr>
          <p:spPr bwMode="auto">
            <a:xfrm>
              <a:off x="1398" y="1491"/>
              <a:ext cx="31" cy="67"/>
            </a:xfrm>
            <a:custGeom>
              <a:avLst/>
              <a:gdLst>
                <a:gd name="T0" fmla="*/ 10 w 13"/>
                <a:gd name="T1" fmla="*/ 1 h 28"/>
                <a:gd name="T2" fmla="*/ 6 w 13"/>
                <a:gd name="T3" fmla="*/ 3 h 28"/>
                <a:gd name="T4" fmla="*/ 1 w 13"/>
                <a:gd name="T5" fmla="*/ 24 h 28"/>
                <a:gd name="T6" fmla="*/ 3 w 13"/>
                <a:gd name="T7" fmla="*/ 28 h 28"/>
                <a:gd name="T8" fmla="*/ 7 w 13"/>
                <a:gd name="T9" fmla="*/ 25 h 28"/>
                <a:gd name="T10" fmla="*/ 13 w 13"/>
                <a:gd name="T11" fmla="*/ 5 h 28"/>
                <a:gd name="T12" fmla="*/ 10 w 13"/>
                <a:gd name="T13" fmla="*/ 1 h 28"/>
              </a:gdLst>
              <a:ahLst/>
              <a:cxnLst>
                <a:cxn ang="0">
                  <a:pos x="T0" y="T1"/>
                </a:cxn>
                <a:cxn ang="0">
                  <a:pos x="T2" y="T3"/>
                </a:cxn>
                <a:cxn ang="0">
                  <a:pos x="T4" y="T5"/>
                </a:cxn>
                <a:cxn ang="0">
                  <a:pos x="T6" y="T7"/>
                </a:cxn>
                <a:cxn ang="0">
                  <a:pos x="T8" y="T9"/>
                </a:cxn>
                <a:cxn ang="0">
                  <a:pos x="T10" y="T11"/>
                </a:cxn>
                <a:cxn ang="0">
                  <a:pos x="T12" y="T13"/>
                </a:cxn>
              </a:cxnLst>
              <a:rect l="0" t="0" r="r" b="b"/>
              <a:pathLst>
                <a:path w="13" h="28">
                  <a:moveTo>
                    <a:pt x="10" y="1"/>
                  </a:moveTo>
                  <a:cubicBezTo>
                    <a:pt x="8" y="0"/>
                    <a:pt x="6" y="1"/>
                    <a:pt x="6" y="3"/>
                  </a:cubicBezTo>
                  <a:cubicBezTo>
                    <a:pt x="4" y="10"/>
                    <a:pt x="2" y="17"/>
                    <a:pt x="1" y="24"/>
                  </a:cubicBezTo>
                  <a:cubicBezTo>
                    <a:pt x="0" y="25"/>
                    <a:pt x="2" y="27"/>
                    <a:pt x="3" y="28"/>
                  </a:cubicBezTo>
                  <a:cubicBezTo>
                    <a:pt x="5" y="28"/>
                    <a:pt x="7" y="27"/>
                    <a:pt x="7" y="25"/>
                  </a:cubicBezTo>
                  <a:cubicBezTo>
                    <a:pt x="9" y="18"/>
                    <a:pt x="11" y="11"/>
                    <a:pt x="13" y="5"/>
                  </a:cubicBezTo>
                  <a:cubicBezTo>
                    <a:pt x="13" y="3"/>
                    <a:pt x="12" y="1"/>
                    <a:pt x="10" y="1"/>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Oval 101">
              <a:extLst>
                <a:ext uri="{FF2B5EF4-FFF2-40B4-BE49-F238E27FC236}">
                  <a16:creationId xmlns:a16="http://schemas.microsoft.com/office/drawing/2014/main" id="{6E52F27A-5844-433A-A825-4BB5370C5865}"/>
                </a:ext>
              </a:extLst>
            </p:cNvPr>
            <p:cNvSpPr>
              <a:spLocks noChangeArrowheads="1"/>
            </p:cNvSpPr>
            <p:nvPr/>
          </p:nvSpPr>
          <p:spPr bwMode="auto">
            <a:xfrm>
              <a:off x="1336" y="1681"/>
              <a:ext cx="35" cy="35"/>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Oval 102">
              <a:extLst>
                <a:ext uri="{FF2B5EF4-FFF2-40B4-BE49-F238E27FC236}">
                  <a16:creationId xmlns:a16="http://schemas.microsoft.com/office/drawing/2014/main" id="{A914AC6A-24BB-452F-80D3-2D51B48B4636}"/>
                </a:ext>
              </a:extLst>
            </p:cNvPr>
            <p:cNvSpPr>
              <a:spLocks noChangeArrowheads="1"/>
            </p:cNvSpPr>
            <p:nvPr/>
          </p:nvSpPr>
          <p:spPr bwMode="auto">
            <a:xfrm>
              <a:off x="1405" y="1676"/>
              <a:ext cx="31" cy="28"/>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Oval 103">
              <a:extLst>
                <a:ext uri="{FF2B5EF4-FFF2-40B4-BE49-F238E27FC236}">
                  <a16:creationId xmlns:a16="http://schemas.microsoft.com/office/drawing/2014/main" id="{F2067CE1-AE69-4E02-AEDC-18624D22385B}"/>
                </a:ext>
              </a:extLst>
            </p:cNvPr>
            <p:cNvSpPr>
              <a:spLocks noChangeArrowheads="1"/>
            </p:cNvSpPr>
            <p:nvPr/>
          </p:nvSpPr>
          <p:spPr bwMode="auto">
            <a:xfrm>
              <a:off x="1285" y="1633"/>
              <a:ext cx="41" cy="40"/>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104">
              <a:extLst>
                <a:ext uri="{FF2B5EF4-FFF2-40B4-BE49-F238E27FC236}">
                  <a16:creationId xmlns:a16="http://schemas.microsoft.com/office/drawing/2014/main" id="{4276D7A1-C27A-4822-B992-12ED45EC9C7E}"/>
                </a:ext>
              </a:extLst>
            </p:cNvPr>
            <p:cNvSpPr>
              <a:spLocks/>
            </p:cNvSpPr>
            <p:nvPr/>
          </p:nvSpPr>
          <p:spPr bwMode="auto">
            <a:xfrm>
              <a:off x="1278" y="1553"/>
              <a:ext cx="38" cy="39"/>
            </a:xfrm>
            <a:custGeom>
              <a:avLst/>
              <a:gdLst>
                <a:gd name="T0" fmla="*/ 16 w 16"/>
                <a:gd name="T1" fmla="*/ 7 h 16"/>
                <a:gd name="T2" fmla="*/ 8 w 16"/>
                <a:gd name="T3" fmla="*/ 16 h 16"/>
                <a:gd name="T4" fmla="*/ 0 w 16"/>
                <a:gd name="T5" fmla="*/ 8 h 16"/>
                <a:gd name="T6" fmla="*/ 7 w 16"/>
                <a:gd name="T7" fmla="*/ 0 h 16"/>
                <a:gd name="T8" fmla="*/ 16 w 16"/>
                <a:gd name="T9" fmla="*/ 7 h 16"/>
              </a:gdLst>
              <a:ahLst/>
              <a:cxnLst>
                <a:cxn ang="0">
                  <a:pos x="T0" y="T1"/>
                </a:cxn>
                <a:cxn ang="0">
                  <a:pos x="T2" y="T3"/>
                </a:cxn>
                <a:cxn ang="0">
                  <a:pos x="T4" y="T5"/>
                </a:cxn>
                <a:cxn ang="0">
                  <a:pos x="T6" y="T7"/>
                </a:cxn>
                <a:cxn ang="0">
                  <a:pos x="T8" y="T9"/>
                </a:cxn>
              </a:cxnLst>
              <a:rect l="0" t="0" r="r" b="b"/>
              <a:pathLst>
                <a:path w="16" h="16">
                  <a:moveTo>
                    <a:pt x="16" y="7"/>
                  </a:moveTo>
                  <a:cubicBezTo>
                    <a:pt x="16" y="12"/>
                    <a:pt x="13" y="15"/>
                    <a:pt x="8" y="16"/>
                  </a:cubicBezTo>
                  <a:cubicBezTo>
                    <a:pt x="4" y="16"/>
                    <a:pt x="0" y="13"/>
                    <a:pt x="0" y="8"/>
                  </a:cubicBezTo>
                  <a:cubicBezTo>
                    <a:pt x="0" y="4"/>
                    <a:pt x="3" y="0"/>
                    <a:pt x="7" y="0"/>
                  </a:cubicBezTo>
                  <a:cubicBezTo>
                    <a:pt x="12" y="0"/>
                    <a:pt x="15" y="3"/>
                    <a:pt x="16" y="7"/>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05">
              <a:extLst>
                <a:ext uri="{FF2B5EF4-FFF2-40B4-BE49-F238E27FC236}">
                  <a16:creationId xmlns:a16="http://schemas.microsoft.com/office/drawing/2014/main" id="{4D510AF0-8820-466E-B80C-F12D78D22592}"/>
                </a:ext>
              </a:extLst>
            </p:cNvPr>
            <p:cNvSpPr>
              <a:spLocks/>
            </p:cNvSpPr>
            <p:nvPr/>
          </p:nvSpPr>
          <p:spPr bwMode="auto">
            <a:xfrm>
              <a:off x="1340" y="1474"/>
              <a:ext cx="41" cy="41"/>
            </a:xfrm>
            <a:custGeom>
              <a:avLst/>
              <a:gdLst>
                <a:gd name="T0" fmla="*/ 17 w 17"/>
                <a:gd name="T1" fmla="*/ 9 h 17"/>
                <a:gd name="T2" fmla="*/ 8 w 17"/>
                <a:gd name="T3" fmla="*/ 16 h 17"/>
                <a:gd name="T4" fmla="*/ 1 w 17"/>
                <a:gd name="T5" fmla="*/ 8 h 17"/>
                <a:gd name="T6" fmla="*/ 9 w 17"/>
                <a:gd name="T7" fmla="*/ 0 h 17"/>
                <a:gd name="T8" fmla="*/ 17 w 17"/>
                <a:gd name="T9" fmla="*/ 9 h 17"/>
              </a:gdLst>
              <a:ahLst/>
              <a:cxnLst>
                <a:cxn ang="0">
                  <a:pos x="T0" y="T1"/>
                </a:cxn>
                <a:cxn ang="0">
                  <a:pos x="T2" y="T3"/>
                </a:cxn>
                <a:cxn ang="0">
                  <a:pos x="T4" y="T5"/>
                </a:cxn>
                <a:cxn ang="0">
                  <a:pos x="T6" y="T7"/>
                </a:cxn>
                <a:cxn ang="0">
                  <a:pos x="T8" y="T9"/>
                </a:cxn>
              </a:cxnLst>
              <a:rect l="0" t="0" r="r" b="b"/>
              <a:pathLst>
                <a:path w="17" h="17">
                  <a:moveTo>
                    <a:pt x="17" y="9"/>
                  </a:moveTo>
                  <a:cubicBezTo>
                    <a:pt x="16" y="13"/>
                    <a:pt x="13" y="17"/>
                    <a:pt x="8" y="16"/>
                  </a:cubicBezTo>
                  <a:cubicBezTo>
                    <a:pt x="4" y="16"/>
                    <a:pt x="0" y="12"/>
                    <a:pt x="1" y="8"/>
                  </a:cubicBezTo>
                  <a:cubicBezTo>
                    <a:pt x="1" y="3"/>
                    <a:pt x="5" y="0"/>
                    <a:pt x="9" y="0"/>
                  </a:cubicBezTo>
                  <a:cubicBezTo>
                    <a:pt x="14" y="0"/>
                    <a:pt x="17" y="4"/>
                    <a:pt x="17" y="9"/>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Oval 106">
              <a:extLst>
                <a:ext uri="{FF2B5EF4-FFF2-40B4-BE49-F238E27FC236}">
                  <a16:creationId xmlns:a16="http://schemas.microsoft.com/office/drawing/2014/main" id="{B441CA8B-2E42-4818-B717-94AA5E56F4C7}"/>
                </a:ext>
              </a:extLst>
            </p:cNvPr>
            <p:cNvSpPr>
              <a:spLocks noChangeArrowheads="1"/>
            </p:cNvSpPr>
            <p:nvPr/>
          </p:nvSpPr>
          <p:spPr bwMode="auto">
            <a:xfrm>
              <a:off x="1400" y="1470"/>
              <a:ext cx="43" cy="43"/>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Oval 107">
              <a:extLst>
                <a:ext uri="{FF2B5EF4-FFF2-40B4-BE49-F238E27FC236}">
                  <a16:creationId xmlns:a16="http://schemas.microsoft.com/office/drawing/2014/main" id="{3E3E3332-B344-4A92-A7C1-426191319394}"/>
                </a:ext>
              </a:extLst>
            </p:cNvPr>
            <p:cNvSpPr>
              <a:spLocks noChangeArrowheads="1"/>
            </p:cNvSpPr>
            <p:nvPr/>
          </p:nvSpPr>
          <p:spPr bwMode="auto">
            <a:xfrm>
              <a:off x="1446" y="1501"/>
              <a:ext cx="33" cy="33"/>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Oval 108">
              <a:extLst>
                <a:ext uri="{FF2B5EF4-FFF2-40B4-BE49-F238E27FC236}">
                  <a16:creationId xmlns:a16="http://schemas.microsoft.com/office/drawing/2014/main" id="{744FE01E-27DE-4BC3-A562-78B4BF665A81}"/>
                </a:ext>
              </a:extLst>
            </p:cNvPr>
            <p:cNvSpPr>
              <a:spLocks noChangeArrowheads="1"/>
            </p:cNvSpPr>
            <p:nvPr/>
          </p:nvSpPr>
          <p:spPr bwMode="auto">
            <a:xfrm>
              <a:off x="1477" y="1587"/>
              <a:ext cx="40" cy="41"/>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09">
              <a:extLst>
                <a:ext uri="{FF2B5EF4-FFF2-40B4-BE49-F238E27FC236}">
                  <a16:creationId xmlns:a16="http://schemas.microsoft.com/office/drawing/2014/main" id="{F4FAE196-D680-4DFA-92E3-2DF6914D3CC5}"/>
                </a:ext>
              </a:extLst>
            </p:cNvPr>
            <p:cNvSpPr>
              <a:spLocks/>
            </p:cNvSpPr>
            <p:nvPr/>
          </p:nvSpPr>
          <p:spPr bwMode="auto">
            <a:xfrm>
              <a:off x="1458" y="1645"/>
              <a:ext cx="43" cy="45"/>
            </a:xfrm>
            <a:custGeom>
              <a:avLst/>
              <a:gdLst>
                <a:gd name="T0" fmla="*/ 0 w 18"/>
                <a:gd name="T1" fmla="*/ 11 h 19"/>
                <a:gd name="T2" fmla="*/ 8 w 18"/>
                <a:gd name="T3" fmla="*/ 1 h 19"/>
                <a:gd name="T4" fmla="*/ 18 w 18"/>
                <a:gd name="T5" fmla="*/ 9 h 19"/>
                <a:gd name="T6" fmla="*/ 10 w 18"/>
                <a:gd name="T7" fmla="*/ 18 h 19"/>
                <a:gd name="T8" fmla="*/ 0 w 18"/>
                <a:gd name="T9" fmla="*/ 11 h 19"/>
              </a:gdLst>
              <a:ahLst/>
              <a:cxnLst>
                <a:cxn ang="0">
                  <a:pos x="T0" y="T1"/>
                </a:cxn>
                <a:cxn ang="0">
                  <a:pos x="T2" y="T3"/>
                </a:cxn>
                <a:cxn ang="0">
                  <a:pos x="T4" y="T5"/>
                </a:cxn>
                <a:cxn ang="0">
                  <a:pos x="T6" y="T7"/>
                </a:cxn>
                <a:cxn ang="0">
                  <a:pos x="T8" y="T9"/>
                </a:cxn>
              </a:cxnLst>
              <a:rect l="0" t="0" r="r" b="b"/>
              <a:pathLst>
                <a:path w="18" h="19">
                  <a:moveTo>
                    <a:pt x="0" y="11"/>
                  </a:moveTo>
                  <a:cubicBezTo>
                    <a:pt x="0" y="6"/>
                    <a:pt x="3" y="2"/>
                    <a:pt x="8" y="1"/>
                  </a:cubicBezTo>
                  <a:cubicBezTo>
                    <a:pt x="13" y="0"/>
                    <a:pt x="17" y="4"/>
                    <a:pt x="18" y="9"/>
                  </a:cubicBezTo>
                  <a:cubicBezTo>
                    <a:pt x="18" y="13"/>
                    <a:pt x="15" y="18"/>
                    <a:pt x="10" y="18"/>
                  </a:cubicBezTo>
                  <a:cubicBezTo>
                    <a:pt x="5" y="19"/>
                    <a:pt x="1" y="15"/>
                    <a:pt x="0" y="11"/>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10">
              <a:extLst>
                <a:ext uri="{FF2B5EF4-FFF2-40B4-BE49-F238E27FC236}">
                  <a16:creationId xmlns:a16="http://schemas.microsoft.com/office/drawing/2014/main" id="{1A4B56F4-BDCB-4411-B54D-A745379E7771}"/>
                </a:ext>
              </a:extLst>
            </p:cNvPr>
            <p:cNvSpPr>
              <a:spLocks/>
            </p:cNvSpPr>
            <p:nvPr/>
          </p:nvSpPr>
          <p:spPr bwMode="auto">
            <a:xfrm>
              <a:off x="1486" y="1539"/>
              <a:ext cx="43" cy="43"/>
            </a:xfrm>
            <a:custGeom>
              <a:avLst/>
              <a:gdLst>
                <a:gd name="T0" fmla="*/ 0 w 18"/>
                <a:gd name="T1" fmla="*/ 10 h 18"/>
                <a:gd name="T2" fmla="*/ 8 w 18"/>
                <a:gd name="T3" fmla="*/ 0 h 18"/>
                <a:gd name="T4" fmla="*/ 18 w 18"/>
                <a:gd name="T5" fmla="*/ 8 h 18"/>
                <a:gd name="T6" fmla="*/ 10 w 18"/>
                <a:gd name="T7" fmla="*/ 18 h 18"/>
                <a:gd name="T8" fmla="*/ 0 w 18"/>
                <a:gd name="T9" fmla="*/ 10 h 18"/>
              </a:gdLst>
              <a:ahLst/>
              <a:cxnLst>
                <a:cxn ang="0">
                  <a:pos x="T0" y="T1"/>
                </a:cxn>
                <a:cxn ang="0">
                  <a:pos x="T2" y="T3"/>
                </a:cxn>
                <a:cxn ang="0">
                  <a:pos x="T4" y="T5"/>
                </a:cxn>
                <a:cxn ang="0">
                  <a:pos x="T6" y="T7"/>
                </a:cxn>
                <a:cxn ang="0">
                  <a:pos x="T8" y="T9"/>
                </a:cxn>
              </a:cxnLst>
              <a:rect l="0" t="0" r="r" b="b"/>
              <a:pathLst>
                <a:path w="18" h="18">
                  <a:moveTo>
                    <a:pt x="0" y="10"/>
                  </a:moveTo>
                  <a:cubicBezTo>
                    <a:pt x="0" y="5"/>
                    <a:pt x="3" y="1"/>
                    <a:pt x="8" y="0"/>
                  </a:cubicBezTo>
                  <a:cubicBezTo>
                    <a:pt x="13" y="0"/>
                    <a:pt x="17" y="3"/>
                    <a:pt x="18" y="8"/>
                  </a:cubicBezTo>
                  <a:cubicBezTo>
                    <a:pt x="18" y="13"/>
                    <a:pt x="15" y="17"/>
                    <a:pt x="10" y="18"/>
                  </a:cubicBezTo>
                  <a:cubicBezTo>
                    <a:pt x="5" y="18"/>
                    <a:pt x="1" y="15"/>
                    <a:pt x="0" y="10"/>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11">
              <a:extLst>
                <a:ext uri="{FF2B5EF4-FFF2-40B4-BE49-F238E27FC236}">
                  <a16:creationId xmlns:a16="http://schemas.microsoft.com/office/drawing/2014/main" id="{7230C731-35AB-44AB-9932-7248B24C4D15}"/>
                </a:ext>
              </a:extLst>
            </p:cNvPr>
            <p:cNvSpPr>
              <a:spLocks/>
            </p:cNvSpPr>
            <p:nvPr/>
          </p:nvSpPr>
          <p:spPr bwMode="auto">
            <a:xfrm>
              <a:off x="1307" y="1517"/>
              <a:ext cx="48" cy="46"/>
            </a:xfrm>
            <a:custGeom>
              <a:avLst/>
              <a:gdLst>
                <a:gd name="T0" fmla="*/ 1 w 20"/>
                <a:gd name="T1" fmla="*/ 2 h 19"/>
                <a:gd name="T2" fmla="*/ 1 w 20"/>
                <a:gd name="T3" fmla="*/ 6 h 19"/>
                <a:gd name="T4" fmla="*/ 14 w 20"/>
                <a:gd name="T5" fmla="*/ 18 h 19"/>
                <a:gd name="T6" fmla="*/ 19 w 20"/>
                <a:gd name="T7" fmla="*/ 17 h 19"/>
                <a:gd name="T8" fmla="*/ 18 w 20"/>
                <a:gd name="T9" fmla="*/ 13 h 19"/>
                <a:gd name="T10" fmla="*/ 6 w 20"/>
                <a:gd name="T11" fmla="*/ 1 h 19"/>
                <a:gd name="T12" fmla="*/ 1 w 20"/>
                <a:gd name="T13" fmla="*/ 2 h 19"/>
              </a:gdLst>
              <a:ahLst/>
              <a:cxnLst>
                <a:cxn ang="0">
                  <a:pos x="T0" y="T1"/>
                </a:cxn>
                <a:cxn ang="0">
                  <a:pos x="T2" y="T3"/>
                </a:cxn>
                <a:cxn ang="0">
                  <a:pos x="T4" y="T5"/>
                </a:cxn>
                <a:cxn ang="0">
                  <a:pos x="T6" y="T7"/>
                </a:cxn>
                <a:cxn ang="0">
                  <a:pos x="T8" y="T9"/>
                </a:cxn>
                <a:cxn ang="0">
                  <a:pos x="T10" y="T11"/>
                </a:cxn>
                <a:cxn ang="0">
                  <a:pos x="T12" y="T13"/>
                </a:cxn>
              </a:cxnLst>
              <a:rect l="0" t="0" r="r" b="b"/>
              <a:pathLst>
                <a:path w="20" h="19">
                  <a:moveTo>
                    <a:pt x="1" y="2"/>
                  </a:moveTo>
                  <a:cubicBezTo>
                    <a:pt x="0" y="3"/>
                    <a:pt x="0" y="5"/>
                    <a:pt x="1" y="6"/>
                  </a:cubicBezTo>
                  <a:cubicBezTo>
                    <a:pt x="7" y="12"/>
                    <a:pt x="8" y="13"/>
                    <a:pt x="14" y="18"/>
                  </a:cubicBezTo>
                  <a:cubicBezTo>
                    <a:pt x="15" y="19"/>
                    <a:pt x="17" y="19"/>
                    <a:pt x="19" y="17"/>
                  </a:cubicBezTo>
                  <a:cubicBezTo>
                    <a:pt x="20" y="16"/>
                    <a:pt x="19" y="14"/>
                    <a:pt x="18" y="13"/>
                  </a:cubicBezTo>
                  <a:cubicBezTo>
                    <a:pt x="12" y="7"/>
                    <a:pt x="11" y="6"/>
                    <a:pt x="6" y="1"/>
                  </a:cubicBezTo>
                  <a:cubicBezTo>
                    <a:pt x="4" y="0"/>
                    <a:pt x="2" y="0"/>
                    <a:pt x="1" y="2"/>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12">
              <a:extLst>
                <a:ext uri="{FF2B5EF4-FFF2-40B4-BE49-F238E27FC236}">
                  <a16:creationId xmlns:a16="http://schemas.microsoft.com/office/drawing/2014/main" id="{36EB9760-A271-4DBF-AEEE-0A0FCC41B18A}"/>
                </a:ext>
              </a:extLst>
            </p:cNvPr>
            <p:cNvSpPr>
              <a:spLocks/>
            </p:cNvSpPr>
            <p:nvPr/>
          </p:nvSpPr>
          <p:spPr bwMode="auto">
            <a:xfrm>
              <a:off x="1283" y="1496"/>
              <a:ext cx="45" cy="45"/>
            </a:xfrm>
            <a:custGeom>
              <a:avLst/>
              <a:gdLst>
                <a:gd name="T0" fmla="*/ 15 w 19"/>
                <a:gd name="T1" fmla="*/ 16 h 19"/>
                <a:gd name="T2" fmla="*/ 3 w 19"/>
                <a:gd name="T3" fmla="*/ 15 h 19"/>
                <a:gd name="T4" fmla="*/ 4 w 19"/>
                <a:gd name="T5" fmla="*/ 3 h 19"/>
                <a:gd name="T6" fmla="*/ 16 w 19"/>
                <a:gd name="T7" fmla="*/ 4 h 19"/>
                <a:gd name="T8" fmla="*/ 15 w 19"/>
                <a:gd name="T9" fmla="*/ 16 h 19"/>
              </a:gdLst>
              <a:ahLst/>
              <a:cxnLst>
                <a:cxn ang="0">
                  <a:pos x="T0" y="T1"/>
                </a:cxn>
                <a:cxn ang="0">
                  <a:pos x="T2" y="T3"/>
                </a:cxn>
                <a:cxn ang="0">
                  <a:pos x="T4" y="T5"/>
                </a:cxn>
                <a:cxn ang="0">
                  <a:pos x="T6" y="T7"/>
                </a:cxn>
                <a:cxn ang="0">
                  <a:pos x="T8" y="T9"/>
                </a:cxn>
              </a:cxnLst>
              <a:rect l="0" t="0" r="r" b="b"/>
              <a:pathLst>
                <a:path w="19" h="19">
                  <a:moveTo>
                    <a:pt x="15" y="16"/>
                  </a:moveTo>
                  <a:cubicBezTo>
                    <a:pt x="12" y="19"/>
                    <a:pt x="6" y="19"/>
                    <a:pt x="3" y="15"/>
                  </a:cubicBezTo>
                  <a:cubicBezTo>
                    <a:pt x="0" y="12"/>
                    <a:pt x="0" y="6"/>
                    <a:pt x="4" y="3"/>
                  </a:cubicBezTo>
                  <a:cubicBezTo>
                    <a:pt x="7" y="0"/>
                    <a:pt x="13" y="0"/>
                    <a:pt x="16" y="4"/>
                  </a:cubicBezTo>
                  <a:cubicBezTo>
                    <a:pt x="19" y="7"/>
                    <a:pt x="19" y="13"/>
                    <a:pt x="15" y="16"/>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Oval 113">
              <a:extLst>
                <a:ext uri="{FF2B5EF4-FFF2-40B4-BE49-F238E27FC236}">
                  <a16:creationId xmlns:a16="http://schemas.microsoft.com/office/drawing/2014/main" id="{4D42D231-70EF-4152-AFB8-C8BA28C0A0C1}"/>
                </a:ext>
              </a:extLst>
            </p:cNvPr>
            <p:cNvSpPr>
              <a:spLocks noChangeArrowheads="1"/>
            </p:cNvSpPr>
            <p:nvPr/>
          </p:nvSpPr>
          <p:spPr bwMode="auto">
            <a:xfrm>
              <a:off x="1343" y="1580"/>
              <a:ext cx="21" cy="19"/>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Oval 114">
              <a:extLst>
                <a:ext uri="{FF2B5EF4-FFF2-40B4-BE49-F238E27FC236}">
                  <a16:creationId xmlns:a16="http://schemas.microsoft.com/office/drawing/2014/main" id="{C6F032F4-74BC-4A89-9F6E-57BD458F6D36}"/>
                </a:ext>
              </a:extLst>
            </p:cNvPr>
            <p:cNvSpPr>
              <a:spLocks noChangeArrowheads="1"/>
            </p:cNvSpPr>
            <p:nvPr/>
          </p:nvSpPr>
          <p:spPr bwMode="auto">
            <a:xfrm>
              <a:off x="1369" y="1623"/>
              <a:ext cx="24" cy="24"/>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Oval 115">
              <a:extLst>
                <a:ext uri="{FF2B5EF4-FFF2-40B4-BE49-F238E27FC236}">
                  <a16:creationId xmlns:a16="http://schemas.microsoft.com/office/drawing/2014/main" id="{20A28290-7B2B-4E58-978C-0B76BD38B719}"/>
                </a:ext>
              </a:extLst>
            </p:cNvPr>
            <p:cNvSpPr>
              <a:spLocks noChangeArrowheads="1"/>
            </p:cNvSpPr>
            <p:nvPr/>
          </p:nvSpPr>
          <p:spPr bwMode="auto">
            <a:xfrm>
              <a:off x="1383" y="1561"/>
              <a:ext cx="39" cy="36"/>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Oval 116">
              <a:extLst>
                <a:ext uri="{FF2B5EF4-FFF2-40B4-BE49-F238E27FC236}">
                  <a16:creationId xmlns:a16="http://schemas.microsoft.com/office/drawing/2014/main" id="{AC14BDF8-BF6A-4CE2-9EF9-5ED7778A8B52}"/>
                </a:ext>
              </a:extLst>
            </p:cNvPr>
            <p:cNvSpPr>
              <a:spLocks noChangeArrowheads="1"/>
            </p:cNvSpPr>
            <p:nvPr/>
          </p:nvSpPr>
          <p:spPr bwMode="auto">
            <a:xfrm>
              <a:off x="1426" y="1606"/>
              <a:ext cx="17" cy="15"/>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Oval 117">
              <a:extLst>
                <a:ext uri="{FF2B5EF4-FFF2-40B4-BE49-F238E27FC236}">
                  <a16:creationId xmlns:a16="http://schemas.microsoft.com/office/drawing/2014/main" id="{23A87439-6752-4AA4-BB4C-E9F1E155ACC7}"/>
                </a:ext>
              </a:extLst>
            </p:cNvPr>
            <p:cNvSpPr>
              <a:spLocks noChangeArrowheads="1"/>
            </p:cNvSpPr>
            <p:nvPr/>
          </p:nvSpPr>
          <p:spPr bwMode="auto">
            <a:xfrm>
              <a:off x="1417" y="1630"/>
              <a:ext cx="7" cy="7"/>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Oval 118">
              <a:extLst>
                <a:ext uri="{FF2B5EF4-FFF2-40B4-BE49-F238E27FC236}">
                  <a16:creationId xmlns:a16="http://schemas.microsoft.com/office/drawing/2014/main" id="{9E215DEB-4903-4DF6-B3C9-045D7F20A155}"/>
                </a:ext>
              </a:extLst>
            </p:cNvPr>
            <p:cNvSpPr>
              <a:spLocks noChangeArrowheads="1"/>
            </p:cNvSpPr>
            <p:nvPr/>
          </p:nvSpPr>
          <p:spPr bwMode="auto">
            <a:xfrm>
              <a:off x="1367" y="1541"/>
              <a:ext cx="14" cy="15"/>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Oval 119">
              <a:extLst>
                <a:ext uri="{FF2B5EF4-FFF2-40B4-BE49-F238E27FC236}">
                  <a16:creationId xmlns:a16="http://schemas.microsoft.com/office/drawing/2014/main" id="{7043352A-F86B-4294-A990-ECDAC7B3C4EE}"/>
                </a:ext>
              </a:extLst>
            </p:cNvPr>
            <p:cNvSpPr>
              <a:spLocks noChangeArrowheads="1"/>
            </p:cNvSpPr>
            <p:nvPr/>
          </p:nvSpPr>
          <p:spPr bwMode="auto">
            <a:xfrm>
              <a:off x="1426" y="1549"/>
              <a:ext cx="20" cy="19"/>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Oval 120">
              <a:extLst>
                <a:ext uri="{FF2B5EF4-FFF2-40B4-BE49-F238E27FC236}">
                  <a16:creationId xmlns:a16="http://schemas.microsoft.com/office/drawing/2014/main" id="{F09E6554-9B2E-4175-8649-DF10DEC9CA85}"/>
                </a:ext>
              </a:extLst>
            </p:cNvPr>
            <p:cNvSpPr>
              <a:spLocks noChangeArrowheads="1"/>
            </p:cNvSpPr>
            <p:nvPr/>
          </p:nvSpPr>
          <p:spPr bwMode="auto">
            <a:xfrm>
              <a:off x="1103" y="1302"/>
              <a:ext cx="127" cy="127"/>
            </a:xfrm>
            <a:prstGeom prst="ellipse">
              <a:avLst/>
            </a:pr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121">
              <a:extLst>
                <a:ext uri="{FF2B5EF4-FFF2-40B4-BE49-F238E27FC236}">
                  <a16:creationId xmlns:a16="http://schemas.microsoft.com/office/drawing/2014/main" id="{23AE63AD-301C-40F3-8D81-9E17D77F1F01}"/>
                </a:ext>
              </a:extLst>
            </p:cNvPr>
            <p:cNvSpPr>
              <a:spLocks/>
            </p:cNvSpPr>
            <p:nvPr/>
          </p:nvSpPr>
          <p:spPr bwMode="auto">
            <a:xfrm>
              <a:off x="1132" y="1278"/>
              <a:ext cx="31" cy="60"/>
            </a:xfrm>
            <a:custGeom>
              <a:avLst/>
              <a:gdLst>
                <a:gd name="T0" fmla="*/ 13 w 13"/>
                <a:gd name="T1" fmla="*/ 21 h 25"/>
                <a:gd name="T2" fmla="*/ 6 w 13"/>
                <a:gd name="T3" fmla="*/ 3 h 25"/>
                <a:gd name="T4" fmla="*/ 2 w 13"/>
                <a:gd name="T5" fmla="*/ 1 h 25"/>
                <a:gd name="T6" fmla="*/ 0 w 13"/>
                <a:gd name="T7" fmla="*/ 4 h 25"/>
                <a:gd name="T8" fmla="*/ 7 w 13"/>
                <a:gd name="T9" fmla="*/ 22 h 25"/>
                <a:gd name="T10" fmla="*/ 11 w 13"/>
                <a:gd name="T11" fmla="*/ 24 h 25"/>
                <a:gd name="T12" fmla="*/ 13 w 13"/>
                <a:gd name="T13" fmla="*/ 21 h 25"/>
              </a:gdLst>
              <a:ahLst/>
              <a:cxnLst>
                <a:cxn ang="0">
                  <a:pos x="T0" y="T1"/>
                </a:cxn>
                <a:cxn ang="0">
                  <a:pos x="T2" y="T3"/>
                </a:cxn>
                <a:cxn ang="0">
                  <a:pos x="T4" y="T5"/>
                </a:cxn>
                <a:cxn ang="0">
                  <a:pos x="T6" y="T7"/>
                </a:cxn>
                <a:cxn ang="0">
                  <a:pos x="T8" y="T9"/>
                </a:cxn>
                <a:cxn ang="0">
                  <a:pos x="T10" y="T11"/>
                </a:cxn>
                <a:cxn ang="0">
                  <a:pos x="T12" y="T13"/>
                </a:cxn>
              </a:cxnLst>
              <a:rect l="0" t="0" r="r" b="b"/>
              <a:pathLst>
                <a:path w="13" h="25">
                  <a:moveTo>
                    <a:pt x="13" y="21"/>
                  </a:moveTo>
                  <a:cubicBezTo>
                    <a:pt x="10" y="15"/>
                    <a:pt x="8" y="9"/>
                    <a:pt x="6" y="3"/>
                  </a:cubicBezTo>
                  <a:cubicBezTo>
                    <a:pt x="5" y="1"/>
                    <a:pt x="4" y="0"/>
                    <a:pt x="2" y="1"/>
                  </a:cubicBezTo>
                  <a:cubicBezTo>
                    <a:pt x="1" y="1"/>
                    <a:pt x="0" y="3"/>
                    <a:pt x="0" y="4"/>
                  </a:cubicBezTo>
                  <a:cubicBezTo>
                    <a:pt x="2" y="10"/>
                    <a:pt x="5" y="16"/>
                    <a:pt x="7" y="22"/>
                  </a:cubicBezTo>
                  <a:cubicBezTo>
                    <a:pt x="8" y="24"/>
                    <a:pt x="9" y="25"/>
                    <a:pt x="11" y="24"/>
                  </a:cubicBezTo>
                  <a:cubicBezTo>
                    <a:pt x="12" y="24"/>
                    <a:pt x="13" y="22"/>
                    <a:pt x="13" y="21"/>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22">
              <a:extLst>
                <a:ext uri="{FF2B5EF4-FFF2-40B4-BE49-F238E27FC236}">
                  <a16:creationId xmlns:a16="http://schemas.microsoft.com/office/drawing/2014/main" id="{F7354C8B-6419-404C-8809-D451EB1945DA}"/>
                </a:ext>
              </a:extLst>
            </p:cNvPr>
            <p:cNvSpPr>
              <a:spLocks/>
            </p:cNvSpPr>
            <p:nvPr/>
          </p:nvSpPr>
          <p:spPr bwMode="auto">
            <a:xfrm>
              <a:off x="1082" y="1340"/>
              <a:ext cx="52" cy="22"/>
            </a:xfrm>
            <a:custGeom>
              <a:avLst/>
              <a:gdLst>
                <a:gd name="T0" fmla="*/ 20 w 22"/>
                <a:gd name="T1" fmla="*/ 3 h 9"/>
                <a:gd name="T2" fmla="*/ 4 w 22"/>
                <a:gd name="T3" fmla="*/ 0 h 9"/>
                <a:gd name="T4" fmla="*/ 0 w 22"/>
                <a:gd name="T5" fmla="*/ 2 h 9"/>
                <a:gd name="T6" fmla="*/ 2 w 22"/>
                <a:gd name="T7" fmla="*/ 6 h 9"/>
                <a:gd name="T8" fmla="*/ 18 w 22"/>
                <a:gd name="T9" fmla="*/ 8 h 9"/>
                <a:gd name="T10" fmla="*/ 22 w 22"/>
                <a:gd name="T11" fmla="*/ 6 h 9"/>
                <a:gd name="T12" fmla="*/ 20 w 22"/>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22" h="9">
                  <a:moveTo>
                    <a:pt x="20" y="3"/>
                  </a:moveTo>
                  <a:cubicBezTo>
                    <a:pt x="14" y="2"/>
                    <a:pt x="9" y="1"/>
                    <a:pt x="4" y="0"/>
                  </a:cubicBezTo>
                  <a:cubicBezTo>
                    <a:pt x="2" y="0"/>
                    <a:pt x="1" y="0"/>
                    <a:pt x="0" y="2"/>
                  </a:cubicBezTo>
                  <a:cubicBezTo>
                    <a:pt x="0" y="3"/>
                    <a:pt x="1" y="5"/>
                    <a:pt x="2" y="6"/>
                  </a:cubicBezTo>
                  <a:cubicBezTo>
                    <a:pt x="8" y="7"/>
                    <a:pt x="13" y="7"/>
                    <a:pt x="18" y="8"/>
                  </a:cubicBezTo>
                  <a:cubicBezTo>
                    <a:pt x="20" y="9"/>
                    <a:pt x="21" y="8"/>
                    <a:pt x="22" y="6"/>
                  </a:cubicBezTo>
                  <a:cubicBezTo>
                    <a:pt x="22" y="5"/>
                    <a:pt x="21" y="3"/>
                    <a:pt x="20" y="3"/>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23">
              <a:extLst>
                <a:ext uri="{FF2B5EF4-FFF2-40B4-BE49-F238E27FC236}">
                  <a16:creationId xmlns:a16="http://schemas.microsoft.com/office/drawing/2014/main" id="{35981AD0-685A-4B07-8342-B4FE3444AA87}"/>
                </a:ext>
              </a:extLst>
            </p:cNvPr>
            <p:cNvSpPr>
              <a:spLocks/>
            </p:cNvSpPr>
            <p:nvPr/>
          </p:nvSpPr>
          <p:spPr bwMode="auto">
            <a:xfrm>
              <a:off x="1094" y="1386"/>
              <a:ext cx="40" cy="28"/>
            </a:xfrm>
            <a:custGeom>
              <a:avLst/>
              <a:gdLst>
                <a:gd name="T0" fmla="*/ 17 w 17"/>
                <a:gd name="T1" fmla="*/ 1 h 12"/>
                <a:gd name="T2" fmla="*/ 15 w 17"/>
                <a:gd name="T3" fmla="*/ 0 h 12"/>
                <a:gd name="T4" fmla="*/ 13 w 17"/>
                <a:gd name="T5" fmla="*/ 1 h 12"/>
                <a:gd name="T6" fmla="*/ 2 w 17"/>
                <a:gd name="T7" fmla="*/ 7 h 12"/>
                <a:gd name="T8" fmla="*/ 0 w 17"/>
                <a:gd name="T9" fmla="*/ 8 h 12"/>
                <a:gd name="T10" fmla="*/ 1 w 17"/>
                <a:gd name="T11" fmla="*/ 11 h 12"/>
                <a:gd name="T12" fmla="*/ 3 w 17"/>
                <a:gd name="T13" fmla="*/ 12 h 12"/>
                <a:gd name="T14" fmla="*/ 5 w 17"/>
                <a:gd name="T15" fmla="*/ 11 h 12"/>
                <a:gd name="T16" fmla="*/ 16 w 17"/>
                <a:gd name="T17" fmla="*/ 5 h 12"/>
                <a:gd name="T18" fmla="*/ 17 w 17"/>
                <a:gd name="T19" fmla="*/ 3 h 12"/>
                <a:gd name="T20" fmla="*/ 17 w 17"/>
                <a:gd name="T21" fmla="*/ 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 h="12">
                  <a:moveTo>
                    <a:pt x="17" y="1"/>
                  </a:moveTo>
                  <a:cubicBezTo>
                    <a:pt x="16" y="1"/>
                    <a:pt x="16" y="0"/>
                    <a:pt x="15" y="0"/>
                  </a:cubicBezTo>
                  <a:cubicBezTo>
                    <a:pt x="14" y="0"/>
                    <a:pt x="13" y="0"/>
                    <a:pt x="13" y="1"/>
                  </a:cubicBezTo>
                  <a:cubicBezTo>
                    <a:pt x="9" y="3"/>
                    <a:pt x="5" y="5"/>
                    <a:pt x="2" y="7"/>
                  </a:cubicBezTo>
                  <a:cubicBezTo>
                    <a:pt x="1" y="7"/>
                    <a:pt x="0" y="8"/>
                    <a:pt x="0" y="8"/>
                  </a:cubicBezTo>
                  <a:cubicBezTo>
                    <a:pt x="0" y="9"/>
                    <a:pt x="0" y="10"/>
                    <a:pt x="1" y="11"/>
                  </a:cubicBezTo>
                  <a:cubicBezTo>
                    <a:pt x="1" y="11"/>
                    <a:pt x="2" y="12"/>
                    <a:pt x="3" y="12"/>
                  </a:cubicBezTo>
                  <a:cubicBezTo>
                    <a:pt x="3" y="12"/>
                    <a:pt x="4" y="12"/>
                    <a:pt x="5" y="11"/>
                  </a:cubicBezTo>
                  <a:cubicBezTo>
                    <a:pt x="9" y="9"/>
                    <a:pt x="12" y="7"/>
                    <a:pt x="16" y="5"/>
                  </a:cubicBezTo>
                  <a:cubicBezTo>
                    <a:pt x="17" y="5"/>
                    <a:pt x="17" y="4"/>
                    <a:pt x="17" y="3"/>
                  </a:cubicBezTo>
                  <a:cubicBezTo>
                    <a:pt x="17" y="3"/>
                    <a:pt x="17" y="2"/>
                    <a:pt x="17" y="1"/>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24">
              <a:extLst>
                <a:ext uri="{FF2B5EF4-FFF2-40B4-BE49-F238E27FC236}">
                  <a16:creationId xmlns:a16="http://schemas.microsoft.com/office/drawing/2014/main" id="{61FF9FE5-CAEA-4657-AFF5-1BD4A4DCB7DF}"/>
                </a:ext>
              </a:extLst>
            </p:cNvPr>
            <p:cNvSpPr>
              <a:spLocks/>
            </p:cNvSpPr>
            <p:nvPr/>
          </p:nvSpPr>
          <p:spPr bwMode="auto">
            <a:xfrm>
              <a:off x="1125" y="1407"/>
              <a:ext cx="29" cy="51"/>
            </a:xfrm>
            <a:custGeom>
              <a:avLst/>
              <a:gdLst>
                <a:gd name="T0" fmla="*/ 10 w 12"/>
                <a:gd name="T1" fmla="*/ 1 h 21"/>
                <a:gd name="T2" fmla="*/ 6 w 12"/>
                <a:gd name="T3" fmla="*/ 2 h 21"/>
                <a:gd name="T4" fmla="*/ 1 w 12"/>
                <a:gd name="T5" fmla="*/ 17 h 21"/>
                <a:gd name="T6" fmla="*/ 2 w 12"/>
                <a:gd name="T7" fmla="*/ 21 h 21"/>
                <a:gd name="T8" fmla="*/ 6 w 12"/>
                <a:gd name="T9" fmla="*/ 19 h 21"/>
                <a:gd name="T10" fmla="*/ 11 w 12"/>
                <a:gd name="T11" fmla="*/ 5 h 21"/>
                <a:gd name="T12" fmla="*/ 10 w 12"/>
                <a:gd name="T13" fmla="*/ 1 h 21"/>
              </a:gdLst>
              <a:ahLst/>
              <a:cxnLst>
                <a:cxn ang="0">
                  <a:pos x="T0" y="T1"/>
                </a:cxn>
                <a:cxn ang="0">
                  <a:pos x="T2" y="T3"/>
                </a:cxn>
                <a:cxn ang="0">
                  <a:pos x="T4" y="T5"/>
                </a:cxn>
                <a:cxn ang="0">
                  <a:pos x="T6" y="T7"/>
                </a:cxn>
                <a:cxn ang="0">
                  <a:pos x="T8" y="T9"/>
                </a:cxn>
                <a:cxn ang="0">
                  <a:pos x="T10" y="T11"/>
                </a:cxn>
                <a:cxn ang="0">
                  <a:pos x="T12" y="T13"/>
                </a:cxn>
              </a:cxnLst>
              <a:rect l="0" t="0" r="r" b="b"/>
              <a:pathLst>
                <a:path w="12" h="21">
                  <a:moveTo>
                    <a:pt x="10" y="1"/>
                  </a:moveTo>
                  <a:cubicBezTo>
                    <a:pt x="8" y="0"/>
                    <a:pt x="6" y="1"/>
                    <a:pt x="6" y="2"/>
                  </a:cubicBezTo>
                  <a:cubicBezTo>
                    <a:pt x="3" y="9"/>
                    <a:pt x="3" y="10"/>
                    <a:pt x="1" y="17"/>
                  </a:cubicBezTo>
                  <a:cubicBezTo>
                    <a:pt x="0" y="18"/>
                    <a:pt x="0" y="20"/>
                    <a:pt x="2" y="21"/>
                  </a:cubicBezTo>
                  <a:cubicBezTo>
                    <a:pt x="3" y="21"/>
                    <a:pt x="5" y="21"/>
                    <a:pt x="6" y="19"/>
                  </a:cubicBezTo>
                  <a:cubicBezTo>
                    <a:pt x="8" y="13"/>
                    <a:pt x="9" y="11"/>
                    <a:pt x="11" y="5"/>
                  </a:cubicBezTo>
                  <a:cubicBezTo>
                    <a:pt x="12" y="3"/>
                    <a:pt x="11" y="2"/>
                    <a:pt x="10" y="1"/>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125">
              <a:extLst>
                <a:ext uri="{FF2B5EF4-FFF2-40B4-BE49-F238E27FC236}">
                  <a16:creationId xmlns:a16="http://schemas.microsoft.com/office/drawing/2014/main" id="{D1815280-A2E5-4570-8847-58B42E42FFDD}"/>
                </a:ext>
              </a:extLst>
            </p:cNvPr>
            <p:cNvSpPr>
              <a:spLocks/>
            </p:cNvSpPr>
            <p:nvPr/>
          </p:nvSpPr>
          <p:spPr bwMode="auto">
            <a:xfrm>
              <a:off x="1178" y="1417"/>
              <a:ext cx="16" cy="26"/>
            </a:xfrm>
            <a:custGeom>
              <a:avLst/>
              <a:gdLst>
                <a:gd name="T0" fmla="*/ 7 w 7"/>
                <a:gd name="T1" fmla="*/ 8 h 11"/>
                <a:gd name="T2" fmla="*/ 6 w 7"/>
                <a:gd name="T3" fmla="*/ 3 h 11"/>
                <a:gd name="T4" fmla="*/ 5 w 7"/>
                <a:gd name="T5" fmla="*/ 1 h 11"/>
                <a:gd name="T6" fmla="*/ 3 w 7"/>
                <a:gd name="T7" fmla="*/ 0 h 11"/>
                <a:gd name="T8" fmla="*/ 1 w 7"/>
                <a:gd name="T9" fmla="*/ 1 h 11"/>
                <a:gd name="T10" fmla="*/ 0 w 7"/>
                <a:gd name="T11" fmla="*/ 3 h 11"/>
                <a:gd name="T12" fmla="*/ 1 w 7"/>
                <a:gd name="T13" fmla="*/ 8 h 11"/>
                <a:gd name="T14" fmla="*/ 2 w 7"/>
                <a:gd name="T15" fmla="*/ 10 h 11"/>
                <a:gd name="T16" fmla="*/ 4 w 7"/>
                <a:gd name="T17" fmla="*/ 11 h 11"/>
                <a:gd name="T18" fmla="*/ 6 w 7"/>
                <a:gd name="T19" fmla="*/ 10 h 11"/>
                <a:gd name="T20" fmla="*/ 7 w 7"/>
                <a:gd name="T21" fmla="*/ 8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1">
                  <a:moveTo>
                    <a:pt x="7" y="8"/>
                  </a:moveTo>
                  <a:cubicBezTo>
                    <a:pt x="7" y="6"/>
                    <a:pt x="6" y="5"/>
                    <a:pt x="6" y="3"/>
                  </a:cubicBezTo>
                  <a:cubicBezTo>
                    <a:pt x="6" y="2"/>
                    <a:pt x="6" y="1"/>
                    <a:pt x="5" y="1"/>
                  </a:cubicBezTo>
                  <a:cubicBezTo>
                    <a:pt x="5" y="0"/>
                    <a:pt x="4" y="0"/>
                    <a:pt x="3" y="0"/>
                  </a:cubicBezTo>
                  <a:cubicBezTo>
                    <a:pt x="2" y="0"/>
                    <a:pt x="2" y="1"/>
                    <a:pt x="1" y="1"/>
                  </a:cubicBezTo>
                  <a:cubicBezTo>
                    <a:pt x="1" y="2"/>
                    <a:pt x="0" y="3"/>
                    <a:pt x="0" y="3"/>
                  </a:cubicBezTo>
                  <a:cubicBezTo>
                    <a:pt x="1" y="8"/>
                    <a:pt x="1" y="8"/>
                    <a:pt x="1" y="8"/>
                  </a:cubicBezTo>
                  <a:cubicBezTo>
                    <a:pt x="1" y="9"/>
                    <a:pt x="2" y="10"/>
                    <a:pt x="2" y="10"/>
                  </a:cubicBezTo>
                  <a:cubicBezTo>
                    <a:pt x="3" y="11"/>
                    <a:pt x="4" y="11"/>
                    <a:pt x="4" y="11"/>
                  </a:cubicBezTo>
                  <a:cubicBezTo>
                    <a:pt x="5" y="11"/>
                    <a:pt x="6" y="11"/>
                    <a:pt x="6" y="10"/>
                  </a:cubicBezTo>
                  <a:cubicBezTo>
                    <a:pt x="7" y="9"/>
                    <a:pt x="7" y="9"/>
                    <a:pt x="7" y="8"/>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126">
              <a:extLst>
                <a:ext uri="{FF2B5EF4-FFF2-40B4-BE49-F238E27FC236}">
                  <a16:creationId xmlns:a16="http://schemas.microsoft.com/office/drawing/2014/main" id="{4C4187B4-EA83-4759-B539-30E245084044}"/>
                </a:ext>
              </a:extLst>
            </p:cNvPr>
            <p:cNvSpPr>
              <a:spLocks/>
            </p:cNvSpPr>
            <p:nvPr/>
          </p:nvSpPr>
          <p:spPr bwMode="auto">
            <a:xfrm>
              <a:off x="1190" y="1378"/>
              <a:ext cx="50" cy="51"/>
            </a:xfrm>
            <a:custGeom>
              <a:avLst/>
              <a:gdLst>
                <a:gd name="T0" fmla="*/ 19 w 21"/>
                <a:gd name="T1" fmla="*/ 16 h 21"/>
                <a:gd name="T2" fmla="*/ 5 w 21"/>
                <a:gd name="T3" fmla="*/ 2 h 21"/>
                <a:gd name="T4" fmla="*/ 1 w 21"/>
                <a:gd name="T5" fmla="*/ 1 h 21"/>
                <a:gd name="T6" fmla="*/ 1 w 21"/>
                <a:gd name="T7" fmla="*/ 6 h 21"/>
                <a:gd name="T8" fmla="*/ 15 w 21"/>
                <a:gd name="T9" fmla="*/ 20 h 21"/>
                <a:gd name="T10" fmla="*/ 19 w 21"/>
                <a:gd name="T11" fmla="*/ 20 h 21"/>
                <a:gd name="T12" fmla="*/ 19 w 21"/>
                <a:gd name="T13" fmla="*/ 16 h 21"/>
              </a:gdLst>
              <a:ahLst/>
              <a:cxnLst>
                <a:cxn ang="0">
                  <a:pos x="T0" y="T1"/>
                </a:cxn>
                <a:cxn ang="0">
                  <a:pos x="T2" y="T3"/>
                </a:cxn>
                <a:cxn ang="0">
                  <a:pos x="T4" y="T5"/>
                </a:cxn>
                <a:cxn ang="0">
                  <a:pos x="T6" y="T7"/>
                </a:cxn>
                <a:cxn ang="0">
                  <a:pos x="T8" y="T9"/>
                </a:cxn>
                <a:cxn ang="0">
                  <a:pos x="T10" y="T11"/>
                </a:cxn>
                <a:cxn ang="0">
                  <a:pos x="T12" y="T13"/>
                </a:cxn>
              </a:cxnLst>
              <a:rect l="0" t="0" r="r" b="b"/>
              <a:pathLst>
                <a:path w="21" h="21">
                  <a:moveTo>
                    <a:pt x="19" y="16"/>
                  </a:moveTo>
                  <a:cubicBezTo>
                    <a:pt x="15" y="11"/>
                    <a:pt x="10" y="6"/>
                    <a:pt x="5" y="2"/>
                  </a:cubicBezTo>
                  <a:cubicBezTo>
                    <a:pt x="4" y="1"/>
                    <a:pt x="2" y="0"/>
                    <a:pt x="1" y="1"/>
                  </a:cubicBezTo>
                  <a:cubicBezTo>
                    <a:pt x="0" y="2"/>
                    <a:pt x="0" y="4"/>
                    <a:pt x="1" y="6"/>
                  </a:cubicBezTo>
                  <a:cubicBezTo>
                    <a:pt x="6" y="10"/>
                    <a:pt x="10" y="15"/>
                    <a:pt x="15" y="20"/>
                  </a:cubicBezTo>
                  <a:cubicBezTo>
                    <a:pt x="16" y="21"/>
                    <a:pt x="18" y="21"/>
                    <a:pt x="19" y="20"/>
                  </a:cubicBezTo>
                  <a:cubicBezTo>
                    <a:pt x="20" y="19"/>
                    <a:pt x="21" y="17"/>
                    <a:pt x="19" y="16"/>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27">
              <a:extLst>
                <a:ext uri="{FF2B5EF4-FFF2-40B4-BE49-F238E27FC236}">
                  <a16:creationId xmlns:a16="http://schemas.microsoft.com/office/drawing/2014/main" id="{C9B3B6AF-DF8A-48C5-97EB-5A9EE3E082B0}"/>
                </a:ext>
              </a:extLst>
            </p:cNvPr>
            <p:cNvSpPr>
              <a:spLocks/>
            </p:cNvSpPr>
            <p:nvPr/>
          </p:nvSpPr>
          <p:spPr bwMode="auto">
            <a:xfrm>
              <a:off x="1213" y="1364"/>
              <a:ext cx="32" cy="17"/>
            </a:xfrm>
            <a:custGeom>
              <a:avLst/>
              <a:gdLst>
                <a:gd name="T0" fmla="*/ 12 w 13"/>
                <a:gd name="T1" fmla="*/ 3 h 7"/>
                <a:gd name="T2" fmla="*/ 11 w 13"/>
                <a:gd name="T3" fmla="*/ 1 h 7"/>
                <a:gd name="T4" fmla="*/ 4 w 13"/>
                <a:gd name="T5" fmla="*/ 0 h 7"/>
                <a:gd name="T6" fmla="*/ 2 w 13"/>
                <a:gd name="T7" fmla="*/ 0 h 7"/>
                <a:gd name="T8" fmla="*/ 0 w 13"/>
                <a:gd name="T9" fmla="*/ 2 h 7"/>
                <a:gd name="T10" fmla="*/ 1 w 13"/>
                <a:gd name="T11" fmla="*/ 4 h 7"/>
                <a:gd name="T12" fmla="*/ 3 w 13"/>
                <a:gd name="T13" fmla="*/ 5 h 7"/>
                <a:gd name="T14" fmla="*/ 10 w 13"/>
                <a:gd name="T15" fmla="*/ 7 h 7"/>
                <a:gd name="T16" fmla="*/ 12 w 13"/>
                <a:gd name="T17" fmla="*/ 7 h 7"/>
                <a:gd name="T18" fmla="*/ 13 w 13"/>
                <a:gd name="T19" fmla="*/ 5 h 7"/>
                <a:gd name="T20" fmla="*/ 12 w 13"/>
                <a:gd name="T21"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7">
                  <a:moveTo>
                    <a:pt x="12" y="3"/>
                  </a:moveTo>
                  <a:cubicBezTo>
                    <a:pt x="12" y="2"/>
                    <a:pt x="11" y="2"/>
                    <a:pt x="11" y="1"/>
                  </a:cubicBezTo>
                  <a:cubicBezTo>
                    <a:pt x="8" y="1"/>
                    <a:pt x="6" y="0"/>
                    <a:pt x="4" y="0"/>
                  </a:cubicBezTo>
                  <a:cubicBezTo>
                    <a:pt x="3" y="0"/>
                    <a:pt x="2" y="0"/>
                    <a:pt x="2" y="0"/>
                  </a:cubicBezTo>
                  <a:cubicBezTo>
                    <a:pt x="1" y="1"/>
                    <a:pt x="1" y="1"/>
                    <a:pt x="0" y="2"/>
                  </a:cubicBezTo>
                  <a:cubicBezTo>
                    <a:pt x="0" y="3"/>
                    <a:pt x="0" y="4"/>
                    <a:pt x="1" y="4"/>
                  </a:cubicBezTo>
                  <a:cubicBezTo>
                    <a:pt x="1" y="5"/>
                    <a:pt x="2" y="5"/>
                    <a:pt x="3" y="5"/>
                  </a:cubicBezTo>
                  <a:cubicBezTo>
                    <a:pt x="5" y="6"/>
                    <a:pt x="7" y="7"/>
                    <a:pt x="10" y="7"/>
                  </a:cubicBezTo>
                  <a:cubicBezTo>
                    <a:pt x="10" y="7"/>
                    <a:pt x="11" y="7"/>
                    <a:pt x="12" y="7"/>
                  </a:cubicBezTo>
                  <a:cubicBezTo>
                    <a:pt x="12" y="6"/>
                    <a:pt x="13" y="5"/>
                    <a:pt x="13" y="5"/>
                  </a:cubicBezTo>
                  <a:cubicBezTo>
                    <a:pt x="13" y="4"/>
                    <a:pt x="13" y="3"/>
                    <a:pt x="12" y="3"/>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28">
              <a:extLst>
                <a:ext uri="{FF2B5EF4-FFF2-40B4-BE49-F238E27FC236}">
                  <a16:creationId xmlns:a16="http://schemas.microsoft.com/office/drawing/2014/main" id="{EDB12FD8-8BDB-4046-96A8-3BBECC33D317}"/>
                </a:ext>
              </a:extLst>
            </p:cNvPr>
            <p:cNvSpPr>
              <a:spLocks/>
            </p:cNvSpPr>
            <p:nvPr/>
          </p:nvSpPr>
          <p:spPr bwMode="auto">
            <a:xfrm>
              <a:off x="1197" y="1330"/>
              <a:ext cx="62" cy="27"/>
            </a:xfrm>
            <a:custGeom>
              <a:avLst/>
              <a:gdLst>
                <a:gd name="T0" fmla="*/ 25 w 26"/>
                <a:gd name="T1" fmla="*/ 3 h 11"/>
                <a:gd name="T2" fmla="*/ 22 w 26"/>
                <a:gd name="T3" fmla="*/ 1 h 11"/>
                <a:gd name="T4" fmla="*/ 2 w 26"/>
                <a:gd name="T5" fmla="*/ 5 h 11"/>
                <a:gd name="T6" fmla="*/ 0 w 26"/>
                <a:gd name="T7" fmla="*/ 9 h 11"/>
                <a:gd name="T8" fmla="*/ 4 w 26"/>
                <a:gd name="T9" fmla="*/ 11 h 11"/>
                <a:gd name="T10" fmla="*/ 23 w 26"/>
                <a:gd name="T11" fmla="*/ 6 h 11"/>
                <a:gd name="T12" fmla="*/ 25 w 26"/>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26" h="11">
                  <a:moveTo>
                    <a:pt x="25" y="3"/>
                  </a:moveTo>
                  <a:cubicBezTo>
                    <a:pt x="25" y="1"/>
                    <a:pt x="23" y="0"/>
                    <a:pt x="22" y="1"/>
                  </a:cubicBezTo>
                  <a:cubicBezTo>
                    <a:pt x="15" y="2"/>
                    <a:pt x="9" y="4"/>
                    <a:pt x="2" y="5"/>
                  </a:cubicBezTo>
                  <a:cubicBezTo>
                    <a:pt x="1" y="6"/>
                    <a:pt x="0" y="7"/>
                    <a:pt x="0" y="9"/>
                  </a:cubicBezTo>
                  <a:cubicBezTo>
                    <a:pt x="1" y="10"/>
                    <a:pt x="2" y="11"/>
                    <a:pt x="4" y="11"/>
                  </a:cubicBezTo>
                  <a:cubicBezTo>
                    <a:pt x="10" y="9"/>
                    <a:pt x="17" y="8"/>
                    <a:pt x="23" y="6"/>
                  </a:cubicBezTo>
                  <a:cubicBezTo>
                    <a:pt x="25" y="6"/>
                    <a:pt x="26" y="4"/>
                    <a:pt x="25" y="3"/>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29">
              <a:extLst>
                <a:ext uri="{FF2B5EF4-FFF2-40B4-BE49-F238E27FC236}">
                  <a16:creationId xmlns:a16="http://schemas.microsoft.com/office/drawing/2014/main" id="{DB7848A9-BBB8-4517-A317-ED2D291DB4EF}"/>
                </a:ext>
              </a:extLst>
            </p:cNvPr>
            <p:cNvSpPr>
              <a:spLocks/>
            </p:cNvSpPr>
            <p:nvPr/>
          </p:nvSpPr>
          <p:spPr bwMode="auto">
            <a:xfrm>
              <a:off x="1194" y="1299"/>
              <a:ext cx="29" cy="29"/>
            </a:xfrm>
            <a:custGeom>
              <a:avLst/>
              <a:gdLst>
                <a:gd name="T0" fmla="*/ 11 w 12"/>
                <a:gd name="T1" fmla="*/ 1 h 12"/>
                <a:gd name="T2" fmla="*/ 8 w 12"/>
                <a:gd name="T3" fmla="*/ 0 h 12"/>
                <a:gd name="T4" fmla="*/ 8 w 12"/>
                <a:gd name="T5" fmla="*/ 0 h 12"/>
                <a:gd name="T6" fmla="*/ 7 w 12"/>
                <a:gd name="T7" fmla="*/ 1 h 12"/>
                <a:gd name="T8" fmla="*/ 1 w 12"/>
                <a:gd name="T9" fmla="*/ 7 h 12"/>
                <a:gd name="T10" fmla="*/ 0 w 12"/>
                <a:gd name="T11" fmla="*/ 9 h 12"/>
                <a:gd name="T12" fmla="*/ 1 w 12"/>
                <a:gd name="T13" fmla="*/ 11 h 12"/>
                <a:gd name="T14" fmla="*/ 3 w 12"/>
                <a:gd name="T15" fmla="*/ 12 h 12"/>
                <a:gd name="T16" fmla="*/ 4 w 12"/>
                <a:gd name="T17" fmla="*/ 11 h 12"/>
                <a:gd name="T18" fmla="*/ 5 w 12"/>
                <a:gd name="T19" fmla="*/ 11 h 12"/>
                <a:gd name="T20" fmla="*/ 11 w 12"/>
                <a:gd name="T21" fmla="*/ 5 h 12"/>
                <a:gd name="T22" fmla="*/ 12 w 12"/>
                <a:gd name="T23" fmla="*/ 3 h 12"/>
                <a:gd name="T24" fmla="*/ 11 w 12"/>
                <a:gd name="T25" fmla="*/ 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 h="12">
                  <a:moveTo>
                    <a:pt x="11" y="1"/>
                  </a:moveTo>
                  <a:cubicBezTo>
                    <a:pt x="10" y="0"/>
                    <a:pt x="9" y="0"/>
                    <a:pt x="8" y="0"/>
                  </a:cubicBezTo>
                  <a:cubicBezTo>
                    <a:pt x="8" y="0"/>
                    <a:pt x="8" y="0"/>
                    <a:pt x="8" y="0"/>
                  </a:cubicBezTo>
                  <a:cubicBezTo>
                    <a:pt x="7" y="1"/>
                    <a:pt x="7" y="1"/>
                    <a:pt x="7" y="1"/>
                  </a:cubicBezTo>
                  <a:cubicBezTo>
                    <a:pt x="1" y="7"/>
                    <a:pt x="1" y="7"/>
                    <a:pt x="1" y="7"/>
                  </a:cubicBezTo>
                  <a:cubicBezTo>
                    <a:pt x="1" y="7"/>
                    <a:pt x="0" y="8"/>
                    <a:pt x="0" y="9"/>
                  </a:cubicBezTo>
                  <a:cubicBezTo>
                    <a:pt x="0" y="10"/>
                    <a:pt x="1" y="10"/>
                    <a:pt x="1" y="11"/>
                  </a:cubicBezTo>
                  <a:cubicBezTo>
                    <a:pt x="2" y="11"/>
                    <a:pt x="3" y="12"/>
                    <a:pt x="3" y="12"/>
                  </a:cubicBezTo>
                  <a:cubicBezTo>
                    <a:pt x="4" y="11"/>
                    <a:pt x="4" y="11"/>
                    <a:pt x="4" y="11"/>
                  </a:cubicBezTo>
                  <a:cubicBezTo>
                    <a:pt x="5" y="11"/>
                    <a:pt x="5" y="11"/>
                    <a:pt x="5" y="11"/>
                  </a:cubicBezTo>
                  <a:cubicBezTo>
                    <a:pt x="11" y="5"/>
                    <a:pt x="11" y="5"/>
                    <a:pt x="11" y="5"/>
                  </a:cubicBezTo>
                  <a:cubicBezTo>
                    <a:pt x="11" y="4"/>
                    <a:pt x="12" y="4"/>
                    <a:pt x="12" y="3"/>
                  </a:cubicBezTo>
                  <a:cubicBezTo>
                    <a:pt x="12" y="2"/>
                    <a:pt x="11" y="1"/>
                    <a:pt x="11" y="1"/>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30">
              <a:extLst>
                <a:ext uri="{FF2B5EF4-FFF2-40B4-BE49-F238E27FC236}">
                  <a16:creationId xmlns:a16="http://schemas.microsoft.com/office/drawing/2014/main" id="{9732FCDF-E890-4456-99F8-90237111671A}"/>
                </a:ext>
              </a:extLst>
            </p:cNvPr>
            <p:cNvSpPr>
              <a:spLocks/>
            </p:cNvSpPr>
            <p:nvPr/>
          </p:nvSpPr>
          <p:spPr bwMode="auto">
            <a:xfrm>
              <a:off x="1168" y="1278"/>
              <a:ext cx="26" cy="55"/>
            </a:xfrm>
            <a:custGeom>
              <a:avLst/>
              <a:gdLst>
                <a:gd name="T0" fmla="*/ 8 w 11"/>
                <a:gd name="T1" fmla="*/ 0 h 23"/>
                <a:gd name="T2" fmla="*/ 5 w 11"/>
                <a:gd name="T3" fmla="*/ 3 h 23"/>
                <a:gd name="T4" fmla="*/ 0 w 11"/>
                <a:gd name="T5" fmla="*/ 20 h 23"/>
                <a:gd name="T6" fmla="*/ 3 w 11"/>
                <a:gd name="T7" fmla="*/ 23 h 23"/>
                <a:gd name="T8" fmla="*/ 6 w 11"/>
                <a:gd name="T9" fmla="*/ 21 h 23"/>
                <a:gd name="T10" fmla="*/ 10 w 11"/>
                <a:gd name="T11" fmla="*/ 4 h 23"/>
                <a:gd name="T12" fmla="*/ 8 w 11"/>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11" h="23">
                  <a:moveTo>
                    <a:pt x="8" y="0"/>
                  </a:moveTo>
                  <a:cubicBezTo>
                    <a:pt x="7" y="0"/>
                    <a:pt x="5" y="1"/>
                    <a:pt x="5" y="3"/>
                  </a:cubicBezTo>
                  <a:cubicBezTo>
                    <a:pt x="3" y="8"/>
                    <a:pt x="2" y="14"/>
                    <a:pt x="0" y="20"/>
                  </a:cubicBezTo>
                  <a:cubicBezTo>
                    <a:pt x="0" y="21"/>
                    <a:pt x="1" y="23"/>
                    <a:pt x="3" y="23"/>
                  </a:cubicBezTo>
                  <a:cubicBezTo>
                    <a:pt x="4" y="23"/>
                    <a:pt x="6" y="22"/>
                    <a:pt x="6" y="21"/>
                  </a:cubicBezTo>
                  <a:cubicBezTo>
                    <a:pt x="8" y="15"/>
                    <a:pt x="9" y="9"/>
                    <a:pt x="10" y="4"/>
                  </a:cubicBezTo>
                  <a:cubicBezTo>
                    <a:pt x="11" y="2"/>
                    <a:pt x="10" y="1"/>
                    <a:pt x="8" y="0"/>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Oval 131">
              <a:extLst>
                <a:ext uri="{FF2B5EF4-FFF2-40B4-BE49-F238E27FC236}">
                  <a16:creationId xmlns:a16="http://schemas.microsoft.com/office/drawing/2014/main" id="{7215A0BE-F04A-4927-BE16-797F7F14B3B3}"/>
                </a:ext>
              </a:extLst>
            </p:cNvPr>
            <p:cNvSpPr>
              <a:spLocks noChangeArrowheads="1"/>
            </p:cNvSpPr>
            <p:nvPr/>
          </p:nvSpPr>
          <p:spPr bwMode="auto">
            <a:xfrm>
              <a:off x="1115" y="1436"/>
              <a:ext cx="31" cy="31"/>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Oval 132">
              <a:extLst>
                <a:ext uri="{FF2B5EF4-FFF2-40B4-BE49-F238E27FC236}">
                  <a16:creationId xmlns:a16="http://schemas.microsoft.com/office/drawing/2014/main" id="{90CC7933-BE1C-4006-944F-D75BEC73E08F}"/>
                </a:ext>
              </a:extLst>
            </p:cNvPr>
            <p:cNvSpPr>
              <a:spLocks noChangeArrowheads="1"/>
            </p:cNvSpPr>
            <p:nvPr/>
          </p:nvSpPr>
          <p:spPr bwMode="auto">
            <a:xfrm>
              <a:off x="1175" y="1431"/>
              <a:ext cx="24" cy="27"/>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Oval 133">
              <a:extLst>
                <a:ext uri="{FF2B5EF4-FFF2-40B4-BE49-F238E27FC236}">
                  <a16:creationId xmlns:a16="http://schemas.microsoft.com/office/drawing/2014/main" id="{5B741473-15FF-48EA-8687-741087A09DB5}"/>
                </a:ext>
              </a:extLst>
            </p:cNvPr>
            <p:cNvSpPr>
              <a:spLocks noChangeArrowheads="1"/>
            </p:cNvSpPr>
            <p:nvPr/>
          </p:nvSpPr>
          <p:spPr bwMode="auto">
            <a:xfrm>
              <a:off x="1072" y="1398"/>
              <a:ext cx="36" cy="33"/>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34">
              <a:extLst>
                <a:ext uri="{FF2B5EF4-FFF2-40B4-BE49-F238E27FC236}">
                  <a16:creationId xmlns:a16="http://schemas.microsoft.com/office/drawing/2014/main" id="{1D0484FD-69C7-4CCC-ADEB-C65F7E3ADC07}"/>
                </a:ext>
              </a:extLst>
            </p:cNvPr>
            <p:cNvSpPr>
              <a:spLocks/>
            </p:cNvSpPr>
            <p:nvPr/>
          </p:nvSpPr>
          <p:spPr bwMode="auto">
            <a:xfrm>
              <a:off x="1067" y="1330"/>
              <a:ext cx="32" cy="32"/>
            </a:xfrm>
            <a:custGeom>
              <a:avLst/>
              <a:gdLst>
                <a:gd name="T0" fmla="*/ 13 w 13"/>
                <a:gd name="T1" fmla="*/ 6 h 13"/>
                <a:gd name="T2" fmla="*/ 7 w 13"/>
                <a:gd name="T3" fmla="*/ 13 h 13"/>
                <a:gd name="T4" fmla="*/ 0 w 13"/>
                <a:gd name="T5" fmla="*/ 7 h 13"/>
                <a:gd name="T6" fmla="*/ 6 w 13"/>
                <a:gd name="T7" fmla="*/ 0 h 13"/>
                <a:gd name="T8" fmla="*/ 13 w 13"/>
                <a:gd name="T9" fmla="*/ 6 h 13"/>
              </a:gdLst>
              <a:ahLst/>
              <a:cxnLst>
                <a:cxn ang="0">
                  <a:pos x="T0" y="T1"/>
                </a:cxn>
                <a:cxn ang="0">
                  <a:pos x="T2" y="T3"/>
                </a:cxn>
                <a:cxn ang="0">
                  <a:pos x="T4" y="T5"/>
                </a:cxn>
                <a:cxn ang="0">
                  <a:pos x="T6" y="T7"/>
                </a:cxn>
                <a:cxn ang="0">
                  <a:pos x="T8" y="T9"/>
                </a:cxn>
              </a:cxnLst>
              <a:rect l="0" t="0" r="r" b="b"/>
              <a:pathLst>
                <a:path w="13" h="13">
                  <a:moveTo>
                    <a:pt x="13" y="6"/>
                  </a:moveTo>
                  <a:cubicBezTo>
                    <a:pt x="13" y="10"/>
                    <a:pt x="11" y="13"/>
                    <a:pt x="7" y="13"/>
                  </a:cubicBezTo>
                  <a:cubicBezTo>
                    <a:pt x="3" y="13"/>
                    <a:pt x="0" y="11"/>
                    <a:pt x="0" y="7"/>
                  </a:cubicBezTo>
                  <a:cubicBezTo>
                    <a:pt x="0" y="3"/>
                    <a:pt x="2" y="0"/>
                    <a:pt x="6" y="0"/>
                  </a:cubicBezTo>
                  <a:cubicBezTo>
                    <a:pt x="10" y="0"/>
                    <a:pt x="13" y="2"/>
                    <a:pt x="13" y="6"/>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135">
              <a:extLst>
                <a:ext uri="{FF2B5EF4-FFF2-40B4-BE49-F238E27FC236}">
                  <a16:creationId xmlns:a16="http://schemas.microsoft.com/office/drawing/2014/main" id="{AF5C613C-3803-4AE2-8D01-EA9E98DA83B4}"/>
                </a:ext>
              </a:extLst>
            </p:cNvPr>
            <p:cNvSpPr>
              <a:spLocks/>
            </p:cNvSpPr>
            <p:nvPr/>
          </p:nvSpPr>
          <p:spPr bwMode="auto">
            <a:xfrm>
              <a:off x="1120" y="1263"/>
              <a:ext cx="34" cy="34"/>
            </a:xfrm>
            <a:custGeom>
              <a:avLst/>
              <a:gdLst>
                <a:gd name="T0" fmla="*/ 14 w 14"/>
                <a:gd name="T1" fmla="*/ 7 h 14"/>
                <a:gd name="T2" fmla="*/ 7 w 14"/>
                <a:gd name="T3" fmla="*/ 14 h 14"/>
                <a:gd name="T4" fmla="*/ 0 w 14"/>
                <a:gd name="T5" fmla="*/ 7 h 14"/>
                <a:gd name="T6" fmla="*/ 7 w 14"/>
                <a:gd name="T7" fmla="*/ 0 h 14"/>
                <a:gd name="T8" fmla="*/ 14 w 14"/>
                <a:gd name="T9" fmla="*/ 7 h 14"/>
              </a:gdLst>
              <a:ahLst/>
              <a:cxnLst>
                <a:cxn ang="0">
                  <a:pos x="T0" y="T1"/>
                </a:cxn>
                <a:cxn ang="0">
                  <a:pos x="T2" y="T3"/>
                </a:cxn>
                <a:cxn ang="0">
                  <a:pos x="T4" y="T5"/>
                </a:cxn>
                <a:cxn ang="0">
                  <a:pos x="T6" y="T7"/>
                </a:cxn>
                <a:cxn ang="0">
                  <a:pos x="T8" y="T9"/>
                </a:cxn>
              </a:cxnLst>
              <a:rect l="0" t="0" r="r" b="b"/>
              <a:pathLst>
                <a:path w="14" h="14">
                  <a:moveTo>
                    <a:pt x="14" y="7"/>
                  </a:moveTo>
                  <a:cubicBezTo>
                    <a:pt x="14" y="11"/>
                    <a:pt x="10" y="14"/>
                    <a:pt x="7" y="14"/>
                  </a:cubicBezTo>
                  <a:cubicBezTo>
                    <a:pt x="3" y="14"/>
                    <a:pt x="0" y="10"/>
                    <a:pt x="0" y="7"/>
                  </a:cubicBezTo>
                  <a:cubicBezTo>
                    <a:pt x="0" y="3"/>
                    <a:pt x="4" y="0"/>
                    <a:pt x="7" y="0"/>
                  </a:cubicBezTo>
                  <a:cubicBezTo>
                    <a:pt x="11" y="0"/>
                    <a:pt x="14" y="4"/>
                    <a:pt x="14" y="7"/>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Oval 136">
              <a:extLst>
                <a:ext uri="{FF2B5EF4-FFF2-40B4-BE49-F238E27FC236}">
                  <a16:creationId xmlns:a16="http://schemas.microsoft.com/office/drawing/2014/main" id="{41B5D53D-BAAB-41D1-9763-853C38B5960D}"/>
                </a:ext>
              </a:extLst>
            </p:cNvPr>
            <p:cNvSpPr>
              <a:spLocks noChangeArrowheads="1"/>
            </p:cNvSpPr>
            <p:nvPr/>
          </p:nvSpPr>
          <p:spPr bwMode="auto">
            <a:xfrm>
              <a:off x="1170" y="1259"/>
              <a:ext cx="36" cy="36"/>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Oval 137">
              <a:extLst>
                <a:ext uri="{FF2B5EF4-FFF2-40B4-BE49-F238E27FC236}">
                  <a16:creationId xmlns:a16="http://schemas.microsoft.com/office/drawing/2014/main" id="{945879AB-990A-4F30-B160-AFE0648E2C06}"/>
                </a:ext>
              </a:extLst>
            </p:cNvPr>
            <p:cNvSpPr>
              <a:spLocks noChangeArrowheads="1"/>
            </p:cNvSpPr>
            <p:nvPr/>
          </p:nvSpPr>
          <p:spPr bwMode="auto">
            <a:xfrm>
              <a:off x="1209" y="1285"/>
              <a:ext cx="28" cy="29"/>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Oval 138">
              <a:extLst>
                <a:ext uri="{FF2B5EF4-FFF2-40B4-BE49-F238E27FC236}">
                  <a16:creationId xmlns:a16="http://schemas.microsoft.com/office/drawing/2014/main" id="{8DCDAFFA-BE86-4C32-AC01-0EF36CBB1219}"/>
                </a:ext>
              </a:extLst>
            </p:cNvPr>
            <p:cNvSpPr>
              <a:spLocks noChangeArrowheads="1"/>
            </p:cNvSpPr>
            <p:nvPr/>
          </p:nvSpPr>
          <p:spPr bwMode="auto">
            <a:xfrm>
              <a:off x="1235" y="1359"/>
              <a:ext cx="33" cy="34"/>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139">
              <a:extLst>
                <a:ext uri="{FF2B5EF4-FFF2-40B4-BE49-F238E27FC236}">
                  <a16:creationId xmlns:a16="http://schemas.microsoft.com/office/drawing/2014/main" id="{4BDE52E8-4916-4F55-B56A-F4F8420361FD}"/>
                </a:ext>
              </a:extLst>
            </p:cNvPr>
            <p:cNvSpPr>
              <a:spLocks/>
            </p:cNvSpPr>
            <p:nvPr/>
          </p:nvSpPr>
          <p:spPr bwMode="auto">
            <a:xfrm>
              <a:off x="1218" y="1407"/>
              <a:ext cx="36" cy="39"/>
            </a:xfrm>
            <a:custGeom>
              <a:avLst/>
              <a:gdLst>
                <a:gd name="T0" fmla="*/ 0 w 15"/>
                <a:gd name="T1" fmla="*/ 9 h 16"/>
                <a:gd name="T2" fmla="*/ 7 w 15"/>
                <a:gd name="T3" fmla="*/ 1 h 16"/>
                <a:gd name="T4" fmla="*/ 15 w 15"/>
                <a:gd name="T5" fmla="*/ 7 h 16"/>
                <a:gd name="T6" fmla="*/ 8 w 15"/>
                <a:gd name="T7" fmla="*/ 15 h 16"/>
                <a:gd name="T8" fmla="*/ 0 w 15"/>
                <a:gd name="T9" fmla="*/ 9 h 16"/>
              </a:gdLst>
              <a:ahLst/>
              <a:cxnLst>
                <a:cxn ang="0">
                  <a:pos x="T0" y="T1"/>
                </a:cxn>
                <a:cxn ang="0">
                  <a:pos x="T2" y="T3"/>
                </a:cxn>
                <a:cxn ang="0">
                  <a:pos x="T4" y="T5"/>
                </a:cxn>
                <a:cxn ang="0">
                  <a:pos x="T6" y="T7"/>
                </a:cxn>
                <a:cxn ang="0">
                  <a:pos x="T8" y="T9"/>
                </a:cxn>
              </a:cxnLst>
              <a:rect l="0" t="0" r="r" b="b"/>
              <a:pathLst>
                <a:path w="15" h="16">
                  <a:moveTo>
                    <a:pt x="0" y="9"/>
                  </a:moveTo>
                  <a:cubicBezTo>
                    <a:pt x="0" y="5"/>
                    <a:pt x="3" y="1"/>
                    <a:pt x="7" y="1"/>
                  </a:cubicBezTo>
                  <a:cubicBezTo>
                    <a:pt x="11" y="0"/>
                    <a:pt x="14" y="3"/>
                    <a:pt x="15" y="7"/>
                  </a:cubicBezTo>
                  <a:cubicBezTo>
                    <a:pt x="15" y="11"/>
                    <a:pt x="12" y="15"/>
                    <a:pt x="8" y="15"/>
                  </a:cubicBezTo>
                  <a:cubicBezTo>
                    <a:pt x="4" y="16"/>
                    <a:pt x="1" y="13"/>
                    <a:pt x="0" y="9"/>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140">
              <a:extLst>
                <a:ext uri="{FF2B5EF4-FFF2-40B4-BE49-F238E27FC236}">
                  <a16:creationId xmlns:a16="http://schemas.microsoft.com/office/drawing/2014/main" id="{D158DF0C-4B6D-42CA-A9C7-8558CD555DF1}"/>
                </a:ext>
              </a:extLst>
            </p:cNvPr>
            <p:cNvSpPr>
              <a:spLocks/>
            </p:cNvSpPr>
            <p:nvPr/>
          </p:nvSpPr>
          <p:spPr bwMode="auto">
            <a:xfrm>
              <a:off x="1242" y="1318"/>
              <a:ext cx="36" cy="36"/>
            </a:xfrm>
            <a:custGeom>
              <a:avLst/>
              <a:gdLst>
                <a:gd name="T0" fmla="*/ 0 w 15"/>
                <a:gd name="T1" fmla="*/ 8 h 15"/>
                <a:gd name="T2" fmla="*/ 7 w 15"/>
                <a:gd name="T3" fmla="*/ 0 h 15"/>
                <a:gd name="T4" fmla="*/ 15 w 15"/>
                <a:gd name="T5" fmla="*/ 6 h 15"/>
                <a:gd name="T6" fmla="*/ 8 w 15"/>
                <a:gd name="T7" fmla="*/ 15 h 15"/>
                <a:gd name="T8" fmla="*/ 0 w 15"/>
                <a:gd name="T9" fmla="*/ 8 h 15"/>
              </a:gdLst>
              <a:ahLst/>
              <a:cxnLst>
                <a:cxn ang="0">
                  <a:pos x="T0" y="T1"/>
                </a:cxn>
                <a:cxn ang="0">
                  <a:pos x="T2" y="T3"/>
                </a:cxn>
                <a:cxn ang="0">
                  <a:pos x="T4" y="T5"/>
                </a:cxn>
                <a:cxn ang="0">
                  <a:pos x="T6" y="T7"/>
                </a:cxn>
                <a:cxn ang="0">
                  <a:pos x="T8" y="T9"/>
                </a:cxn>
              </a:cxnLst>
              <a:rect l="0" t="0" r="r" b="b"/>
              <a:pathLst>
                <a:path w="15" h="15">
                  <a:moveTo>
                    <a:pt x="0" y="8"/>
                  </a:moveTo>
                  <a:cubicBezTo>
                    <a:pt x="0" y="4"/>
                    <a:pt x="3" y="0"/>
                    <a:pt x="7" y="0"/>
                  </a:cubicBezTo>
                  <a:cubicBezTo>
                    <a:pt x="11" y="0"/>
                    <a:pt x="14" y="2"/>
                    <a:pt x="15" y="6"/>
                  </a:cubicBezTo>
                  <a:cubicBezTo>
                    <a:pt x="15" y="10"/>
                    <a:pt x="13" y="14"/>
                    <a:pt x="8" y="15"/>
                  </a:cubicBezTo>
                  <a:cubicBezTo>
                    <a:pt x="4" y="15"/>
                    <a:pt x="1" y="12"/>
                    <a:pt x="0" y="8"/>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141">
              <a:extLst>
                <a:ext uri="{FF2B5EF4-FFF2-40B4-BE49-F238E27FC236}">
                  <a16:creationId xmlns:a16="http://schemas.microsoft.com/office/drawing/2014/main" id="{8AC44EB5-4660-4EBF-876B-65A45F5A4AFD}"/>
                </a:ext>
              </a:extLst>
            </p:cNvPr>
            <p:cNvSpPr>
              <a:spLocks/>
            </p:cNvSpPr>
            <p:nvPr/>
          </p:nvSpPr>
          <p:spPr bwMode="auto">
            <a:xfrm>
              <a:off x="1091" y="1299"/>
              <a:ext cx="41" cy="39"/>
            </a:xfrm>
            <a:custGeom>
              <a:avLst/>
              <a:gdLst>
                <a:gd name="T0" fmla="*/ 1 w 17"/>
                <a:gd name="T1" fmla="*/ 2 h 16"/>
                <a:gd name="T2" fmla="*/ 1 w 17"/>
                <a:gd name="T3" fmla="*/ 6 h 16"/>
                <a:gd name="T4" fmla="*/ 12 w 17"/>
                <a:gd name="T5" fmla="*/ 15 h 16"/>
                <a:gd name="T6" fmla="*/ 16 w 17"/>
                <a:gd name="T7" fmla="*/ 15 h 16"/>
                <a:gd name="T8" fmla="*/ 15 w 17"/>
                <a:gd name="T9" fmla="*/ 11 h 16"/>
                <a:gd name="T10" fmla="*/ 5 w 17"/>
                <a:gd name="T11" fmla="*/ 1 h 16"/>
                <a:gd name="T12" fmla="*/ 1 w 17"/>
                <a:gd name="T13" fmla="*/ 2 h 16"/>
              </a:gdLst>
              <a:ahLst/>
              <a:cxnLst>
                <a:cxn ang="0">
                  <a:pos x="T0" y="T1"/>
                </a:cxn>
                <a:cxn ang="0">
                  <a:pos x="T2" y="T3"/>
                </a:cxn>
                <a:cxn ang="0">
                  <a:pos x="T4" y="T5"/>
                </a:cxn>
                <a:cxn ang="0">
                  <a:pos x="T6" y="T7"/>
                </a:cxn>
                <a:cxn ang="0">
                  <a:pos x="T8" y="T9"/>
                </a:cxn>
                <a:cxn ang="0">
                  <a:pos x="T10" y="T11"/>
                </a:cxn>
                <a:cxn ang="0">
                  <a:pos x="T12" y="T13"/>
                </a:cxn>
              </a:cxnLst>
              <a:rect l="0" t="0" r="r" b="b"/>
              <a:pathLst>
                <a:path w="17" h="16">
                  <a:moveTo>
                    <a:pt x="1" y="2"/>
                  </a:moveTo>
                  <a:cubicBezTo>
                    <a:pt x="0" y="3"/>
                    <a:pt x="0" y="5"/>
                    <a:pt x="1" y="6"/>
                  </a:cubicBezTo>
                  <a:cubicBezTo>
                    <a:pt x="6" y="10"/>
                    <a:pt x="7" y="11"/>
                    <a:pt x="12" y="15"/>
                  </a:cubicBezTo>
                  <a:cubicBezTo>
                    <a:pt x="13" y="16"/>
                    <a:pt x="15" y="16"/>
                    <a:pt x="16" y="15"/>
                  </a:cubicBezTo>
                  <a:cubicBezTo>
                    <a:pt x="17" y="14"/>
                    <a:pt x="16" y="12"/>
                    <a:pt x="15" y="11"/>
                  </a:cubicBezTo>
                  <a:cubicBezTo>
                    <a:pt x="10" y="6"/>
                    <a:pt x="10" y="6"/>
                    <a:pt x="5" y="1"/>
                  </a:cubicBezTo>
                  <a:cubicBezTo>
                    <a:pt x="3" y="0"/>
                    <a:pt x="2" y="0"/>
                    <a:pt x="1" y="2"/>
                  </a:cubicBezTo>
                  <a:close/>
                </a:path>
              </a:pathLst>
            </a:cu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142">
              <a:extLst>
                <a:ext uri="{FF2B5EF4-FFF2-40B4-BE49-F238E27FC236}">
                  <a16:creationId xmlns:a16="http://schemas.microsoft.com/office/drawing/2014/main" id="{542A6270-906E-42A3-A614-C28B4A4C454D}"/>
                </a:ext>
              </a:extLst>
            </p:cNvPr>
            <p:cNvSpPr>
              <a:spLocks/>
            </p:cNvSpPr>
            <p:nvPr/>
          </p:nvSpPr>
          <p:spPr bwMode="auto">
            <a:xfrm>
              <a:off x="1070" y="1280"/>
              <a:ext cx="41" cy="41"/>
            </a:xfrm>
            <a:custGeom>
              <a:avLst/>
              <a:gdLst>
                <a:gd name="T0" fmla="*/ 13 w 17"/>
                <a:gd name="T1" fmla="*/ 14 h 17"/>
                <a:gd name="T2" fmla="*/ 3 w 17"/>
                <a:gd name="T3" fmla="*/ 13 h 17"/>
                <a:gd name="T4" fmla="*/ 4 w 17"/>
                <a:gd name="T5" fmla="*/ 3 h 17"/>
                <a:gd name="T6" fmla="*/ 14 w 17"/>
                <a:gd name="T7" fmla="*/ 4 h 17"/>
                <a:gd name="T8" fmla="*/ 13 w 17"/>
                <a:gd name="T9" fmla="*/ 14 h 17"/>
              </a:gdLst>
              <a:ahLst/>
              <a:cxnLst>
                <a:cxn ang="0">
                  <a:pos x="T0" y="T1"/>
                </a:cxn>
                <a:cxn ang="0">
                  <a:pos x="T2" y="T3"/>
                </a:cxn>
                <a:cxn ang="0">
                  <a:pos x="T4" y="T5"/>
                </a:cxn>
                <a:cxn ang="0">
                  <a:pos x="T6" y="T7"/>
                </a:cxn>
                <a:cxn ang="0">
                  <a:pos x="T8" y="T9"/>
                </a:cxn>
              </a:cxnLst>
              <a:rect l="0" t="0" r="r" b="b"/>
              <a:pathLst>
                <a:path w="17" h="17">
                  <a:moveTo>
                    <a:pt x="13" y="14"/>
                  </a:moveTo>
                  <a:cubicBezTo>
                    <a:pt x="10" y="17"/>
                    <a:pt x="6" y="16"/>
                    <a:pt x="3" y="13"/>
                  </a:cubicBezTo>
                  <a:cubicBezTo>
                    <a:pt x="0" y="10"/>
                    <a:pt x="1" y="6"/>
                    <a:pt x="4" y="3"/>
                  </a:cubicBezTo>
                  <a:cubicBezTo>
                    <a:pt x="7" y="0"/>
                    <a:pt x="11" y="1"/>
                    <a:pt x="14" y="4"/>
                  </a:cubicBezTo>
                  <a:cubicBezTo>
                    <a:pt x="17" y="7"/>
                    <a:pt x="16" y="11"/>
                    <a:pt x="13" y="14"/>
                  </a:cubicBezTo>
                  <a:close/>
                </a:path>
              </a:pathLst>
            </a:cu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Oval 143">
              <a:extLst>
                <a:ext uri="{FF2B5EF4-FFF2-40B4-BE49-F238E27FC236}">
                  <a16:creationId xmlns:a16="http://schemas.microsoft.com/office/drawing/2014/main" id="{C1F3A2CD-7C43-49CC-A0A0-C8CABEB117A5}"/>
                </a:ext>
              </a:extLst>
            </p:cNvPr>
            <p:cNvSpPr>
              <a:spLocks noChangeArrowheads="1"/>
            </p:cNvSpPr>
            <p:nvPr/>
          </p:nvSpPr>
          <p:spPr bwMode="auto">
            <a:xfrm>
              <a:off x="1123" y="1352"/>
              <a:ext cx="16" cy="17"/>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Oval 144">
              <a:extLst>
                <a:ext uri="{FF2B5EF4-FFF2-40B4-BE49-F238E27FC236}">
                  <a16:creationId xmlns:a16="http://schemas.microsoft.com/office/drawing/2014/main" id="{74B42FA2-C7D1-41B0-94CC-635B601EC1B1}"/>
                </a:ext>
              </a:extLst>
            </p:cNvPr>
            <p:cNvSpPr>
              <a:spLocks noChangeArrowheads="1"/>
            </p:cNvSpPr>
            <p:nvPr/>
          </p:nvSpPr>
          <p:spPr bwMode="auto">
            <a:xfrm>
              <a:off x="1144" y="1390"/>
              <a:ext cx="19" cy="20"/>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Oval 145">
              <a:extLst>
                <a:ext uri="{FF2B5EF4-FFF2-40B4-BE49-F238E27FC236}">
                  <a16:creationId xmlns:a16="http://schemas.microsoft.com/office/drawing/2014/main" id="{CF16E3D2-F7FF-4E37-BC7C-22D13EA227A3}"/>
                </a:ext>
              </a:extLst>
            </p:cNvPr>
            <p:cNvSpPr>
              <a:spLocks noChangeArrowheads="1"/>
            </p:cNvSpPr>
            <p:nvPr/>
          </p:nvSpPr>
          <p:spPr bwMode="auto">
            <a:xfrm>
              <a:off x="1156" y="1335"/>
              <a:ext cx="31" cy="31"/>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Oval 146">
              <a:extLst>
                <a:ext uri="{FF2B5EF4-FFF2-40B4-BE49-F238E27FC236}">
                  <a16:creationId xmlns:a16="http://schemas.microsoft.com/office/drawing/2014/main" id="{3B1C0826-7C72-448C-A711-52C6D220DB0B}"/>
                </a:ext>
              </a:extLst>
            </p:cNvPr>
            <p:cNvSpPr>
              <a:spLocks noChangeArrowheads="1"/>
            </p:cNvSpPr>
            <p:nvPr/>
          </p:nvSpPr>
          <p:spPr bwMode="auto">
            <a:xfrm>
              <a:off x="1192" y="1374"/>
              <a:ext cx="14" cy="14"/>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Oval 147">
              <a:extLst>
                <a:ext uri="{FF2B5EF4-FFF2-40B4-BE49-F238E27FC236}">
                  <a16:creationId xmlns:a16="http://schemas.microsoft.com/office/drawing/2014/main" id="{F274058D-A3D4-4C6C-86E3-CD1B14D84BB5}"/>
                </a:ext>
              </a:extLst>
            </p:cNvPr>
            <p:cNvSpPr>
              <a:spLocks noChangeArrowheads="1"/>
            </p:cNvSpPr>
            <p:nvPr/>
          </p:nvSpPr>
          <p:spPr bwMode="auto">
            <a:xfrm>
              <a:off x="1185" y="1395"/>
              <a:ext cx="5" cy="5"/>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Oval 148">
              <a:extLst>
                <a:ext uri="{FF2B5EF4-FFF2-40B4-BE49-F238E27FC236}">
                  <a16:creationId xmlns:a16="http://schemas.microsoft.com/office/drawing/2014/main" id="{3981B0A1-D2F4-4EF0-893D-21E825A209E9}"/>
                </a:ext>
              </a:extLst>
            </p:cNvPr>
            <p:cNvSpPr>
              <a:spLocks noChangeArrowheads="1"/>
            </p:cNvSpPr>
            <p:nvPr/>
          </p:nvSpPr>
          <p:spPr bwMode="auto">
            <a:xfrm>
              <a:off x="1142" y="1318"/>
              <a:ext cx="12" cy="12"/>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Oval 149">
              <a:extLst>
                <a:ext uri="{FF2B5EF4-FFF2-40B4-BE49-F238E27FC236}">
                  <a16:creationId xmlns:a16="http://schemas.microsoft.com/office/drawing/2014/main" id="{4C6E4A2D-B4A4-4BA5-860D-A2FF8E3229B0}"/>
                </a:ext>
              </a:extLst>
            </p:cNvPr>
            <p:cNvSpPr>
              <a:spLocks noChangeArrowheads="1"/>
            </p:cNvSpPr>
            <p:nvPr/>
          </p:nvSpPr>
          <p:spPr bwMode="auto">
            <a:xfrm>
              <a:off x="1192" y="1328"/>
              <a:ext cx="14" cy="14"/>
            </a:xfrm>
            <a:prstGeom prst="ellipse">
              <a:avLst/>
            </a:prstGeom>
            <a:solidFill>
              <a:srgbClr val="5A7B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52" name="Group 152">
            <a:extLst>
              <a:ext uri="{FF2B5EF4-FFF2-40B4-BE49-F238E27FC236}">
                <a16:creationId xmlns:a16="http://schemas.microsoft.com/office/drawing/2014/main" id="{6456DD5E-9A3A-4C5B-B257-D8631FF890D4}"/>
              </a:ext>
            </a:extLst>
          </p:cNvPr>
          <p:cNvGrpSpPr>
            <a:grpSpLocks noChangeAspect="1"/>
          </p:cNvGrpSpPr>
          <p:nvPr/>
        </p:nvGrpSpPr>
        <p:grpSpPr bwMode="auto">
          <a:xfrm>
            <a:off x="2255631" y="4063855"/>
            <a:ext cx="1264891" cy="1141176"/>
            <a:chOff x="669" y="2295"/>
            <a:chExt cx="1094" cy="987"/>
          </a:xfrm>
        </p:grpSpPr>
        <p:sp>
          <p:nvSpPr>
            <p:cNvPr id="154" name="Freeform 153">
              <a:extLst>
                <a:ext uri="{FF2B5EF4-FFF2-40B4-BE49-F238E27FC236}">
                  <a16:creationId xmlns:a16="http://schemas.microsoft.com/office/drawing/2014/main" id="{A4E1ED3C-968B-4355-8794-840D8C9F73A8}"/>
                </a:ext>
              </a:extLst>
            </p:cNvPr>
            <p:cNvSpPr>
              <a:spLocks/>
            </p:cNvSpPr>
            <p:nvPr/>
          </p:nvSpPr>
          <p:spPr bwMode="auto">
            <a:xfrm>
              <a:off x="669" y="2482"/>
              <a:ext cx="543" cy="800"/>
            </a:xfrm>
            <a:custGeom>
              <a:avLst/>
              <a:gdLst>
                <a:gd name="T0" fmla="*/ 205 w 227"/>
                <a:gd name="T1" fmla="*/ 25 h 335"/>
                <a:gd name="T2" fmla="*/ 164 w 227"/>
                <a:gd name="T3" fmla="*/ 7 h 335"/>
                <a:gd name="T4" fmla="*/ 70 w 227"/>
                <a:gd name="T5" fmla="*/ 105 h 335"/>
                <a:gd name="T6" fmla="*/ 78 w 227"/>
                <a:gd name="T7" fmla="*/ 335 h 335"/>
                <a:gd name="T8" fmla="*/ 219 w 227"/>
                <a:gd name="T9" fmla="*/ 297 h 335"/>
                <a:gd name="T10" fmla="*/ 205 w 227"/>
                <a:gd name="T11" fmla="*/ 25 h 335"/>
              </a:gdLst>
              <a:ahLst/>
              <a:cxnLst>
                <a:cxn ang="0">
                  <a:pos x="T0" y="T1"/>
                </a:cxn>
                <a:cxn ang="0">
                  <a:pos x="T2" y="T3"/>
                </a:cxn>
                <a:cxn ang="0">
                  <a:pos x="T4" y="T5"/>
                </a:cxn>
                <a:cxn ang="0">
                  <a:pos x="T6" y="T7"/>
                </a:cxn>
                <a:cxn ang="0">
                  <a:pos x="T8" y="T9"/>
                </a:cxn>
                <a:cxn ang="0">
                  <a:pos x="T10" y="T11"/>
                </a:cxn>
              </a:cxnLst>
              <a:rect l="0" t="0" r="r" b="b"/>
              <a:pathLst>
                <a:path w="227" h="335">
                  <a:moveTo>
                    <a:pt x="205" y="25"/>
                  </a:moveTo>
                  <a:cubicBezTo>
                    <a:pt x="203" y="9"/>
                    <a:pt x="182" y="0"/>
                    <a:pt x="164" y="7"/>
                  </a:cubicBezTo>
                  <a:cubicBezTo>
                    <a:pt x="132" y="21"/>
                    <a:pt x="88" y="49"/>
                    <a:pt x="70" y="105"/>
                  </a:cubicBezTo>
                  <a:cubicBezTo>
                    <a:pt x="40" y="199"/>
                    <a:pt x="0" y="335"/>
                    <a:pt x="78" y="335"/>
                  </a:cubicBezTo>
                  <a:cubicBezTo>
                    <a:pt x="156" y="335"/>
                    <a:pt x="209" y="323"/>
                    <a:pt x="219" y="297"/>
                  </a:cubicBezTo>
                  <a:cubicBezTo>
                    <a:pt x="227" y="277"/>
                    <a:pt x="211" y="97"/>
                    <a:pt x="205" y="25"/>
                  </a:cubicBezTo>
                  <a:close/>
                </a:path>
              </a:pathLst>
            </a:custGeom>
            <a:solidFill>
              <a:srgbClr val="EF75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154">
              <a:extLst>
                <a:ext uri="{FF2B5EF4-FFF2-40B4-BE49-F238E27FC236}">
                  <a16:creationId xmlns:a16="http://schemas.microsoft.com/office/drawing/2014/main" id="{0D0D4B09-C3C2-480A-AEA2-149A14A0CFE1}"/>
                </a:ext>
              </a:extLst>
            </p:cNvPr>
            <p:cNvSpPr>
              <a:spLocks/>
            </p:cNvSpPr>
            <p:nvPr/>
          </p:nvSpPr>
          <p:spPr bwMode="auto">
            <a:xfrm>
              <a:off x="1223" y="2482"/>
              <a:ext cx="540" cy="800"/>
            </a:xfrm>
            <a:custGeom>
              <a:avLst/>
              <a:gdLst>
                <a:gd name="T0" fmla="*/ 21 w 226"/>
                <a:gd name="T1" fmla="*/ 25 h 335"/>
                <a:gd name="T2" fmla="*/ 62 w 226"/>
                <a:gd name="T3" fmla="*/ 7 h 335"/>
                <a:gd name="T4" fmla="*/ 156 w 226"/>
                <a:gd name="T5" fmla="*/ 105 h 335"/>
                <a:gd name="T6" fmla="*/ 148 w 226"/>
                <a:gd name="T7" fmla="*/ 335 h 335"/>
                <a:gd name="T8" fmla="*/ 7 w 226"/>
                <a:gd name="T9" fmla="*/ 297 h 335"/>
                <a:gd name="T10" fmla="*/ 21 w 226"/>
                <a:gd name="T11" fmla="*/ 25 h 335"/>
              </a:gdLst>
              <a:ahLst/>
              <a:cxnLst>
                <a:cxn ang="0">
                  <a:pos x="T0" y="T1"/>
                </a:cxn>
                <a:cxn ang="0">
                  <a:pos x="T2" y="T3"/>
                </a:cxn>
                <a:cxn ang="0">
                  <a:pos x="T4" y="T5"/>
                </a:cxn>
                <a:cxn ang="0">
                  <a:pos x="T6" y="T7"/>
                </a:cxn>
                <a:cxn ang="0">
                  <a:pos x="T8" y="T9"/>
                </a:cxn>
                <a:cxn ang="0">
                  <a:pos x="T10" y="T11"/>
                </a:cxn>
              </a:cxnLst>
              <a:rect l="0" t="0" r="r" b="b"/>
              <a:pathLst>
                <a:path w="226" h="335">
                  <a:moveTo>
                    <a:pt x="21" y="25"/>
                  </a:moveTo>
                  <a:cubicBezTo>
                    <a:pt x="23" y="9"/>
                    <a:pt x="44" y="0"/>
                    <a:pt x="62" y="7"/>
                  </a:cubicBezTo>
                  <a:cubicBezTo>
                    <a:pt x="94" y="21"/>
                    <a:pt x="138" y="49"/>
                    <a:pt x="156" y="105"/>
                  </a:cubicBezTo>
                  <a:cubicBezTo>
                    <a:pt x="186" y="199"/>
                    <a:pt x="226" y="335"/>
                    <a:pt x="148" y="335"/>
                  </a:cubicBezTo>
                  <a:cubicBezTo>
                    <a:pt x="70" y="335"/>
                    <a:pt x="17" y="323"/>
                    <a:pt x="7" y="297"/>
                  </a:cubicBezTo>
                  <a:cubicBezTo>
                    <a:pt x="0" y="277"/>
                    <a:pt x="15" y="97"/>
                    <a:pt x="21" y="25"/>
                  </a:cubicBezTo>
                  <a:close/>
                </a:path>
              </a:pathLst>
            </a:custGeom>
            <a:solidFill>
              <a:srgbClr val="EF75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155">
              <a:extLst>
                <a:ext uri="{FF2B5EF4-FFF2-40B4-BE49-F238E27FC236}">
                  <a16:creationId xmlns:a16="http://schemas.microsoft.com/office/drawing/2014/main" id="{9EB56A61-A3D6-4C57-A150-6BCE92496FE4}"/>
                </a:ext>
              </a:extLst>
            </p:cNvPr>
            <p:cNvSpPr>
              <a:spLocks/>
            </p:cNvSpPr>
            <p:nvPr/>
          </p:nvSpPr>
          <p:spPr bwMode="auto">
            <a:xfrm>
              <a:off x="1197" y="2295"/>
              <a:ext cx="38" cy="557"/>
            </a:xfrm>
            <a:custGeom>
              <a:avLst/>
              <a:gdLst>
                <a:gd name="T0" fmla="*/ 13 w 16"/>
                <a:gd name="T1" fmla="*/ 233 h 233"/>
                <a:gd name="T2" fmla="*/ 3 w 16"/>
                <a:gd name="T3" fmla="*/ 233 h 233"/>
                <a:gd name="T4" fmla="*/ 0 w 16"/>
                <a:gd name="T5" fmla="*/ 230 h 233"/>
                <a:gd name="T6" fmla="*/ 0 w 16"/>
                <a:gd name="T7" fmla="*/ 3 h 233"/>
                <a:gd name="T8" fmla="*/ 3 w 16"/>
                <a:gd name="T9" fmla="*/ 0 h 233"/>
                <a:gd name="T10" fmla="*/ 13 w 16"/>
                <a:gd name="T11" fmla="*/ 0 h 233"/>
                <a:gd name="T12" fmla="*/ 16 w 16"/>
                <a:gd name="T13" fmla="*/ 3 h 233"/>
                <a:gd name="T14" fmla="*/ 16 w 16"/>
                <a:gd name="T15" fmla="*/ 230 h 233"/>
                <a:gd name="T16" fmla="*/ 13 w 16"/>
                <a:gd name="T17" fmla="*/ 233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233">
                  <a:moveTo>
                    <a:pt x="13" y="233"/>
                  </a:moveTo>
                  <a:cubicBezTo>
                    <a:pt x="3" y="233"/>
                    <a:pt x="3" y="233"/>
                    <a:pt x="3" y="233"/>
                  </a:cubicBezTo>
                  <a:cubicBezTo>
                    <a:pt x="1" y="233"/>
                    <a:pt x="0" y="232"/>
                    <a:pt x="0" y="230"/>
                  </a:cubicBezTo>
                  <a:cubicBezTo>
                    <a:pt x="0" y="3"/>
                    <a:pt x="0" y="3"/>
                    <a:pt x="0" y="3"/>
                  </a:cubicBezTo>
                  <a:cubicBezTo>
                    <a:pt x="0" y="2"/>
                    <a:pt x="1" y="0"/>
                    <a:pt x="3" y="0"/>
                  </a:cubicBezTo>
                  <a:cubicBezTo>
                    <a:pt x="13" y="0"/>
                    <a:pt x="13" y="0"/>
                    <a:pt x="13" y="0"/>
                  </a:cubicBezTo>
                  <a:cubicBezTo>
                    <a:pt x="15" y="0"/>
                    <a:pt x="16" y="2"/>
                    <a:pt x="16" y="3"/>
                  </a:cubicBezTo>
                  <a:cubicBezTo>
                    <a:pt x="16" y="230"/>
                    <a:pt x="16" y="230"/>
                    <a:pt x="16" y="230"/>
                  </a:cubicBezTo>
                  <a:cubicBezTo>
                    <a:pt x="16" y="232"/>
                    <a:pt x="15" y="233"/>
                    <a:pt x="13" y="233"/>
                  </a:cubicBezTo>
                  <a:close/>
                </a:path>
              </a:pathLst>
            </a:custGeom>
            <a:solidFill>
              <a:srgbClr val="5BBD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156">
              <a:extLst>
                <a:ext uri="{FF2B5EF4-FFF2-40B4-BE49-F238E27FC236}">
                  <a16:creationId xmlns:a16="http://schemas.microsoft.com/office/drawing/2014/main" id="{55AFD3E7-EDC0-471D-B02D-363EF48BDE0A}"/>
                </a:ext>
              </a:extLst>
            </p:cNvPr>
            <p:cNvSpPr>
              <a:spLocks/>
            </p:cNvSpPr>
            <p:nvPr/>
          </p:nvSpPr>
          <p:spPr bwMode="auto">
            <a:xfrm>
              <a:off x="925" y="2687"/>
              <a:ext cx="310" cy="237"/>
            </a:xfrm>
            <a:custGeom>
              <a:avLst/>
              <a:gdLst>
                <a:gd name="T0" fmla="*/ 2 w 130"/>
                <a:gd name="T1" fmla="*/ 95 h 99"/>
                <a:gd name="T2" fmla="*/ 2 w 130"/>
                <a:gd name="T3" fmla="*/ 95 h 99"/>
                <a:gd name="T4" fmla="*/ 4 w 130"/>
                <a:gd name="T5" fmla="*/ 84 h 99"/>
                <a:gd name="T6" fmla="*/ 116 w 130"/>
                <a:gd name="T7" fmla="*/ 2 h 99"/>
                <a:gd name="T8" fmla="*/ 127 w 130"/>
                <a:gd name="T9" fmla="*/ 4 h 99"/>
                <a:gd name="T10" fmla="*/ 127 w 130"/>
                <a:gd name="T11" fmla="*/ 4 h 99"/>
                <a:gd name="T12" fmla="*/ 125 w 130"/>
                <a:gd name="T13" fmla="*/ 16 h 99"/>
                <a:gd name="T14" fmla="*/ 14 w 130"/>
                <a:gd name="T15" fmla="*/ 97 h 99"/>
                <a:gd name="T16" fmla="*/ 2 w 130"/>
                <a:gd name="T17" fmla="*/ 95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99">
                  <a:moveTo>
                    <a:pt x="2" y="95"/>
                  </a:moveTo>
                  <a:cubicBezTo>
                    <a:pt x="2" y="95"/>
                    <a:pt x="2" y="95"/>
                    <a:pt x="2" y="95"/>
                  </a:cubicBezTo>
                  <a:cubicBezTo>
                    <a:pt x="0" y="91"/>
                    <a:pt x="1" y="86"/>
                    <a:pt x="4" y="84"/>
                  </a:cubicBezTo>
                  <a:cubicBezTo>
                    <a:pt x="116" y="2"/>
                    <a:pt x="116" y="2"/>
                    <a:pt x="116" y="2"/>
                  </a:cubicBezTo>
                  <a:cubicBezTo>
                    <a:pt x="119" y="0"/>
                    <a:pt x="124" y="0"/>
                    <a:pt x="127" y="4"/>
                  </a:cubicBezTo>
                  <a:cubicBezTo>
                    <a:pt x="127" y="4"/>
                    <a:pt x="127" y="4"/>
                    <a:pt x="127" y="4"/>
                  </a:cubicBezTo>
                  <a:cubicBezTo>
                    <a:pt x="130" y="8"/>
                    <a:pt x="129" y="13"/>
                    <a:pt x="125" y="16"/>
                  </a:cubicBezTo>
                  <a:cubicBezTo>
                    <a:pt x="14" y="97"/>
                    <a:pt x="14" y="97"/>
                    <a:pt x="14" y="97"/>
                  </a:cubicBezTo>
                  <a:cubicBezTo>
                    <a:pt x="10" y="99"/>
                    <a:pt x="5" y="99"/>
                    <a:pt x="2" y="95"/>
                  </a:cubicBezTo>
                  <a:close/>
                </a:path>
              </a:pathLst>
            </a:custGeom>
            <a:solidFill>
              <a:srgbClr val="5BBD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157">
              <a:extLst>
                <a:ext uri="{FF2B5EF4-FFF2-40B4-BE49-F238E27FC236}">
                  <a16:creationId xmlns:a16="http://schemas.microsoft.com/office/drawing/2014/main" id="{6B1BABF5-1ACE-4EE3-B9E0-75DAC15704E6}"/>
                </a:ext>
              </a:extLst>
            </p:cNvPr>
            <p:cNvSpPr>
              <a:spLocks/>
            </p:cNvSpPr>
            <p:nvPr/>
          </p:nvSpPr>
          <p:spPr bwMode="auto">
            <a:xfrm>
              <a:off x="1039" y="2804"/>
              <a:ext cx="51" cy="172"/>
            </a:xfrm>
            <a:custGeom>
              <a:avLst/>
              <a:gdLst>
                <a:gd name="T0" fmla="*/ 13 w 21"/>
                <a:gd name="T1" fmla="*/ 72 h 72"/>
                <a:gd name="T2" fmla="*/ 13 w 21"/>
                <a:gd name="T3" fmla="*/ 72 h 72"/>
                <a:gd name="T4" fmla="*/ 4 w 21"/>
                <a:gd name="T5" fmla="*/ 64 h 72"/>
                <a:gd name="T6" fmla="*/ 0 w 21"/>
                <a:gd name="T7" fmla="*/ 9 h 72"/>
                <a:gd name="T8" fmla="*/ 8 w 21"/>
                <a:gd name="T9" fmla="*/ 1 h 72"/>
                <a:gd name="T10" fmla="*/ 8 w 21"/>
                <a:gd name="T11" fmla="*/ 1 h 72"/>
                <a:gd name="T12" fmla="*/ 16 w 21"/>
                <a:gd name="T13" fmla="*/ 8 h 72"/>
                <a:gd name="T14" fmla="*/ 20 w 21"/>
                <a:gd name="T15" fmla="*/ 63 h 72"/>
                <a:gd name="T16" fmla="*/ 13 w 21"/>
                <a:gd name="T17"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72">
                  <a:moveTo>
                    <a:pt x="13" y="72"/>
                  </a:moveTo>
                  <a:cubicBezTo>
                    <a:pt x="13" y="72"/>
                    <a:pt x="13" y="72"/>
                    <a:pt x="13" y="72"/>
                  </a:cubicBezTo>
                  <a:cubicBezTo>
                    <a:pt x="8" y="72"/>
                    <a:pt x="4" y="69"/>
                    <a:pt x="4" y="64"/>
                  </a:cubicBezTo>
                  <a:cubicBezTo>
                    <a:pt x="0" y="9"/>
                    <a:pt x="0" y="9"/>
                    <a:pt x="0" y="9"/>
                  </a:cubicBezTo>
                  <a:cubicBezTo>
                    <a:pt x="0" y="5"/>
                    <a:pt x="3" y="1"/>
                    <a:pt x="8" y="1"/>
                  </a:cubicBezTo>
                  <a:cubicBezTo>
                    <a:pt x="8" y="1"/>
                    <a:pt x="8" y="1"/>
                    <a:pt x="8" y="1"/>
                  </a:cubicBezTo>
                  <a:cubicBezTo>
                    <a:pt x="12" y="0"/>
                    <a:pt x="16" y="4"/>
                    <a:pt x="16" y="8"/>
                  </a:cubicBezTo>
                  <a:cubicBezTo>
                    <a:pt x="20" y="63"/>
                    <a:pt x="20" y="63"/>
                    <a:pt x="20" y="63"/>
                  </a:cubicBezTo>
                  <a:cubicBezTo>
                    <a:pt x="21" y="68"/>
                    <a:pt x="17" y="72"/>
                    <a:pt x="13" y="72"/>
                  </a:cubicBezTo>
                  <a:close/>
                </a:path>
              </a:pathLst>
            </a:custGeom>
            <a:solidFill>
              <a:srgbClr val="5BBD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158">
              <a:extLst>
                <a:ext uri="{FF2B5EF4-FFF2-40B4-BE49-F238E27FC236}">
                  <a16:creationId xmlns:a16="http://schemas.microsoft.com/office/drawing/2014/main" id="{ABB3B349-0AB1-415B-8427-CDEE6ABF5F90}"/>
                </a:ext>
              </a:extLst>
            </p:cNvPr>
            <p:cNvSpPr>
              <a:spLocks/>
            </p:cNvSpPr>
            <p:nvPr/>
          </p:nvSpPr>
          <p:spPr bwMode="auto">
            <a:xfrm>
              <a:off x="953" y="2747"/>
              <a:ext cx="120" cy="91"/>
            </a:xfrm>
            <a:custGeom>
              <a:avLst/>
              <a:gdLst>
                <a:gd name="T0" fmla="*/ 3 w 50"/>
                <a:gd name="T1" fmla="*/ 5 h 38"/>
                <a:gd name="T2" fmla="*/ 3 w 50"/>
                <a:gd name="T3" fmla="*/ 5 h 38"/>
                <a:gd name="T4" fmla="*/ 14 w 50"/>
                <a:gd name="T5" fmla="*/ 2 h 38"/>
                <a:gd name="T6" fmla="*/ 45 w 50"/>
                <a:gd name="T7" fmla="*/ 21 h 38"/>
                <a:gd name="T8" fmla="*/ 48 w 50"/>
                <a:gd name="T9" fmla="*/ 33 h 38"/>
                <a:gd name="T10" fmla="*/ 48 w 50"/>
                <a:gd name="T11" fmla="*/ 33 h 38"/>
                <a:gd name="T12" fmla="*/ 37 w 50"/>
                <a:gd name="T13" fmla="*/ 35 h 38"/>
                <a:gd name="T14" fmla="*/ 5 w 50"/>
                <a:gd name="T15" fmla="*/ 16 h 38"/>
                <a:gd name="T16" fmla="*/ 3 w 50"/>
                <a:gd name="T17" fmla="*/ 5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38">
                  <a:moveTo>
                    <a:pt x="3" y="5"/>
                  </a:moveTo>
                  <a:cubicBezTo>
                    <a:pt x="3" y="5"/>
                    <a:pt x="3" y="5"/>
                    <a:pt x="3" y="5"/>
                  </a:cubicBezTo>
                  <a:cubicBezTo>
                    <a:pt x="5" y="1"/>
                    <a:pt x="10" y="0"/>
                    <a:pt x="14" y="2"/>
                  </a:cubicBezTo>
                  <a:cubicBezTo>
                    <a:pt x="45" y="21"/>
                    <a:pt x="45" y="21"/>
                    <a:pt x="45" y="21"/>
                  </a:cubicBezTo>
                  <a:cubicBezTo>
                    <a:pt x="49" y="24"/>
                    <a:pt x="50" y="29"/>
                    <a:pt x="48" y="33"/>
                  </a:cubicBezTo>
                  <a:cubicBezTo>
                    <a:pt x="48" y="33"/>
                    <a:pt x="48" y="33"/>
                    <a:pt x="48" y="33"/>
                  </a:cubicBezTo>
                  <a:cubicBezTo>
                    <a:pt x="46" y="36"/>
                    <a:pt x="41" y="38"/>
                    <a:pt x="37" y="35"/>
                  </a:cubicBezTo>
                  <a:cubicBezTo>
                    <a:pt x="5" y="16"/>
                    <a:pt x="5" y="16"/>
                    <a:pt x="5" y="16"/>
                  </a:cubicBezTo>
                  <a:cubicBezTo>
                    <a:pt x="2" y="14"/>
                    <a:pt x="0" y="9"/>
                    <a:pt x="3" y="5"/>
                  </a:cubicBezTo>
                  <a:close/>
                </a:path>
              </a:pathLst>
            </a:custGeom>
            <a:solidFill>
              <a:srgbClr val="5BBD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159">
              <a:extLst>
                <a:ext uri="{FF2B5EF4-FFF2-40B4-BE49-F238E27FC236}">
                  <a16:creationId xmlns:a16="http://schemas.microsoft.com/office/drawing/2014/main" id="{308C7EE2-C5E0-4C22-9CFA-2C6EB54BF52F}"/>
                </a:ext>
              </a:extLst>
            </p:cNvPr>
            <p:cNvSpPr>
              <a:spLocks/>
            </p:cNvSpPr>
            <p:nvPr/>
          </p:nvSpPr>
          <p:spPr bwMode="auto">
            <a:xfrm>
              <a:off x="1195" y="2687"/>
              <a:ext cx="310" cy="239"/>
            </a:xfrm>
            <a:custGeom>
              <a:avLst/>
              <a:gdLst>
                <a:gd name="T0" fmla="*/ 127 w 130"/>
                <a:gd name="T1" fmla="*/ 96 h 100"/>
                <a:gd name="T2" fmla="*/ 127 w 130"/>
                <a:gd name="T3" fmla="*/ 96 h 100"/>
                <a:gd name="T4" fmla="*/ 125 w 130"/>
                <a:gd name="T5" fmla="*/ 84 h 100"/>
                <a:gd name="T6" fmla="*/ 14 w 130"/>
                <a:gd name="T7" fmla="*/ 3 h 100"/>
                <a:gd name="T8" fmla="*/ 2 w 130"/>
                <a:gd name="T9" fmla="*/ 5 h 100"/>
                <a:gd name="T10" fmla="*/ 2 w 130"/>
                <a:gd name="T11" fmla="*/ 5 h 100"/>
                <a:gd name="T12" fmla="*/ 4 w 130"/>
                <a:gd name="T13" fmla="*/ 16 h 100"/>
                <a:gd name="T14" fmla="*/ 116 w 130"/>
                <a:gd name="T15" fmla="*/ 97 h 100"/>
                <a:gd name="T16" fmla="*/ 127 w 130"/>
                <a:gd name="T17" fmla="*/ 96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100">
                  <a:moveTo>
                    <a:pt x="127" y="96"/>
                  </a:moveTo>
                  <a:cubicBezTo>
                    <a:pt x="127" y="96"/>
                    <a:pt x="127" y="96"/>
                    <a:pt x="127" y="96"/>
                  </a:cubicBezTo>
                  <a:cubicBezTo>
                    <a:pt x="130" y="92"/>
                    <a:pt x="129" y="87"/>
                    <a:pt x="125" y="84"/>
                  </a:cubicBezTo>
                  <a:cubicBezTo>
                    <a:pt x="14" y="3"/>
                    <a:pt x="14" y="3"/>
                    <a:pt x="14" y="3"/>
                  </a:cubicBezTo>
                  <a:cubicBezTo>
                    <a:pt x="10" y="0"/>
                    <a:pt x="5" y="1"/>
                    <a:pt x="2" y="5"/>
                  </a:cubicBezTo>
                  <a:cubicBezTo>
                    <a:pt x="2" y="5"/>
                    <a:pt x="2" y="5"/>
                    <a:pt x="2" y="5"/>
                  </a:cubicBezTo>
                  <a:cubicBezTo>
                    <a:pt x="0" y="8"/>
                    <a:pt x="1" y="14"/>
                    <a:pt x="4" y="16"/>
                  </a:cubicBezTo>
                  <a:cubicBezTo>
                    <a:pt x="116" y="97"/>
                    <a:pt x="116" y="97"/>
                    <a:pt x="116" y="97"/>
                  </a:cubicBezTo>
                  <a:cubicBezTo>
                    <a:pt x="119" y="100"/>
                    <a:pt x="124" y="99"/>
                    <a:pt x="127" y="96"/>
                  </a:cubicBezTo>
                  <a:close/>
                </a:path>
              </a:pathLst>
            </a:custGeom>
            <a:solidFill>
              <a:srgbClr val="5BBD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160">
              <a:extLst>
                <a:ext uri="{FF2B5EF4-FFF2-40B4-BE49-F238E27FC236}">
                  <a16:creationId xmlns:a16="http://schemas.microsoft.com/office/drawing/2014/main" id="{CE8C448C-4755-4A0D-B175-683662E8BCDD}"/>
                </a:ext>
              </a:extLst>
            </p:cNvPr>
            <p:cNvSpPr>
              <a:spLocks/>
            </p:cNvSpPr>
            <p:nvPr/>
          </p:nvSpPr>
          <p:spPr bwMode="auto">
            <a:xfrm>
              <a:off x="1341" y="2807"/>
              <a:ext cx="50" cy="172"/>
            </a:xfrm>
            <a:custGeom>
              <a:avLst/>
              <a:gdLst>
                <a:gd name="T0" fmla="*/ 8 w 21"/>
                <a:gd name="T1" fmla="*/ 72 h 72"/>
                <a:gd name="T2" fmla="*/ 8 w 21"/>
                <a:gd name="T3" fmla="*/ 72 h 72"/>
                <a:gd name="T4" fmla="*/ 16 w 21"/>
                <a:gd name="T5" fmla="*/ 64 h 72"/>
                <a:gd name="T6" fmla="*/ 20 w 21"/>
                <a:gd name="T7" fmla="*/ 9 h 72"/>
                <a:gd name="T8" fmla="*/ 13 w 21"/>
                <a:gd name="T9" fmla="*/ 0 h 72"/>
                <a:gd name="T10" fmla="*/ 13 w 21"/>
                <a:gd name="T11" fmla="*/ 0 h 72"/>
                <a:gd name="T12" fmla="*/ 4 w 21"/>
                <a:gd name="T13" fmla="*/ 8 h 72"/>
                <a:gd name="T14" fmla="*/ 0 w 21"/>
                <a:gd name="T15" fmla="*/ 63 h 72"/>
                <a:gd name="T16" fmla="*/ 8 w 21"/>
                <a:gd name="T17"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72">
                  <a:moveTo>
                    <a:pt x="8" y="72"/>
                  </a:moveTo>
                  <a:cubicBezTo>
                    <a:pt x="8" y="72"/>
                    <a:pt x="8" y="72"/>
                    <a:pt x="8" y="72"/>
                  </a:cubicBezTo>
                  <a:cubicBezTo>
                    <a:pt x="12" y="72"/>
                    <a:pt x="16" y="69"/>
                    <a:pt x="16" y="64"/>
                  </a:cubicBezTo>
                  <a:cubicBezTo>
                    <a:pt x="20" y="9"/>
                    <a:pt x="20" y="9"/>
                    <a:pt x="20" y="9"/>
                  </a:cubicBezTo>
                  <a:cubicBezTo>
                    <a:pt x="21" y="5"/>
                    <a:pt x="17" y="1"/>
                    <a:pt x="13" y="0"/>
                  </a:cubicBezTo>
                  <a:cubicBezTo>
                    <a:pt x="13" y="0"/>
                    <a:pt x="13" y="0"/>
                    <a:pt x="13" y="0"/>
                  </a:cubicBezTo>
                  <a:cubicBezTo>
                    <a:pt x="8" y="0"/>
                    <a:pt x="4" y="3"/>
                    <a:pt x="4" y="8"/>
                  </a:cubicBezTo>
                  <a:cubicBezTo>
                    <a:pt x="0" y="63"/>
                    <a:pt x="0" y="63"/>
                    <a:pt x="0" y="63"/>
                  </a:cubicBezTo>
                  <a:cubicBezTo>
                    <a:pt x="0" y="67"/>
                    <a:pt x="3" y="71"/>
                    <a:pt x="8" y="72"/>
                  </a:cubicBezTo>
                  <a:close/>
                </a:path>
              </a:pathLst>
            </a:custGeom>
            <a:solidFill>
              <a:srgbClr val="5BBD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161">
              <a:extLst>
                <a:ext uri="{FF2B5EF4-FFF2-40B4-BE49-F238E27FC236}">
                  <a16:creationId xmlns:a16="http://schemas.microsoft.com/office/drawing/2014/main" id="{4AB1651E-1275-4543-BAC3-32D89C072AE2}"/>
                </a:ext>
              </a:extLst>
            </p:cNvPr>
            <p:cNvSpPr>
              <a:spLocks/>
            </p:cNvSpPr>
            <p:nvPr/>
          </p:nvSpPr>
          <p:spPr bwMode="auto">
            <a:xfrm>
              <a:off x="1355" y="2749"/>
              <a:ext cx="119" cy="89"/>
            </a:xfrm>
            <a:custGeom>
              <a:avLst/>
              <a:gdLst>
                <a:gd name="T0" fmla="*/ 48 w 50"/>
                <a:gd name="T1" fmla="*/ 5 h 37"/>
                <a:gd name="T2" fmla="*/ 48 w 50"/>
                <a:gd name="T3" fmla="*/ 5 h 37"/>
                <a:gd name="T4" fmla="*/ 37 w 50"/>
                <a:gd name="T5" fmla="*/ 2 h 37"/>
                <a:gd name="T6" fmla="*/ 5 w 50"/>
                <a:gd name="T7" fmla="*/ 21 h 37"/>
                <a:gd name="T8" fmla="*/ 3 w 50"/>
                <a:gd name="T9" fmla="*/ 32 h 37"/>
                <a:gd name="T10" fmla="*/ 3 w 50"/>
                <a:gd name="T11" fmla="*/ 32 h 37"/>
                <a:gd name="T12" fmla="*/ 14 w 50"/>
                <a:gd name="T13" fmla="*/ 35 h 37"/>
                <a:gd name="T14" fmla="*/ 45 w 50"/>
                <a:gd name="T15" fmla="*/ 16 h 37"/>
                <a:gd name="T16" fmla="*/ 48 w 50"/>
                <a:gd name="T17" fmla="*/ 5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37">
                  <a:moveTo>
                    <a:pt x="48" y="5"/>
                  </a:moveTo>
                  <a:cubicBezTo>
                    <a:pt x="48" y="5"/>
                    <a:pt x="48" y="5"/>
                    <a:pt x="48" y="5"/>
                  </a:cubicBezTo>
                  <a:cubicBezTo>
                    <a:pt x="46" y="1"/>
                    <a:pt x="40" y="0"/>
                    <a:pt x="37" y="2"/>
                  </a:cubicBezTo>
                  <a:cubicBezTo>
                    <a:pt x="5" y="21"/>
                    <a:pt x="5" y="21"/>
                    <a:pt x="5" y="21"/>
                  </a:cubicBezTo>
                  <a:cubicBezTo>
                    <a:pt x="1" y="23"/>
                    <a:pt x="0" y="28"/>
                    <a:pt x="3" y="32"/>
                  </a:cubicBezTo>
                  <a:cubicBezTo>
                    <a:pt x="3" y="32"/>
                    <a:pt x="3" y="32"/>
                    <a:pt x="3" y="32"/>
                  </a:cubicBezTo>
                  <a:cubicBezTo>
                    <a:pt x="5" y="36"/>
                    <a:pt x="10" y="37"/>
                    <a:pt x="14" y="35"/>
                  </a:cubicBezTo>
                  <a:cubicBezTo>
                    <a:pt x="45" y="16"/>
                    <a:pt x="45" y="16"/>
                    <a:pt x="45" y="16"/>
                  </a:cubicBezTo>
                  <a:cubicBezTo>
                    <a:pt x="49" y="14"/>
                    <a:pt x="50" y="9"/>
                    <a:pt x="48" y="5"/>
                  </a:cubicBezTo>
                  <a:close/>
                </a:path>
              </a:pathLst>
            </a:custGeom>
            <a:solidFill>
              <a:srgbClr val="5BBD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Oval 162">
              <a:extLst>
                <a:ext uri="{FF2B5EF4-FFF2-40B4-BE49-F238E27FC236}">
                  <a16:creationId xmlns:a16="http://schemas.microsoft.com/office/drawing/2014/main" id="{98232254-93BE-44D5-AD33-5BC26B04D029}"/>
                </a:ext>
              </a:extLst>
            </p:cNvPr>
            <p:cNvSpPr>
              <a:spLocks noChangeArrowheads="1"/>
            </p:cNvSpPr>
            <p:nvPr/>
          </p:nvSpPr>
          <p:spPr bwMode="auto">
            <a:xfrm>
              <a:off x="813" y="2986"/>
              <a:ext cx="64" cy="64"/>
            </a:xfrm>
            <a:prstGeom prst="ellipse">
              <a:avLst/>
            </a:pr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Oval 163">
              <a:extLst>
                <a:ext uri="{FF2B5EF4-FFF2-40B4-BE49-F238E27FC236}">
                  <a16:creationId xmlns:a16="http://schemas.microsoft.com/office/drawing/2014/main" id="{5FE95F33-9D96-4D6C-ACDD-EB0D2E8AD4FA}"/>
                </a:ext>
              </a:extLst>
            </p:cNvPr>
            <p:cNvSpPr>
              <a:spLocks noChangeArrowheads="1"/>
            </p:cNvSpPr>
            <p:nvPr/>
          </p:nvSpPr>
          <p:spPr bwMode="auto">
            <a:xfrm>
              <a:off x="813" y="3103"/>
              <a:ext cx="59" cy="57"/>
            </a:xfrm>
            <a:prstGeom prst="ellipse">
              <a:avLst/>
            </a:pr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Oval 164">
              <a:extLst>
                <a:ext uri="{FF2B5EF4-FFF2-40B4-BE49-F238E27FC236}">
                  <a16:creationId xmlns:a16="http://schemas.microsoft.com/office/drawing/2014/main" id="{61B080C8-CA2D-4CFE-B939-113592704A25}"/>
                </a:ext>
              </a:extLst>
            </p:cNvPr>
            <p:cNvSpPr>
              <a:spLocks noChangeArrowheads="1"/>
            </p:cNvSpPr>
            <p:nvPr/>
          </p:nvSpPr>
          <p:spPr bwMode="auto">
            <a:xfrm>
              <a:off x="901" y="3096"/>
              <a:ext cx="110" cy="109"/>
            </a:xfrm>
            <a:prstGeom prst="ellipse">
              <a:avLst/>
            </a:pr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Oval 165">
              <a:extLst>
                <a:ext uri="{FF2B5EF4-FFF2-40B4-BE49-F238E27FC236}">
                  <a16:creationId xmlns:a16="http://schemas.microsoft.com/office/drawing/2014/main" id="{B0B775EB-F252-4221-B20D-3FE9D67B4A10}"/>
                </a:ext>
              </a:extLst>
            </p:cNvPr>
            <p:cNvSpPr>
              <a:spLocks noChangeArrowheads="1"/>
            </p:cNvSpPr>
            <p:nvPr/>
          </p:nvSpPr>
          <p:spPr bwMode="auto">
            <a:xfrm>
              <a:off x="942" y="2986"/>
              <a:ext cx="45" cy="45"/>
            </a:xfrm>
            <a:prstGeom prst="ellipse">
              <a:avLst/>
            </a:pr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Oval 166">
              <a:extLst>
                <a:ext uri="{FF2B5EF4-FFF2-40B4-BE49-F238E27FC236}">
                  <a16:creationId xmlns:a16="http://schemas.microsoft.com/office/drawing/2014/main" id="{2522CF45-1B8A-4E55-96F0-D5C755B4D39B}"/>
                </a:ext>
              </a:extLst>
            </p:cNvPr>
            <p:cNvSpPr>
              <a:spLocks noChangeArrowheads="1"/>
            </p:cNvSpPr>
            <p:nvPr/>
          </p:nvSpPr>
          <p:spPr bwMode="auto">
            <a:xfrm>
              <a:off x="1350" y="3050"/>
              <a:ext cx="122" cy="122"/>
            </a:xfrm>
            <a:prstGeom prst="ellipse">
              <a:avLst/>
            </a:pr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136" name="Oval 167">
              <a:extLst>
                <a:ext uri="{FF2B5EF4-FFF2-40B4-BE49-F238E27FC236}">
                  <a16:creationId xmlns:a16="http://schemas.microsoft.com/office/drawing/2014/main" id="{279B8948-4909-4B19-B2C4-26027F123CBB}"/>
                </a:ext>
              </a:extLst>
            </p:cNvPr>
            <p:cNvSpPr>
              <a:spLocks noChangeArrowheads="1"/>
            </p:cNvSpPr>
            <p:nvPr/>
          </p:nvSpPr>
          <p:spPr bwMode="auto">
            <a:xfrm>
              <a:off x="1472" y="2979"/>
              <a:ext cx="48" cy="47"/>
            </a:xfrm>
            <a:prstGeom prst="ellipse">
              <a:avLst/>
            </a:pr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137" name="Oval 168">
              <a:extLst>
                <a:ext uri="{FF2B5EF4-FFF2-40B4-BE49-F238E27FC236}">
                  <a16:creationId xmlns:a16="http://schemas.microsoft.com/office/drawing/2014/main" id="{614F87A1-B3A5-44B8-8B51-1F33C41C5BFD}"/>
                </a:ext>
              </a:extLst>
            </p:cNvPr>
            <p:cNvSpPr>
              <a:spLocks noChangeArrowheads="1"/>
            </p:cNvSpPr>
            <p:nvPr/>
          </p:nvSpPr>
          <p:spPr bwMode="auto">
            <a:xfrm>
              <a:off x="1532" y="3088"/>
              <a:ext cx="124" cy="125"/>
            </a:xfrm>
            <a:prstGeom prst="ellipse">
              <a:avLst/>
            </a:prstGeom>
            <a:solidFill>
              <a:srgbClr val="7690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12" name="Title 6">
            <a:extLst>
              <a:ext uri="{FF2B5EF4-FFF2-40B4-BE49-F238E27FC236}">
                <a16:creationId xmlns:a16="http://schemas.microsoft.com/office/drawing/2014/main" id="{0265FA8D-98E8-4138-AD9E-0ADAE3FDD440}"/>
              </a:ext>
            </a:extLst>
          </p:cNvPr>
          <p:cNvSpPr>
            <a:spLocks noGrp="1"/>
          </p:cNvSpPr>
          <p:nvPr>
            <p:ph type="title"/>
          </p:nvPr>
        </p:nvSpPr>
        <p:spPr>
          <a:xfrm>
            <a:off x="2528294" y="229739"/>
            <a:ext cx="7087707" cy="619049"/>
          </a:xfrm>
        </p:spPr>
        <p:txBody>
          <a:bodyPr/>
          <a:lstStyle/>
          <a:p>
            <a:pPr algn="ctr"/>
            <a:r>
              <a:rPr lang="en-US" dirty="0"/>
              <a:t>About </a:t>
            </a:r>
            <a:r>
              <a:rPr lang="en-US" dirty="0">
                <a:solidFill>
                  <a:srgbClr val="A6C23D"/>
                </a:solidFill>
              </a:rPr>
              <a:t>Symptoms</a:t>
            </a:r>
          </a:p>
        </p:txBody>
      </p:sp>
      <p:sp>
        <p:nvSpPr>
          <p:cNvPr id="513" name="Text Placeholder 14341">
            <a:extLst>
              <a:ext uri="{FF2B5EF4-FFF2-40B4-BE49-F238E27FC236}">
                <a16:creationId xmlns:a16="http://schemas.microsoft.com/office/drawing/2014/main" id="{833D0111-07B3-4B91-9D52-1CEB488B2451}"/>
              </a:ext>
            </a:extLst>
          </p:cNvPr>
          <p:cNvSpPr>
            <a:spLocks noGrp="1"/>
          </p:cNvSpPr>
          <p:nvPr>
            <p:ph type="body" sz="quarter" idx="10"/>
          </p:nvPr>
        </p:nvSpPr>
        <p:spPr>
          <a:xfrm>
            <a:off x="901570" y="1673711"/>
            <a:ext cx="1399202" cy="352429"/>
          </a:xfrm>
        </p:spPr>
        <p:txBody>
          <a:bodyPr/>
          <a:lstStyle/>
          <a:p>
            <a:pPr algn="r"/>
            <a:r>
              <a:rPr lang="en-US" altLang="es-MX" dirty="0"/>
              <a:t>Cough</a:t>
            </a:r>
            <a:endParaRPr lang="en-US" altLang="es-MX" dirty="0">
              <a:cs typeface="Calibri Light" panose="020F0302020204030204" pitchFamily="34" charset="0"/>
            </a:endParaRPr>
          </a:p>
          <a:p>
            <a:pPr algn="r"/>
            <a:endParaRPr lang="en-US" dirty="0"/>
          </a:p>
        </p:txBody>
      </p:sp>
      <p:sp>
        <p:nvSpPr>
          <p:cNvPr id="514" name="Text Placeholder 14341">
            <a:extLst>
              <a:ext uri="{FF2B5EF4-FFF2-40B4-BE49-F238E27FC236}">
                <a16:creationId xmlns:a16="http://schemas.microsoft.com/office/drawing/2014/main" id="{8430BDDB-19F0-4446-A971-16E2F1AC8979}"/>
              </a:ext>
            </a:extLst>
          </p:cNvPr>
          <p:cNvSpPr txBox="1">
            <a:spLocks/>
          </p:cNvSpPr>
          <p:nvPr/>
        </p:nvSpPr>
        <p:spPr>
          <a:xfrm>
            <a:off x="840970" y="4448061"/>
            <a:ext cx="1399202" cy="65433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altLang="es-MX" dirty="0"/>
              <a:t>Shortness of Breath </a:t>
            </a:r>
            <a:endParaRPr lang="en-US" altLang="es-MX" dirty="0">
              <a:cs typeface="Calibri Light" panose="020F0302020204030204" pitchFamily="34" charset="0"/>
            </a:endParaRPr>
          </a:p>
          <a:p>
            <a:pPr algn="r"/>
            <a:endParaRPr lang="en-US" dirty="0"/>
          </a:p>
        </p:txBody>
      </p:sp>
      <p:sp>
        <p:nvSpPr>
          <p:cNvPr id="515" name="Text Placeholder 14341">
            <a:extLst>
              <a:ext uri="{FF2B5EF4-FFF2-40B4-BE49-F238E27FC236}">
                <a16:creationId xmlns:a16="http://schemas.microsoft.com/office/drawing/2014/main" id="{0A4DD93C-AEF9-41DF-88F5-AC3A9DC68FB0}"/>
              </a:ext>
            </a:extLst>
          </p:cNvPr>
          <p:cNvSpPr txBox="1">
            <a:spLocks/>
          </p:cNvSpPr>
          <p:nvPr/>
        </p:nvSpPr>
        <p:spPr>
          <a:xfrm>
            <a:off x="9058506" y="1705069"/>
            <a:ext cx="1399202" cy="352429"/>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s-MX" dirty="0"/>
              <a:t>Headache</a:t>
            </a:r>
            <a:endParaRPr lang="en-US" altLang="es-MX" dirty="0">
              <a:cs typeface="Calibri Light" panose="020F0302020204030204" pitchFamily="34" charset="0"/>
            </a:endParaRPr>
          </a:p>
          <a:p>
            <a:endParaRPr lang="en-US" dirty="0"/>
          </a:p>
        </p:txBody>
      </p:sp>
      <p:sp>
        <p:nvSpPr>
          <p:cNvPr id="516" name="Text Placeholder 14341">
            <a:extLst>
              <a:ext uri="{FF2B5EF4-FFF2-40B4-BE49-F238E27FC236}">
                <a16:creationId xmlns:a16="http://schemas.microsoft.com/office/drawing/2014/main" id="{E6A0F98A-4C05-4CD2-90CE-FBC6A07DA290}"/>
              </a:ext>
            </a:extLst>
          </p:cNvPr>
          <p:cNvSpPr txBox="1">
            <a:spLocks/>
          </p:cNvSpPr>
          <p:nvPr/>
        </p:nvSpPr>
        <p:spPr>
          <a:xfrm>
            <a:off x="9019794" y="4759691"/>
            <a:ext cx="1529190" cy="28773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s-MX" dirty="0"/>
              <a:t>38° Fever</a:t>
            </a:r>
          </a:p>
          <a:p>
            <a:endParaRPr lang="en-US" dirty="0"/>
          </a:p>
        </p:txBody>
      </p:sp>
      <p:sp>
        <p:nvSpPr>
          <p:cNvPr id="517" name="Freeform 39">
            <a:extLst>
              <a:ext uri="{FF2B5EF4-FFF2-40B4-BE49-F238E27FC236}">
                <a16:creationId xmlns:a16="http://schemas.microsoft.com/office/drawing/2014/main" id="{BB71E91B-A880-4304-A1C6-4E161AE606E2}"/>
              </a:ext>
            </a:extLst>
          </p:cNvPr>
          <p:cNvSpPr/>
          <p:nvPr/>
        </p:nvSpPr>
        <p:spPr>
          <a:xfrm>
            <a:off x="7218881" y="2288345"/>
            <a:ext cx="3328988"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ctr" defTabSz="914217">
              <a:defRPr/>
            </a:pPr>
            <a:endParaRPr lang="en-US" sz="3200">
              <a:cs typeface="Lato Light"/>
            </a:endParaRPr>
          </a:p>
        </p:txBody>
      </p:sp>
      <p:sp>
        <p:nvSpPr>
          <p:cNvPr id="519" name="Freeform 44">
            <a:extLst>
              <a:ext uri="{FF2B5EF4-FFF2-40B4-BE49-F238E27FC236}">
                <a16:creationId xmlns:a16="http://schemas.microsoft.com/office/drawing/2014/main" id="{20C0A3D4-7001-4FA1-8640-95D0C50EDF93}"/>
              </a:ext>
            </a:extLst>
          </p:cNvPr>
          <p:cNvSpPr/>
          <p:nvPr/>
        </p:nvSpPr>
        <p:spPr>
          <a:xfrm flipH="1">
            <a:off x="1524506" y="2268103"/>
            <a:ext cx="3173413"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r" defTabSz="914217">
              <a:defRPr/>
            </a:pPr>
            <a:endParaRPr lang="en-US" sz="3200">
              <a:cs typeface="Lato Light"/>
            </a:endParaRPr>
          </a:p>
        </p:txBody>
      </p:sp>
      <p:sp>
        <p:nvSpPr>
          <p:cNvPr id="520" name="Freeform 45">
            <a:extLst>
              <a:ext uri="{FF2B5EF4-FFF2-40B4-BE49-F238E27FC236}">
                <a16:creationId xmlns:a16="http://schemas.microsoft.com/office/drawing/2014/main" id="{319D3D56-EBBF-4874-A00F-C6FF6D5FA03D}"/>
              </a:ext>
            </a:extLst>
          </p:cNvPr>
          <p:cNvSpPr/>
          <p:nvPr/>
        </p:nvSpPr>
        <p:spPr>
          <a:xfrm flipH="1" flipV="1">
            <a:off x="1524506" y="4925578"/>
            <a:ext cx="3173413" cy="304800"/>
          </a:xfrm>
          <a:custGeom>
            <a:avLst/>
            <a:gdLst>
              <a:gd name="connsiteX0" fmla="*/ 0 w 3444240"/>
              <a:gd name="connsiteY0" fmla="*/ 568960 h 568960"/>
              <a:gd name="connsiteX1" fmla="*/ 690880 w 3444240"/>
              <a:gd name="connsiteY1" fmla="*/ 0 h 568960"/>
              <a:gd name="connsiteX2" fmla="*/ 3444240 w 3444240"/>
              <a:gd name="connsiteY2" fmla="*/ 0 h 568960"/>
            </a:gdLst>
            <a:ahLst/>
            <a:cxnLst>
              <a:cxn ang="0">
                <a:pos x="connsiteX0" y="connsiteY0"/>
              </a:cxn>
              <a:cxn ang="0">
                <a:pos x="connsiteX1" y="connsiteY1"/>
              </a:cxn>
              <a:cxn ang="0">
                <a:pos x="connsiteX2" y="connsiteY2"/>
              </a:cxn>
            </a:cxnLst>
            <a:rect l="l" t="t" r="r" b="b"/>
            <a:pathLst>
              <a:path w="3444240" h="568960">
                <a:moveTo>
                  <a:pt x="0" y="568960"/>
                </a:moveTo>
                <a:lnTo>
                  <a:pt x="690880" y="0"/>
                </a:lnTo>
                <a:lnTo>
                  <a:pt x="3444240" y="0"/>
                </a:lnTo>
              </a:path>
            </a:pathLst>
          </a:custGeom>
          <a:ln w="6350" cmpd="sng">
            <a:solidFill>
              <a:schemeClr val="tx1">
                <a:alpha val="50000"/>
              </a:schemeClr>
            </a:solidFill>
            <a:headEnd type="none"/>
            <a:tailEnd type="oval" w="lg" len="lg"/>
          </a:ln>
          <a:effectLst/>
        </p:spPr>
        <p:style>
          <a:lnRef idx="2">
            <a:schemeClr val="accent1"/>
          </a:lnRef>
          <a:fillRef idx="0">
            <a:schemeClr val="accent1"/>
          </a:fillRef>
          <a:effectRef idx="1">
            <a:schemeClr val="accent1"/>
          </a:effectRef>
          <a:fontRef idx="minor">
            <a:schemeClr val="tx1"/>
          </a:fontRef>
        </p:style>
        <p:txBody>
          <a:bodyPr lIns="91422" tIns="45711" rIns="91422" bIns="45711" anchor="ctr"/>
          <a:lstStyle/>
          <a:p>
            <a:pPr algn="r" defTabSz="914217">
              <a:defRPr/>
            </a:pPr>
            <a:endParaRPr lang="en-US" sz="3200" dirty="0">
              <a:cs typeface="Lato Light"/>
            </a:endParaRPr>
          </a:p>
        </p:txBody>
      </p:sp>
      <p:sp>
        <p:nvSpPr>
          <p:cNvPr id="522" name="Freeform 67">
            <a:extLst>
              <a:ext uri="{FF2B5EF4-FFF2-40B4-BE49-F238E27FC236}">
                <a16:creationId xmlns:a16="http://schemas.microsoft.com/office/drawing/2014/main" id="{07AE00C3-152B-4A03-9AC4-F7725A10E228}"/>
              </a:ext>
            </a:extLst>
          </p:cNvPr>
          <p:cNvSpPr>
            <a:spLocks/>
          </p:cNvSpPr>
          <p:nvPr/>
        </p:nvSpPr>
        <p:spPr bwMode="auto">
          <a:xfrm>
            <a:off x="1588" y="-88901"/>
            <a:ext cx="2132012" cy="3228267"/>
          </a:xfrm>
          <a:custGeom>
            <a:avLst/>
            <a:gdLst>
              <a:gd name="T0" fmla="*/ 0 w 1284"/>
              <a:gd name="T1" fmla="*/ 1692 h 1945"/>
              <a:gd name="T2" fmla="*/ 718 w 1284"/>
              <a:gd name="T3" fmla="*/ 1463 h 1945"/>
              <a:gd name="T4" fmla="*/ 677 w 1284"/>
              <a:gd name="T5" fmla="*/ 467 h 1945"/>
              <a:gd name="T6" fmla="*/ 410 w 1284"/>
              <a:gd name="T7" fmla="*/ 238 h 1945"/>
              <a:gd name="T8" fmla="*/ 0 w 1284"/>
              <a:gd name="T9" fmla="*/ 89 h 1945"/>
              <a:gd name="T10" fmla="*/ 0 w 1284"/>
              <a:gd name="T11" fmla="*/ 1692 h 1945"/>
            </a:gdLst>
            <a:ahLst/>
            <a:cxnLst>
              <a:cxn ang="0">
                <a:pos x="T0" y="T1"/>
              </a:cxn>
              <a:cxn ang="0">
                <a:pos x="T2" y="T3"/>
              </a:cxn>
              <a:cxn ang="0">
                <a:pos x="T4" y="T5"/>
              </a:cxn>
              <a:cxn ang="0">
                <a:pos x="T6" y="T7"/>
              </a:cxn>
              <a:cxn ang="0">
                <a:pos x="T8" y="T9"/>
              </a:cxn>
              <a:cxn ang="0">
                <a:pos x="T10" y="T11"/>
              </a:cxn>
            </a:cxnLst>
            <a:rect l="0" t="0" r="r" b="b"/>
            <a:pathLst>
              <a:path w="1284" h="1945">
                <a:moveTo>
                  <a:pt x="0" y="1692"/>
                </a:moveTo>
                <a:cubicBezTo>
                  <a:pt x="0" y="1692"/>
                  <a:pt x="351" y="1945"/>
                  <a:pt x="718" y="1463"/>
                </a:cubicBezTo>
                <a:cubicBezTo>
                  <a:pt x="871" y="1233"/>
                  <a:pt x="1284" y="586"/>
                  <a:pt x="677" y="467"/>
                </a:cubicBezTo>
                <a:cubicBezTo>
                  <a:pt x="583" y="443"/>
                  <a:pt x="451" y="423"/>
                  <a:pt x="410" y="238"/>
                </a:cubicBezTo>
                <a:cubicBezTo>
                  <a:pt x="386" y="138"/>
                  <a:pt x="335" y="0"/>
                  <a:pt x="0" y="89"/>
                </a:cubicBezTo>
                <a:cubicBezTo>
                  <a:pt x="0" y="451"/>
                  <a:pt x="0" y="1692"/>
                  <a:pt x="0" y="1692"/>
                </a:cubicBezTo>
                <a:close/>
              </a:path>
            </a:pathLst>
          </a:custGeom>
          <a:solidFill>
            <a:srgbClr val="BF3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3" name="Freeform 5">
            <a:extLst>
              <a:ext uri="{FF2B5EF4-FFF2-40B4-BE49-F238E27FC236}">
                <a16:creationId xmlns:a16="http://schemas.microsoft.com/office/drawing/2014/main" id="{BCEC81DD-C764-4F5B-915D-69DE9FF4BF10}"/>
              </a:ext>
            </a:extLst>
          </p:cNvPr>
          <p:cNvSpPr>
            <a:spLocks/>
          </p:cNvSpPr>
          <p:nvPr/>
        </p:nvSpPr>
        <p:spPr bwMode="auto">
          <a:xfrm flipH="1">
            <a:off x="10156825" y="5542640"/>
            <a:ext cx="2035175" cy="1325562"/>
          </a:xfrm>
          <a:custGeom>
            <a:avLst/>
            <a:gdLst>
              <a:gd name="T0" fmla="*/ 10 w 1809"/>
              <a:gd name="T1" fmla="*/ 236 h 1176"/>
              <a:gd name="T2" fmla="*/ 385 w 1809"/>
              <a:gd name="T3" fmla="*/ 500 h 1176"/>
              <a:gd name="T4" fmla="*/ 997 w 1809"/>
              <a:gd name="T5" fmla="*/ 772 h 1176"/>
              <a:gd name="T6" fmla="*/ 1593 w 1809"/>
              <a:gd name="T7" fmla="*/ 1176 h 1176"/>
              <a:gd name="T8" fmla="*/ 0 w 1809"/>
              <a:gd name="T9" fmla="*/ 1176 h 1176"/>
              <a:gd name="T10" fmla="*/ 10 w 1809"/>
              <a:gd name="T11" fmla="*/ 236 h 1176"/>
            </a:gdLst>
            <a:ahLst/>
            <a:cxnLst>
              <a:cxn ang="0">
                <a:pos x="T0" y="T1"/>
              </a:cxn>
              <a:cxn ang="0">
                <a:pos x="T2" y="T3"/>
              </a:cxn>
              <a:cxn ang="0">
                <a:pos x="T4" y="T5"/>
              </a:cxn>
              <a:cxn ang="0">
                <a:pos x="T6" y="T7"/>
              </a:cxn>
              <a:cxn ang="0">
                <a:pos x="T8" y="T9"/>
              </a:cxn>
              <a:cxn ang="0">
                <a:pos x="T10" y="T11"/>
              </a:cxn>
            </a:cxnLst>
            <a:rect l="0" t="0" r="r" b="b"/>
            <a:pathLst>
              <a:path w="1809" h="1176">
                <a:moveTo>
                  <a:pt x="10" y="236"/>
                </a:moveTo>
                <a:cubicBezTo>
                  <a:pt x="10" y="236"/>
                  <a:pt x="329" y="0"/>
                  <a:pt x="385" y="500"/>
                </a:cubicBezTo>
                <a:cubicBezTo>
                  <a:pt x="385" y="572"/>
                  <a:pt x="517" y="932"/>
                  <a:pt x="997" y="772"/>
                </a:cubicBezTo>
                <a:cubicBezTo>
                  <a:pt x="1133" y="700"/>
                  <a:pt x="1809" y="448"/>
                  <a:pt x="1593" y="1176"/>
                </a:cubicBezTo>
                <a:cubicBezTo>
                  <a:pt x="1329" y="1176"/>
                  <a:pt x="0" y="1176"/>
                  <a:pt x="0" y="1176"/>
                </a:cubicBezTo>
                <a:lnTo>
                  <a:pt x="10" y="236"/>
                </a:lnTo>
                <a:close/>
              </a:path>
            </a:pathLst>
          </a:custGeom>
          <a:solidFill>
            <a:srgbClr val="BFCE35"/>
          </a:solidFill>
          <a:ln>
            <a:noFill/>
          </a:ln>
        </p:spPr>
        <p:txBody>
          <a:bodyPr vert="horz" wrap="square" lIns="91440" tIns="45720" rIns="91440" bIns="45720" numCol="1" anchor="t" anchorCtr="0" compatLnSpc="1">
            <a:prstTxWarp prst="textNoShape">
              <a:avLst/>
            </a:prstTxWarp>
          </a:bodyPr>
          <a:lstStyle/>
          <a:p>
            <a:endParaRPr lang="en-US"/>
          </a:p>
        </p:txBody>
      </p:sp>
      <p:sp>
        <p:nvSpPr>
          <p:cNvPr id="524" name="Freeform 5">
            <a:extLst>
              <a:ext uri="{FF2B5EF4-FFF2-40B4-BE49-F238E27FC236}">
                <a16:creationId xmlns:a16="http://schemas.microsoft.com/office/drawing/2014/main" id="{7A40ED85-998D-49FB-89F0-6C03D623225F}"/>
              </a:ext>
            </a:extLst>
          </p:cNvPr>
          <p:cNvSpPr>
            <a:spLocks/>
          </p:cNvSpPr>
          <p:nvPr/>
        </p:nvSpPr>
        <p:spPr bwMode="auto">
          <a:xfrm rot="10800000">
            <a:off x="10156825" y="-14876"/>
            <a:ext cx="2035176" cy="1325562"/>
          </a:xfrm>
          <a:custGeom>
            <a:avLst/>
            <a:gdLst>
              <a:gd name="T0" fmla="*/ 10 w 1809"/>
              <a:gd name="T1" fmla="*/ 236 h 1176"/>
              <a:gd name="T2" fmla="*/ 385 w 1809"/>
              <a:gd name="T3" fmla="*/ 500 h 1176"/>
              <a:gd name="T4" fmla="*/ 997 w 1809"/>
              <a:gd name="T5" fmla="*/ 772 h 1176"/>
              <a:gd name="T6" fmla="*/ 1593 w 1809"/>
              <a:gd name="T7" fmla="*/ 1176 h 1176"/>
              <a:gd name="T8" fmla="*/ 0 w 1809"/>
              <a:gd name="T9" fmla="*/ 1176 h 1176"/>
              <a:gd name="T10" fmla="*/ 10 w 1809"/>
              <a:gd name="T11" fmla="*/ 236 h 1176"/>
            </a:gdLst>
            <a:ahLst/>
            <a:cxnLst>
              <a:cxn ang="0">
                <a:pos x="T0" y="T1"/>
              </a:cxn>
              <a:cxn ang="0">
                <a:pos x="T2" y="T3"/>
              </a:cxn>
              <a:cxn ang="0">
                <a:pos x="T4" y="T5"/>
              </a:cxn>
              <a:cxn ang="0">
                <a:pos x="T6" y="T7"/>
              </a:cxn>
              <a:cxn ang="0">
                <a:pos x="T8" y="T9"/>
              </a:cxn>
              <a:cxn ang="0">
                <a:pos x="T10" y="T11"/>
              </a:cxn>
            </a:cxnLst>
            <a:rect l="0" t="0" r="r" b="b"/>
            <a:pathLst>
              <a:path w="1809" h="1176">
                <a:moveTo>
                  <a:pt x="10" y="236"/>
                </a:moveTo>
                <a:cubicBezTo>
                  <a:pt x="10" y="236"/>
                  <a:pt x="329" y="0"/>
                  <a:pt x="385" y="500"/>
                </a:cubicBezTo>
                <a:cubicBezTo>
                  <a:pt x="385" y="572"/>
                  <a:pt x="517" y="932"/>
                  <a:pt x="997" y="772"/>
                </a:cubicBezTo>
                <a:cubicBezTo>
                  <a:pt x="1133" y="700"/>
                  <a:pt x="1809" y="448"/>
                  <a:pt x="1593" y="1176"/>
                </a:cubicBezTo>
                <a:cubicBezTo>
                  <a:pt x="1329" y="1176"/>
                  <a:pt x="0" y="1176"/>
                  <a:pt x="0" y="1176"/>
                </a:cubicBezTo>
                <a:lnTo>
                  <a:pt x="10" y="236"/>
                </a:lnTo>
                <a:close/>
              </a:path>
            </a:pathLst>
          </a:custGeom>
          <a:solidFill>
            <a:srgbClr val="BFCE35"/>
          </a:solidFill>
          <a:ln>
            <a:noFill/>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Rectangle 5">
            <a:extLst>
              <a:ext uri="{FF2B5EF4-FFF2-40B4-BE49-F238E27FC236}">
                <a16:creationId xmlns:a16="http://schemas.microsoft.com/office/drawing/2014/main" id="{56ECFAC9-F081-41B9-8220-CDAF8B212F01}"/>
              </a:ext>
            </a:extLst>
          </p:cNvPr>
          <p:cNvSpPr>
            <a:spLocks noChangeArrowheads="1"/>
          </p:cNvSpPr>
          <p:nvPr/>
        </p:nvSpPr>
        <p:spPr bwMode="auto">
          <a:xfrm>
            <a:off x="-39689" y="6350"/>
            <a:ext cx="6352699" cy="6858000"/>
          </a:xfrm>
          <a:prstGeom prst="rect">
            <a:avLst/>
          </a:prstGeom>
          <a:solidFill>
            <a:srgbClr val="BFCD34"/>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nvGrpSpPr>
          <p:cNvPr id="154" name="Group 18">
            <a:extLst>
              <a:ext uri="{FF2B5EF4-FFF2-40B4-BE49-F238E27FC236}">
                <a16:creationId xmlns:a16="http://schemas.microsoft.com/office/drawing/2014/main" id="{5B9F1268-BF1A-4965-924F-4D2C97189095}"/>
              </a:ext>
            </a:extLst>
          </p:cNvPr>
          <p:cNvGrpSpPr>
            <a:grpSpLocks noChangeAspect="1"/>
          </p:cNvGrpSpPr>
          <p:nvPr/>
        </p:nvGrpSpPr>
        <p:grpSpPr bwMode="auto">
          <a:xfrm>
            <a:off x="4998978" y="676624"/>
            <a:ext cx="1331686" cy="1331685"/>
            <a:chOff x="240" y="2509"/>
            <a:chExt cx="1207" cy="1207"/>
          </a:xfrm>
        </p:grpSpPr>
        <p:sp>
          <p:nvSpPr>
            <p:cNvPr id="155" name="Freeform 19">
              <a:extLst>
                <a:ext uri="{FF2B5EF4-FFF2-40B4-BE49-F238E27FC236}">
                  <a16:creationId xmlns:a16="http://schemas.microsoft.com/office/drawing/2014/main" id="{C1E803B5-0CE4-43CF-BEC8-CBD6075872B6}"/>
                </a:ext>
              </a:extLst>
            </p:cNvPr>
            <p:cNvSpPr>
              <a:spLocks/>
            </p:cNvSpPr>
            <p:nvPr/>
          </p:nvSpPr>
          <p:spPr bwMode="auto">
            <a:xfrm>
              <a:off x="587" y="2635"/>
              <a:ext cx="216" cy="309"/>
            </a:xfrm>
            <a:custGeom>
              <a:avLst/>
              <a:gdLst>
                <a:gd name="T0" fmla="*/ 118 w 125"/>
                <a:gd name="T1" fmla="*/ 137 h 178"/>
                <a:gd name="T2" fmla="*/ 70 w 125"/>
                <a:gd name="T3" fmla="*/ 45 h 178"/>
                <a:gd name="T4" fmla="*/ 91 w 125"/>
                <a:gd name="T5" fmla="*/ 13 h 178"/>
                <a:gd name="T6" fmla="*/ 39 w 125"/>
                <a:gd name="T7" fmla="*/ 10 h 178"/>
                <a:gd name="T8" fmla="*/ 4 w 125"/>
                <a:gd name="T9" fmla="*/ 49 h 178"/>
                <a:gd name="T10" fmla="*/ 42 w 125"/>
                <a:gd name="T11" fmla="*/ 56 h 178"/>
                <a:gd name="T12" fmla="*/ 72 w 125"/>
                <a:gd name="T13" fmla="*/ 156 h 178"/>
                <a:gd name="T14" fmla="*/ 106 w 125"/>
                <a:gd name="T15" fmla="*/ 172 h 178"/>
                <a:gd name="T16" fmla="*/ 118 w 125"/>
                <a:gd name="T17" fmla="*/ 13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18" y="137"/>
                  </a:moveTo>
                  <a:cubicBezTo>
                    <a:pt x="70" y="45"/>
                    <a:pt x="70" y="45"/>
                    <a:pt x="70" y="45"/>
                  </a:cubicBezTo>
                  <a:cubicBezTo>
                    <a:pt x="86" y="35"/>
                    <a:pt x="95" y="22"/>
                    <a:pt x="91" y="13"/>
                  </a:cubicBezTo>
                  <a:cubicBezTo>
                    <a:pt x="87" y="2"/>
                    <a:pt x="63" y="0"/>
                    <a:pt x="39" y="10"/>
                  </a:cubicBezTo>
                  <a:cubicBezTo>
                    <a:pt x="15" y="20"/>
                    <a:pt x="0" y="37"/>
                    <a:pt x="4" y="49"/>
                  </a:cubicBezTo>
                  <a:cubicBezTo>
                    <a:pt x="8" y="58"/>
                    <a:pt x="24" y="61"/>
                    <a:pt x="42" y="56"/>
                  </a:cubicBezTo>
                  <a:cubicBezTo>
                    <a:pt x="72" y="156"/>
                    <a:pt x="72" y="156"/>
                    <a:pt x="72" y="156"/>
                  </a:cubicBezTo>
                  <a:cubicBezTo>
                    <a:pt x="76" y="170"/>
                    <a:pt x="92" y="178"/>
                    <a:pt x="106" y="172"/>
                  </a:cubicBezTo>
                  <a:cubicBezTo>
                    <a:pt x="120" y="167"/>
                    <a:pt x="125" y="150"/>
                    <a:pt x="118" y="1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20">
              <a:extLst>
                <a:ext uri="{FF2B5EF4-FFF2-40B4-BE49-F238E27FC236}">
                  <a16:creationId xmlns:a16="http://schemas.microsoft.com/office/drawing/2014/main" id="{38C5BA0D-2E89-461C-BF2C-E3C7C9D06C49}"/>
                </a:ext>
              </a:extLst>
            </p:cNvPr>
            <p:cNvSpPr>
              <a:spLocks/>
            </p:cNvSpPr>
            <p:nvPr/>
          </p:nvSpPr>
          <p:spPr bwMode="auto">
            <a:xfrm>
              <a:off x="883" y="3281"/>
              <a:ext cx="217" cy="308"/>
            </a:xfrm>
            <a:custGeom>
              <a:avLst/>
              <a:gdLst>
                <a:gd name="T0" fmla="*/ 121 w 125"/>
                <a:gd name="T1" fmla="*/ 129 h 178"/>
                <a:gd name="T2" fmla="*/ 83 w 125"/>
                <a:gd name="T3" fmla="*/ 122 h 178"/>
                <a:gd name="T4" fmla="*/ 53 w 125"/>
                <a:gd name="T5" fmla="*/ 22 h 178"/>
                <a:gd name="T6" fmla="*/ 19 w 125"/>
                <a:gd name="T7" fmla="*/ 6 h 178"/>
                <a:gd name="T8" fmla="*/ 7 w 125"/>
                <a:gd name="T9" fmla="*/ 41 h 178"/>
                <a:gd name="T10" fmla="*/ 55 w 125"/>
                <a:gd name="T11" fmla="*/ 133 h 178"/>
                <a:gd name="T12" fmla="*/ 34 w 125"/>
                <a:gd name="T13" fmla="*/ 165 h 178"/>
                <a:gd name="T14" fmla="*/ 86 w 125"/>
                <a:gd name="T15" fmla="*/ 168 h 178"/>
                <a:gd name="T16" fmla="*/ 121 w 125"/>
                <a:gd name="T17" fmla="*/ 129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21" y="129"/>
                  </a:moveTo>
                  <a:cubicBezTo>
                    <a:pt x="117" y="120"/>
                    <a:pt x="102" y="118"/>
                    <a:pt x="83" y="122"/>
                  </a:cubicBezTo>
                  <a:cubicBezTo>
                    <a:pt x="53" y="22"/>
                    <a:pt x="53" y="22"/>
                    <a:pt x="53" y="22"/>
                  </a:cubicBezTo>
                  <a:cubicBezTo>
                    <a:pt x="49" y="8"/>
                    <a:pt x="33" y="0"/>
                    <a:pt x="19" y="6"/>
                  </a:cubicBezTo>
                  <a:cubicBezTo>
                    <a:pt x="6" y="12"/>
                    <a:pt x="0" y="28"/>
                    <a:pt x="7" y="41"/>
                  </a:cubicBezTo>
                  <a:cubicBezTo>
                    <a:pt x="55" y="133"/>
                    <a:pt x="55" y="133"/>
                    <a:pt x="55" y="133"/>
                  </a:cubicBezTo>
                  <a:cubicBezTo>
                    <a:pt x="39" y="143"/>
                    <a:pt x="30" y="156"/>
                    <a:pt x="34" y="165"/>
                  </a:cubicBezTo>
                  <a:cubicBezTo>
                    <a:pt x="39" y="177"/>
                    <a:pt x="62" y="178"/>
                    <a:pt x="86" y="168"/>
                  </a:cubicBezTo>
                  <a:cubicBezTo>
                    <a:pt x="110" y="158"/>
                    <a:pt x="125" y="141"/>
                    <a:pt x="121" y="12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21">
              <a:extLst>
                <a:ext uri="{FF2B5EF4-FFF2-40B4-BE49-F238E27FC236}">
                  <a16:creationId xmlns:a16="http://schemas.microsoft.com/office/drawing/2014/main" id="{B1B1BE37-1E68-4BCB-BC8E-7A8CDC1A0640}"/>
                </a:ext>
              </a:extLst>
            </p:cNvPr>
            <p:cNvSpPr>
              <a:spLocks/>
            </p:cNvSpPr>
            <p:nvPr/>
          </p:nvSpPr>
          <p:spPr bwMode="auto">
            <a:xfrm>
              <a:off x="368" y="2852"/>
              <a:ext cx="307" cy="220"/>
            </a:xfrm>
            <a:custGeom>
              <a:avLst/>
              <a:gdLst>
                <a:gd name="T0" fmla="*/ 155 w 177"/>
                <a:gd name="T1" fmla="*/ 74 h 127"/>
                <a:gd name="T2" fmla="*/ 56 w 177"/>
                <a:gd name="T3" fmla="*/ 43 h 127"/>
                <a:gd name="T4" fmla="*/ 49 w 177"/>
                <a:gd name="T5" fmla="*/ 5 h 127"/>
                <a:gd name="T6" fmla="*/ 10 w 177"/>
                <a:gd name="T7" fmla="*/ 40 h 127"/>
                <a:gd name="T8" fmla="*/ 13 w 177"/>
                <a:gd name="T9" fmla="*/ 92 h 127"/>
                <a:gd name="T10" fmla="*/ 44 w 177"/>
                <a:gd name="T11" fmla="*/ 71 h 127"/>
                <a:gd name="T12" fmla="*/ 136 w 177"/>
                <a:gd name="T13" fmla="*/ 119 h 127"/>
                <a:gd name="T14" fmla="*/ 171 w 177"/>
                <a:gd name="T15" fmla="*/ 107 h 127"/>
                <a:gd name="T16" fmla="*/ 171 w 177"/>
                <a:gd name="T17" fmla="*/ 107 h 127"/>
                <a:gd name="T18" fmla="*/ 155 w 177"/>
                <a:gd name="T19" fmla="*/ 7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7">
                  <a:moveTo>
                    <a:pt x="155" y="74"/>
                  </a:moveTo>
                  <a:cubicBezTo>
                    <a:pt x="56" y="43"/>
                    <a:pt x="56" y="43"/>
                    <a:pt x="56" y="43"/>
                  </a:cubicBezTo>
                  <a:cubicBezTo>
                    <a:pt x="60" y="24"/>
                    <a:pt x="58" y="9"/>
                    <a:pt x="49" y="5"/>
                  </a:cubicBezTo>
                  <a:cubicBezTo>
                    <a:pt x="37" y="0"/>
                    <a:pt x="20" y="16"/>
                    <a:pt x="10" y="40"/>
                  </a:cubicBezTo>
                  <a:cubicBezTo>
                    <a:pt x="0" y="64"/>
                    <a:pt x="1" y="87"/>
                    <a:pt x="13" y="92"/>
                  </a:cubicBezTo>
                  <a:cubicBezTo>
                    <a:pt x="22" y="96"/>
                    <a:pt x="35" y="86"/>
                    <a:pt x="44" y="71"/>
                  </a:cubicBezTo>
                  <a:cubicBezTo>
                    <a:pt x="136" y="119"/>
                    <a:pt x="136" y="119"/>
                    <a:pt x="136" y="119"/>
                  </a:cubicBezTo>
                  <a:cubicBezTo>
                    <a:pt x="149" y="127"/>
                    <a:pt x="166" y="121"/>
                    <a:pt x="171" y="107"/>
                  </a:cubicBezTo>
                  <a:cubicBezTo>
                    <a:pt x="171" y="107"/>
                    <a:pt x="171" y="107"/>
                    <a:pt x="171" y="107"/>
                  </a:cubicBezTo>
                  <a:cubicBezTo>
                    <a:pt x="177" y="94"/>
                    <a:pt x="170" y="78"/>
                    <a:pt x="155" y="74"/>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22">
              <a:extLst>
                <a:ext uri="{FF2B5EF4-FFF2-40B4-BE49-F238E27FC236}">
                  <a16:creationId xmlns:a16="http://schemas.microsoft.com/office/drawing/2014/main" id="{29CBBAC5-751A-4EED-A191-19C58E405749}"/>
                </a:ext>
              </a:extLst>
            </p:cNvPr>
            <p:cNvSpPr>
              <a:spLocks/>
            </p:cNvSpPr>
            <p:nvPr/>
          </p:nvSpPr>
          <p:spPr bwMode="auto">
            <a:xfrm>
              <a:off x="1011" y="3154"/>
              <a:ext cx="307" cy="218"/>
            </a:xfrm>
            <a:custGeom>
              <a:avLst/>
              <a:gdLst>
                <a:gd name="T0" fmla="*/ 165 w 177"/>
                <a:gd name="T1" fmla="*/ 35 h 126"/>
                <a:gd name="T2" fmla="*/ 133 w 177"/>
                <a:gd name="T3" fmla="*/ 56 h 126"/>
                <a:gd name="T4" fmla="*/ 41 w 177"/>
                <a:gd name="T5" fmla="*/ 7 h 126"/>
                <a:gd name="T6" fmla="*/ 6 w 177"/>
                <a:gd name="T7" fmla="*/ 19 h 126"/>
                <a:gd name="T8" fmla="*/ 22 w 177"/>
                <a:gd name="T9" fmla="*/ 53 h 126"/>
                <a:gd name="T10" fmla="*/ 121 w 177"/>
                <a:gd name="T11" fmla="*/ 84 h 126"/>
                <a:gd name="T12" fmla="*/ 128 w 177"/>
                <a:gd name="T13" fmla="*/ 121 h 126"/>
                <a:gd name="T14" fmla="*/ 167 w 177"/>
                <a:gd name="T15" fmla="*/ 87 h 126"/>
                <a:gd name="T16" fmla="*/ 165 w 177"/>
                <a:gd name="T17" fmla="*/ 3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126">
                  <a:moveTo>
                    <a:pt x="165" y="35"/>
                  </a:moveTo>
                  <a:cubicBezTo>
                    <a:pt x="156" y="31"/>
                    <a:pt x="143" y="40"/>
                    <a:pt x="133" y="56"/>
                  </a:cubicBezTo>
                  <a:cubicBezTo>
                    <a:pt x="41" y="7"/>
                    <a:pt x="41" y="7"/>
                    <a:pt x="41" y="7"/>
                  </a:cubicBezTo>
                  <a:cubicBezTo>
                    <a:pt x="28" y="0"/>
                    <a:pt x="12" y="5"/>
                    <a:pt x="6" y="19"/>
                  </a:cubicBezTo>
                  <a:cubicBezTo>
                    <a:pt x="0" y="33"/>
                    <a:pt x="8" y="48"/>
                    <a:pt x="22" y="53"/>
                  </a:cubicBezTo>
                  <a:cubicBezTo>
                    <a:pt x="121" y="84"/>
                    <a:pt x="121" y="84"/>
                    <a:pt x="121" y="84"/>
                  </a:cubicBezTo>
                  <a:cubicBezTo>
                    <a:pt x="117" y="102"/>
                    <a:pt x="119" y="117"/>
                    <a:pt x="128" y="121"/>
                  </a:cubicBezTo>
                  <a:cubicBezTo>
                    <a:pt x="140" y="126"/>
                    <a:pt x="157" y="110"/>
                    <a:pt x="167" y="87"/>
                  </a:cubicBezTo>
                  <a:cubicBezTo>
                    <a:pt x="177" y="63"/>
                    <a:pt x="176" y="39"/>
                    <a:pt x="165" y="35"/>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23">
              <a:extLst>
                <a:ext uri="{FF2B5EF4-FFF2-40B4-BE49-F238E27FC236}">
                  <a16:creationId xmlns:a16="http://schemas.microsoft.com/office/drawing/2014/main" id="{E94D7059-16EE-44C7-95CD-E33967235FF1}"/>
                </a:ext>
              </a:extLst>
            </p:cNvPr>
            <p:cNvSpPr>
              <a:spLocks/>
            </p:cNvSpPr>
            <p:nvPr/>
          </p:nvSpPr>
          <p:spPr bwMode="auto">
            <a:xfrm>
              <a:off x="366" y="3152"/>
              <a:ext cx="309" cy="219"/>
            </a:xfrm>
            <a:custGeom>
              <a:avLst/>
              <a:gdLst>
                <a:gd name="T0" fmla="*/ 172 w 178"/>
                <a:gd name="T1" fmla="*/ 19 h 126"/>
                <a:gd name="T2" fmla="*/ 137 w 178"/>
                <a:gd name="T3" fmla="*/ 7 h 126"/>
                <a:gd name="T4" fmla="*/ 45 w 178"/>
                <a:gd name="T5" fmla="*/ 55 h 126"/>
                <a:gd name="T6" fmla="*/ 13 w 178"/>
                <a:gd name="T7" fmla="*/ 34 h 126"/>
                <a:gd name="T8" fmla="*/ 10 w 178"/>
                <a:gd name="T9" fmla="*/ 86 h 126"/>
                <a:gd name="T10" fmla="*/ 49 w 178"/>
                <a:gd name="T11" fmla="*/ 121 h 126"/>
                <a:gd name="T12" fmla="*/ 56 w 178"/>
                <a:gd name="T13" fmla="*/ 83 h 126"/>
                <a:gd name="T14" fmla="*/ 156 w 178"/>
                <a:gd name="T15" fmla="*/ 53 h 126"/>
                <a:gd name="T16" fmla="*/ 172 w 178"/>
                <a:gd name="T17" fmla="*/ 1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6">
                  <a:moveTo>
                    <a:pt x="172" y="19"/>
                  </a:moveTo>
                  <a:cubicBezTo>
                    <a:pt x="167" y="6"/>
                    <a:pt x="150" y="0"/>
                    <a:pt x="137" y="7"/>
                  </a:cubicBezTo>
                  <a:cubicBezTo>
                    <a:pt x="45" y="55"/>
                    <a:pt x="45" y="55"/>
                    <a:pt x="45" y="55"/>
                  </a:cubicBezTo>
                  <a:cubicBezTo>
                    <a:pt x="35" y="39"/>
                    <a:pt x="22" y="30"/>
                    <a:pt x="13" y="34"/>
                  </a:cubicBezTo>
                  <a:cubicBezTo>
                    <a:pt x="2" y="39"/>
                    <a:pt x="0" y="62"/>
                    <a:pt x="10" y="86"/>
                  </a:cubicBezTo>
                  <a:cubicBezTo>
                    <a:pt x="20" y="110"/>
                    <a:pt x="37" y="126"/>
                    <a:pt x="49" y="121"/>
                  </a:cubicBezTo>
                  <a:cubicBezTo>
                    <a:pt x="58" y="117"/>
                    <a:pt x="61" y="102"/>
                    <a:pt x="56" y="83"/>
                  </a:cubicBezTo>
                  <a:cubicBezTo>
                    <a:pt x="156" y="53"/>
                    <a:pt x="156" y="53"/>
                    <a:pt x="156" y="53"/>
                  </a:cubicBezTo>
                  <a:cubicBezTo>
                    <a:pt x="170" y="49"/>
                    <a:pt x="178" y="33"/>
                    <a:pt x="172"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24">
              <a:extLst>
                <a:ext uri="{FF2B5EF4-FFF2-40B4-BE49-F238E27FC236}">
                  <a16:creationId xmlns:a16="http://schemas.microsoft.com/office/drawing/2014/main" id="{B628C286-0DA5-450C-AB41-26182348CC88}"/>
                </a:ext>
              </a:extLst>
            </p:cNvPr>
            <p:cNvSpPr>
              <a:spLocks/>
            </p:cNvSpPr>
            <p:nvPr/>
          </p:nvSpPr>
          <p:spPr bwMode="auto">
            <a:xfrm>
              <a:off x="1011" y="2856"/>
              <a:ext cx="309" cy="216"/>
            </a:xfrm>
            <a:custGeom>
              <a:avLst/>
              <a:gdLst>
                <a:gd name="T0" fmla="*/ 168 w 178"/>
                <a:gd name="T1" fmla="*/ 39 h 125"/>
                <a:gd name="T2" fmla="*/ 129 w 178"/>
                <a:gd name="T3" fmla="*/ 5 h 125"/>
                <a:gd name="T4" fmla="*/ 122 w 178"/>
                <a:gd name="T5" fmla="*/ 42 h 125"/>
                <a:gd name="T6" fmla="*/ 22 w 178"/>
                <a:gd name="T7" fmla="*/ 72 h 125"/>
                <a:gd name="T8" fmla="*/ 6 w 178"/>
                <a:gd name="T9" fmla="*/ 106 h 125"/>
                <a:gd name="T10" fmla="*/ 41 w 178"/>
                <a:gd name="T11" fmla="*/ 118 h 125"/>
                <a:gd name="T12" fmla="*/ 133 w 178"/>
                <a:gd name="T13" fmla="*/ 70 h 125"/>
                <a:gd name="T14" fmla="*/ 165 w 178"/>
                <a:gd name="T15" fmla="*/ 91 h 125"/>
                <a:gd name="T16" fmla="*/ 168 w 178"/>
                <a:gd name="T17" fmla="*/ 3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5">
                  <a:moveTo>
                    <a:pt x="168" y="39"/>
                  </a:moveTo>
                  <a:cubicBezTo>
                    <a:pt x="158" y="15"/>
                    <a:pt x="141" y="0"/>
                    <a:pt x="129" y="5"/>
                  </a:cubicBezTo>
                  <a:cubicBezTo>
                    <a:pt x="120" y="8"/>
                    <a:pt x="118" y="24"/>
                    <a:pt x="122" y="42"/>
                  </a:cubicBezTo>
                  <a:cubicBezTo>
                    <a:pt x="22" y="72"/>
                    <a:pt x="22" y="72"/>
                    <a:pt x="22" y="72"/>
                  </a:cubicBezTo>
                  <a:cubicBezTo>
                    <a:pt x="8" y="76"/>
                    <a:pt x="0" y="92"/>
                    <a:pt x="6" y="106"/>
                  </a:cubicBezTo>
                  <a:cubicBezTo>
                    <a:pt x="12" y="120"/>
                    <a:pt x="28" y="125"/>
                    <a:pt x="41" y="118"/>
                  </a:cubicBezTo>
                  <a:cubicBezTo>
                    <a:pt x="133" y="70"/>
                    <a:pt x="133" y="70"/>
                    <a:pt x="133" y="70"/>
                  </a:cubicBezTo>
                  <a:cubicBezTo>
                    <a:pt x="143" y="86"/>
                    <a:pt x="156" y="95"/>
                    <a:pt x="165" y="91"/>
                  </a:cubicBezTo>
                  <a:cubicBezTo>
                    <a:pt x="177" y="87"/>
                    <a:pt x="178" y="63"/>
                    <a:pt x="168" y="3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25">
              <a:extLst>
                <a:ext uri="{FF2B5EF4-FFF2-40B4-BE49-F238E27FC236}">
                  <a16:creationId xmlns:a16="http://schemas.microsoft.com/office/drawing/2014/main" id="{74A291E2-6330-499A-9E54-9ACC40938F52}"/>
                </a:ext>
              </a:extLst>
            </p:cNvPr>
            <p:cNvSpPr>
              <a:spLocks/>
            </p:cNvSpPr>
            <p:nvPr/>
          </p:nvSpPr>
          <p:spPr bwMode="auto">
            <a:xfrm>
              <a:off x="583" y="3281"/>
              <a:ext cx="220" cy="306"/>
            </a:xfrm>
            <a:custGeom>
              <a:avLst/>
              <a:gdLst>
                <a:gd name="T0" fmla="*/ 107 w 127"/>
                <a:gd name="T1" fmla="*/ 6 h 177"/>
                <a:gd name="T2" fmla="*/ 107 w 127"/>
                <a:gd name="T3" fmla="*/ 6 h 177"/>
                <a:gd name="T4" fmla="*/ 74 w 127"/>
                <a:gd name="T5" fmla="*/ 22 h 177"/>
                <a:gd name="T6" fmla="*/ 43 w 127"/>
                <a:gd name="T7" fmla="*/ 121 h 177"/>
                <a:gd name="T8" fmla="*/ 5 w 127"/>
                <a:gd name="T9" fmla="*/ 129 h 177"/>
                <a:gd name="T10" fmla="*/ 40 w 127"/>
                <a:gd name="T11" fmla="*/ 167 h 177"/>
                <a:gd name="T12" fmla="*/ 92 w 127"/>
                <a:gd name="T13" fmla="*/ 165 h 177"/>
                <a:gd name="T14" fmla="*/ 71 w 127"/>
                <a:gd name="T15" fmla="*/ 133 h 177"/>
                <a:gd name="T16" fmla="*/ 119 w 127"/>
                <a:gd name="T17" fmla="*/ 41 h 177"/>
                <a:gd name="T18" fmla="*/ 107 w 127"/>
                <a:gd name="T19" fmla="*/ 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77">
                  <a:moveTo>
                    <a:pt x="107" y="6"/>
                  </a:moveTo>
                  <a:cubicBezTo>
                    <a:pt x="107" y="6"/>
                    <a:pt x="107" y="6"/>
                    <a:pt x="107" y="6"/>
                  </a:cubicBezTo>
                  <a:cubicBezTo>
                    <a:pt x="93" y="0"/>
                    <a:pt x="78" y="8"/>
                    <a:pt x="74" y="22"/>
                  </a:cubicBezTo>
                  <a:cubicBezTo>
                    <a:pt x="43" y="121"/>
                    <a:pt x="43" y="121"/>
                    <a:pt x="43" y="121"/>
                  </a:cubicBezTo>
                  <a:cubicBezTo>
                    <a:pt x="24" y="117"/>
                    <a:pt x="9" y="119"/>
                    <a:pt x="5" y="129"/>
                  </a:cubicBezTo>
                  <a:cubicBezTo>
                    <a:pt x="0" y="140"/>
                    <a:pt x="16" y="157"/>
                    <a:pt x="40" y="167"/>
                  </a:cubicBezTo>
                  <a:cubicBezTo>
                    <a:pt x="64" y="177"/>
                    <a:pt x="87" y="176"/>
                    <a:pt x="92" y="165"/>
                  </a:cubicBezTo>
                  <a:cubicBezTo>
                    <a:pt x="96" y="156"/>
                    <a:pt x="86" y="143"/>
                    <a:pt x="71" y="133"/>
                  </a:cubicBezTo>
                  <a:cubicBezTo>
                    <a:pt x="119" y="41"/>
                    <a:pt x="119" y="41"/>
                    <a:pt x="119" y="41"/>
                  </a:cubicBezTo>
                  <a:cubicBezTo>
                    <a:pt x="127" y="28"/>
                    <a:pt x="121" y="12"/>
                    <a:pt x="107" y="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26">
              <a:extLst>
                <a:ext uri="{FF2B5EF4-FFF2-40B4-BE49-F238E27FC236}">
                  <a16:creationId xmlns:a16="http://schemas.microsoft.com/office/drawing/2014/main" id="{3D99F6CC-F632-40EB-9EAE-41B848381797}"/>
                </a:ext>
              </a:extLst>
            </p:cNvPr>
            <p:cNvSpPr>
              <a:spLocks/>
            </p:cNvSpPr>
            <p:nvPr/>
          </p:nvSpPr>
          <p:spPr bwMode="auto">
            <a:xfrm>
              <a:off x="885" y="2637"/>
              <a:ext cx="218" cy="307"/>
            </a:xfrm>
            <a:custGeom>
              <a:avLst/>
              <a:gdLst>
                <a:gd name="T0" fmla="*/ 87 w 126"/>
                <a:gd name="T1" fmla="*/ 10 h 177"/>
                <a:gd name="T2" fmla="*/ 35 w 126"/>
                <a:gd name="T3" fmla="*/ 13 h 177"/>
                <a:gd name="T4" fmla="*/ 56 w 126"/>
                <a:gd name="T5" fmla="*/ 44 h 177"/>
                <a:gd name="T6" fmla="*/ 7 w 126"/>
                <a:gd name="T7" fmla="*/ 136 h 177"/>
                <a:gd name="T8" fmla="*/ 19 w 126"/>
                <a:gd name="T9" fmla="*/ 172 h 177"/>
                <a:gd name="T10" fmla="*/ 53 w 126"/>
                <a:gd name="T11" fmla="*/ 155 h 177"/>
                <a:gd name="T12" fmla="*/ 84 w 126"/>
                <a:gd name="T13" fmla="*/ 56 h 177"/>
                <a:gd name="T14" fmla="*/ 121 w 126"/>
                <a:gd name="T15" fmla="*/ 49 h 177"/>
                <a:gd name="T16" fmla="*/ 87 w 126"/>
                <a:gd name="T17" fmla="*/ 1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 h="177">
                  <a:moveTo>
                    <a:pt x="87" y="10"/>
                  </a:moveTo>
                  <a:cubicBezTo>
                    <a:pt x="63" y="0"/>
                    <a:pt x="39" y="1"/>
                    <a:pt x="35" y="13"/>
                  </a:cubicBezTo>
                  <a:cubicBezTo>
                    <a:pt x="31" y="22"/>
                    <a:pt x="40" y="35"/>
                    <a:pt x="56" y="44"/>
                  </a:cubicBezTo>
                  <a:cubicBezTo>
                    <a:pt x="7" y="136"/>
                    <a:pt x="7" y="136"/>
                    <a:pt x="7" y="136"/>
                  </a:cubicBezTo>
                  <a:cubicBezTo>
                    <a:pt x="0" y="149"/>
                    <a:pt x="5" y="166"/>
                    <a:pt x="19" y="172"/>
                  </a:cubicBezTo>
                  <a:cubicBezTo>
                    <a:pt x="33" y="177"/>
                    <a:pt x="48" y="170"/>
                    <a:pt x="53" y="155"/>
                  </a:cubicBezTo>
                  <a:cubicBezTo>
                    <a:pt x="84" y="56"/>
                    <a:pt x="84" y="56"/>
                    <a:pt x="84" y="56"/>
                  </a:cubicBezTo>
                  <a:cubicBezTo>
                    <a:pt x="102" y="60"/>
                    <a:pt x="117" y="58"/>
                    <a:pt x="121" y="49"/>
                  </a:cubicBezTo>
                  <a:cubicBezTo>
                    <a:pt x="126" y="37"/>
                    <a:pt x="110" y="20"/>
                    <a:pt x="87"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Oval 27">
              <a:extLst>
                <a:ext uri="{FF2B5EF4-FFF2-40B4-BE49-F238E27FC236}">
                  <a16:creationId xmlns:a16="http://schemas.microsoft.com/office/drawing/2014/main" id="{8E91C11E-263A-4D3A-BE56-255297F14081}"/>
                </a:ext>
              </a:extLst>
            </p:cNvPr>
            <p:cNvSpPr>
              <a:spLocks noChangeArrowheads="1"/>
            </p:cNvSpPr>
            <p:nvPr/>
          </p:nvSpPr>
          <p:spPr bwMode="auto">
            <a:xfrm>
              <a:off x="535" y="2804"/>
              <a:ext cx="619" cy="617"/>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28">
              <a:extLst>
                <a:ext uri="{FF2B5EF4-FFF2-40B4-BE49-F238E27FC236}">
                  <a16:creationId xmlns:a16="http://schemas.microsoft.com/office/drawing/2014/main" id="{7DE853DA-D848-4D94-BC82-51FE2A9B93F4}"/>
                </a:ext>
              </a:extLst>
            </p:cNvPr>
            <p:cNvSpPr>
              <a:spLocks/>
            </p:cNvSpPr>
            <p:nvPr/>
          </p:nvSpPr>
          <p:spPr bwMode="auto">
            <a:xfrm>
              <a:off x="535" y="2850"/>
              <a:ext cx="572" cy="571"/>
            </a:xfrm>
            <a:custGeom>
              <a:avLst/>
              <a:gdLst>
                <a:gd name="T0" fmla="*/ 235 w 330"/>
                <a:gd name="T1" fmla="*/ 273 h 329"/>
                <a:gd name="T2" fmla="*/ 56 w 330"/>
                <a:gd name="T3" fmla="*/ 95 h 329"/>
                <a:gd name="T4" fmla="*/ 84 w 330"/>
                <a:gd name="T5" fmla="*/ 0 h 329"/>
                <a:gd name="T6" fmla="*/ 0 w 330"/>
                <a:gd name="T7" fmla="*/ 151 h 329"/>
                <a:gd name="T8" fmla="*/ 179 w 330"/>
                <a:gd name="T9" fmla="*/ 329 h 329"/>
                <a:gd name="T10" fmla="*/ 330 w 330"/>
                <a:gd name="T11" fmla="*/ 246 h 329"/>
                <a:gd name="T12" fmla="*/ 235 w 330"/>
                <a:gd name="T13" fmla="*/ 273 h 329"/>
              </a:gdLst>
              <a:ahLst/>
              <a:cxnLst>
                <a:cxn ang="0">
                  <a:pos x="T0" y="T1"/>
                </a:cxn>
                <a:cxn ang="0">
                  <a:pos x="T2" y="T3"/>
                </a:cxn>
                <a:cxn ang="0">
                  <a:pos x="T4" y="T5"/>
                </a:cxn>
                <a:cxn ang="0">
                  <a:pos x="T6" y="T7"/>
                </a:cxn>
                <a:cxn ang="0">
                  <a:pos x="T8" y="T9"/>
                </a:cxn>
                <a:cxn ang="0">
                  <a:pos x="T10" y="T11"/>
                </a:cxn>
                <a:cxn ang="0">
                  <a:pos x="T12" y="T13"/>
                </a:cxn>
              </a:cxnLst>
              <a:rect l="0" t="0" r="r" b="b"/>
              <a:pathLst>
                <a:path w="330" h="329">
                  <a:moveTo>
                    <a:pt x="235" y="273"/>
                  </a:moveTo>
                  <a:cubicBezTo>
                    <a:pt x="136" y="273"/>
                    <a:pt x="56" y="194"/>
                    <a:pt x="56" y="95"/>
                  </a:cubicBezTo>
                  <a:cubicBezTo>
                    <a:pt x="56" y="60"/>
                    <a:pt x="66" y="28"/>
                    <a:pt x="84" y="0"/>
                  </a:cubicBezTo>
                  <a:cubicBezTo>
                    <a:pt x="34" y="32"/>
                    <a:pt x="0" y="88"/>
                    <a:pt x="0" y="151"/>
                  </a:cubicBezTo>
                  <a:cubicBezTo>
                    <a:pt x="0" y="250"/>
                    <a:pt x="80" y="329"/>
                    <a:pt x="179" y="329"/>
                  </a:cubicBezTo>
                  <a:cubicBezTo>
                    <a:pt x="242" y="329"/>
                    <a:pt x="298" y="296"/>
                    <a:pt x="330" y="246"/>
                  </a:cubicBezTo>
                  <a:cubicBezTo>
                    <a:pt x="302" y="263"/>
                    <a:pt x="269" y="273"/>
                    <a:pt x="235" y="27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Oval 29">
              <a:extLst>
                <a:ext uri="{FF2B5EF4-FFF2-40B4-BE49-F238E27FC236}">
                  <a16:creationId xmlns:a16="http://schemas.microsoft.com/office/drawing/2014/main" id="{8F620B17-D1C0-4AD0-8BE5-CB50384E8A0D}"/>
                </a:ext>
              </a:extLst>
            </p:cNvPr>
            <p:cNvSpPr>
              <a:spLocks noChangeArrowheads="1"/>
            </p:cNvSpPr>
            <p:nvPr/>
          </p:nvSpPr>
          <p:spPr bwMode="auto">
            <a:xfrm>
              <a:off x="829" y="2902"/>
              <a:ext cx="124" cy="124"/>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Oval 30">
              <a:extLst>
                <a:ext uri="{FF2B5EF4-FFF2-40B4-BE49-F238E27FC236}">
                  <a16:creationId xmlns:a16="http://schemas.microsoft.com/office/drawing/2014/main" id="{6F77E406-6BE2-4DA1-AC1A-E66EF1AADBCB}"/>
                </a:ext>
              </a:extLst>
            </p:cNvPr>
            <p:cNvSpPr>
              <a:spLocks noChangeArrowheads="1"/>
            </p:cNvSpPr>
            <p:nvPr/>
          </p:nvSpPr>
          <p:spPr bwMode="auto">
            <a:xfrm>
              <a:off x="881" y="3066"/>
              <a:ext cx="177" cy="176"/>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Oval 31">
              <a:extLst>
                <a:ext uri="{FF2B5EF4-FFF2-40B4-BE49-F238E27FC236}">
                  <a16:creationId xmlns:a16="http://schemas.microsoft.com/office/drawing/2014/main" id="{8C026B3D-37B8-49C6-8225-75FAAFFE4D05}"/>
                </a:ext>
              </a:extLst>
            </p:cNvPr>
            <p:cNvSpPr>
              <a:spLocks noChangeArrowheads="1"/>
            </p:cNvSpPr>
            <p:nvPr/>
          </p:nvSpPr>
          <p:spPr bwMode="auto">
            <a:xfrm>
              <a:off x="786" y="3048"/>
              <a:ext cx="88" cy="89"/>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32">
              <a:extLst>
                <a:ext uri="{FF2B5EF4-FFF2-40B4-BE49-F238E27FC236}">
                  <a16:creationId xmlns:a16="http://schemas.microsoft.com/office/drawing/2014/main" id="{DDC8B3F8-F53E-49A5-BC3A-F6A3AA5255B2}"/>
                </a:ext>
              </a:extLst>
            </p:cNvPr>
            <p:cNvSpPr>
              <a:spLocks/>
            </p:cNvSpPr>
            <p:nvPr/>
          </p:nvSpPr>
          <p:spPr bwMode="auto">
            <a:xfrm>
              <a:off x="788" y="2557"/>
              <a:ext cx="111" cy="321"/>
            </a:xfrm>
            <a:custGeom>
              <a:avLst/>
              <a:gdLst>
                <a:gd name="T0" fmla="*/ 32 w 64"/>
                <a:gd name="T1" fmla="*/ 185 h 185"/>
                <a:gd name="T2" fmla="*/ 32 w 64"/>
                <a:gd name="T3" fmla="*/ 185 h 185"/>
                <a:gd name="T4" fmla="*/ 2 w 64"/>
                <a:gd name="T5" fmla="*/ 151 h 185"/>
                <a:gd name="T6" fmla="*/ 16 w 64"/>
                <a:gd name="T7" fmla="*/ 0 h 185"/>
                <a:gd name="T8" fmla="*/ 48 w 64"/>
                <a:gd name="T9" fmla="*/ 0 h 185"/>
                <a:gd name="T10" fmla="*/ 62 w 64"/>
                <a:gd name="T11" fmla="*/ 151 h 185"/>
                <a:gd name="T12" fmla="*/ 32 w 64"/>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64" h="185">
                  <a:moveTo>
                    <a:pt x="32" y="185"/>
                  </a:moveTo>
                  <a:cubicBezTo>
                    <a:pt x="32" y="185"/>
                    <a:pt x="32" y="185"/>
                    <a:pt x="32" y="185"/>
                  </a:cubicBezTo>
                  <a:cubicBezTo>
                    <a:pt x="14" y="185"/>
                    <a:pt x="0" y="169"/>
                    <a:pt x="2" y="151"/>
                  </a:cubicBezTo>
                  <a:cubicBezTo>
                    <a:pt x="16" y="0"/>
                    <a:pt x="16" y="0"/>
                    <a:pt x="16" y="0"/>
                  </a:cubicBezTo>
                  <a:cubicBezTo>
                    <a:pt x="48" y="0"/>
                    <a:pt x="48" y="0"/>
                    <a:pt x="48" y="0"/>
                  </a:cubicBezTo>
                  <a:cubicBezTo>
                    <a:pt x="62" y="151"/>
                    <a:pt x="62" y="151"/>
                    <a:pt x="62" y="151"/>
                  </a:cubicBezTo>
                  <a:cubicBezTo>
                    <a:pt x="64" y="169"/>
                    <a:pt x="50" y="185"/>
                    <a:pt x="32" y="185"/>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33">
              <a:extLst>
                <a:ext uri="{FF2B5EF4-FFF2-40B4-BE49-F238E27FC236}">
                  <a16:creationId xmlns:a16="http://schemas.microsoft.com/office/drawing/2014/main" id="{891FFD1A-3CC2-4104-A7F7-3ECC5753BF19}"/>
                </a:ext>
              </a:extLst>
            </p:cNvPr>
            <p:cNvSpPr>
              <a:spLocks/>
            </p:cNvSpPr>
            <p:nvPr/>
          </p:nvSpPr>
          <p:spPr bwMode="auto">
            <a:xfrm>
              <a:off x="788" y="2557"/>
              <a:ext cx="106" cy="321"/>
            </a:xfrm>
            <a:custGeom>
              <a:avLst/>
              <a:gdLst>
                <a:gd name="T0" fmla="*/ 50 w 61"/>
                <a:gd name="T1" fmla="*/ 167 h 185"/>
                <a:gd name="T2" fmla="*/ 20 w 61"/>
                <a:gd name="T3" fmla="*/ 133 h 185"/>
                <a:gd name="T4" fmla="*/ 33 w 61"/>
                <a:gd name="T5" fmla="*/ 0 h 185"/>
                <a:gd name="T6" fmla="*/ 16 w 61"/>
                <a:gd name="T7" fmla="*/ 0 h 185"/>
                <a:gd name="T8" fmla="*/ 2 w 61"/>
                <a:gd name="T9" fmla="*/ 151 h 185"/>
                <a:gd name="T10" fmla="*/ 32 w 61"/>
                <a:gd name="T11" fmla="*/ 185 h 185"/>
                <a:gd name="T12" fmla="*/ 61 w 61"/>
                <a:gd name="T13" fmla="*/ 165 h 185"/>
                <a:gd name="T14" fmla="*/ 50 w 61"/>
                <a:gd name="T15" fmla="*/ 167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5">
                  <a:moveTo>
                    <a:pt x="50" y="167"/>
                  </a:moveTo>
                  <a:cubicBezTo>
                    <a:pt x="32" y="167"/>
                    <a:pt x="18" y="151"/>
                    <a:pt x="20" y="133"/>
                  </a:cubicBezTo>
                  <a:cubicBezTo>
                    <a:pt x="33" y="0"/>
                    <a:pt x="33" y="0"/>
                    <a:pt x="33" y="0"/>
                  </a:cubicBezTo>
                  <a:cubicBezTo>
                    <a:pt x="16" y="0"/>
                    <a:pt x="16" y="0"/>
                    <a:pt x="16" y="0"/>
                  </a:cubicBezTo>
                  <a:cubicBezTo>
                    <a:pt x="2" y="151"/>
                    <a:pt x="2" y="151"/>
                    <a:pt x="2" y="151"/>
                  </a:cubicBezTo>
                  <a:cubicBezTo>
                    <a:pt x="0" y="169"/>
                    <a:pt x="14" y="185"/>
                    <a:pt x="32" y="185"/>
                  </a:cubicBezTo>
                  <a:cubicBezTo>
                    <a:pt x="45" y="185"/>
                    <a:pt x="56" y="176"/>
                    <a:pt x="61" y="165"/>
                  </a:cubicBezTo>
                  <a:cubicBezTo>
                    <a:pt x="57" y="166"/>
                    <a:pt x="54" y="167"/>
                    <a:pt x="50" y="16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Oval 34">
              <a:extLst>
                <a:ext uri="{FF2B5EF4-FFF2-40B4-BE49-F238E27FC236}">
                  <a16:creationId xmlns:a16="http://schemas.microsoft.com/office/drawing/2014/main" id="{AB885E50-0559-48A2-98D4-1F0294DAA8BC}"/>
                </a:ext>
              </a:extLst>
            </p:cNvPr>
            <p:cNvSpPr>
              <a:spLocks noChangeArrowheads="1"/>
            </p:cNvSpPr>
            <p:nvPr/>
          </p:nvSpPr>
          <p:spPr bwMode="auto">
            <a:xfrm>
              <a:off x="744" y="2509"/>
              <a:ext cx="198" cy="95"/>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35">
              <a:extLst>
                <a:ext uri="{FF2B5EF4-FFF2-40B4-BE49-F238E27FC236}">
                  <a16:creationId xmlns:a16="http://schemas.microsoft.com/office/drawing/2014/main" id="{E53C263C-0D4F-49A6-9A71-0AEA32F20C5B}"/>
                </a:ext>
              </a:extLst>
            </p:cNvPr>
            <p:cNvSpPr>
              <a:spLocks/>
            </p:cNvSpPr>
            <p:nvPr/>
          </p:nvSpPr>
          <p:spPr bwMode="auto">
            <a:xfrm>
              <a:off x="744" y="2526"/>
              <a:ext cx="196" cy="78"/>
            </a:xfrm>
            <a:custGeom>
              <a:avLst/>
              <a:gdLst>
                <a:gd name="T0" fmla="*/ 70 w 113"/>
                <a:gd name="T1" fmla="*/ 31 h 45"/>
                <a:gd name="T2" fmla="*/ 13 w 113"/>
                <a:gd name="T3" fmla="*/ 4 h 45"/>
                <a:gd name="T4" fmla="*/ 14 w 113"/>
                <a:gd name="T5" fmla="*/ 0 h 45"/>
                <a:gd name="T6" fmla="*/ 0 w 113"/>
                <a:gd name="T7" fmla="*/ 18 h 45"/>
                <a:gd name="T8" fmla="*/ 57 w 113"/>
                <a:gd name="T9" fmla="*/ 45 h 45"/>
                <a:gd name="T10" fmla="*/ 113 w 113"/>
                <a:gd name="T11" fmla="*/ 22 h 45"/>
                <a:gd name="T12" fmla="*/ 70 w 113"/>
                <a:gd name="T13" fmla="*/ 31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31"/>
                  </a:moveTo>
                  <a:cubicBezTo>
                    <a:pt x="39" y="31"/>
                    <a:pt x="13" y="19"/>
                    <a:pt x="13" y="4"/>
                  </a:cubicBezTo>
                  <a:cubicBezTo>
                    <a:pt x="13" y="3"/>
                    <a:pt x="14" y="1"/>
                    <a:pt x="14" y="0"/>
                  </a:cubicBezTo>
                  <a:cubicBezTo>
                    <a:pt x="5" y="4"/>
                    <a:pt x="0" y="11"/>
                    <a:pt x="0" y="18"/>
                  </a:cubicBezTo>
                  <a:cubicBezTo>
                    <a:pt x="0" y="33"/>
                    <a:pt x="26" y="45"/>
                    <a:pt x="57" y="45"/>
                  </a:cubicBezTo>
                  <a:cubicBezTo>
                    <a:pt x="85" y="45"/>
                    <a:pt x="109" y="35"/>
                    <a:pt x="113" y="22"/>
                  </a:cubicBezTo>
                  <a:cubicBezTo>
                    <a:pt x="103" y="28"/>
                    <a:pt x="88" y="31"/>
                    <a:pt x="70" y="3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36">
              <a:extLst>
                <a:ext uri="{FF2B5EF4-FFF2-40B4-BE49-F238E27FC236}">
                  <a16:creationId xmlns:a16="http://schemas.microsoft.com/office/drawing/2014/main" id="{799BF672-84EA-4F2C-9E5A-E92309685D92}"/>
                </a:ext>
              </a:extLst>
            </p:cNvPr>
            <p:cNvSpPr>
              <a:spLocks/>
            </p:cNvSpPr>
            <p:nvPr/>
          </p:nvSpPr>
          <p:spPr bwMode="auto">
            <a:xfrm>
              <a:off x="788" y="3346"/>
              <a:ext cx="111" cy="323"/>
            </a:xfrm>
            <a:custGeom>
              <a:avLst/>
              <a:gdLst>
                <a:gd name="T0" fmla="*/ 32 w 64"/>
                <a:gd name="T1" fmla="*/ 0 h 186"/>
                <a:gd name="T2" fmla="*/ 32 w 64"/>
                <a:gd name="T3" fmla="*/ 0 h 186"/>
                <a:gd name="T4" fmla="*/ 2 w 64"/>
                <a:gd name="T5" fmla="*/ 34 h 186"/>
                <a:gd name="T6" fmla="*/ 16 w 64"/>
                <a:gd name="T7" fmla="*/ 186 h 186"/>
                <a:gd name="T8" fmla="*/ 48 w 64"/>
                <a:gd name="T9" fmla="*/ 186 h 186"/>
                <a:gd name="T10" fmla="*/ 62 w 64"/>
                <a:gd name="T11" fmla="*/ 34 h 186"/>
                <a:gd name="T12" fmla="*/ 32 w 64"/>
                <a:gd name="T13" fmla="*/ 0 h 186"/>
              </a:gdLst>
              <a:ahLst/>
              <a:cxnLst>
                <a:cxn ang="0">
                  <a:pos x="T0" y="T1"/>
                </a:cxn>
                <a:cxn ang="0">
                  <a:pos x="T2" y="T3"/>
                </a:cxn>
                <a:cxn ang="0">
                  <a:pos x="T4" y="T5"/>
                </a:cxn>
                <a:cxn ang="0">
                  <a:pos x="T6" y="T7"/>
                </a:cxn>
                <a:cxn ang="0">
                  <a:pos x="T8" y="T9"/>
                </a:cxn>
                <a:cxn ang="0">
                  <a:pos x="T10" y="T11"/>
                </a:cxn>
                <a:cxn ang="0">
                  <a:pos x="T12" y="T13"/>
                </a:cxn>
              </a:cxnLst>
              <a:rect l="0" t="0" r="r" b="b"/>
              <a:pathLst>
                <a:path w="64" h="186">
                  <a:moveTo>
                    <a:pt x="32" y="0"/>
                  </a:moveTo>
                  <a:cubicBezTo>
                    <a:pt x="32" y="0"/>
                    <a:pt x="32" y="0"/>
                    <a:pt x="32" y="0"/>
                  </a:cubicBezTo>
                  <a:cubicBezTo>
                    <a:pt x="14" y="0"/>
                    <a:pt x="0" y="16"/>
                    <a:pt x="2" y="34"/>
                  </a:cubicBezTo>
                  <a:cubicBezTo>
                    <a:pt x="16" y="186"/>
                    <a:pt x="16" y="186"/>
                    <a:pt x="16" y="186"/>
                  </a:cubicBezTo>
                  <a:cubicBezTo>
                    <a:pt x="48" y="186"/>
                    <a:pt x="48" y="186"/>
                    <a:pt x="48" y="186"/>
                  </a:cubicBezTo>
                  <a:cubicBezTo>
                    <a:pt x="62" y="34"/>
                    <a:pt x="62" y="34"/>
                    <a:pt x="62" y="34"/>
                  </a:cubicBezTo>
                  <a:cubicBezTo>
                    <a:pt x="64" y="16"/>
                    <a:pt x="50" y="0"/>
                    <a:pt x="32" y="0"/>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37">
              <a:extLst>
                <a:ext uri="{FF2B5EF4-FFF2-40B4-BE49-F238E27FC236}">
                  <a16:creationId xmlns:a16="http://schemas.microsoft.com/office/drawing/2014/main" id="{0DE13DA7-3C49-4738-AC9E-E494E708819D}"/>
                </a:ext>
              </a:extLst>
            </p:cNvPr>
            <p:cNvSpPr>
              <a:spLocks/>
            </p:cNvSpPr>
            <p:nvPr/>
          </p:nvSpPr>
          <p:spPr bwMode="auto">
            <a:xfrm>
              <a:off x="788" y="3346"/>
              <a:ext cx="106" cy="323"/>
            </a:xfrm>
            <a:custGeom>
              <a:avLst/>
              <a:gdLst>
                <a:gd name="T0" fmla="*/ 50 w 61"/>
                <a:gd name="T1" fmla="*/ 19 h 186"/>
                <a:gd name="T2" fmla="*/ 20 w 61"/>
                <a:gd name="T3" fmla="*/ 52 h 186"/>
                <a:gd name="T4" fmla="*/ 33 w 61"/>
                <a:gd name="T5" fmla="*/ 186 h 186"/>
                <a:gd name="T6" fmla="*/ 16 w 61"/>
                <a:gd name="T7" fmla="*/ 186 h 186"/>
                <a:gd name="T8" fmla="*/ 2 w 61"/>
                <a:gd name="T9" fmla="*/ 34 h 186"/>
                <a:gd name="T10" fmla="*/ 32 w 61"/>
                <a:gd name="T11" fmla="*/ 0 h 186"/>
                <a:gd name="T12" fmla="*/ 61 w 61"/>
                <a:gd name="T13" fmla="*/ 21 h 186"/>
                <a:gd name="T14" fmla="*/ 50 w 61"/>
                <a:gd name="T15" fmla="*/ 19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6">
                  <a:moveTo>
                    <a:pt x="50" y="19"/>
                  </a:moveTo>
                  <a:cubicBezTo>
                    <a:pt x="32" y="19"/>
                    <a:pt x="18" y="34"/>
                    <a:pt x="20" y="52"/>
                  </a:cubicBezTo>
                  <a:cubicBezTo>
                    <a:pt x="33" y="186"/>
                    <a:pt x="33" y="186"/>
                    <a:pt x="33" y="186"/>
                  </a:cubicBezTo>
                  <a:cubicBezTo>
                    <a:pt x="16" y="186"/>
                    <a:pt x="16" y="186"/>
                    <a:pt x="16" y="186"/>
                  </a:cubicBezTo>
                  <a:cubicBezTo>
                    <a:pt x="2" y="34"/>
                    <a:pt x="2" y="34"/>
                    <a:pt x="2" y="34"/>
                  </a:cubicBezTo>
                  <a:cubicBezTo>
                    <a:pt x="0" y="16"/>
                    <a:pt x="14" y="0"/>
                    <a:pt x="32" y="0"/>
                  </a:cubicBezTo>
                  <a:cubicBezTo>
                    <a:pt x="45" y="0"/>
                    <a:pt x="56" y="9"/>
                    <a:pt x="61" y="21"/>
                  </a:cubicBezTo>
                  <a:cubicBezTo>
                    <a:pt x="57" y="19"/>
                    <a:pt x="54" y="19"/>
                    <a:pt x="50"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Oval 38">
              <a:extLst>
                <a:ext uri="{FF2B5EF4-FFF2-40B4-BE49-F238E27FC236}">
                  <a16:creationId xmlns:a16="http://schemas.microsoft.com/office/drawing/2014/main" id="{8F58CBA2-1A65-4A0C-96E5-C972E2DB72DF}"/>
                </a:ext>
              </a:extLst>
            </p:cNvPr>
            <p:cNvSpPr>
              <a:spLocks noChangeArrowheads="1"/>
            </p:cNvSpPr>
            <p:nvPr/>
          </p:nvSpPr>
          <p:spPr bwMode="auto">
            <a:xfrm>
              <a:off x="744" y="3622"/>
              <a:ext cx="198" cy="94"/>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39">
              <a:extLst>
                <a:ext uri="{FF2B5EF4-FFF2-40B4-BE49-F238E27FC236}">
                  <a16:creationId xmlns:a16="http://schemas.microsoft.com/office/drawing/2014/main" id="{256758B9-4AF8-49B4-858C-31B39FAFD74B}"/>
                </a:ext>
              </a:extLst>
            </p:cNvPr>
            <p:cNvSpPr>
              <a:spLocks/>
            </p:cNvSpPr>
            <p:nvPr/>
          </p:nvSpPr>
          <p:spPr bwMode="auto">
            <a:xfrm>
              <a:off x="744" y="3622"/>
              <a:ext cx="196" cy="78"/>
            </a:xfrm>
            <a:custGeom>
              <a:avLst/>
              <a:gdLst>
                <a:gd name="T0" fmla="*/ 70 w 113"/>
                <a:gd name="T1" fmla="*/ 13 h 45"/>
                <a:gd name="T2" fmla="*/ 13 w 113"/>
                <a:gd name="T3" fmla="*/ 40 h 45"/>
                <a:gd name="T4" fmla="*/ 14 w 113"/>
                <a:gd name="T5" fmla="*/ 45 h 45"/>
                <a:gd name="T6" fmla="*/ 0 w 113"/>
                <a:gd name="T7" fmla="*/ 27 h 45"/>
                <a:gd name="T8" fmla="*/ 57 w 113"/>
                <a:gd name="T9" fmla="*/ 0 h 45"/>
                <a:gd name="T10" fmla="*/ 113 w 113"/>
                <a:gd name="T11" fmla="*/ 22 h 45"/>
                <a:gd name="T12" fmla="*/ 70 w 113"/>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13"/>
                  </a:moveTo>
                  <a:cubicBezTo>
                    <a:pt x="39" y="13"/>
                    <a:pt x="13" y="25"/>
                    <a:pt x="13" y="40"/>
                  </a:cubicBezTo>
                  <a:cubicBezTo>
                    <a:pt x="13" y="42"/>
                    <a:pt x="14" y="43"/>
                    <a:pt x="14" y="45"/>
                  </a:cubicBezTo>
                  <a:cubicBezTo>
                    <a:pt x="5" y="40"/>
                    <a:pt x="0" y="34"/>
                    <a:pt x="0" y="27"/>
                  </a:cubicBezTo>
                  <a:cubicBezTo>
                    <a:pt x="0" y="12"/>
                    <a:pt x="26" y="0"/>
                    <a:pt x="57" y="0"/>
                  </a:cubicBezTo>
                  <a:cubicBezTo>
                    <a:pt x="85" y="0"/>
                    <a:pt x="109" y="9"/>
                    <a:pt x="113" y="22"/>
                  </a:cubicBezTo>
                  <a:cubicBezTo>
                    <a:pt x="103" y="16"/>
                    <a:pt x="88" y="13"/>
                    <a:pt x="70" y="1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40">
              <a:extLst>
                <a:ext uri="{FF2B5EF4-FFF2-40B4-BE49-F238E27FC236}">
                  <a16:creationId xmlns:a16="http://schemas.microsoft.com/office/drawing/2014/main" id="{82C6A41B-CE2B-428A-85D0-8BDDD2F028BC}"/>
                </a:ext>
              </a:extLst>
            </p:cNvPr>
            <p:cNvSpPr>
              <a:spLocks/>
            </p:cNvSpPr>
            <p:nvPr/>
          </p:nvSpPr>
          <p:spPr bwMode="auto">
            <a:xfrm>
              <a:off x="431" y="2700"/>
              <a:ext cx="268" cy="268"/>
            </a:xfrm>
            <a:custGeom>
              <a:avLst/>
              <a:gdLst>
                <a:gd name="T0" fmla="*/ 143 w 155"/>
                <a:gd name="T1" fmla="*/ 143 h 155"/>
                <a:gd name="T2" fmla="*/ 143 w 155"/>
                <a:gd name="T3" fmla="*/ 143 h 155"/>
                <a:gd name="T4" fmla="*/ 97 w 155"/>
                <a:gd name="T5" fmla="*/ 140 h 155"/>
                <a:gd name="T6" fmla="*/ 0 w 155"/>
                <a:gd name="T7" fmla="*/ 23 h 155"/>
                <a:gd name="T8" fmla="*/ 23 w 155"/>
                <a:gd name="T9" fmla="*/ 0 h 155"/>
                <a:gd name="T10" fmla="*/ 140 w 155"/>
                <a:gd name="T11" fmla="*/ 97 h 155"/>
                <a:gd name="T12" fmla="*/ 14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43"/>
                  </a:moveTo>
                  <a:cubicBezTo>
                    <a:pt x="143" y="143"/>
                    <a:pt x="143" y="143"/>
                    <a:pt x="143" y="143"/>
                  </a:cubicBezTo>
                  <a:cubicBezTo>
                    <a:pt x="130" y="155"/>
                    <a:pt x="109" y="154"/>
                    <a:pt x="97" y="140"/>
                  </a:cubicBezTo>
                  <a:cubicBezTo>
                    <a:pt x="0" y="23"/>
                    <a:pt x="0" y="23"/>
                    <a:pt x="0" y="23"/>
                  </a:cubicBezTo>
                  <a:cubicBezTo>
                    <a:pt x="23" y="0"/>
                    <a:pt x="23" y="0"/>
                    <a:pt x="23" y="0"/>
                  </a:cubicBezTo>
                  <a:cubicBezTo>
                    <a:pt x="140" y="97"/>
                    <a:pt x="140" y="97"/>
                    <a:pt x="140" y="97"/>
                  </a:cubicBezTo>
                  <a:cubicBezTo>
                    <a:pt x="154" y="109"/>
                    <a:pt x="155" y="130"/>
                    <a:pt x="14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41">
              <a:extLst>
                <a:ext uri="{FF2B5EF4-FFF2-40B4-BE49-F238E27FC236}">
                  <a16:creationId xmlns:a16="http://schemas.microsoft.com/office/drawing/2014/main" id="{185AAF89-DE54-4CDD-B77C-842BD55FAFD3}"/>
                </a:ext>
              </a:extLst>
            </p:cNvPr>
            <p:cNvSpPr>
              <a:spLocks/>
            </p:cNvSpPr>
            <p:nvPr/>
          </p:nvSpPr>
          <p:spPr bwMode="auto">
            <a:xfrm>
              <a:off x="431" y="2719"/>
              <a:ext cx="267" cy="249"/>
            </a:xfrm>
            <a:custGeom>
              <a:avLst/>
              <a:gdLst>
                <a:gd name="T0" fmla="*/ 143 w 154"/>
                <a:gd name="T1" fmla="*/ 106 h 144"/>
                <a:gd name="T2" fmla="*/ 97 w 154"/>
                <a:gd name="T3" fmla="*/ 103 h 144"/>
                <a:gd name="T4" fmla="*/ 12 w 154"/>
                <a:gd name="T5" fmla="*/ 0 h 144"/>
                <a:gd name="T6" fmla="*/ 0 w 154"/>
                <a:gd name="T7" fmla="*/ 12 h 144"/>
                <a:gd name="T8" fmla="*/ 97 w 154"/>
                <a:gd name="T9" fmla="*/ 129 h 144"/>
                <a:gd name="T10" fmla="*/ 143 w 154"/>
                <a:gd name="T11" fmla="*/ 132 h 144"/>
                <a:gd name="T12" fmla="*/ 148 w 154"/>
                <a:gd name="T13" fmla="*/ 97 h 144"/>
                <a:gd name="T14" fmla="*/ 143 w 154"/>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44">
                  <a:moveTo>
                    <a:pt x="143" y="106"/>
                  </a:moveTo>
                  <a:cubicBezTo>
                    <a:pt x="130" y="119"/>
                    <a:pt x="109" y="117"/>
                    <a:pt x="97" y="103"/>
                  </a:cubicBezTo>
                  <a:cubicBezTo>
                    <a:pt x="12" y="0"/>
                    <a:pt x="12" y="0"/>
                    <a:pt x="12" y="0"/>
                  </a:cubicBezTo>
                  <a:cubicBezTo>
                    <a:pt x="0" y="12"/>
                    <a:pt x="0" y="12"/>
                    <a:pt x="0" y="12"/>
                  </a:cubicBezTo>
                  <a:cubicBezTo>
                    <a:pt x="97" y="129"/>
                    <a:pt x="97" y="129"/>
                    <a:pt x="97" y="129"/>
                  </a:cubicBezTo>
                  <a:cubicBezTo>
                    <a:pt x="109" y="143"/>
                    <a:pt x="130" y="144"/>
                    <a:pt x="143" y="132"/>
                  </a:cubicBezTo>
                  <a:cubicBezTo>
                    <a:pt x="152" y="122"/>
                    <a:pt x="154" y="108"/>
                    <a:pt x="148" y="97"/>
                  </a:cubicBezTo>
                  <a:cubicBezTo>
                    <a:pt x="147" y="100"/>
                    <a:pt x="145" y="103"/>
                    <a:pt x="143"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42">
              <a:extLst>
                <a:ext uri="{FF2B5EF4-FFF2-40B4-BE49-F238E27FC236}">
                  <a16:creationId xmlns:a16="http://schemas.microsoft.com/office/drawing/2014/main" id="{FB5CEF84-C4E2-4FA4-8725-28CE4BC6F4C4}"/>
                </a:ext>
              </a:extLst>
            </p:cNvPr>
            <p:cNvSpPr>
              <a:spLocks/>
            </p:cNvSpPr>
            <p:nvPr/>
          </p:nvSpPr>
          <p:spPr bwMode="auto">
            <a:xfrm>
              <a:off x="361" y="2630"/>
              <a:ext cx="177" cy="177"/>
            </a:xfrm>
            <a:custGeom>
              <a:avLst/>
              <a:gdLst>
                <a:gd name="T0" fmla="*/ 92 w 102"/>
                <a:gd name="T1" fmla="*/ 11 h 102"/>
                <a:gd name="T2" fmla="*/ 71 w 102"/>
                <a:gd name="T3" fmla="*/ 71 h 102"/>
                <a:gd name="T4" fmla="*/ 11 w 102"/>
                <a:gd name="T5" fmla="*/ 92 h 102"/>
                <a:gd name="T6" fmla="*/ 32 w 102"/>
                <a:gd name="T7" fmla="*/ 32 h 102"/>
                <a:gd name="T8" fmla="*/ 92 w 102"/>
                <a:gd name="T9" fmla="*/ 11 h 102"/>
              </a:gdLst>
              <a:ahLst/>
              <a:cxnLst>
                <a:cxn ang="0">
                  <a:pos x="T0" y="T1"/>
                </a:cxn>
                <a:cxn ang="0">
                  <a:pos x="T2" y="T3"/>
                </a:cxn>
                <a:cxn ang="0">
                  <a:pos x="T4" y="T5"/>
                </a:cxn>
                <a:cxn ang="0">
                  <a:pos x="T6" y="T7"/>
                </a:cxn>
                <a:cxn ang="0">
                  <a:pos x="T8" y="T9"/>
                </a:cxn>
              </a:cxnLst>
              <a:rect l="0" t="0" r="r" b="b"/>
              <a:pathLst>
                <a:path w="102" h="102">
                  <a:moveTo>
                    <a:pt x="92" y="11"/>
                  </a:moveTo>
                  <a:cubicBezTo>
                    <a:pt x="102" y="22"/>
                    <a:pt x="93" y="48"/>
                    <a:pt x="71" y="71"/>
                  </a:cubicBezTo>
                  <a:cubicBezTo>
                    <a:pt x="48" y="93"/>
                    <a:pt x="22" y="102"/>
                    <a:pt x="11" y="92"/>
                  </a:cubicBezTo>
                  <a:cubicBezTo>
                    <a:pt x="0" y="81"/>
                    <a:pt x="10" y="54"/>
                    <a:pt x="32" y="32"/>
                  </a:cubicBezTo>
                  <a:cubicBezTo>
                    <a:pt x="54" y="10"/>
                    <a:pt x="81" y="0"/>
                    <a:pt x="92"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43">
              <a:extLst>
                <a:ext uri="{FF2B5EF4-FFF2-40B4-BE49-F238E27FC236}">
                  <a16:creationId xmlns:a16="http://schemas.microsoft.com/office/drawing/2014/main" id="{F9E10F3B-528E-4360-8F1E-8BC3D1D26E71}"/>
                </a:ext>
              </a:extLst>
            </p:cNvPr>
            <p:cNvSpPr>
              <a:spLocks/>
            </p:cNvSpPr>
            <p:nvPr/>
          </p:nvSpPr>
          <p:spPr bwMode="auto">
            <a:xfrm>
              <a:off x="372" y="2656"/>
              <a:ext cx="163" cy="151"/>
            </a:xfrm>
            <a:custGeom>
              <a:avLst/>
              <a:gdLst>
                <a:gd name="T0" fmla="*/ 65 w 94"/>
                <a:gd name="T1" fmla="*/ 37 h 87"/>
                <a:gd name="T2" fmla="*/ 5 w 94"/>
                <a:gd name="T3" fmla="*/ 58 h 87"/>
                <a:gd name="T4" fmla="*/ 2 w 94"/>
                <a:gd name="T5" fmla="*/ 54 h 87"/>
                <a:gd name="T6" fmla="*/ 5 w 94"/>
                <a:gd name="T7" fmla="*/ 77 h 87"/>
                <a:gd name="T8" fmla="*/ 65 w 94"/>
                <a:gd name="T9" fmla="*/ 56 h 87"/>
                <a:gd name="T10" fmla="*/ 88 w 94"/>
                <a:gd name="T11" fmla="*/ 0 h 87"/>
                <a:gd name="T12" fmla="*/ 65 w 94"/>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4" h="87">
                  <a:moveTo>
                    <a:pt x="65" y="37"/>
                  </a:moveTo>
                  <a:cubicBezTo>
                    <a:pt x="42" y="59"/>
                    <a:pt x="16" y="69"/>
                    <a:pt x="5" y="58"/>
                  </a:cubicBezTo>
                  <a:cubicBezTo>
                    <a:pt x="4" y="57"/>
                    <a:pt x="3" y="55"/>
                    <a:pt x="2" y="54"/>
                  </a:cubicBezTo>
                  <a:cubicBezTo>
                    <a:pt x="0" y="64"/>
                    <a:pt x="0" y="72"/>
                    <a:pt x="5" y="77"/>
                  </a:cubicBezTo>
                  <a:cubicBezTo>
                    <a:pt x="16" y="87"/>
                    <a:pt x="42" y="78"/>
                    <a:pt x="65" y="56"/>
                  </a:cubicBezTo>
                  <a:cubicBezTo>
                    <a:pt x="85" y="36"/>
                    <a:pt x="94" y="12"/>
                    <a:pt x="88" y="0"/>
                  </a:cubicBezTo>
                  <a:cubicBezTo>
                    <a:pt x="85" y="11"/>
                    <a:pt x="77" y="25"/>
                    <a:pt x="65"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44">
              <a:extLst>
                <a:ext uri="{FF2B5EF4-FFF2-40B4-BE49-F238E27FC236}">
                  <a16:creationId xmlns:a16="http://schemas.microsoft.com/office/drawing/2014/main" id="{86D909A8-7393-4A1B-93C6-FFE85CC5CC5B}"/>
                </a:ext>
              </a:extLst>
            </p:cNvPr>
            <p:cNvSpPr>
              <a:spLocks/>
            </p:cNvSpPr>
            <p:nvPr/>
          </p:nvSpPr>
          <p:spPr bwMode="auto">
            <a:xfrm>
              <a:off x="987" y="3256"/>
              <a:ext cx="269" cy="269"/>
            </a:xfrm>
            <a:custGeom>
              <a:avLst/>
              <a:gdLst>
                <a:gd name="T0" fmla="*/ 13 w 155"/>
                <a:gd name="T1" fmla="*/ 13 h 155"/>
                <a:gd name="T2" fmla="*/ 13 w 155"/>
                <a:gd name="T3" fmla="*/ 13 h 155"/>
                <a:gd name="T4" fmla="*/ 15 w 155"/>
                <a:gd name="T5" fmla="*/ 58 h 155"/>
                <a:gd name="T6" fmla="*/ 133 w 155"/>
                <a:gd name="T7" fmla="*/ 155 h 155"/>
                <a:gd name="T8" fmla="*/ 155 w 155"/>
                <a:gd name="T9" fmla="*/ 133 h 155"/>
                <a:gd name="T10" fmla="*/ 58 w 155"/>
                <a:gd name="T11" fmla="*/ 15 h 155"/>
                <a:gd name="T12" fmla="*/ 1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3"/>
                  </a:moveTo>
                  <a:cubicBezTo>
                    <a:pt x="13" y="13"/>
                    <a:pt x="13" y="13"/>
                    <a:pt x="13" y="13"/>
                  </a:cubicBezTo>
                  <a:cubicBezTo>
                    <a:pt x="0" y="26"/>
                    <a:pt x="1" y="47"/>
                    <a:pt x="15" y="58"/>
                  </a:cubicBezTo>
                  <a:cubicBezTo>
                    <a:pt x="133" y="155"/>
                    <a:pt x="133" y="155"/>
                    <a:pt x="133" y="155"/>
                  </a:cubicBezTo>
                  <a:cubicBezTo>
                    <a:pt x="155" y="133"/>
                    <a:pt x="155" y="133"/>
                    <a:pt x="155" y="133"/>
                  </a:cubicBezTo>
                  <a:cubicBezTo>
                    <a:pt x="58" y="15"/>
                    <a:pt x="58" y="15"/>
                    <a:pt x="58" y="15"/>
                  </a:cubicBezTo>
                  <a:cubicBezTo>
                    <a:pt x="47" y="1"/>
                    <a:pt x="26" y="0"/>
                    <a:pt x="1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45">
              <a:extLst>
                <a:ext uri="{FF2B5EF4-FFF2-40B4-BE49-F238E27FC236}">
                  <a16:creationId xmlns:a16="http://schemas.microsoft.com/office/drawing/2014/main" id="{218F2345-AC42-4B60-AE75-8C175C22AFAA}"/>
                </a:ext>
              </a:extLst>
            </p:cNvPr>
            <p:cNvSpPr>
              <a:spLocks/>
            </p:cNvSpPr>
            <p:nvPr/>
          </p:nvSpPr>
          <p:spPr bwMode="auto">
            <a:xfrm>
              <a:off x="987" y="3260"/>
              <a:ext cx="250" cy="265"/>
            </a:xfrm>
            <a:custGeom>
              <a:avLst/>
              <a:gdLst>
                <a:gd name="T0" fmla="*/ 39 w 144"/>
                <a:gd name="T1" fmla="*/ 11 h 153"/>
                <a:gd name="T2" fmla="*/ 41 w 144"/>
                <a:gd name="T3" fmla="*/ 56 h 153"/>
                <a:gd name="T4" fmla="*/ 144 w 144"/>
                <a:gd name="T5" fmla="*/ 142 h 153"/>
                <a:gd name="T6" fmla="*/ 133 w 144"/>
                <a:gd name="T7" fmla="*/ 153 h 153"/>
                <a:gd name="T8" fmla="*/ 15 w 144"/>
                <a:gd name="T9" fmla="*/ 56 h 153"/>
                <a:gd name="T10" fmla="*/ 13 w 144"/>
                <a:gd name="T11" fmla="*/ 11 h 153"/>
                <a:gd name="T12" fmla="*/ 47 w 144"/>
                <a:gd name="T13" fmla="*/ 5 h 153"/>
                <a:gd name="T14" fmla="*/ 39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39" y="11"/>
                  </a:moveTo>
                  <a:cubicBezTo>
                    <a:pt x="26" y="24"/>
                    <a:pt x="27" y="45"/>
                    <a:pt x="41" y="56"/>
                  </a:cubicBezTo>
                  <a:cubicBezTo>
                    <a:pt x="144" y="142"/>
                    <a:pt x="144" y="142"/>
                    <a:pt x="144" y="142"/>
                  </a:cubicBezTo>
                  <a:cubicBezTo>
                    <a:pt x="133" y="153"/>
                    <a:pt x="133" y="153"/>
                    <a:pt x="133" y="153"/>
                  </a:cubicBezTo>
                  <a:cubicBezTo>
                    <a:pt x="15" y="56"/>
                    <a:pt x="15" y="56"/>
                    <a:pt x="15" y="56"/>
                  </a:cubicBezTo>
                  <a:cubicBezTo>
                    <a:pt x="1" y="45"/>
                    <a:pt x="0" y="24"/>
                    <a:pt x="13" y="11"/>
                  </a:cubicBezTo>
                  <a:cubicBezTo>
                    <a:pt x="22" y="1"/>
                    <a:pt x="36" y="0"/>
                    <a:pt x="47" y="5"/>
                  </a:cubicBezTo>
                  <a:cubicBezTo>
                    <a:pt x="44" y="6"/>
                    <a:pt x="41" y="8"/>
                    <a:pt x="39"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46">
              <a:extLst>
                <a:ext uri="{FF2B5EF4-FFF2-40B4-BE49-F238E27FC236}">
                  <a16:creationId xmlns:a16="http://schemas.microsoft.com/office/drawing/2014/main" id="{87BB7481-4A5E-4CE7-AFC3-E84D4FB2EBE2}"/>
                </a:ext>
              </a:extLst>
            </p:cNvPr>
            <p:cNvSpPr>
              <a:spLocks/>
            </p:cNvSpPr>
            <p:nvPr/>
          </p:nvSpPr>
          <p:spPr bwMode="auto">
            <a:xfrm>
              <a:off x="1148" y="3418"/>
              <a:ext cx="177" cy="176"/>
            </a:xfrm>
            <a:custGeom>
              <a:avLst/>
              <a:gdLst>
                <a:gd name="T0" fmla="*/ 91 w 102"/>
                <a:gd name="T1" fmla="*/ 11 h 102"/>
                <a:gd name="T2" fmla="*/ 32 w 102"/>
                <a:gd name="T3" fmla="*/ 32 h 102"/>
                <a:gd name="T4" fmla="*/ 11 w 102"/>
                <a:gd name="T5" fmla="*/ 91 h 102"/>
                <a:gd name="T6" fmla="*/ 70 w 102"/>
                <a:gd name="T7" fmla="*/ 70 h 102"/>
                <a:gd name="T8" fmla="*/ 91 w 102"/>
                <a:gd name="T9" fmla="*/ 11 h 102"/>
              </a:gdLst>
              <a:ahLst/>
              <a:cxnLst>
                <a:cxn ang="0">
                  <a:pos x="T0" y="T1"/>
                </a:cxn>
                <a:cxn ang="0">
                  <a:pos x="T2" y="T3"/>
                </a:cxn>
                <a:cxn ang="0">
                  <a:pos x="T4" y="T5"/>
                </a:cxn>
                <a:cxn ang="0">
                  <a:pos x="T6" y="T7"/>
                </a:cxn>
                <a:cxn ang="0">
                  <a:pos x="T8" y="T9"/>
                </a:cxn>
              </a:cxnLst>
              <a:rect l="0" t="0" r="r" b="b"/>
              <a:pathLst>
                <a:path w="102" h="102">
                  <a:moveTo>
                    <a:pt x="91" y="11"/>
                  </a:moveTo>
                  <a:cubicBezTo>
                    <a:pt x="81" y="0"/>
                    <a:pt x="54" y="9"/>
                    <a:pt x="32" y="32"/>
                  </a:cubicBezTo>
                  <a:cubicBezTo>
                    <a:pt x="9" y="54"/>
                    <a:pt x="0" y="81"/>
                    <a:pt x="11" y="91"/>
                  </a:cubicBezTo>
                  <a:cubicBezTo>
                    <a:pt x="21" y="102"/>
                    <a:pt x="48" y="92"/>
                    <a:pt x="70" y="70"/>
                  </a:cubicBezTo>
                  <a:cubicBezTo>
                    <a:pt x="92" y="48"/>
                    <a:pt x="102" y="21"/>
                    <a:pt x="9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47">
              <a:extLst>
                <a:ext uri="{FF2B5EF4-FFF2-40B4-BE49-F238E27FC236}">
                  <a16:creationId xmlns:a16="http://schemas.microsoft.com/office/drawing/2014/main" id="{FC8A35F9-60E8-4B60-BCAC-9B09510C7353}"/>
                </a:ext>
              </a:extLst>
            </p:cNvPr>
            <p:cNvSpPr>
              <a:spLocks/>
            </p:cNvSpPr>
            <p:nvPr/>
          </p:nvSpPr>
          <p:spPr bwMode="auto">
            <a:xfrm>
              <a:off x="1148" y="3421"/>
              <a:ext cx="151" cy="165"/>
            </a:xfrm>
            <a:custGeom>
              <a:avLst/>
              <a:gdLst>
                <a:gd name="T0" fmla="*/ 50 w 87"/>
                <a:gd name="T1" fmla="*/ 30 h 95"/>
                <a:gd name="T2" fmla="*/ 29 w 87"/>
                <a:gd name="T3" fmla="*/ 89 h 95"/>
                <a:gd name="T4" fmla="*/ 33 w 87"/>
                <a:gd name="T5" fmla="*/ 92 h 95"/>
                <a:gd name="T6" fmla="*/ 11 w 87"/>
                <a:gd name="T7" fmla="*/ 89 h 95"/>
                <a:gd name="T8" fmla="*/ 32 w 87"/>
                <a:gd name="T9" fmla="*/ 30 h 95"/>
                <a:gd name="T10" fmla="*/ 87 w 87"/>
                <a:gd name="T11" fmla="*/ 6 h 95"/>
                <a:gd name="T12" fmla="*/ 50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50" y="30"/>
                  </a:moveTo>
                  <a:cubicBezTo>
                    <a:pt x="28" y="52"/>
                    <a:pt x="19" y="79"/>
                    <a:pt x="29" y="89"/>
                  </a:cubicBezTo>
                  <a:cubicBezTo>
                    <a:pt x="31" y="90"/>
                    <a:pt x="32" y="91"/>
                    <a:pt x="33" y="92"/>
                  </a:cubicBezTo>
                  <a:cubicBezTo>
                    <a:pt x="24" y="95"/>
                    <a:pt x="15" y="94"/>
                    <a:pt x="11" y="89"/>
                  </a:cubicBezTo>
                  <a:cubicBezTo>
                    <a:pt x="0" y="79"/>
                    <a:pt x="9" y="52"/>
                    <a:pt x="32" y="30"/>
                  </a:cubicBezTo>
                  <a:cubicBezTo>
                    <a:pt x="52" y="10"/>
                    <a:pt x="75" y="0"/>
                    <a:pt x="87" y="6"/>
                  </a:cubicBezTo>
                  <a:cubicBezTo>
                    <a:pt x="76" y="9"/>
                    <a:pt x="63" y="18"/>
                    <a:pt x="50"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48">
              <a:extLst>
                <a:ext uri="{FF2B5EF4-FFF2-40B4-BE49-F238E27FC236}">
                  <a16:creationId xmlns:a16="http://schemas.microsoft.com/office/drawing/2014/main" id="{7A4E90A9-CABD-4833-9941-77205023EEE1}"/>
                </a:ext>
              </a:extLst>
            </p:cNvPr>
            <p:cNvSpPr>
              <a:spLocks/>
            </p:cNvSpPr>
            <p:nvPr/>
          </p:nvSpPr>
          <p:spPr bwMode="auto">
            <a:xfrm>
              <a:off x="287" y="3057"/>
              <a:ext cx="322" cy="111"/>
            </a:xfrm>
            <a:custGeom>
              <a:avLst/>
              <a:gdLst>
                <a:gd name="T0" fmla="*/ 186 w 186"/>
                <a:gd name="T1" fmla="*/ 32 h 64"/>
                <a:gd name="T2" fmla="*/ 186 w 186"/>
                <a:gd name="T3" fmla="*/ 32 h 64"/>
                <a:gd name="T4" fmla="*/ 152 w 186"/>
                <a:gd name="T5" fmla="*/ 62 h 64"/>
                <a:gd name="T6" fmla="*/ 0 w 186"/>
                <a:gd name="T7" fmla="*/ 48 h 64"/>
                <a:gd name="T8" fmla="*/ 0 w 186"/>
                <a:gd name="T9" fmla="*/ 16 h 64"/>
                <a:gd name="T10" fmla="*/ 152 w 186"/>
                <a:gd name="T11" fmla="*/ 2 h 64"/>
                <a:gd name="T12" fmla="*/ 186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186" y="32"/>
                  </a:moveTo>
                  <a:cubicBezTo>
                    <a:pt x="186" y="32"/>
                    <a:pt x="186" y="32"/>
                    <a:pt x="186" y="32"/>
                  </a:cubicBezTo>
                  <a:cubicBezTo>
                    <a:pt x="186" y="50"/>
                    <a:pt x="170" y="64"/>
                    <a:pt x="152" y="62"/>
                  </a:cubicBezTo>
                  <a:cubicBezTo>
                    <a:pt x="0" y="48"/>
                    <a:pt x="0" y="48"/>
                    <a:pt x="0" y="48"/>
                  </a:cubicBezTo>
                  <a:cubicBezTo>
                    <a:pt x="0" y="16"/>
                    <a:pt x="0" y="16"/>
                    <a:pt x="0" y="16"/>
                  </a:cubicBezTo>
                  <a:cubicBezTo>
                    <a:pt x="152" y="2"/>
                    <a:pt x="152" y="2"/>
                    <a:pt x="152" y="2"/>
                  </a:cubicBezTo>
                  <a:cubicBezTo>
                    <a:pt x="170" y="0"/>
                    <a:pt x="186" y="14"/>
                    <a:pt x="186"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49">
              <a:extLst>
                <a:ext uri="{FF2B5EF4-FFF2-40B4-BE49-F238E27FC236}">
                  <a16:creationId xmlns:a16="http://schemas.microsoft.com/office/drawing/2014/main" id="{7566F0B5-6116-4F33-8ACC-EB5332E8ECD9}"/>
                </a:ext>
              </a:extLst>
            </p:cNvPr>
            <p:cNvSpPr>
              <a:spLocks/>
            </p:cNvSpPr>
            <p:nvPr/>
          </p:nvSpPr>
          <p:spPr bwMode="auto">
            <a:xfrm>
              <a:off x="287" y="3064"/>
              <a:ext cx="322" cy="104"/>
            </a:xfrm>
            <a:custGeom>
              <a:avLst/>
              <a:gdLst>
                <a:gd name="T0" fmla="*/ 168 w 186"/>
                <a:gd name="T1" fmla="*/ 10 h 60"/>
                <a:gd name="T2" fmla="*/ 134 w 186"/>
                <a:gd name="T3" fmla="*/ 40 h 60"/>
                <a:gd name="T4" fmla="*/ 0 w 186"/>
                <a:gd name="T5" fmla="*/ 28 h 60"/>
                <a:gd name="T6" fmla="*/ 0 w 186"/>
                <a:gd name="T7" fmla="*/ 44 h 60"/>
                <a:gd name="T8" fmla="*/ 152 w 186"/>
                <a:gd name="T9" fmla="*/ 58 h 60"/>
                <a:gd name="T10" fmla="*/ 186 w 186"/>
                <a:gd name="T11" fmla="*/ 28 h 60"/>
                <a:gd name="T12" fmla="*/ 166 w 186"/>
                <a:gd name="T13" fmla="*/ 0 h 60"/>
                <a:gd name="T14" fmla="*/ 168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68" y="10"/>
                  </a:moveTo>
                  <a:cubicBezTo>
                    <a:pt x="168" y="28"/>
                    <a:pt x="152" y="42"/>
                    <a:pt x="134" y="40"/>
                  </a:cubicBezTo>
                  <a:cubicBezTo>
                    <a:pt x="0" y="28"/>
                    <a:pt x="0" y="28"/>
                    <a:pt x="0" y="28"/>
                  </a:cubicBezTo>
                  <a:cubicBezTo>
                    <a:pt x="0" y="44"/>
                    <a:pt x="0" y="44"/>
                    <a:pt x="0" y="44"/>
                  </a:cubicBezTo>
                  <a:cubicBezTo>
                    <a:pt x="152" y="58"/>
                    <a:pt x="152" y="58"/>
                    <a:pt x="152" y="58"/>
                  </a:cubicBezTo>
                  <a:cubicBezTo>
                    <a:pt x="170" y="60"/>
                    <a:pt x="186" y="46"/>
                    <a:pt x="186" y="28"/>
                  </a:cubicBezTo>
                  <a:cubicBezTo>
                    <a:pt x="186" y="15"/>
                    <a:pt x="177" y="4"/>
                    <a:pt x="166" y="0"/>
                  </a:cubicBezTo>
                  <a:cubicBezTo>
                    <a:pt x="167" y="3"/>
                    <a:pt x="168" y="6"/>
                    <a:pt x="168"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Oval 50">
              <a:extLst>
                <a:ext uri="{FF2B5EF4-FFF2-40B4-BE49-F238E27FC236}">
                  <a16:creationId xmlns:a16="http://schemas.microsoft.com/office/drawing/2014/main" id="{9865929C-CDF9-4DEF-BF82-C883D4365628}"/>
                </a:ext>
              </a:extLst>
            </p:cNvPr>
            <p:cNvSpPr>
              <a:spLocks noChangeArrowheads="1"/>
            </p:cNvSpPr>
            <p:nvPr/>
          </p:nvSpPr>
          <p:spPr bwMode="auto">
            <a:xfrm>
              <a:off x="240" y="3013"/>
              <a:ext cx="95"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51">
              <a:extLst>
                <a:ext uri="{FF2B5EF4-FFF2-40B4-BE49-F238E27FC236}">
                  <a16:creationId xmlns:a16="http://schemas.microsoft.com/office/drawing/2014/main" id="{7298DBFE-BCF5-438F-98DA-4A7A9F97410E}"/>
                </a:ext>
              </a:extLst>
            </p:cNvPr>
            <p:cNvSpPr>
              <a:spLocks/>
            </p:cNvSpPr>
            <p:nvPr/>
          </p:nvSpPr>
          <p:spPr bwMode="auto">
            <a:xfrm>
              <a:off x="255" y="3015"/>
              <a:ext cx="80" cy="196"/>
            </a:xfrm>
            <a:custGeom>
              <a:avLst/>
              <a:gdLst>
                <a:gd name="T0" fmla="*/ 32 w 46"/>
                <a:gd name="T1" fmla="*/ 43 h 113"/>
                <a:gd name="T2" fmla="*/ 5 w 46"/>
                <a:gd name="T3" fmla="*/ 100 h 113"/>
                <a:gd name="T4" fmla="*/ 0 w 46"/>
                <a:gd name="T5" fmla="*/ 99 h 113"/>
                <a:gd name="T6" fmla="*/ 18 w 46"/>
                <a:gd name="T7" fmla="*/ 113 h 113"/>
                <a:gd name="T8" fmla="*/ 46 w 46"/>
                <a:gd name="T9" fmla="*/ 56 h 113"/>
                <a:gd name="T10" fmla="*/ 23 w 46"/>
                <a:gd name="T11" fmla="*/ 0 h 113"/>
                <a:gd name="T12" fmla="*/ 32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32" y="43"/>
                  </a:moveTo>
                  <a:cubicBezTo>
                    <a:pt x="32" y="74"/>
                    <a:pt x="20" y="100"/>
                    <a:pt x="5" y="100"/>
                  </a:cubicBezTo>
                  <a:cubicBezTo>
                    <a:pt x="4" y="100"/>
                    <a:pt x="2" y="100"/>
                    <a:pt x="0" y="99"/>
                  </a:cubicBezTo>
                  <a:cubicBezTo>
                    <a:pt x="5" y="108"/>
                    <a:pt x="12" y="113"/>
                    <a:pt x="18" y="113"/>
                  </a:cubicBezTo>
                  <a:cubicBezTo>
                    <a:pt x="34" y="113"/>
                    <a:pt x="46" y="88"/>
                    <a:pt x="46" y="56"/>
                  </a:cubicBezTo>
                  <a:cubicBezTo>
                    <a:pt x="46" y="28"/>
                    <a:pt x="36" y="5"/>
                    <a:pt x="23" y="0"/>
                  </a:cubicBezTo>
                  <a:cubicBezTo>
                    <a:pt x="29" y="10"/>
                    <a:pt x="32" y="26"/>
                    <a:pt x="32"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52">
              <a:extLst>
                <a:ext uri="{FF2B5EF4-FFF2-40B4-BE49-F238E27FC236}">
                  <a16:creationId xmlns:a16="http://schemas.microsoft.com/office/drawing/2014/main" id="{979FE3A8-92D9-425D-ACB7-2262814301A5}"/>
                </a:ext>
              </a:extLst>
            </p:cNvPr>
            <p:cNvSpPr>
              <a:spLocks/>
            </p:cNvSpPr>
            <p:nvPr/>
          </p:nvSpPr>
          <p:spPr bwMode="auto">
            <a:xfrm>
              <a:off x="1077" y="3057"/>
              <a:ext cx="323" cy="111"/>
            </a:xfrm>
            <a:custGeom>
              <a:avLst/>
              <a:gdLst>
                <a:gd name="T0" fmla="*/ 0 w 186"/>
                <a:gd name="T1" fmla="*/ 32 h 64"/>
                <a:gd name="T2" fmla="*/ 0 w 186"/>
                <a:gd name="T3" fmla="*/ 32 h 64"/>
                <a:gd name="T4" fmla="*/ 34 w 186"/>
                <a:gd name="T5" fmla="*/ 62 h 64"/>
                <a:gd name="T6" fmla="*/ 186 w 186"/>
                <a:gd name="T7" fmla="*/ 48 h 64"/>
                <a:gd name="T8" fmla="*/ 186 w 186"/>
                <a:gd name="T9" fmla="*/ 16 h 64"/>
                <a:gd name="T10" fmla="*/ 34 w 186"/>
                <a:gd name="T11" fmla="*/ 2 h 64"/>
                <a:gd name="T12" fmla="*/ 0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0" y="32"/>
                  </a:moveTo>
                  <a:cubicBezTo>
                    <a:pt x="0" y="32"/>
                    <a:pt x="0" y="32"/>
                    <a:pt x="0" y="32"/>
                  </a:cubicBezTo>
                  <a:cubicBezTo>
                    <a:pt x="0" y="50"/>
                    <a:pt x="16" y="64"/>
                    <a:pt x="34" y="62"/>
                  </a:cubicBezTo>
                  <a:cubicBezTo>
                    <a:pt x="186" y="48"/>
                    <a:pt x="186" y="48"/>
                    <a:pt x="186" y="48"/>
                  </a:cubicBezTo>
                  <a:cubicBezTo>
                    <a:pt x="186" y="16"/>
                    <a:pt x="186" y="16"/>
                    <a:pt x="186" y="16"/>
                  </a:cubicBezTo>
                  <a:cubicBezTo>
                    <a:pt x="34" y="2"/>
                    <a:pt x="34" y="2"/>
                    <a:pt x="34" y="2"/>
                  </a:cubicBezTo>
                  <a:cubicBezTo>
                    <a:pt x="16" y="0"/>
                    <a:pt x="0" y="14"/>
                    <a:pt x="0"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53">
              <a:extLst>
                <a:ext uri="{FF2B5EF4-FFF2-40B4-BE49-F238E27FC236}">
                  <a16:creationId xmlns:a16="http://schemas.microsoft.com/office/drawing/2014/main" id="{ABBC88F5-7434-43B1-8BED-B0ACBCD111EF}"/>
                </a:ext>
              </a:extLst>
            </p:cNvPr>
            <p:cNvSpPr>
              <a:spLocks/>
            </p:cNvSpPr>
            <p:nvPr/>
          </p:nvSpPr>
          <p:spPr bwMode="auto">
            <a:xfrm>
              <a:off x="1077" y="3064"/>
              <a:ext cx="323" cy="104"/>
            </a:xfrm>
            <a:custGeom>
              <a:avLst/>
              <a:gdLst>
                <a:gd name="T0" fmla="*/ 19 w 186"/>
                <a:gd name="T1" fmla="*/ 10 h 60"/>
                <a:gd name="T2" fmla="*/ 52 w 186"/>
                <a:gd name="T3" fmla="*/ 40 h 60"/>
                <a:gd name="T4" fmla="*/ 186 w 186"/>
                <a:gd name="T5" fmla="*/ 28 h 60"/>
                <a:gd name="T6" fmla="*/ 186 w 186"/>
                <a:gd name="T7" fmla="*/ 44 h 60"/>
                <a:gd name="T8" fmla="*/ 34 w 186"/>
                <a:gd name="T9" fmla="*/ 58 h 60"/>
                <a:gd name="T10" fmla="*/ 0 w 186"/>
                <a:gd name="T11" fmla="*/ 28 h 60"/>
                <a:gd name="T12" fmla="*/ 21 w 186"/>
                <a:gd name="T13" fmla="*/ 0 h 60"/>
                <a:gd name="T14" fmla="*/ 19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9" y="10"/>
                  </a:moveTo>
                  <a:cubicBezTo>
                    <a:pt x="19" y="28"/>
                    <a:pt x="34" y="42"/>
                    <a:pt x="52" y="40"/>
                  </a:cubicBezTo>
                  <a:cubicBezTo>
                    <a:pt x="186" y="28"/>
                    <a:pt x="186" y="28"/>
                    <a:pt x="186" y="28"/>
                  </a:cubicBezTo>
                  <a:cubicBezTo>
                    <a:pt x="186" y="44"/>
                    <a:pt x="186" y="44"/>
                    <a:pt x="186" y="44"/>
                  </a:cubicBezTo>
                  <a:cubicBezTo>
                    <a:pt x="34" y="58"/>
                    <a:pt x="34" y="58"/>
                    <a:pt x="34" y="58"/>
                  </a:cubicBezTo>
                  <a:cubicBezTo>
                    <a:pt x="16" y="60"/>
                    <a:pt x="0" y="46"/>
                    <a:pt x="0" y="28"/>
                  </a:cubicBezTo>
                  <a:cubicBezTo>
                    <a:pt x="0" y="15"/>
                    <a:pt x="9" y="4"/>
                    <a:pt x="21" y="0"/>
                  </a:cubicBezTo>
                  <a:cubicBezTo>
                    <a:pt x="19" y="3"/>
                    <a:pt x="19" y="6"/>
                    <a:pt x="19"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Oval 54">
              <a:extLst>
                <a:ext uri="{FF2B5EF4-FFF2-40B4-BE49-F238E27FC236}">
                  <a16:creationId xmlns:a16="http://schemas.microsoft.com/office/drawing/2014/main" id="{ECBFB201-9B37-40E1-AC5E-1C53C25F225C}"/>
                </a:ext>
              </a:extLst>
            </p:cNvPr>
            <p:cNvSpPr>
              <a:spLocks noChangeArrowheads="1"/>
            </p:cNvSpPr>
            <p:nvPr/>
          </p:nvSpPr>
          <p:spPr bwMode="auto">
            <a:xfrm>
              <a:off x="1351" y="3013"/>
              <a:ext cx="96"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55">
              <a:extLst>
                <a:ext uri="{FF2B5EF4-FFF2-40B4-BE49-F238E27FC236}">
                  <a16:creationId xmlns:a16="http://schemas.microsoft.com/office/drawing/2014/main" id="{06F4EF7C-FA09-4B1E-9DAC-0409414842B2}"/>
                </a:ext>
              </a:extLst>
            </p:cNvPr>
            <p:cNvSpPr>
              <a:spLocks/>
            </p:cNvSpPr>
            <p:nvPr/>
          </p:nvSpPr>
          <p:spPr bwMode="auto">
            <a:xfrm>
              <a:off x="1351" y="3015"/>
              <a:ext cx="80" cy="196"/>
            </a:xfrm>
            <a:custGeom>
              <a:avLst/>
              <a:gdLst>
                <a:gd name="T0" fmla="*/ 14 w 46"/>
                <a:gd name="T1" fmla="*/ 43 h 113"/>
                <a:gd name="T2" fmla="*/ 41 w 46"/>
                <a:gd name="T3" fmla="*/ 100 h 113"/>
                <a:gd name="T4" fmla="*/ 46 w 46"/>
                <a:gd name="T5" fmla="*/ 99 h 113"/>
                <a:gd name="T6" fmla="*/ 28 w 46"/>
                <a:gd name="T7" fmla="*/ 113 h 113"/>
                <a:gd name="T8" fmla="*/ 0 w 46"/>
                <a:gd name="T9" fmla="*/ 56 h 113"/>
                <a:gd name="T10" fmla="*/ 23 w 46"/>
                <a:gd name="T11" fmla="*/ 0 h 113"/>
                <a:gd name="T12" fmla="*/ 14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14" y="43"/>
                  </a:moveTo>
                  <a:cubicBezTo>
                    <a:pt x="14" y="74"/>
                    <a:pt x="26" y="100"/>
                    <a:pt x="41" y="100"/>
                  </a:cubicBezTo>
                  <a:cubicBezTo>
                    <a:pt x="43" y="100"/>
                    <a:pt x="44" y="100"/>
                    <a:pt x="46" y="99"/>
                  </a:cubicBezTo>
                  <a:cubicBezTo>
                    <a:pt x="41" y="108"/>
                    <a:pt x="35" y="113"/>
                    <a:pt x="28" y="113"/>
                  </a:cubicBezTo>
                  <a:cubicBezTo>
                    <a:pt x="13" y="113"/>
                    <a:pt x="0" y="88"/>
                    <a:pt x="0" y="56"/>
                  </a:cubicBezTo>
                  <a:cubicBezTo>
                    <a:pt x="0" y="28"/>
                    <a:pt x="10" y="5"/>
                    <a:pt x="23" y="0"/>
                  </a:cubicBezTo>
                  <a:cubicBezTo>
                    <a:pt x="17" y="10"/>
                    <a:pt x="14" y="26"/>
                    <a:pt x="14"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56">
              <a:extLst>
                <a:ext uri="{FF2B5EF4-FFF2-40B4-BE49-F238E27FC236}">
                  <a16:creationId xmlns:a16="http://schemas.microsoft.com/office/drawing/2014/main" id="{EB13AACF-6D51-4690-B33E-609627E2B6F7}"/>
                </a:ext>
              </a:extLst>
            </p:cNvPr>
            <p:cNvSpPr>
              <a:spLocks/>
            </p:cNvSpPr>
            <p:nvPr/>
          </p:nvSpPr>
          <p:spPr bwMode="auto">
            <a:xfrm>
              <a:off x="431" y="3256"/>
              <a:ext cx="268" cy="269"/>
            </a:xfrm>
            <a:custGeom>
              <a:avLst/>
              <a:gdLst>
                <a:gd name="T0" fmla="*/ 143 w 155"/>
                <a:gd name="T1" fmla="*/ 13 h 155"/>
                <a:gd name="T2" fmla="*/ 143 w 155"/>
                <a:gd name="T3" fmla="*/ 13 h 155"/>
                <a:gd name="T4" fmla="*/ 140 w 155"/>
                <a:gd name="T5" fmla="*/ 58 h 155"/>
                <a:gd name="T6" fmla="*/ 23 w 155"/>
                <a:gd name="T7" fmla="*/ 155 h 155"/>
                <a:gd name="T8" fmla="*/ 0 w 155"/>
                <a:gd name="T9" fmla="*/ 133 h 155"/>
                <a:gd name="T10" fmla="*/ 97 w 155"/>
                <a:gd name="T11" fmla="*/ 15 h 155"/>
                <a:gd name="T12" fmla="*/ 14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3"/>
                  </a:moveTo>
                  <a:cubicBezTo>
                    <a:pt x="143" y="13"/>
                    <a:pt x="143" y="13"/>
                    <a:pt x="143" y="13"/>
                  </a:cubicBezTo>
                  <a:cubicBezTo>
                    <a:pt x="155" y="26"/>
                    <a:pt x="154" y="47"/>
                    <a:pt x="140" y="58"/>
                  </a:cubicBezTo>
                  <a:cubicBezTo>
                    <a:pt x="23" y="155"/>
                    <a:pt x="23" y="155"/>
                    <a:pt x="23" y="155"/>
                  </a:cubicBezTo>
                  <a:cubicBezTo>
                    <a:pt x="0" y="133"/>
                    <a:pt x="0" y="133"/>
                    <a:pt x="0" y="133"/>
                  </a:cubicBezTo>
                  <a:cubicBezTo>
                    <a:pt x="97" y="15"/>
                    <a:pt x="97" y="15"/>
                    <a:pt x="97" y="15"/>
                  </a:cubicBezTo>
                  <a:cubicBezTo>
                    <a:pt x="109" y="1"/>
                    <a:pt x="130" y="0"/>
                    <a:pt x="14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57">
              <a:extLst>
                <a:ext uri="{FF2B5EF4-FFF2-40B4-BE49-F238E27FC236}">
                  <a16:creationId xmlns:a16="http://schemas.microsoft.com/office/drawing/2014/main" id="{6508E1D7-D4FC-4DB1-B8F2-FCA63DC7859F}"/>
                </a:ext>
              </a:extLst>
            </p:cNvPr>
            <p:cNvSpPr>
              <a:spLocks/>
            </p:cNvSpPr>
            <p:nvPr/>
          </p:nvSpPr>
          <p:spPr bwMode="auto">
            <a:xfrm>
              <a:off x="450" y="3260"/>
              <a:ext cx="249" cy="265"/>
            </a:xfrm>
            <a:custGeom>
              <a:avLst/>
              <a:gdLst>
                <a:gd name="T0" fmla="*/ 106 w 144"/>
                <a:gd name="T1" fmla="*/ 11 h 153"/>
                <a:gd name="T2" fmla="*/ 103 w 144"/>
                <a:gd name="T3" fmla="*/ 56 h 153"/>
                <a:gd name="T4" fmla="*/ 0 w 144"/>
                <a:gd name="T5" fmla="*/ 142 h 153"/>
                <a:gd name="T6" fmla="*/ 12 w 144"/>
                <a:gd name="T7" fmla="*/ 153 h 153"/>
                <a:gd name="T8" fmla="*/ 129 w 144"/>
                <a:gd name="T9" fmla="*/ 56 h 153"/>
                <a:gd name="T10" fmla="*/ 132 w 144"/>
                <a:gd name="T11" fmla="*/ 11 h 153"/>
                <a:gd name="T12" fmla="*/ 97 w 144"/>
                <a:gd name="T13" fmla="*/ 5 h 153"/>
                <a:gd name="T14" fmla="*/ 106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106" y="11"/>
                  </a:moveTo>
                  <a:cubicBezTo>
                    <a:pt x="119" y="24"/>
                    <a:pt x="117" y="45"/>
                    <a:pt x="103" y="56"/>
                  </a:cubicBezTo>
                  <a:cubicBezTo>
                    <a:pt x="0" y="142"/>
                    <a:pt x="0" y="142"/>
                    <a:pt x="0" y="142"/>
                  </a:cubicBezTo>
                  <a:cubicBezTo>
                    <a:pt x="12" y="153"/>
                    <a:pt x="12" y="153"/>
                    <a:pt x="12" y="153"/>
                  </a:cubicBezTo>
                  <a:cubicBezTo>
                    <a:pt x="129" y="56"/>
                    <a:pt x="129" y="56"/>
                    <a:pt x="129" y="56"/>
                  </a:cubicBezTo>
                  <a:cubicBezTo>
                    <a:pt x="143" y="45"/>
                    <a:pt x="144" y="24"/>
                    <a:pt x="132" y="11"/>
                  </a:cubicBezTo>
                  <a:cubicBezTo>
                    <a:pt x="122" y="1"/>
                    <a:pt x="108" y="0"/>
                    <a:pt x="97" y="5"/>
                  </a:cubicBezTo>
                  <a:cubicBezTo>
                    <a:pt x="100" y="6"/>
                    <a:pt x="103" y="8"/>
                    <a:pt x="106"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58">
              <a:extLst>
                <a:ext uri="{FF2B5EF4-FFF2-40B4-BE49-F238E27FC236}">
                  <a16:creationId xmlns:a16="http://schemas.microsoft.com/office/drawing/2014/main" id="{DCC7927C-6C0F-4989-B45E-892A3AD74282}"/>
                </a:ext>
              </a:extLst>
            </p:cNvPr>
            <p:cNvSpPr>
              <a:spLocks/>
            </p:cNvSpPr>
            <p:nvPr/>
          </p:nvSpPr>
          <p:spPr bwMode="auto">
            <a:xfrm>
              <a:off x="361" y="3418"/>
              <a:ext cx="177" cy="176"/>
            </a:xfrm>
            <a:custGeom>
              <a:avLst/>
              <a:gdLst>
                <a:gd name="T0" fmla="*/ 11 w 102"/>
                <a:gd name="T1" fmla="*/ 11 h 102"/>
                <a:gd name="T2" fmla="*/ 71 w 102"/>
                <a:gd name="T3" fmla="*/ 32 h 102"/>
                <a:gd name="T4" fmla="*/ 92 w 102"/>
                <a:gd name="T5" fmla="*/ 91 h 102"/>
                <a:gd name="T6" fmla="*/ 32 w 102"/>
                <a:gd name="T7" fmla="*/ 70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22" y="0"/>
                    <a:pt x="48" y="9"/>
                    <a:pt x="71" y="32"/>
                  </a:cubicBezTo>
                  <a:cubicBezTo>
                    <a:pt x="93" y="54"/>
                    <a:pt x="102" y="81"/>
                    <a:pt x="92" y="91"/>
                  </a:cubicBezTo>
                  <a:cubicBezTo>
                    <a:pt x="81" y="102"/>
                    <a:pt x="54" y="92"/>
                    <a:pt x="32" y="70"/>
                  </a:cubicBezTo>
                  <a:cubicBezTo>
                    <a:pt x="10" y="48"/>
                    <a:pt x="0" y="21"/>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59">
              <a:extLst>
                <a:ext uri="{FF2B5EF4-FFF2-40B4-BE49-F238E27FC236}">
                  <a16:creationId xmlns:a16="http://schemas.microsoft.com/office/drawing/2014/main" id="{FFD2731A-00FC-493E-9D6A-818671605F3C}"/>
                </a:ext>
              </a:extLst>
            </p:cNvPr>
            <p:cNvSpPr>
              <a:spLocks/>
            </p:cNvSpPr>
            <p:nvPr/>
          </p:nvSpPr>
          <p:spPr bwMode="auto">
            <a:xfrm>
              <a:off x="387" y="3421"/>
              <a:ext cx="151" cy="165"/>
            </a:xfrm>
            <a:custGeom>
              <a:avLst/>
              <a:gdLst>
                <a:gd name="T0" fmla="*/ 37 w 87"/>
                <a:gd name="T1" fmla="*/ 30 h 95"/>
                <a:gd name="T2" fmla="*/ 58 w 87"/>
                <a:gd name="T3" fmla="*/ 89 h 95"/>
                <a:gd name="T4" fmla="*/ 54 w 87"/>
                <a:gd name="T5" fmla="*/ 92 h 95"/>
                <a:gd name="T6" fmla="*/ 77 w 87"/>
                <a:gd name="T7" fmla="*/ 89 h 95"/>
                <a:gd name="T8" fmla="*/ 56 w 87"/>
                <a:gd name="T9" fmla="*/ 30 h 95"/>
                <a:gd name="T10" fmla="*/ 0 w 87"/>
                <a:gd name="T11" fmla="*/ 6 h 95"/>
                <a:gd name="T12" fmla="*/ 37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37" y="30"/>
                  </a:moveTo>
                  <a:cubicBezTo>
                    <a:pt x="59" y="52"/>
                    <a:pt x="69" y="79"/>
                    <a:pt x="58" y="89"/>
                  </a:cubicBezTo>
                  <a:cubicBezTo>
                    <a:pt x="57" y="90"/>
                    <a:pt x="55" y="91"/>
                    <a:pt x="54" y="92"/>
                  </a:cubicBezTo>
                  <a:cubicBezTo>
                    <a:pt x="64" y="95"/>
                    <a:pt x="72" y="94"/>
                    <a:pt x="77" y="89"/>
                  </a:cubicBezTo>
                  <a:cubicBezTo>
                    <a:pt x="87" y="79"/>
                    <a:pt x="78" y="52"/>
                    <a:pt x="56" y="30"/>
                  </a:cubicBezTo>
                  <a:cubicBezTo>
                    <a:pt x="36" y="10"/>
                    <a:pt x="12" y="0"/>
                    <a:pt x="0" y="6"/>
                  </a:cubicBezTo>
                  <a:cubicBezTo>
                    <a:pt x="11" y="9"/>
                    <a:pt x="25" y="18"/>
                    <a:pt x="37"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60">
              <a:extLst>
                <a:ext uri="{FF2B5EF4-FFF2-40B4-BE49-F238E27FC236}">
                  <a16:creationId xmlns:a16="http://schemas.microsoft.com/office/drawing/2014/main" id="{60C5C312-B9F0-4F9D-A5CA-FC7A2C57AAB3}"/>
                </a:ext>
              </a:extLst>
            </p:cNvPr>
            <p:cNvSpPr>
              <a:spLocks/>
            </p:cNvSpPr>
            <p:nvPr/>
          </p:nvSpPr>
          <p:spPr bwMode="auto">
            <a:xfrm>
              <a:off x="987" y="2700"/>
              <a:ext cx="269" cy="268"/>
            </a:xfrm>
            <a:custGeom>
              <a:avLst/>
              <a:gdLst>
                <a:gd name="T0" fmla="*/ 13 w 155"/>
                <a:gd name="T1" fmla="*/ 143 h 155"/>
                <a:gd name="T2" fmla="*/ 13 w 155"/>
                <a:gd name="T3" fmla="*/ 143 h 155"/>
                <a:gd name="T4" fmla="*/ 58 w 155"/>
                <a:gd name="T5" fmla="*/ 140 h 155"/>
                <a:gd name="T6" fmla="*/ 155 w 155"/>
                <a:gd name="T7" fmla="*/ 23 h 155"/>
                <a:gd name="T8" fmla="*/ 133 w 155"/>
                <a:gd name="T9" fmla="*/ 0 h 155"/>
                <a:gd name="T10" fmla="*/ 15 w 155"/>
                <a:gd name="T11" fmla="*/ 97 h 155"/>
                <a:gd name="T12" fmla="*/ 1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43"/>
                  </a:moveTo>
                  <a:cubicBezTo>
                    <a:pt x="13" y="143"/>
                    <a:pt x="13" y="143"/>
                    <a:pt x="13" y="143"/>
                  </a:cubicBezTo>
                  <a:cubicBezTo>
                    <a:pt x="26" y="155"/>
                    <a:pt x="47" y="154"/>
                    <a:pt x="58" y="140"/>
                  </a:cubicBezTo>
                  <a:cubicBezTo>
                    <a:pt x="155" y="23"/>
                    <a:pt x="155" y="23"/>
                    <a:pt x="155" y="23"/>
                  </a:cubicBezTo>
                  <a:cubicBezTo>
                    <a:pt x="133" y="0"/>
                    <a:pt x="133" y="0"/>
                    <a:pt x="133" y="0"/>
                  </a:cubicBezTo>
                  <a:cubicBezTo>
                    <a:pt x="15" y="97"/>
                    <a:pt x="15" y="97"/>
                    <a:pt x="15" y="97"/>
                  </a:cubicBezTo>
                  <a:cubicBezTo>
                    <a:pt x="1" y="109"/>
                    <a:pt x="0" y="130"/>
                    <a:pt x="1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61">
              <a:extLst>
                <a:ext uri="{FF2B5EF4-FFF2-40B4-BE49-F238E27FC236}">
                  <a16:creationId xmlns:a16="http://schemas.microsoft.com/office/drawing/2014/main" id="{C38A2128-887D-4AAF-A441-F8AA66B11019}"/>
                </a:ext>
              </a:extLst>
            </p:cNvPr>
            <p:cNvSpPr>
              <a:spLocks/>
            </p:cNvSpPr>
            <p:nvPr/>
          </p:nvSpPr>
          <p:spPr bwMode="auto">
            <a:xfrm>
              <a:off x="991" y="2719"/>
              <a:ext cx="265" cy="249"/>
            </a:xfrm>
            <a:custGeom>
              <a:avLst/>
              <a:gdLst>
                <a:gd name="T0" fmla="*/ 11 w 153"/>
                <a:gd name="T1" fmla="*/ 106 h 144"/>
                <a:gd name="T2" fmla="*/ 56 w 153"/>
                <a:gd name="T3" fmla="*/ 103 h 144"/>
                <a:gd name="T4" fmla="*/ 141 w 153"/>
                <a:gd name="T5" fmla="*/ 0 h 144"/>
                <a:gd name="T6" fmla="*/ 153 w 153"/>
                <a:gd name="T7" fmla="*/ 12 h 144"/>
                <a:gd name="T8" fmla="*/ 56 w 153"/>
                <a:gd name="T9" fmla="*/ 129 h 144"/>
                <a:gd name="T10" fmla="*/ 11 w 153"/>
                <a:gd name="T11" fmla="*/ 132 h 144"/>
                <a:gd name="T12" fmla="*/ 5 w 153"/>
                <a:gd name="T13" fmla="*/ 97 h 144"/>
                <a:gd name="T14" fmla="*/ 11 w 153"/>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4">
                  <a:moveTo>
                    <a:pt x="11" y="106"/>
                  </a:moveTo>
                  <a:cubicBezTo>
                    <a:pt x="24" y="119"/>
                    <a:pt x="45" y="117"/>
                    <a:pt x="56" y="103"/>
                  </a:cubicBezTo>
                  <a:cubicBezTo>
                    <a:pt x="141" y="0"/>
                    <a:pt x="141" y="0"/>
                    <a:pt x="141" y="0"/>
                  </a:cubicBezTo>
                  <a:cubicBezTo>
                    <a:pt x="153" y="12"/>
                    <a:pt x="153" y="12"/>
                    <a:pt x="153" y="12"/>
                  </a:cubicBezTo>
                  <a:cubicBezTo>
                    <a:pt x="56" y="129"/>
                    <a:pt x="56" y="129"/>
                    <a:pt x="56" y="129"/>
                  </a:cubicBezTo>
                  <a:cubicBezTo>
                    <a:pt x="45" y="143"/>
                    <a:pt x="24" y="144"/>
                    <a:pt x="11" y="132"/>
                  </a:cubicBezTo>
                  <a:cubicBezTo>
                    <a:pt x="1" y="122"/>
                    <a:pt x="0" y="108"/>
                    <a:pt x="5" y="97"/>
                  </a:cubicBezTo>
                  <a:cubicBezTo>
                    <a:pt x="6" y="100"/>
                    <a:pt x="8" y="103"/>
                    <a:pt x="11"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62">
              <a:extLst>
                <a:ext uri="{FF2B5EF4-FFF2-40B4-BE49-F238E27FC236}">
                  <a16:creationId xmlns:a16="http://schemas.microsoft.com/office/drawing/2014/main" id="{A5FBE10C-EEE9-4B98-A6B5-973AC4BB92D5}"/>
                </a:ext>
              </a:extLst>
            </p:cNvPr>
            <p:cNvSpPr>
              <a:spLocks/>
            </p:cNvSpPr>
            <p:nvPr/>
          </p:nvSpPr>
          <p:spPr bwMode="auto">
            <a:xfrm>
              <a:off x="1148" y="2630"/>
              <a:ext cx="177" cy="177"/>
            </a:xfrm>
            <a:custGeom>
              <a:avLst/>
              <a:gdLst>
                <a:gd name="T0" fmla="*/ 11 w 102"/>
                <a:gd name="T1" fmla="*/ 11 h 102"/>
                <a:gd name="T2" fmla="*/ 32 w 102"/>
                <a:gd name="T3" fmla="*/ 71 h 102"/>
                <a:gd name="T4" fmla="*/ 91 w 102"/>
                <a:gd name="T5" fmla="*/ 92 h 102"/>
                <a:gd name="T6" fmla="*/ 70 w 102"/>
                <a:gd name="T7" fmla="*/ 32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0" y="22"/>
                    <a:pt x="9" y="48"/>
                    <a:pt x="32" y="71"/>
                  </a:cubicBezTo>
                  <a:cubicBezTo>
                    <a:pt x="54" y="93"/>
                    <a:pt x="81" y="102"/>
                    <a:pt x="91" y="92"/>
                  </a:cubicBezTo>
                  <a:cubicBezTo>
                    <a:pt x="102" y="81"/>
                    <a:pt x="92" y="54"/>
                    <a:pt x="70" y="32"/>
                  </a:cubicBezTo>
                  <a:cubicBezTo>
                    <a:pt x="48" y="10"/>
                    <a:pt x="21" y="0"/>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63">
              <a:extLst>
                <a:ext uri="{FF2B5EF4-FFF2-40B4-BE49-F238E27FC236}">
                  <a16:creationId xmlns:a16="http://schemas.microsoft.com/office/drawing/2014/main" id="{560D7F68-57D6-4085-BDD8-7BD429CDE403}"/>
                </a:ext>
              </a:extLst>
            </p:cNvPr>
            <p:cNvSpPr>
              <a:spLocks/>
            </p:cNvSpPr>
            <p:nvPr/>
          </p:nvSpPr>
          <p:spPr bwMode="auto">
            <a:xfrm>
              <a:off x="1152" y="2656"/>
              <a:ext cx="165" cy="151"/>
            </a:xfrm>
            <a:custGeom>
              <a:avLst/>
              <a:gdLst>
                <a:gd name="T0" fmla="*/ 30 w 95"/>
                <a:gd name="T1" fmla="*/ 37 h 87"/>
                <a:gd name="T2" fmla="*/ 89 w 95"/>
                <a:gd name="T3" fmla="*/ 58 h 87"/>
                <a:gd name="T4" fmla="*/ 92 w 95"/>
                <a:gd name="T5" fmla="*/ 54 h 87"/>
                <a:gd name="T6" fmla="*/ 89 w 95"/>
                <a:gd name="T7" fmla="*/ 77 h 87"/>
                <a:gd name="T8" fmla="*/ 30 w 95"/>
                <a:gd name="T9" fmla="*/ 56 h 87"/>
                <a:gd name="T10" fmla="*/ 6 w 95"/>
                <a:gd name="T11" fmla="*/ 0 h 87"/>
                <a:gd name="T12" fmla="*/ 30 w 95"/>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5" h="87">
                  <a:moveTo>
                    <a:pt x="30" y="37"/>
                  </a:moveTo>
                  <a:cubicBezTo>
                    <a:pt x="52" y="59"/>
                    <a:pt x="79" y="69"/>
                    <a:pt x="89" y="58"/>
                  </a:cubicBezTo>
                  <a:cubicBezTo>
                    <a:pt x="90" y="57"/>
                    <a:pt x="91" y="55"/>
                    <a:pt x="92" y="54"/>
                  </a:cubicBezTo>
                  <a:cubicBezTo>
                    <a:pt x="95" y="64"/>
                    <a:pt x="94" y="72"/>
                    <a:pt x="89" y="77"/>
                  </a:cubicBezTo>
                  <a:cubicBezTo>
                    <a:pt x="79" y="87"/>
                    <a:pt x="52" y="78"/>
                    <a:pt x="30" y="56"/>
                  </a:cubicBezTo>
                  <a:cubicBezTo>
                    <a:pt x="10" y="36"/>
                    <a:pt x="0" y="12"/>
                    <a:pt x="6" y="0"/>
                  </a:cubicBezTo>
                  <a:cubicBezTo>
                    <a:pt x="9" y="11"/>
                    <a:pt x="17" y="25"/>
                    <a:pt x="30"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 name="Title 6">
            <a:extLst>
              <a:ext uri="{FF2B5EF4-FFF2-40B4-BE49-F238E27FC236}">
                <a16:creationId xmlns:a16="http://schemas.microsoft.com/office/drawing/2014/main" id="{AB918F0B-98BC-47A0-9C90-28B255F06EA5}"/>
              </a:ext>
            </a:extLst>
          </p:cNvPr>
          <p:cNvSpPr>
            <a:spLocks noGrp="1"/>
          </p:cNvSpPr>
          <p:nvPr>
            <p:ph type="title"/>
          </p:nvPr>
        </p:nvSpPr>
        <p:spPr/>
        <p:txBody>
          <a:bodyPr/>
          <a:lstStyle/>
          <a:p>
            <a:r>
              <a:rPr lang="en-US" dirty="0"/>
              <a:t>How is the </a:t>
            </a:r>
            <a:r>
              <a:rPr lang="en-US" dirty="0">
                <a:solidFill>
                  <a:schemeClr val="bg1"/>
                </a:solidFill>
              </a:rPr>
              <a:t>coronavirus spread?</a:t>
            </a:r>
          </a:p>
        </p:txBody>
      </p:sp>
      <p:sp>
        <p:nvSpPr>
          <p:cNvPr id="8" name="Text Placeholder 7">
            <a:extLst>
              <a:ext uri="{FF2B5EF4-FFF2-40B4-BE49-F238E27FC236}">
                <a16:creationId xmlns:a16="http://schemas.microsoft.com/office/drawing/2014/main" id="{475DCEE4-25DD-4197-8CDE-904243E1EBC4}"/>
              </a:ext>
            </a:extLst>
          </p:cNvPr>
          <p:cNvSpPr>
            <a:spLocks noGrp="1"/>
          </p:cNvSpPr>
          <p:nvPr>
            <p:ph type="body" sz="quarter" idx="10"/>
          </p:nvPr>
        </p:nvSpPr>
        <p:spPr/>
        <p:txBody>
          <a:bodyPr/>
          <a:lstStyle/>
          <a:p>
            <a:pPr>
              <a:lnSpc>
                <a:spcPct val="100000"/>
              </a:lnSpc>
            </a:pPr>
            <a:r>
              <a:rPr lang="pt-BR" altLang="es-MX" b="1" dirty="0"/>
              <a:t>Lorem ipsum dolor </a:t>
            </a:r>
            <a:r>
              <a:rPr lang="pt-BR" altLang="es-MX" dirty="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dirty="0">
              <a:cs typeface="Calibri Light" panose="020F0302020204030204" pitchFamily="34" charset="0"/>
            </a:endParaRPr>
          </a:p>
          <a:p>
            <a:endParaRPr lang="en-US" dirty="0"/>
          </a:p>
        </p:txBody>
      </p:sp>
      <p:grpSp>
        <p:nvGrpSpPr>
          <p:cNvPr id="9" name="Group 4">
            <a:extLst>
              <a:ext uri="{FF2B5EF4-FFF2-40B4-BE49-F238E27FC236}">
                <a16:creationId xmlns:a16="http://schemas.microsoft.com/office/drawing/2014/main" id="{93D9B92F-3C87-4EC7-8FBC-390AE687756A}"/>
              </a:ext>
            </a:extLst>
          </p:cNvPr>
          <p:cNvGrpSpPr>
            <a:grpSpLocks noChangeAspect="1"/>
          </p:cNvGrpSpPr>
          <p:nvPr/>
        </p:nvGrpSpPr>
        <p:grpSpPr bwMode="auto">
          <a:xfrm>
            <a:off x="7043738" y="1309688"/>
            <a:ext cx="4738688" cy="4491037"/>
            <a:chOff x="4437" y="825"/>
            <a:chExt cx="2985" cy="2829"/>
          </a:xfrm>
        </p:grpSpPr>
        <p:grpSp>
          <p:nvGrpSpPr>
            <p:cNvPr id="11" name="Group 205">
              <a:extLst>
                <a:ext uri="{FF2B5EF4-FFF2-40B4-BE49-F238E27FC236}">
                  <a16:creationId xmlns:a16="http://schemas.microsoft.com/office/drawing/2014/main" id="{6F97AB50-BEC9-4F59-9684-D8919FC3A762}"/>
                </a:ext>
              </a:extLst>
            </p:cNvPr>
            <p:cNvGrpSpPr>
              <a:grpSpLocks/>
            </p:cNvGrpSpPr>
            <p:nvPr/>
          </p:nvGrpSpPr>
          <p:grpSpPr bwMode="auto">
            <a:xfrm>
              <a:off x="4501" y="825"/>
              <a:ext cx="2921" cy="2829"/>
              <a:chOff x="4501" y="825"/>
              <a:chExt cx="2921" cy="2829"/>
            </a:xfrm>
          </p:grpSpPr>
          <p:sp>
            <p:nvSpPr>
              <p:cNvPr id="215" name="Freeform 5">
                <a:extLst>
                  <a:ext uri="{FF2B5EF4-FFF2-40B4-BE49-F238E27FC236}">
                    <a16:creationId xmlns:a16="http://schemas.microsoft.com/office/drawing/2014/main" id="{F7239FEC-87F1-4C3E-830E-12FE5C5DF1F5}"/>
                  </a:ext>
                </a:extLst>
              </p:cNvPr>
              <p:cNvSpPr>
                <a:spLocks/>
              </p:cNvSpPr>
              <p:nvPr/>
            </p:nvSpPr>
            <p:spPr bwMode="auto">
              <a:xfrm>
                <a:off x="4604" y="1255"/>
                <a:ext cx="2818" cy="1974"/>
              </a:xfrm>
              <a:custGeom>
                <a:avLst/>
                <a:gdLst>
                  <a:gd name="T0" fmla="*/ 857 w 1770"/>
                  <a:gd name="T1" fmla="*/ 120 h 1240"/>
                  <a:gd name="T2" fmla="*/ 413 w 1770"/>
                  <a:gd name="T3" fmla="*/ 180 h 1240"/>
                  <a:gd name="T4" fmla="*/ 257 w 1770"/>
                  <a:gd name="T5" fmla="*/ 772 h 1240"/>
                  <a:gd name="T6" fmla="*/ 403 w 1770"/>
                  <a:gd name="T7" fmla="*/ 1196 h 1240"/>
                  <a:gd name="T8" fmla="*/ 1183 w 1770"/>
                  <a:gd name="T9" fmla="*/ 1076 h 1240"/>
                  <a:gd name="T10" fmla="*/ 857 w 1770"/>
                  <a:gd name="T11" fmla="*/ 120 h 1240"/>
                </a:gdLst>
                <a:ahLst/>
                <a:cxnLst>
                  <a:cxn ang="0">
                    <a:pos x="T0" y="T1"/>
                  </a:cxn>
                  <a:cxn ang="0">
                    <a:pos x="T2" y="T3"/>
                  </a:cxn>
                  <a:cxn ang="0">
                    <a:pos x="T4" y="T5"/>
                  </a:cxn>
                  <a:cxn ang="0">
                    <a:pos x="T6" y="T7"/>
                  </a:cxn>
                  <a:cxn ang="0">
                    <a:pos x="T8" y="T9"/>
                  </a:cxn>
                  <a:cxn ang="0">
                    <a:pos x="T10" y="T11"/>
                  </a:cxn>
                </a:cxnLst>
                <a:rect l="0" t="0" r="r" b="b"/>
                <a:pathLst>
                  <a:path w="1770" h="1240">
                    <a:moveTo>
                      <a:pt x="857" y="120"/>
                    </a:moveTo>
                    <a:cubicBezTo>
                      <a:pt x="857" y="120"/>
                      <a:pt x="557" y="0"/>
                      <a:pt x="413" y="180"/>
                    </a:cubicBezTo>
                    <a:cubicBezTo>
                      <a:pt x="268" y="359"/>
                      <a:pt x="620" y="593"/>
                      <a:pt x="257" y="772"/>
                    </a:cubicBezTo>
                    <a:cubicBezTo>
                      <a:pt x="0" y="898"/>
                      <a:pt x="132" y="1240"/>
                      <a:pt x="403" y="1196"/>
                    </a:cubicBezTo>
                    <a:cubicBezTo>
                      <a:pt x="712" y="1146"/>
                      <a:pt x="502" y="972"/>
                      <a:pt x="1183" y="1076"/>
                    </a:cubicBezTo>
                    <a:cubicBezTo>
                      <a:pt x="1521" y="1127"/>
                      <a:pt x="1770" y="410"/>
                      <a:pt x="857" y="120"/>
                    </a:cubicBezTo>
                    <a:close/>
                  </a:path>
                </a:pathLst>
              </a:custGeom>
              <a:solidFill>
                <a:srgbClr val="A6C2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6">
                <a:extLst>
                  <a:ext uri="{FF2B5EF4-FFF2-40B4-BE49-F238E27FC236}">
                    <a16:creationId xmlns:a16="http://schemas.microsoft.com/office/drawing/2014/main" id="{D49DCF23-B0C5-4EEA-94E8-4E0B8AA9F75E}"/>
                  </a:ext>
                </a:extLst>
              </p:cNvPr>
              <p:cNvSpPr>
                <a:spLocks/>
              </p:cNvSpPr>
              <p:nvPr/>
            </p:nvSpPr>
            <p:spPr bwMode="auto">
              <a:xfrm>
                <a:off x="6239" y="1387"/>
                <a:ext cx="272" cy="199"/>
              </a:xfrm>
              <a:custGeom>
                <a:avLst/>
                <a:gdLst>
                  <a:gd name="T0" fmla="*/ 146 w 171"/>
                  <a:gd name="T1" fmla="*/ 57 h 125"/>
                  <a:gd name="T2" fmla="*/ 40 w 171"/>
                  <a:gd name="T3" fmla="*/ 28 h 125"/>
                  <a:gd name="T4" fmla="*/ 124 w 171"/>
                  <a:gd name="T5" fmla="*/ 122 h 125"/>
                  <a:gd name="T6" fmla="*/ 146 w 171"/>
                  <a:gd name="T7" fmla="*/ 57 h 125"/>
                </a:gdLst>
                <a:ahLst/>
                <a:cxnLst>
                  <a:cxn ang="0">
                    <a:pos x="T0" y="T1"/>
                  </a:cxn>
                  <a:cxn ang="0">
                    <a:pos x="T2" y="T3"/>
                  </a:cxn>
                  <a:cxn ang="0">
                    <a:pos x="T4" y="T5"/>
                  </a:cxn>
                  <a:cxn ang="0">
                    <a:pos x="T6" y="T7"/>
                  </a:cxn>
                </a:cxnLst>
                <a:rect l="0" t="0" r="r" b="b"/>
                <a:pathLst>
                  <a:path w="171" h="125">
                    <a:moveTo>
                      <a:pt x="146" y="57"/>
                    </a:moveTo>
                    <a:cubicBezTo>
                      <a:pt x="146" y="57"/>
                      <a:pt x="81" y="0"/>
                      <a:pt x="40" y="28"/>
                    </a:cubicBezTo>
                    <a:cubicBezTo>
                      <a:pt x="0" y="55"/>
                      <a:pt x="79" y="125"/>
                      <a:pt x="124" y="122"/>
                    </a:cubicBezTo>
                    <a:cubicBezTo>
                      <a:pt x="170" y="119"/>
                      <a:pt x="171" y="74"/>
                      <a:pt x="146" y="57"/>
                    </a:cubicBezTo>
                    <a:close/>
                  </a:path>
                </a:pathLst>
              </a:custGeom>
              <a:solidFill>
                <a:srgbClr val="CFD2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7">
                <a:extLst>
                  <a:ext uri="{FF2B5EF4-FFF2-40B4-BE49-F238E27FC236}">
                    <a16:creationId xmlns:a16="http://schemas.microsoft.com/office/drawing/2014/main" id="{338AF625-16DA-4039-91D0-7BECD7E36A85}"/>
                  </a:ext>
                </a:extLst>
              </p:cNvPr>
              <p:cNvSpPr>
                <a:spLocks/>
              </p:cNvSpPr>
              <p:nvPr/>
            </p:nvSpPr>
            <p:spPr bwMode="auto">
              <a:xfrm>
                <a:off x="6629" y="1642"/>
                <a:ext cx="161" cy="132"/>
              </a:xfrm>
              <a:custGeom>
                <a:avLst/>
                <a:gdLst>
                  <a:gd name="T0" fmla="*/ 82 w 101"/>
                  <a:gd name="T1" fmla="*/ 76 h 83"/>
                  <a:gd name="T2" fmla="*/ 85 w 101"/>
                  <a:gd name="T3" fmla="*/ 22 h 83"/>
                  <a:gd name="T4" fmla="*/ 36 w 101"/>
                  <a:gd name="T5" fmla="*/ 12 h 83"/>
                  <a:gd name="T6" fmla="*/ 55 w 101"/>
                  <a:gd name="T7" fmla="*/ 78 h 83"/>
                  <a:gd name="T8" fmla="*/ 82 w 101"/>
                  <a:gd name="T9" fmla="*/ 76 h 83"/>
                </a:gdLst>
                <a:ahLst/>
                <a:cxnLst>
                  <a:cxn ang="0">
                    <a:pos x="T0" y="T1"/>
                  </a:cxn>
                  <a:cxn ang="0">
                    <a:pos x="T2" y="T3"/>
                  </a:cxn>
                  <a:cxn ang="0">
                    <a:pos x="T4" y="T5"/>
                  </a:cxn>
                  <a:cxn ang="0">
                    <a:pos x="T6" y="T7"/>
                  </a:cxn>
                  <a:cxn ang="0">
                    <a:pos x="T8" y="T9"/>
                  </a:cxn>
                </a:cxnLst>
                <a:rect l="0" t="0" r="r" b="b"/>
                <a:pathLst>
                  <a:path w="101" h="83">
                    <a:moveTo>
                      <a:pt x="82" y="76"/>
                    </a:moveTo>
                    <a:cubicBezTo>
                      <a:pt x="100" y="63"/>
                      <a:pt x="101" y="37"/>
                      <a:pt x="85" y="22"/>
                    </a:cubicBezTo>
                    <a:cubicBezTo>
                      <a:pt x="72" y="10"/>
                      <a:pt x="54" y="0"/>
                      <a:pt x="36" y="12"/>
                    </a:cubicBezTo>
                    <a:cubicBezTo>
                      <a:pt x="0" y="34"/>
                      <a:pt x="36" y="66"/>
                      <a:pt x="55" y="78"/>
                    </a:cubicBezTo>
                    <a:cubicBezTo>
                      <a:pt x="64" y="83"/>
                      <a:pt x="76" y="80"/>
                      <a:pt x="82" y="76"/>
                    </a:cubicBezTo>
                    <a:close/>
                  </a:path>
                </a:pathLst>
              </a:custGeom>
              <a:solidFill>
                <a:srgbClr val="CFD2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8">
                <a:extLst>
                  <a:ext uri="{FF2B5EF4-FFF2-40B4-BE49-F238E27FC236}">
                    <a16:creationId xmlns:a16="http://schemas.microsoft.com/office/drawing/2014/main" id="{A68DC52C-C8E0-4EFA-9E3A-1FCE8C397B2F}"/>
                  </a:ext>
                </a:extLst>
              </p:cNvPr>
              <p:cNvSpPr>
                <a:spLocks/>
              </p:cNvSpPr>
              <p:nvPr/>
            </p:nvSpPr>
            <p:spPr bwMode="auto">
              <a:xfrm>
                <a:off x="4666" y="2691"/>
                <a:ext cx="107" cy="150"/>
              </a:xfrm>
              <a:custGeom>
                <a:avLst/>
                <a:gdLst>
                  <a:gd name="T0" fmla="*/ 44 w 67"/>
                  <a:gd name="T1" fmla="*/ 89 h 94"/>
                  <a:gd name="T2" fmla="*/ 1 w 67"/>
                  <a:gd name="T3" fmla="*/ 56 h 94"/>
                  <a:gd name="T4" fmla="*/ 25 w 67"/>
                  <a:gd name="T5" fmla="*/ 12 h 94"/>
                  <a:gd name="T6" fmla="*/ 63 w 67"/>
                  <a:gd name="T7" fmla="*/ 70 h 94"/>
                  <a:gd name="T8" fmla="*/ 44 w 67"/>
                  <a:gd name="T9" fmla="*/ 89 h 94"/>
                </a:gdLst>
                <a:ahLst/>
                <a:cxnLst>
                  <a:cxn ang="0">
                    <a:pos x="T0" y="T1"/>
                  </a:cxn>
                  <a:cxn ang="0">
                    <a:pos x="T2" y="T3"/>
                  </a:cxn>
                  <a:cxn ang="0">
                    <a:pos x="T4" y="T5"/>
                  </a:cxn>
                  <a:cxn ang="0">
                    <a:pos x="T6" y="T7"/>
                  </a:cxn>
                  <a:cxn ang="0">
                    <a:pos x="T8" y="T9"/>
                  </a:cxn>
                </a:cxnLst>
                <a:rect l="0" t="0" r="r" b="b"/>
                <a:pathLst>
                  <a:path w="67" h="94">
                    <a:moveTo>
                      <a:pt x="44" y="89"/>
                    </a:moveTo>
                    <a:cubicBezTo>
                      <a:pt x="23" y="94"/>
                      <a:pt x="2" y="78"/>
                      <a:pt x="1" y="56"/>
                    </a:cubicBezTo>
                    <a:cubicBezTo>
                      <a:pt x="0" y="38"/>
                      <a:pt x="4" y="19"/>
                      <a:pt x="25" y="12"/>
                    </a:cubicBezTo>
                    <a:cubicBezTo>
                      <a:pt x="65" y="0"/>
                      <a:pt x="67" y="47"/>
                      <a:pt x="63" y="70"/>
                    </a:cubicBezTo>
                    <a:cubicBezTo>
                      <a:pt x="61" y="80"/>
                      <a:pt x="51" y="87"/>
                      <a:pt x="44" y="89"/>
                    </a:cubicBezTo>
                    <a:close/>
                  </a:path>
                </a:pathLst>
              </a:custGeom>
              <a:solidFill>
                <a:srgbClr val="CFD2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9">
                <a:extLst>
                  <a:ext uri="{FF2B5EF4-FFF2-40B4-BE49-F238E27FC236}">
                    <a16:creationId xmlns:a16="http://schemas.microsoft.com/office/drawing/2014/main" id="{79351C17-F484-4C69-9EC3-F5C277C41828}"/>
                  </a:ext>
                </a:extLst>
              </p:cNvPr>
              <p:cNvSpPr>
                <a:spLocks/>
              </p:cNvSpPr>
              <p:nvPr/>
            </p:nvSpPr>
            <p:spPr bwMode="auto">
              <a:xfrm>
                <a:off x="6998" y="2355"/>
                <a:ext cx="112" cy="143"/>
              </a:xfrm>
              <a:custGeom>
                <a:avLst/>
                <a:gdLst>
                  <a:gd name="T0" fmla="*/ 29 w 70"/>
                  <a:gd name="T1" fmla="*/ 87 h 90"/>
                  <a:gd name="T2" fmla="*/ 69 w 70"/>
                  <a:gd name="T3" fmla="*/ 50 h 90"/>
                  <a:gd name="T4" fmla="*/ 41 w 70"/>
                  <a:gd name="T5" fmla="*/ 9 h 90"/>
                  <a:gd name="T6" fmla="*/ 8 w 70"/>
                  <a:gd name="T7" fmla="*/ 70 h 90"/>
                  <a:gd name="T8" fmla="*/ 29 w 70"/>
                  <a:gd name="T9" fmla="*/ 87 h 90"/>
                </a:gdLst>
                <a:ahLst/>
                <a:cxnLst>
                  <a:cxn ang="0">
                    <a:pos x="T0" y="T1"/>
                  </a:cxn>
                  <a:cxn ang="0">
                    <a:pos x="T2" y="T3"/>
                  </a:cxn>
                  <a:cxn ang="0">
                    <a:pos x="T4" y="T5"/>
                  </a:cxn>
                  <a:cxn ang="0">
                    <a:pos x="T6" y="T7"/>
                  </a:cxn>
                  <a:cxn ang="0">
                    <a:pos x="T8" y="T9"/>
                  </a:cxn>
                </a:cxnLst>
                <a:rect l="0" t="0" r="r" b="b"/>
                <a:pathLst>
                  <a:path w="70" h="90">
                    <a:moveTo>
                      <a:pt x="29" y="87"/>
                    </a:moveTo>
                    <a:cubicBezTo>
                      <a:pt x="51" y="90"/>
                      <a:pt x="70" y="72"/>
                      <a:pt x="69" y="50"/>
                    </a:cubicBezTo>
                    <a:cubicBezTo>
                      <a:pt x="68" y="33"/>
                      <a:pt x="62" y="13"/>
                      <a:pt x="41" y="9"/>
                    </a:cubicBezTo>
                    <a:cubicBezTo>
                      <a:pt x="0" y="0"/>
                      <a:pt x="3" y="47"/>
                      <a:pt x="8" y="70"/>
                    </a:cubicBezTo>
                    <a:cubicBezTo>
                      <a:pt x="11" y="79"/>
                      <a:pt x="22" y="86"/>
                      <a:pt x="29" y="87"/>
                    </a:cubicBezTo>
                    <a:close/>
                  </a:path>
                </a:pathLst>
              </a:custGeom>
              <a:solidFill>
                <a:srgbClr val="CFD2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10">
                <a:extLst>
                  <a:ext uri="{FF2B5EF4-FFF2-40B4-BE49-F238E27FC236}">
                    <a16:creationId xmlns:a16="http://schemas.microsoft.com/office/drawing/2014/main" id="{9BFC3DDC-4A74-4A86-9BA5-BB08DFF226AF}"/>
                  </a:ext>
                </a:extLst>
              </p:cNvPr>
              <p:cNvSpPr>
                <a:spLocks/>
              </p:cNvSpPr>
              <p:nvPr/>
            </p:nvSpPr>
            <p:spPr bwMode="auto">
              <a:xfrm>
                <a:off x="5898" y="2923"/>
                <a:ext cx="284" cy="171"/>
              </a:xfrm>
              <a:custGeom>
                <a:avLst/>
                <a:gdLst>
                  <a:gd name="T0" fmla="*/ 53 w 178"/>
                  <a:gd name="T1" fmla="*/ 94 h 107"/>
                  <a:gd name="T2" fmla="*/ 158 w 178"/>
                  <a:gd name="T3" fmla="*/ 62 h 107"/>
                  <a:gd name="T4" fmla="*/ 37 w 178"/>
                  <a:gd name="T5" fmla="*/ 27 h 107"/>
                  <a:gd name="T6" fmla="*/ 53 w 178"/>
                  <a:gd name="T7" fmla="*/ 94 h 107"/>
                </a:gdLst>
                <a:ahLst/>
                <a:cxnLst>
                  <a:cxn ang="0">
                    <a:pos x="T0" y="T1"/>
                  </a:cxn>
                  <a:cxn ang="0">
                    <a:pos x="T2" y="T3"/>
                  </a:cxn>
                  <a:cxn ang="0">
                    <a:pos x="T4" y="T5"/>
                  </a:cxn>
                  <a:cxn ang="0">
                    <a:pos x="T6" y="T7"/>
                  </a:cxn>
                </a:cxnLst>
                <a:rect l="0" t="0" r="r" b="b"/>
                <a:pathLst>
                  <a:path w="178" h="107">
                    <a:moveTo>
                      <a:pt x="53" y="94"/>
                    </a:moveTo>
                    <a:cubicBezTo>
                      <a:pt x="53" y="94"/>
                      <a:pt x="139" y="107"/>
                      <a:pt x="158" y="62"/>
                    </a:cubicBezTo>
                    <a:cubicBezTo>
                      <a:pt x="178" y="17"/>
                      <a:pt x="74" y="0"/>
                      <a:pt x="37" y="27"/>
                    </a:cubicBezTo>
                    <a:cubicBezTo>
                      <a:pt x="0" y="53"/>
                      <a:pt x="23" y="92"/>
                      <a:pt x="53" y="94"/>
                    </a:cubicBezTo>
                    <a:close/>
                  </a:path>
                </a:pathLst>
              </a:custGeom>
              <a:solidFill>
                <a:srgbClr val="CFD2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11">
                <a:extLst>
                  <a:ext uri="{FF2B5EF4-FFF2-40B4-BE49-F238E27FC236}">
                    <a16:creationId xmlns:a16="http://schemas.microsoft.com/office/drawing/2014/main" id="{8639F87D-9763-4759-8606-F1634EC012E6}"/>
                  </a:ext>
                </a:extLst>
              </p:cNvPr>
              <p:cNvSpPr>
                <a:spLocks/>
              </p:cNvSpPr>
              <p:nvPr/>
            </p:nvSpPr>
            <p:spPr bwMode="auto">
              <a:xfrm>
                <a:off x="5765" y="2962"/>
                <a:ext cx="127" cy="133"/>
              </a:xfrm>
              <a:custGeom>
                <a:avLst/>
                <a:gdLst>
                  <a:gd name="T0" fmla="*/ 1 w 80"/>
                  <a:gd name="T1" fmla="*/ 48 h 84"/>
                  <a:gd name="T2" fmla="*/ 45 w 80"/>
                  <a:gd name="T3" fmla="*/ 79 h 84"/>
                  <a:gd name="T4" fmla="*/ 79 w 80"/>
                  <a:gd name="T5" fmla="*/ 42 h 84"/>
                  <a:gd name="T6" fmla="*/ 13 w 80"/>
                  <a:gd name="T7" fmla="*/ 24 h 84"/>
                  <a:gd name="T8" fmla="*/ 1 w 80"/>
                  <a:gd name="T9" fmla="*/ 48 h 84"/>
                </a:gdLst>
                <a:ahLst/>
                <a:cxnLst>
                  <a:cxn ang="0">
                    <a:pos x="T0" y="T1"/>
                  </a:cxn>
                  <a:cxn ang="0">
                    <a:pos x="T2" y="T3"/>
                  </a:cxn>
                  <a:cxn ang="0">
                    <a:pos x="T4" y="T5"/>
                  </a:cxn>
                  <a:cxn ang="0">
                    <a:pos x="T6" y="T7"/>
                  </a:cxn>
                  <a:cxn ang="0">
                    <a:pos x="T8" y="T9"/>
                  </a:cxn>
                </a:cxnLst>
                <a:rect l="0" t="0" r="r" b="b"/>
                <a:pathLst>
                  <a:path w="80" h="84">
                    <a:moveTo>
                      <a:pt x="1" y="48"/>
                    </a:moveTo>
                    <a:cubicBezTo>
                      <a:pt x="2" y="70"/>
                      <a:pt x="24" y="84"/>
                      <a:pt x="45" y="79"/>
                    </a:cubicBezTo>
                    <a:cubicBezTo>
                      <a:pt x="62" y="74"/>
                      <a:pt x="80" y="64"/>
                      <a:pt x="79" y="42"/>
                    </a:cubicBezTo>
                    <a:cubicBezTo>
                      <a:pt x="79" y="0"/>
                      <a:pt x="33" y="13"/>
                      <a:pt x="13" y="24"/>
                    </a:cubicBezTo>
                    <a:cubicBezTo>
                      <a:pt x="4" y="28"/>
                      <a:pt x="0" y="41"/>
                      <a:pt x="1" y="48"/>
                    </a:cubicBezTo>
                    <a:close/>
                  </a:path>
                </a:pathLst>
              </a:custGeom>
              <a:solidFill>
                <a:srgbClr val="CFD2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Oval 12">
                <a:extLst>
                  <a:ext uri="{FF2B5EF4-FFF2-40B4-BE49-F238E27FC236}">
                    <a16:creationId xmlns:a16="http://schemas.microsoft.com/office/drawing/2014/main" id="{32F66620-BAC9-48F8-B3E1-9A87C0CEB5F8}"/>
                  </a:ext>
                </a:extLst>
              </p:cNvPr>
              <p:cNvSpPr>
                <a:spLocks noChangeArrowheads="1"/>
              </p:cNvSpPr>
              <p:nvPr/>
            </p:nvSpPr>
            <p:spPr bwMode="auto">
              <a:xfrm>
                <a:off x="4501" y="3543"/>
                <a:ext cx="2876" cy="111"/>
              </a:xfrm>
              <a:prstGeom prst="ellipse">
                <a:avLst/>
              </a:prstGeom>
              <a:solidFill>
                <a:srgbClr val="CFD2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13">
                <a:extLst>
                  <a:ext uri="{FF2B5EF4-FFF2-40B4-BE49-F238E27FC236}">
                    <a16:creationId xmlns:a16="http://schemas.microsoft.com/office/drawing/2014/main" id="{02EE64DF-4A11-4B1D-91B2-8EF69B9F4B40}"/>
                  </a:ext>
                </a:extLst>
              </p:cNvPr>
              <p:cNvSpPr>
                <a:spLocks/>
              </p:cNvSpPr>
              <p:nvPr/>
            </p:nvSpPr>
            <p:spPr bwMode="auto">
              <a:xfrm>
                <a:off x="6733" y="1539"/>
                <a:ext cx="477" cy="576"/>
              </a:xfrm>
              <a:custGeom>
                <a:avLst/>
                <a:gdLst>
                  <a:gd name="T0" fmla="*/ 82 w 300"/>
                  <a:gd name="T1" fmla="*/ 39 h 362"/>
                  <a:gd name="T2" fmla="*/ 82 w 300"/>
                  <a:gd name="T3" fmla="*/ 42 h 362"/>
                  <a:gd name="T4" fmla="*/ 83 w 300"/>
                  <a:gd name="T5" fmla="*/ 51 h 362"/>
                  <a:gd name="T6" fmla="*/ 88 w 300"/>
                  <a:gd name="T7" fmla="*/ 88 h 362"/>
                  <a:gd name="T8" fmla="*/ 96 w 300"/>
                  <a:gd name="T9" fmla="*/ 135 h 362"/>
                  <a:gd name="T10" fmla="*/ 116 w 300"/>
                  <a:gd name="T11" fmla="*/ 202 h 362"/>
                  <a:gd name="T12" fmla="*/ 125 w 300"/>
                  <a:gd name="T13" fmla="*/ 221 h 362"/>
                  <a:gd name="T14" fmla="*/ 135 w 300"/>
                  <a:gd name="T15" fmla="*/ 235 h 362"/>
                  <a:gd name="T16" fmla="*/ 136 w 300"/>
                  <a:gd name="T17" fmla="*/ 237 h 362"/>
                  <a:gd name="T18" fmla="*/ 137 w 300"/>
                  <a:gd name="T19" fmla="*/ 238 h 362"/>
                  <a:gd name="T20" fmla="*/ 139 w 300"/>
                  <a:gd name="T21" fmla="*/ 240 h 362"/>
                  <a:gd name="T22" fmla="*/ 141 w 300"/>
                  <a:gd name="T23" fmla="*/ 241 h 362"/>
                  <a:gd name="T24" fmla="*/ 142 w 300"/>
                  <a:gd name="T25" fmla="*/ 242 h 362"/>
                  <a:gd name="T26" fmla="*/ 147 w 300"/>
                  <a:gd name="T27" fmla="*/ 245 h 362"/>
                  <a:gd name="T28" fmla="*/ 156 w 300"/>
                  <a:gd name="T29" fmla="*/ 251 h 362"/>
                  <a:gd name="T30" fmla="*/ 188 w 300"/>
                  <a:gd name="T31" fmla="*/ 267 h 362"/>
                  <a:gd name="T32" fmla="*/ 234 w 300"/>
                  <a:gd name="T33" fmla="*/ 288 h 362"/>
                  <a:gd name="T34" fmla="*/ 280 w 300"/>
                  <a:gd name="T35" fmla="*/ 308 h 362"/>
                  <a:gd name="T36" fmla="*/ 295 w 300"/>
                  <a:gd name="T37" fmla="*/ 343 h 362"/>
                  <a:gd name="T38" fmla="*/ 257 w 300"/>
                  <a:gd name="T39" fmla="*/ 357 h 362"/>
                  <a:gd name="T40" fmla="*/ 238 w 300"/>
                  <a:gd name="T41" fmla="*/ 351 h 362"/>
                  <a:gd name="T42" fmla="*/ 188 w 300"/>
                  <a:gd name="T43" fmla="*/ 336 h 362"/>
                  <a:gd name="T44" fmla="*/ 138 w 300"/>
                  <a:gd name="T45" fmla="*/ 318 h 362"/>
                  <a:gd name="T46" fmla="*/ 119 w 300"/>
                  <a:gd name="T47" fmla="*/ 309 h 362"/>
                  <a:gd name="T48" fmla="*/ 105 w 300"/>
                  <a:gd name="T49" fmla="*/ 302 h 362"/>
                  <a:gd name="T50" fmla="*/ 103 w 300"/>
                  <a:gd name="T51" fmla="*/ 301 h 362"/>
                  <a:gd name="T52" fmla="*/ 98 w 300"/>
                  <a:gd name="T53" fmla="*/ 297 h 362"/>
                  <a:gd name="T54" fmla="*/ 90 w 300"/>
                  <a:gd name="T55" fmla="*/ 292 h 362"/>
                  <a:gd name="T56" fmla="*/ 85 w 300"/>
                  <a:gd name="T57" fmla="*/ 287 h 362"/>
                  <a:gd name="T58" fmla="*/ 72 w 300"/>
                  <a:gd name="T59" fmla="*/ 272 h 362"/>
                  <a:gd name="T60" fmla="*/ 55 w 300"/>
                  <a:gd name="T61" fmla="*/ 246 h 362"/>
                  <a:gd name="T62" fmla="*/ 48 w 300"/>
                  <a:gd name="T63" fmla="*/ 232 h 362"/>
                  <a:gd name="T64" fmla="*/ 20 w 300"/>
                  <a:gd name="T65" fmla="*/ 153 h 362"/>
                  <a:gd name="T66" fmla="*/ 9 w 300"/>
                  <a:gd name="T67" fmla="*/ 100 h 362"/>
                  <a:gd name="T68" fmla="*/ 3 w 300"/>
                  <a:gd name="T69" fmla="*/ 60 h 362"/>
                  <a:gd name="T70" fmla="*/ 2 w 300"/>
                  <a:gd name="T71" fmla="*/ 50 h 362"/>
                  <a:gd name="T72" fmla="*/ 38 w 300"/>
                  <a:gd name="T73" fmla="*/ 3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00" h="362">
                    <a:moveTo>
                      <a:pt x="82" y="39"/>
                    </a:moveTo>
                    <a:cubicBezTo>
                      <a:pt x="82" y="39"/>
                      <a:pt x="82" y="39"/>
                      <a:pt x="82" y="39"/>
                    </a:cubicBezTo>
                    <a:cubicBezTo>
                      <a:pt x="82" y="40"/>
                      <a:pt x="82" y="40"/>
                      <a:pt x="82" y="40"/>
                    </a:cubicBezTo>
                    <a:cubicBezTo>
                      <a:pt x="82" y="42"/>
                      <a:pt x="82" y="42"/>
                      <a:pt x="82" y="42"/>
                    </a:cubicBezTo>
                    <a:cubicBezTo>
                      <a:pt x="82" y="45"/>
                      <a:pt x="82" y="45"/>
                      <a:pt x="82" y="45"/>
                    </a:cubicBezTo>
                    <a:cubicBezTo>
                      <a:pt x="83" y="51"/>
                      <a:pt x="83" y="51"/>
                      <a:pt x="83" y="51"/>
                    </a:cubicBezTo>
                    <a:cubicBezTo>
                      <a:pt x="84" y="63"/>
                      <a:pt x="84" y="63"/>
                      <a:pt x="84" y="63"/>
                    </a:cubicBezTo>
                    <a:cubicBezTo>
                      <a:pt x="85" y="71"/>
                      <a:pt x="86" y="80"/>
                      <a:pt x="88" y="88"/>
                    </a:cubicBezTo>
                    <a:cubicBezTo>
                      <a:pt x="89" y="96"/>
                      <a:pt x="90" y="104"/>
                      <a:pt x="92" y="112"/>
                    </a:cubicBezTo>
                    <a:cubicBezTo>
                      <a:pt x="93" y="120"/>
                      <a:pt x="94" y="127"/>
                      <a:pt x="96" y="135"/>
                    </a:cubicBezTo>
                    <a:cubicBezTo>
                      <a:pt x="99" y="151"/>
                      <a:pt x="103" y="166"/>
                      <a:pt x="108" y="181"/>
                    </a:cubicBezTo>
                    <a:cubicBezTo>
                      <a:pt x="110" y="188"/>
                      <a:pt x="113" y="195"/>
                      <a:pt x="116" y="202"/>
                    </a:cubicBezTo>
                    <a:cubicBezTo>
                      <a:pt x="117" y="205"/>
                      <a:pt x="119" y="209"/>
                      <a:pt x="120" y="212"/>
                    </a:cubicBezTo>
                    <a:cubicBezTo>
                      <a:pt x="122" y="215"/>
                      <a:pt x="123" y="218"/>
                      <a:pt x="125" y="221"/>
                    </a:cubicBezTo>
                    <a:cubicBezTo>
                      <a:pt x="126" y="224"/>
                      <a:pt x="128" y="226"/>
                      <a:pt x="130" y="229"/>
                    </a:cubicBezTo>
                    <a:cubicBezTo>
                      <a:pt x="131" y="231"/>
                      <a:pt x="133" y="234"/>
                      <a:pt x="135" y="235"/>
                    </a:cubicBezTo>
                    <a:cubicBezTo>
                      <a:pt x="135" y="236"/>
                      <a:pt x="135" y="236"/>
                      <a:pt x="135" y="236"/>
                    </a:cubicBezTo>
                    <a:cubicBezTo>
                      <a:pt x="136" y="237"/>
                      <a:pt x="136" y="237"/>
                      <a:pt x="136" y="237"/>
                    </a:cubicBezTo>
                    <a:cubicBezTo>
                      <a:pt x="136" y="237"/>
                      <a:pt x="137" y="238"/>
                      <a:pt x="137" y="238"/>
                    </a:cubicBezTo>
                    <a:cubicBezTo>
                      <a:pt x="137" y="238"/>
                      <a:pt x="137" y="238"/>
                      <a:pt x="137" y="238"/>
                    </a:cubicBezTo>
                    <a:cubicBezTo>
                      <a:pt x="138" y="239"/>
                      <a:pt x="138" y="239"/>
                      <a:pt x="138" y="239"/>
                    </a:cubicBezTo>
                    <a:cubicBezTo>
                      <a:pt x="139" y="240"/>
                      <a:pt x="139" y="240"/>
                      <a:pt x="139" y="240"/>
                    </a:cubicBezTo>
                    <a:cubicBezTo>
                      <a:pt x="141" y="241"/>
                      <a:pt x="141" y="241"/>
                      <a:pt x="141" y="241"/>
                    </a:cubicBezTo>
                    <a:cubicBezTo>
                      <a:pt x="141" y="241"/>
                      <a:pt x="141" y="241"/>
                      <a:pt x="141" y="241"/>
                    </a:cubicBezTo>
                    <a:cubicBezTo>
                      <a:pt x="141" y="241"/>
                      <a:pt x="141" y="241"/>
                      <a:pt x="141" y="241"/>
                    </a:cubicBezTo>
                    <a:cubicBezTo>
                      <a:pt x="142" y="242"/>
                      <a:pt x="142" y="242"/>
                      <a:pt x="142" y="242"/>
                    </a:cubicBezTo>
                    <a:cubicBezTo>
                      <a:pt x="143" y="242"/>
                      <a:pt x="143" y="242"/>
                      <a:pt x="143" y="242"/>
                    </a:cubicBezTo>
                    <a:cubicBezTo>
                      <a:pt x="144" y="243"/>
                      <a:pt x="145" y="244"/>
                      <a:pt x="147" y="245"/>
                    </a:cubicBezTo>
                    <a:cubicBezTo>
                      <a:pt x="148" y="246"/>
                      <a:pt x="150" y="247"/>
                      <a:pt x="151" y="248"/>
                    </a:cubicBezTo>
                    <a:cubicBezTo>
                      <a:pt x="153" y="249"/>
                      <a:pt x="155" y="250"/>
                      <a:pt x="156" y="251"/>
                    </a:cubicBezTo>
                    <a:cubicBezTo>
                      <a:pt x="160" y="253"/>
                      <a:pt x="163" y="255"/>
                      <a:pt x="167" y="256"/>
                    </a:cubicBezTo>
                    <a:cubicBezTo>
                      <a:pt x="174" y="260"/>
                      <a:pt x="181" y="264"/>
                      <a:pt x="188" y="267"/>
                    </a:cubicBezTo>
                    <a:cubicBezTo>
                      <a:pt x="196" y="271"/>
                      <a:pt x="203" y="274"/>
                      <a:pt x="211" y="278"/>
                    </a:cubicBezTo>
                    <a:cubicBezTo>
                      <a:pt x="219" y="281"/>
                      <a:pt x="226" y="285"/>
                      <a:pt x="234" y="288"/>
                    </a:cubicBezTo>
                    <a:cubicBezTo>
                      <a:pt x="257" y="298"/>
                      <a:pt x="257" y="298"/>
                      <a:pt x="257" y="298"/>
                    </a:cubicBezTo>
                    <a:cubicBezTo>
                      <a:pt x="280" y="308"/>
                      <a:pt x="280" y="308"/>
                      <a:pt x="280" y="308"/>
                    </a:cubicBezTo>
                    <a:cubicBezTo>
                      <a:pt x="281" y="308"/>
                      <a:pt x="281" y="308"/>
                      <a:pt x="281" y="308"/>
                    </a:cubicBezTo>
                    <a:cubicBezTo>
                      <a:pt x="294" y="314"/>
                      <a:pt x="300" y="330"/>
                      <a:pt x="295" y="343"/>
                    </a:cubicBezTo>
                    <a:cubicBezTo>
                      <a:pt x="289" y="355"/>
                      <a:pt x="276" y="362"/>
                      <a:pt x="263" y="358"/>
                    </a:cubicBezTo>
                    <a:cubicBezTo>
                      <a:pt x="257" y="357"/>
                      <a:pt x="257" y="357"/>
                      <a:pt x="257" y="357"/>
                    </a:cubicBezTo>
                    <a:cubicBezTo>
                      <a:pt x="255" y="356"/>
                      <a:pt x="253" y="356"/>
                      <a:pt x="251" y="355"/>
                    </a:cubicBezTo>
                    <a:cubicBezTo>
                      <a:pt x="238" y="351"/>
                      <a:pt x="238" y="351"/>
                      <a:pt x="238" y="351"/>
                    </a:cubicBezTo>
                    <a:cubicBezTo>
                      <a:pt x="230" y="349"/>
                      <a:pt x="221" y="347"/>
                      <a:pt x="213" y="344"/>
                    </a:cubicBezTo>
                    <a:cubicBezTo>
                      <a:pt x="205" y="342"/>
                      <a:pt x="196" y="339"/>
                      <a:pt x="188" y="336"/>
                    </a:cubicBezTo>
                    <a:cubicBezTo>
                      <a:pt x="180" y="333"/>
                      <a:pt x="172" y="331"/>
                      <a:pt x="163" y="327"/>
                    </a:cubicBezTo>
                    <a:cubicBezTo>
                      <a:pt x="155" y="324"/>
                      <a:pt x="147" y="321"/>
                      <a:pt x="138" y="318"/>
                    </a:cubicBezTo>
                    <a:cubicBezTo>
                      <a:pt x="134" y="316"/>
                      <a:pt x="130" y="314"/>
                      <a:pt x="125" y="312"/>
                    </a:cubicBezTo>
                    <a:cubicBezTo>
                      <a:pt x="123" y="311"/>
                      <a:pt x="121" y="310"/>
                      <a:pt x="119" y="309"/>
                    </a:cubicBezTo>
                    <a:cubicBezTo>
                      <a:pt x="117" y="308"/>
                      <a:pt x="114" y="307"/>
                      <a:pt x="112" y="306"/>
                    </a:cubicBezTo>
                    <a:cubicBezTo>
                      <a:pt x="110" y="305"/>
                      <a:pt x="108" y="303"/>
                      <a:pt x="105" y="302"/>
                    </a:cubicBezTo>
                    <a:cubicBezTo>
                      <a:pt x="104" y="301"/>
                      <a:pt x="104" y="301"/>
                      <a:pt x="104" y="301"/>
                    </a:cubicBezTo>
                    <a:cubicBezTo>
                      <a:pt x="103" y="301"/>
                      <a:pt x="103" y="301"/>
                      <a:pt x="103" y="301"/>
                    </a:cubicBezTo>
                    <a:cubicBezTo>
                      <a:pt x="102" y="300"/>
                      <a:pt x="102" y="300"/>
                      <a:pt x="102" y="300"/>
                    </a:cubicBezTo>
                    <a:cubicBezTo>
                      <a:pt x="98" y="297"/>
                      <a:pt x="98" y="297"/>
                      <a:pt x="98" y="297"/>
                    </a:cubicBezTo>
                    <a:cubicBezTo>
                      <a:pt x="97" y="297"/>
                      <a:pt x="95" y="296"/>
                      <a:pt x="94" y="295"/>
                    </a:cubicBezTo>
                    <a:cubicBezTo>
                      <a:pt x="93" y="294"/>
                      <a:pt x="91" y="293"/>
                      <a:pt x="90" y="292"/>
                    </a:cubicBezTo>
                    <a:cubicBezTo>
                      <a:pt x="89" y="291"/>
                      <a:pt x="88" y="289"/>
                      <a:pt x="87" y="288"/>
                    </a:cubicBezTo>
                    <a:cubicBezTo>
                      <a:pt x="85" y="287"/>
                      <a:pt x="85" y="287"/>
                      <a:pt x="85" y="287"/>
                    </a:cubicBezTo>
                    <a:cubicBezTo>
                      <a:pt x="83" y="285"/>
                      <a:pt x="83" y="285"/>
                      <a:pt x="83" y="285"/>
                    </a:cubicBezTo>
                    <a:cubicBezTo>
                      <a:pt x="79" y="281"/>
                      <a:pt x="75" y="277"/>
                      <a:pt x="72" y="272"/>
                    </a:cubicBezTo>
                    <a:cubicBezTo>
                      <a:pt x="68" y="268"/>
                      <a:pt x="65" y="263"/>
                      <a:pt x="62" y="259"/>
                    </a:cubicBezTo>
                    <a:cubicBezTo>
                      <a:pt x="60" y="255"/>
                      <a:pt x="57" y="250"/>
                      <a:pt x="55" y="246"/>
                    </a:cubicBezTo>
                    <a:cubicBezTo>
                      <a:pt x="53" y="243"/>
                      <a:pt x="52" y="241"/>
                      <a:pt x="51" y="239"/>
                    </a:cubicBezTo>
                    <a:cubicBezTo>
                      <a:pt x="50" y="237"/>
                      <a:pt x="49" y="235"/>
                      <a:pt x="48" y="232"/>
                    </a:cubicBezTo>
                    <a:cubicBezTo>
                      <a:pt x="44" y="224"/>
                      <a:pt x="40" y="215"/>
                      <a:pt x="37" y="206"/>
                    </a:cubicBezTo>
                    <a:cubicBezTo>
                      <a:pt x="30" y="188"/>
                      <a:pt x="25" y="171"/>
                      <a:pt x="20" y="153"/>
                    </a:cubicBezTo>
                    <a:cubicBezTo>
                      <a:pt x="18" y="144"/>
                      <a:pt x="16" y="135"/>
                      <a:pt x="14" y="127"/>
                    </a:cubicBezTo>
                    <a:cubicBezTo>
                      <a:pt x="12" y="118"/>
                      <a:pt x="11" y="109"/>
                      <a:pt x="9" y="100"/>
                    </a:cubicBezTo>
                    <a:cubicBezTo>
                      <a:pt x="8" y="91"/>
                      <a:pt x="6" y="83"/>
                      <a:pt x="5" y="74"/>
                    </a:cubicBezTo>
                    <a:cubicBezTo>
                      <a:pt x="4" y="69"/>
                      <a:pt x="4" y="65"/>
                      <a:pt x="3" y="60"/>
                    </a:cubicBezTo>
                    <a:cubicBezTo>
                      <a:pt x="2" y="54"/>
                      <a:pt x="2" y="54"/>
                      <a:pt x="2" y="54"/>
                    </a:cubicBezTo>
                    <a:cubicBezTo>
                      <a:pt x="2" y="50"/>
                      <a:pt x="2" y="50"/>
                      <a:pt x="2" y="50"/>
                    </a:cubicBezTo>
                    <a:cubicBezTo>
                      <a:pt x="2" y="47"/>
                      <a:pt x="2" y="47"/>
                      <a:pt x="2" y="47"/>
                    </a:cubicBezTo>
                    <a:cubicBezTo>
                      <a:pt x="0" y="24"/>
                      <a:pt x="16" y="5"/>
                      <a:pt x="38" y="3"/>
                    </a:cubicBezTo>
                    <a:cubicBezTo>
                      <a:pt x="60" y="0"/>
                      <a:pt x="80" y="17"/>
                      <a:pt x="82" y="39"/>
                    </a:cubicBez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14">
                <a:extLst>
                  <a:ext uri="{FF2B5EF4-FFF2-40B4-BE49-F238E27FC236}">
                    <a16:creationId xmlns:a16="http://schemas.microsoft.com/office/drawing/2014/main" id="{A6D91014-5F2F-4AD9-8E1E-9AB81B229622}"/>
                  </a:ext>
                </a:extLst>
              </p:cNvPr>
              <p:cNvSpPr>
                <a:spLocks/>
              </p:cNvSpPr>
              <p:nvPr/>
            </p:nvSpPr>
            <p:spPr bwMode="auto">
              <a:xfrm>
                <a:off x="6892" y="1917"/>
                <a:ext cx="65" cy="43"/>
              </a:xfrm>
              <a:custGeom>
                <a:avLst/>
                <a:gdLst>
                  <a:gd name="T0" fmla="*/ 37 w 41"/>
                  <a:gd name="T1" fmla="*/ 0 h 27"/>
                  <a:gd name="T2" fmla="*/ 38 w 41"/>
                  <a:gd name="T3" fmla="*/ 1 h 27"/>
                  <a:gd name="T4" fmla="*/ 39 w 41"/>
                  <a:gd name="T5" fmla="*/ 2 h 27"/>
                  <a:gd name="T6" fmla="*/ 41 w 41"/>
                  <a:gd name="T7" fmla="*/ 3 h 27"/>
                  <a:gd name="T8" fmla="*/ 35 w 41"/>
                  <a:gd name="T9" fmla="*/ 6 h 27"/>
                  <a:gd name="T10" fmla="*/ 4 w 41"/>
                  <a:gd name="T11" fmla="*/ 26 h 27"/>
                  <a:gd name="T12" fmla="*/ 1 w 41"/>
                  <a:gd name="T13" fmla="*/ 26 h 27"/>
                  <a:gd name="T14" fmla="*/ 1 w 41"/>
                  <a:gd name="T15" fmla="*/ 23 h 27"/>
                  <a:gd name="T16" fmla="*/ 27 w 41"/>
                  <a:gd name="T17" fmla="*/ 5 h 27"/>
                  <a:gd name="T18" fmla="*/ 34 w 41"/>
                  <a:gd name="T19" fmla="*/ 2 h 27"/>
                  <a:gd name="T20" fmla="*/ 37 w 41"/>
                  <a:gd name="T21"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1" h="27">
                    <a:moveTo>
                      <a:pt x="37" y="0"/>
                    </a:moveTo>
                    <a:cubicBezTo>
                      <a:pt x="38" y="1"/>
                      <a:pt x="38" y="1"/>
                      <a:pt x="38" y="1"/>
                    </a:cubicBezTo>
                    <a:cubicBezTo>
                      <a:pt x="39" y="2"/>
                      <a:pt x="39" y="2"/>
                      <a:pt x="39" y="2"/>
                    </a:cubicBezTo>
                    <a:cubicBezTo>
                      <a:pt x="41" y="3"/>
                      <a:pt x="41" y="3"/>
                      <a:pt x="41" y="3"/>
                    </a:cubicBezTo>
                    <a:cubicBezTo>
                      <a:pt x="39" y="4"/>
                      <a:pt x="37" y="5"/>
                      <a:pt x="35" y="6"/>
                    </a:cubicBezTo>
                    <a:cubicBezTo>
                      <a:pt x="26" y="10"/>
                      <a:pt x="10" y="18"/>
                      <a:pt x="4" y="26"/>
                    </a:cubicBezTo>
                    <a:cubicBezTo>
                      <a:pt x="3" y="27"/>
                      <a:pt x="2" y="27"/>
                      <a:pt x="1" y="26"/>
                    </a:cubicBezTo>
                    <a:cubicBezTo>
                      <a:pt x="0" y="25"/>
                      <a:pt x="0" y="24"/>
                      <a:pt x="1" y="23"/>
                    </a:cubicBezTo>
                    <a:cubicBezTo>
                      <a:pt x="6" y="17"/>
                      <a:pt x="17" y="10"/>
                      <a:pt x="27" y="5"/>
                    </a:cubicBezTo>
                    <a:cubicBezTo>
                      <a:pt x="29" y="4"/>
                      <a:pt x="32" y="3"/>
                      <a:pt x="34" y="2"/>
                    </a:cubicBezTo>
                    <a:cubicBezTo>
                      <a:pt x="35" y="1"/>
                      <a:pt x="36" y="1"/>
                      <a:pt x="37" y="0"/>
                    </a:cubicBez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15">
                <a:extLst>
                  <a:ext uri="{FF2B5EF4-FFF2-40B4-BE49-F238E27FC236}">
                    <a16:creationId xmlns:a16="http://schemas.microsoft.com/office/drawing/2014/main" id="{2EF619A7-75FC-44F2-BE73-7C95199AB327}"/>
                  </a:ext>
                </a:extLst>
              </p:cNvPr>
              <p:cNvSpPr>
                <a:spLocks/>
              </p:cNvSpPr>
              <p:nvPr/>
            </p:nvSpPr>
            <p:spPr bwMode="auto">
              <a:xfrm>
                <a:off x="6896" y="1919"/>
                <a:ext cx="53" cy="8"/>
              </a:xfrm>
              <a:custGeom>
                <a:avLst/>
                <a:gdLst>
                  <a:gd name="T0" fmla="*/ 33 w 33"/>
                  <a:gd name="T1" fmla="*/ 4 h 5"/>
                  <a:gd name="T2" fmla="*/ 31 w 33"/>
                  <a:gd name="T3" fmla="*/ 5 h 5"/>
                  <a:gd name="T4" fmla="*/ 2 w 33"/>
                  <a:gd name="T5" fmla="*/ 5 h 5"/>
                  <a:gd name="T6" fmla="*/ 0 w 33"/>
                  <a:gd name="T7" fmla="*/ 3 h 5"/>
                  <a:gd name="T8" fmla="*/ 2 w 33"/>
                  <a:gd name="T9" fmla="*/ 1 h 5"/>
                  <a:gd name="T10" fmla="*/ 32 w 33"/>
                  <a:gd name="T11" fmla="*/ 1 h 5"/>
                  <a:gd name="T12" fmla="*/ 33 w 33"/>
                  <a:gd name="T13" fmla="*/ 3 h 5"/>
                  <a:gd name="T14" fmla="*/ 33 w 33"/>
                  <a:gd name="T15" fmla="*/ 4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5">
                    <a:moveTo>
                      <a:pt x="33" y="4"/>
                    </a:moveTo>
                    <a:cubicBezTo>
                      <a:pt x="33" y="4"/>
                      <a:pt x="32" y="5"/>
                      <a:pt x="31" y="5"/>
                    </a:cubicBezTo>
                    <a:cubicBezTo>
                      <a:pt x="19" y="4"/>
                      <a:pt x="2" y="5"/>
                      <a:pt x="2" y="5"/>
                    </a:cubicBezTo>
                    <a:cubicBezTo>
                      <a:pt x="1" y="5"/>
                      <a:pt x="0" y="5"/>
                      <a:pt x="0" y="3"/>
                    </a:cubicBezTo>
                    <a:cubicBezTo>
                      <a:pt x="0" y="2"/>
                      <a:pt x="1" y="1"/>
                      <a:pt x="2" y="1"/>
                    </a:cubicBezTo>
                    <a:cubicBezTo>
                      <a:pt x="3" y="1"/>
                      <a:pt x="19" y="0"/>
                      <a:pt x="32" y="1"/>
                    </a:cubicBezTo>
                    <a:cubicBezTo>
                      <a:pt x="33" y="1"/>
                      <a:pt x="33" y="2"/>
                      <a:pt x="33" y="3"/>
                    </a:cubicBezTo>
                    <a:lnTo>
                      <a:pt x="33" y="4"/>
                    </a:ln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84" name="Freeform 16">
                <a:extLst>
                  <a:ext uri="{FF2B5EF4-FFF2-40B4-BE49-F238E27FC236}">
                    <a16:creationId xmlns:a16="http://schemas.microsoft.com/office/drawing/2014/main" id="{426EB6B5-B51C-4157-A27C-EFFA9BD4879C}"/>
                  </a:ext>
                </a:extLst>
              </p:cNvPr>
              <p:cNvSpPr>
                <a:spLocks/>
              </p:cNvSpPr>
              <p:nvPr/>
            </p:nvSpPr>
            <p:spPr bwMode="auto">
              <a:xfrm>
                <a:off x="7123" y="2021"/>
                <a:ext cx="219" cy="164"/>
              </a:xfrm>
              <a:custGeom>
                <a:avLst/>
                <a:gdLst>
                  <a:gd name="T0" fmla="*/ 16 w 138"/>
                  <a:gd name="T1" fmla="*/ 5 h 103"/>
                  <a:gd name="T2" fmla="*/ 35 w 138"/>
                  <a:gd name="T3" fmla="*/ 2 h 103"/>
                  <a:gd name="T4" fmla="*/ 63 w 138"/>
                  <a:gd name="T5" fmla="*/ 3 h 103"/>
                  <a:gd name="T6" fmla="*/ 109 w 138"/>
                  <a:gd name="T7" fmla="*/ 25 h 103"/>
                  <a:gd name="T8" fmla="*/ 80 w 138"/>
                  <a:gd name="T9" fmla="*/ 25 h 103"/>
                  <a:gd name="T10" fmla="*/ 70 w 138"/>
                  <a:gd name="T11" fmla="*/ 25 h 103"/>
                  <a:gd name="T12" fmla="*/ 135 w 138"/>
                  <a:gd name="T13" fmla="*/ 54 h 103"/>
                  <a:gd name="T14" fmla="*/ 91 w 138"/>
                  <a:gd name="T15" fmla="*/ 49 h 103"/>
                  <a:gd name="T16" fmla="*/ 138 w 138"/>
                  <a:gd name="T17" fmla="*/ 74 h 103"/>
                  <a:gd name="T18" fmla="*/ 86 w 138"/>
                  <a:gd name="T19" fmla="*/ 64 h 103"/>
                  <a:gd name="T20" fmla="*/ 121 w 138"/>
                  <a:gd name="T21" fmla="*/ 88 h 103"/>
                  <a:gd name="T22" fmla="*/ 77 w 138"/>
                  <a:gd name="T23" fmla="*/ 75 h 103"/>
                  <a:gd name="T24" fmla="*/ 100 w 138"/>
                  <a:gd name="T25" fmla="*/ 97 h 103"/>
                  <a:gd name="T26" fmla="*/ 41 w 138"/>
                  <a:gd name="T27" fmla="*/ 70 h 103"/>
                  <a:gd name="T28" fmla="*/ 5 w 138"/>
                  <a:gd name="T29" fmla="*/ 43 h 103"/>
                  <a:gd name="T30" fmla="*/ 16 w 138"/>
                  <a:gd name="T31" fmla="*/ 5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8" h="103">
                    <a:moveTo>
                      <a:pt x="16" y="5"/>
                    </a:moveTo>
                    <a:cubicBezTo>
                      <a:pt x="20" y="1"/>
                      <a:pt x="28" y="3"/>
                      <a:pt x="35" y="2"/>
                    </a:cubicBezTo>
                    <a:cubicBezTo>
                      <a:pt x="43" y="0"/>
                      <a:pt x="56" y="1"/>
                      <a:pt x="63" y="3"/>
                    </a:cubicBezTo>
                    <a:cubicBezTo>
                      <a:pt x="74" y="6"/>
                      <a:pt x="105" y="17"/>
                      <a:pt x="109" y="25"/>
                    </a:cubicBezTo>
                    <a:cubicBezTo>
                      <a:pt x="113" y="34"/>
                      <a:pt x="86" y="26"/>
                      <a:pt x="80" y="25"/>
                    </a:cubicBezTo>
                    <a:cubicBezTo>
                      <a:pt x="74" y="24"/>
                      <a:pt x="70" y="25"/>
                      <a:pt x="70" y="25"/>
                    </a:cubicBezTo>
                    <a:cubicBezTo>
                      <a:pt x="70" y="25"/>
                      <a:pt x="132" y="47"/>
                      <a:pt x="135" y="54"/>
                    </a:cubicBezTo>
                    <a:cubicBezTo>
                      <a:pt x="137" y="61"/>
                      <a:pt x="100" y="52"/>
                      <a:pt x="91" y="49"/>
                    </a:cubicBezTo>
                    <a:cubicBezTo>
                      <a:pt x="91" y="49"/>
                      <a:pt x="137" y="69"/>
                      <a:pt x="138" y="74"/>
                    </a:cubicBezTo>
                    <a:cubicBezTo>
                      <a:pt x="138" y="84"/>
                      <a:pt x="86" y="64"/>
                      <a:pt x="86" y="64"/>
                    </a:cubicBezTo>
                    <a:cubicBezTo>
                      <a:pt x="86" y="64"/>
                      <a:pt x="124" y="82"/>
                      <a:pt x="121" y="88"/>
                    </a:cubicBezTo>
                    <a:cubicBezTo>
                      <a:pt x="118" y="94"/>
                      <a:pt x="77" y="75"/>
                      <a:pt x="77" y="75"/>
                    </a:cubicBezTo>
                    <a:cubicBezTo>
                      <a:pt x="77" y="75"/>
                      <a:pt x="100" y="90"/>
                      <a:pt x="100" y="97"/>
                    </a:cubicBezTo>
                    <a:cubicBezTo>
                      <a:pt x="100" y="103"/>
                      <a:pt x="49" y="75"/>
                      <a:pt x="41" y="70"/>
                    </a:cubicBezTo>
                    <a:cubicBezTo>
                      <a:pt x="34" y="64"/>
                      <a:pt x="13" y="51"/>
                      <a:pt x="5" y="43"/>
                    </a:cubicBezTo>
                    <a:cubicBezTo>
                      <a:pt x="0" y="37"/>
                      <a:pt x="5" y="14"/>
                      <a:pt x="16" y="5"/>
                    </a:cubicBez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87" name="Freeform 17">
                <a:extLst>
                  <a:ext uri="{FF2B5EF4-FFF2-40B4-BE49-F238E27FC236}">
                    <a16:creationId xmlns:a16="http://schemas.microsoft.com/office/drawing/2014/main" id="{30C5A548-B52B-4EE4-88D5-26A0FAF68D3B}"/>
                  </a:ext>
                </a:extLst>
              </p:cNvPr>
              <p:cNvSpPr>
                <a:spLocks/>
              </p:cNvSpPr>
              <p:nvPr/>
            </p:nvSpPr>
            <p:spPr bwMode="auto">
              <a:xfrm>
                <a:off x="7218" y="2075"/>
                <a:ext cx="35" cy="64"/>
              </a:xfrm>
              <a:custGeom>
                <a:avLst/>
                <a:gdLst>
                  <a:gd name="T0" fmla="*/ 1 w 22"/>
                  <a:gd name="T1" fmla="*/ 38 h 40"/>
                  <a:gd name="T2" fmla="*/ 1 w 22"/>
                  <a:gd name="T3" fmla="*/ 36 h 40"/>
                  <a:gd name="T4" fmla="*/ 18 w 22"/>
                  <a:gd name="T5" fmla="*/ 2 h 40"/>
                  <a:gd name="T6" fmla="*/ 20 w 22"/>
                  <a:gd name="T7" fmla="*/ 0 h 40"/>
                  <a:gd name="T8" fmla="*/ 22 w 22"/>
                  <a:gd name="T9" fmla="*/ 2 h 40"/>
                  <a:gd name="T10" fmla="*/ 3 w 22"/>
                  <a:gd name="T11" fmla="*/ 39 h 40"/>
                  <a:gd name="T12" fmla="*/ 1 w 22"/>
                  <a:gd name="T13" fmla="*/ 39 h 40"/>
                  <a:gd name="T14" fmla="*/ 1 w 22"/>
                  <a:gd name="T15" fmla="*/ 38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40">
                    <a:moveTo>
                      <a:pt x="1" y="38"/>
                    </a:moveTo>
                    <a:cubicBezTo>
                      <a:pt x="0" y="37"/>
                      <a:pt x="1" y="37"/>
                      <a:pt x="1" y="36"/>
                    </a:cubicBezTo>
                    <a:cubicBezTo>
                      <a:pt x="17" y="23"/>
                      <a:pt x="18" y="2"/>
                      <a:pt x="18" y="2"/>
                    </a:cubicBezTo>
                    <a:cubicBezTo>
                      <a:pt x="18" y="1"/>
                      <a:pt x="19" y="0"/>
                      <a:pt x="20" y="0"/>
                    </a:cubicBezTo>
                    <a:cubicBezTo>
                      <a:pt x="21" y="0"/>
                      <a:pt x="22" y="1"/>
                      <a:pt x="22" y="2"/>
                    </a:cubicBezTo>
                    <a:cubicBezTo>
                      <a:pt x="22" y="3"/>
                      <a:pt x="21" y="25"/>
                      <a:pt x="3" y="39"/>
                    </a:cubicBezTo>
                    <a:cubicBezTo>
                      <a:pt x="3" y="40"/>
                      <a:pt x="2" y="39"/>
                      <a:pt x="1" y="39"/>
                    </a:cubicBezTo>
                    <a:lnTo>
                      <a:pt x="1" y="38"/>
                    </a:ln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89" name="Freeform 18">
                <a:extLst>
                  <a:ext uri="{FF2B5EF4-FFF2-40B4-BE49-F238E27FC236}">
                    <a16:creationId xmlns:a16="http://schemas.microsoft.com/office/drawing/2014/main" id="{76935AAB-E29A-41F1-B104-8418BC332BDF}"/>
                  </a:ext>
                </a:extLst>
              </p:cNvPr>
              <p:cNvSpPr>
                <a:spLocks/>
              </p:cNvSpPr>
              <p:nvPr/>
            </p:nvSpPr>
            <p:spPr bwMode="auto">
              <a:xfrm>
                <a:off x="7166" y="2064"/>
                <a:ext cx="62" cy="27"/>
              </a:xfrm>
              <a:custGeom>
                <a:avLst/>
                <a:gdLst>
                  <a:gd name="T0" fmla="*/ 0 w 39"/>
                  <a:gd name="T1" fmla="*/ 12 h 17"/>
                  <a:gd name="T2" fmla="*/ 1 w 39"/>
                  <a:gd name="T3" fmla="*/ 10 h 17"/>
                  <a:gd name="T4" fmla="*/ 38 w 39"/>
                  <a:gd name="T5" fmla="*/ 13 h 17"/>
                  <a:gd name="T6" fmla="*/ 39 w 39"/>
                  <a:gd name="T7" fmla="*/ 16 h 17"/>
                  <a:gd name="T8" fmla="*/ 36 w 39"/>
                  <a:gd name="T9" fmla="*/ 16 h 17"/>
                  <a:gd name="T10" fmla="*/ 3 w 39"/>
                  <a:gd name="T11" fmla="*/ 13 h 17"/>
                  <a:gd name="T12" fmla="*/ 0 w 39"/>
                  <a:gd name="T13" fmla="*/ 12 h 17"/>
                </a:gdLst>
                <a:ahLst/>
                <a:cxnLst>
                  <a:cxn ang="0">
                    <a:pos x="T0" y="T1"/>
                  </a:cxn>
                  <a:cxn ang="0">
                    <a:pos x="T2" y="T3"/>
                  </a:cxn>
                  <a:cxn ang="0">
                    <a:pos x="T4" y="T5"/>
                  </a:cxn>
                  <a:cxn ang="0">
                    <a:pos x="T6" y="T7"/>
                  </a:cxn>
                  <a:cxn ang="0">
                    <a:pos x="T8" y="T9"/>
                  </a:cxn>
                  <a:cxn ang="0">
                    <a:pos x="T10" y="T11"/>
                  </a:cxn>
                  <a:cxn ang="0">
                    <a:pos x="T12" y="T13"/>
                  </a:cxn>
                </a:cxnLst>
                <a:rect l="0" t="0" r="r" b="b"/>
                <a:pathLst>
                  <a:path w="39" h="17">
                    <a:moveTo>
                      <a:pt x="0" y="12"/>
                    </a:moveTo>
                    <a:cubicBezTo>
                      <a:pt x="0" y="11"/>
                      <a:pt x="0" y="10"/>
                      <a:pt x="1" y="10"/>
                    </a:cubicBezTo>
                    <a:cubicBezTo>
                      <a:pt x="24" y="0"/>
                      <a:pt x="38" y="13"/>
                      <a:pt x="38" y="13"/>
                    </a:cubicBezTo>
                    <a:cubicBezTo>
                      <a:pt x="39" y="14"/>
                      <a:pt x="39" y="15"/>
                      <a:pt x="39" y="16"/>
                    </a:cubicBezTo>
                    <a:cubicBezTo>
                      <a:pt x="38" y="17"/>
                      <a:pt x="37" y="17"/>
                      <a:pt x="36" y="16"/>
                    </a:cubicBezTo>
                    <a:cubicBezTo>
                      <a:pt x="35" y="16"/>
                      <a:pt x="23" y="4"/>
                      <a:pt x="3" y="13"/>
                    </a:cubicBezTo>
                    <a:cubicBezTo>
                      <a:pt x="2" y="14"/>
                      <a:pt x="1" y="13"/>
                      <a:pt x="0" y="12"/>
                    </a:cubicBez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0" name="Freeform 19">
                <a:extLst>
                  <a:ext uri="{FF2B5EF4-FFF2-40B4-BE49-F238E27FC236}">
                    <a16:creationId xmlns:a16="http://schemas.microsoft.com/office/drawing/2014/main" id="{6C4F2C14-59BB-44C0-92CA-C31577AA8C74}"/>
                  </a:ext>
                </a:extLst>
              </p:cNvPr>
              <p:cNvSpPr>
                <a:spLocks/>
              </p:cNvSpPr>
              <p:nvPr/>
            </p:nvSpPr>
            <p:spPr bwMode="auto">
              <a:xfrm>
                <a:off x="6330" y="3350"/>
                <a:ext cx="118" cy="124"/>
              </a:xfrm>
              <a:custGeom>
                <a:avLst/>
                <a:gdLst>
                  <a:gd name="T0" fmla="*/ 38 w 118"/>
                  <a:gd name="T1" fmla="*/ 0 h 124"/>
                  <a:gd name="T2" fmla="*/ 0 w 118"/>
                  <a:gd name="T3" fmla="*/ 64 h 124"/>
                  <a:gd name="T4" fmla="*/ 70 w 118"/>
                  <a:gd name="T5" fmla="*/ 124 h 124"/>
                  <a:gd name="T6" fmla="*/ 118 w 118"/>
                  <a:gd name="T7" fmla="*/ 56 h 124"/>
                  <a:gd name="T8" fmla="*/ 38 w 118"/>
                  <a:gd name="T9" fmla="*/ 0 h 124"/>
                </a:gdLst>
                <a:ahLst/>
                <a:cxnLst>
                  <a:cxn ang="0">
                    <a:pos x="T0" y="T1"/>
                  </a:cxn>
                  <a:cxn ang="0">
                    <a:pos x="T2" y="T3"/>
                  </a:cxn>
                  <a:cxn ang="0">
                    <a:pos x="T4" y="T5"/>
                  </a:cxn>
                  <a:cxn ang="0">
                    <a:pos x="T6" y="T7"/>
                  </a:cxn>
                  <a:cxn ang="0">
                    <a:pos x="T8" y="T9"/>
                  </a:cxn>
                </a:cxnLst>
                <a:rect l="0" t="0" r="r" b="b"/>
                <a:pathLst>
                  <a:path w="118" h="124">
                    <a:moveTo>
                      <a:pt x="38" y="0"/>
                    </a:moveTo>
                    <a:lnTo>
                      <a:pt x="0" y="64"/>
                    </a:lnTo>
                    <a:lnTo>
                      <a:pt x="70" y="124"/>
                    </a:lnTo>
                    <a:lnTo>
                      <a:pt x="118" y="56"/>
                    </a:lnTo>
                    <a:lnTo>
                      <a:pt x="38" y="0"/>
                    </a:ln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1" name="Freeform 20">
                <a:extLst>
                  <a:ext uri="{FF2B5EF4-FFF2-40B4-BE49-F238E27FC236}">
                    <a16:creationId xmlns:a16="http://schemas.microsoft.com/office/drawing/2014/main" id="{11FC022D-4FC6-4C30-AB08-75A1EF9089A6}"/>
                  </a:ext>
                </a:extLst>
              </p:cNvPr>
              <p:cNvSpPr>
                <a:spLocks/>
              </p:cNvSpPr>
              <p:nvPr/>
            </p:nvSpPr>
            <p:spPr bwMode="auto">
              <a:xfrm>
                <a:off x="6637" y="2237"/>
                <a:ext cx="295" cy="717"/>
              </a:xfrm>
              <a:custGeom>
                <a:avLst/>
                <a:gdLst>
                  <a:gd name="T0" fmla="*/ 176 w 185"/>
                  <a:gd name="T1" fmla="*/ 0 h 450"/>
                  <a:gd name="T2" fmla="*/ 87 w 185"/>
                  <a:gd name="T3" fmla="*/ 421 h 450"/>
                  <a:gd name="T4" fmla="*/ 12 w 185"/>
                  <a:gd name="T5" fmla="*/ 336 h 450"/>
                  <a:gd name="T6" fmla="*/ 59 w 185"/>
                  <a:gd name="T7" fmla="*/ 41 h 450"/>
                  <a:gd name="T8" fmla="*/ 176 w 185"/>
                  <a:gd name="T9" fmla="*/ 0 h 450"/>
                </a:gdLst>
                <a:ahLst/>
                <a:cxnLst>
                  <a:cxn ang="0">
                    <a:pos x="T0" y="T1"/>
                  </a:cxn>
                  <a:cxn ang="0">
                    <a:pos x="T2" y="T3"/>
                  </a:cxn>
                  <a:cxn ang="0">
                    <a:pos x="T4" y="T5"/>
                  </a:cxn>
                  <a:cxn ang="0">
                    <a:pos x="T6" y="T7"/>
                  </a:cxn>
                  <a:cxn ang="0">
                    <a:pos x="T8" y="T9"/>
                  </a:cxn>
                </a:cxnLst>
                <a:rect l="0" t="0" r="r" b="b"/>
                <a:pathLst>
                  <a:path w="185" h="450">
                    <a:moveTo>
                      <a:pt x="176" y="0"/>
                    </a:moveTo>
                    <a:cubicBezTo>
                      <a:pt x="185" y="139"/>
                      <a:pt x="158" y="393"/>
                      <a:pt x="87" y="421"/>
                    </a:cubicBezTo>
                    <a:cubicBezTo>
                      <a:pt x="11" y="450"/>
                      <a:pt x="0" y="385"/>
                      <a:pt x="12" y="336"/>
                    </a:cubicBezTo>
                    <a:cubicBezTo>
                      <a:pt x="24" y="286"/>
                      <a:pt x="59" y="41"/>
                      <a:pt x="59" y="41"/>
                    </a:cubicBezTo>
                    <a:lnTo>
                      <a:pt x="176" y="0"/>
                    </a:ln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3" name="Freeform 21">
                <a:extLst>
                  <a:ext uri="{FF2B5EF4-FFF2-40B4-BE49-F238E27FC236}">
                    <a16:creationId xmlns:a16="http://schemas.microsoft.com/office/drawing/2014/main" id="{831DA4D1-9BA8-4A6F-B034-5DA87000B63D}"/>
                  </a:ext>
                </a:extLst>
              </p:cNvPr>
              <p:cNvSpPr>
                <a:spLocks/>
              </p:cNvSpPr>
              <p:nvPr/>
            </p:nvSpPr>
            <p:spPr bwMode="auto">
              <a:xfrm>
                <a:off x="6350" y="2764"/>
                <a:ext cx="430" cy="664"/>
              </a:xfrm>
              <a:custGeom>
                <a:avLst/>
                <a:gdLst>
                  <a:gd name="T0" fmla="*/ 270 w 270"/>
                  <a:gd name="T1" fmla="*/ 79 h 417"/>
                  <a:gd name="T2" fmla="*/ 59 w 270"/>
                  <a:gd name="T3" fmla="*/ 417 h 417"/>
                  <a:gd name="T4" fmla="*/ 0 w 270"/>
                  <a:gd name="T5" fmla="*/ 378 h 417"/>
                  <a:gd name="T6" fmla="*/ 94 w 270"/>
                  <a:gd name="T7" fmla="*/ 132 h 417"/>
                  <a:gd name="T8" fmla="*/ 200 w 270"/>
                  <a:gd name="T9" fmla="*/ 0 h 417"/>
                  <a:gd name="T10" fmla="*/ 270 w 270"/>
                  <a:gd name="T11" fmla="*/ 79 h 417"/>
                </a:gdLst>
                <a:ahLst/>
                <a:cxnLst>
                  <a:cxn ang="0">
                    <a:pos x="T0" y="T1"/>
                  </a:cxn>
                  <a:cxn ang="0">
                    <a:pos x="T2" y="T3"/>
                  </a:cxn>
                  <a:cxn ang="0">
                    <a:pos x="T4" y="T5"/>
                  </a:cxn>
                  <a:cxn ang="0">
                    <a:pos x="T6" y="T7"/>
                  </a:cxn>
                  <a:cxn ang="0">
                    <a:pos x="T8" y="T9"/>
                  </a:cxn>
                  <a:cxn ang="0">
                    <a:pos x="T10" y="T11"/>
                  </a:cxn>
                </a:cxnLst>
                <a:rect l="0" t="0" r="r" b="b"/>
                <a:pathLst>
                  <a:path w="270" h="417">
                    <a:moveTo>
                      <a:pt x="270" y="79"/>
                    </a:moveTo>
                    <a:cubicBezTo>
                      <a:pt x="59" y="417"/>
                      <a:pt x="59" y="417"/>
                      <a:pt x="59" y="417"/>
                    </a:cubicBezTo>
                    <a:cubicBezTo>
                      <a:pt x="0" y="378"/>
                      <a:pt x="0" y="378"/>
                      <a:pt x="0" y="378"/>
                    </a:cubicBezTo>
                    <a:cubicBezTo>
                      <a:pt x="25" y="316"/>
                      <a:pt x="74" y="193"/>
                      <a:pt x="94" y="132"/>
                    </a:cubicBezTo>
                    <a:cubicBezTo>
                      <a:pt x="126" y="39"/>
                      <a:pt x="200" y="0"/>
                      <a:pt x="200" y="0"/>
                    </a:cubicBezTo>
                    <a:lnTo>
                      <a:pt x="270" y="79"/>
                    </a:ln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5" name="Freeform 22">
                <a:extLst>
                  <a:ext uri="{FF2B5EF4-FFF2-40B4-BE49-F238E27FC236}">
                    <a16:creationId xmlns:a16="http://schemas.microsoft.com/office/drawing/2014/main" id="{B20047AC-1624-4B5D-978C-1FC98A6607CD}"/>
                  </a:ext>
                </a:extLst>
              </p:cNvPr>
              <p:cNvSpPr>
                <a:spLocks/>
              </p:cNvSpPr>
              <p:nvPr/>
            </p:nvSpPr>
            <p:spPr bwMode="auto">
              <a:xfrm>
                <a:off x="6366" y="2381"/>
                <a:ext cx="395" cy="996"/>
              </a:xfrm>
              <a:custGeom>
                <a:avLst/>
                <a:gdLst>
                  <a:gd name="T0" fmla="*/ 3 w 248"/>
                  <a:gd name="T1" fmla="*/ 626 h 626"/>
                  <a:gd name="T2" fmla="*/ 2 w 248"/>
                  <a:gd name="T3" fmla="*/ 626 h 626"/>
                  <a:gd name="T4" fmla="*/ 1 w 248"/>
                  <a:gd name="T5" fmla="*/ 623 h 626"/>
                  <a:gd name="T6" fmla="*/ 125 w 248"/>
                  <a:gd name="T7" fmla="*/ 328 h 626"/>
                  <a:gd name="T8" fmla="*/ 192 w 248"/>
                  <a:gd name="T9" fmla="*/ 259 h 626"/>
                  <a:gd name="T10" fmla="*/ 243 w 248"/>
                  <a:gd name="T11" fmla="*/ 2 h 626"/>
                  <a:gd name="T12" fmla="*/ 246 w 248"/>
                  <a:gd name="T13" fmla="*/ 0 h 626"/>
                  <a:gd name="T14" fmla="*/ 248 w 248"/>
                  <a:gd name="T15" fmla="*/ 3 h 626"/>
                  <a:gd name="T16" fmla="*/ 196 w 248"/>
                  <a:gd name="T17" fmla="*/ 261 h 626"/>
                  <a:gd name="T18" fmla="*/ 195 w 248"/>
                  <a:gd name="T19" fmla="*/ 262 h 626"/>
                  <a:gd name="T20" fmla="*/ 129 w 248"/>
                  <a:gd name="T21" fmla="*/ 330 h 626"/>
                  <a:gd name="T22" fmla="*/ 5 w 248"/>
                  <a:gd name="T23" fmla="*/ 625 h 626"/>
                  <a:gd name="T24" fmla="*/ 3 w 248"/>
                  <a:gd name="T25" fmla="*/ 626 h 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8" h="626">
                    <a:moveTo>
                      <a:pt x="3" y="626"/>
                    </a:moveTo>
                    <a:cubicBezTo>
                      <a:pt x="2" y="626"/>
                      <a:pt x="2" y="626"/>
                      <a:pt x="2" y="626"/>
                    </a:cubicBezTo>
                    <a:cubicBezTo>
                      <a:pt x="1" y="626"/>
                      <a:pt x="0" y="624"/>
                      <a:pt x="1" y="623"/>
                    </a:cubicBezTo>
                    <a:cubicBezTo>
                      <a:pt x="2" y="621"/>
                      <a:pt x="107" y="368"/>
                      <a:pt x="125" y="328"/>
                    </a:cubicBezTo>
                    <a:cubicBezTo>
                      <a:pt x="142" y="291"/>
                      <a:pt x="185" y="263"/>
                      <a:pt x="192" y="259"/>
                    </a:cubicBezTo>
                    <a:cubicBezTo>
                      <a:pt x="199" y="233"/>
                      <a:pt x="243" y="4"/>
                      <a:pt x="243" y="2"/>
                    </a:cubicBezTo>
                    <a:cubicBezTo>
                      <a:pt x="243" y="1"/>
                      <a:pt x="245" y="0"/>
                      <a:pt x="246" y="0"/>
                    </a:cubicBezTo>
                    <a:cubicBezTo>
                      <a:pt x="247" y="0"/>
                      <a:pt x="248" y="1"/>
                      <a:pt x="248" y="3"/>
                    </a:cubicBezTo>
                    <a:cubicBezTo>
                      <a:pt x="246" y="12"/>
                      <a:pt x="202" y="240"/>
                      <a:pt x="196" y="261"/>
                    </a:cubicBezTo>
                    <a:cubicBezTo>
                      <a:pt x="196" y="261"/>
                      <a:pt x="196" y="262"/>
                      <a:pt x="195" y="262"/>
                    </a:cubicBezTo>
                    <a:cubicBezTo>
                      <a:pt x="195" y="262"/>
                      <a:pt x="146" y="292"/>
                      <a:pt x="129" y="330"/>
                    </a:cubicBezTo>
                    <a:cubicBezTo>
                      <a:pt x="111" y="370"/>
                      <a:pt x="6" y="622"/>
                      <a:pt x="5" y="625"/>
                    </a:cubicBezTo>
                    <a:cubicBezTo>
                      <a:pt x="4" y="626"/>
                      <a:pt x="4" y="626"/>
                      <a:pt x="3" y="626"/>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7" name="Freeform 23">
                <a:extLst>
                  <a:ext uri="{FF2B5EF4-FFF2-40B4-BE49-F238E27FC236}">
                    <a16:creationId xmlns:a16="http://schemas.microsoft.com/office/drawing/2014/main" id="{C446498D-1BB2-4761-949A-6464F666C6E4}"/>
                  </a:ext>
                </a:extLst>
              </p:cNvPr>
              <p:cNvSpPr>
                <a:spLocks/>
              </p:cNvSpPr>
              <p:nvPr/>
            </p:nvSpPr>
            <p:spPr bwMode="auto">
              <a:xfrm>
                <a:off x="6401" y="3508"/>
                <a:ext cx="27" cy="39"/>
              </a:xfrm>
              <a:custGeom>
                <a:avLst/>
                <a:gdLst>
                  <a:gd name="T0" fmla="*/ 11 w 17"/>
                  <a:gd name="T1" fmla="*/ 24 h 25"/>
                  <a:gd name="T2" fmla="*/ 11 w 17"/>
                  <a:gd name="T3" fmla="*/ 22 h 25"/>
                  <a:gd name="T4" fmla="*/ 1 w 17"/>
                  <a:gd name="T5" fmla="*/ 5 h 25"/>
                  <a:gd name="T6" fmla="*/ 1 w 17"/>
                  <a:gd name="T7" fmla="*/ 1 h 25"/>
                  <a:gd name="T8" fmla="*/ 5 w 17"/>
                  <a:gd name="T9" fmla="*/ 1 h 25"/>
                  <a:gd name="T10" fmla="*/ 16 w 17"/>
                  <a:gd name="T11" fmla="*/ 22 h 25"/>
                  <a:gd name="T12" fmla="*/ 13 w 17"/>
                  <a:gd name="T13" fmla="*/ 25 h 25"/>
                  <a:gd name="T14" fmla="*/ 11 w 17"/>
                  <a:gd name="T15" fmla="*/ 24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25">
                    <a:moveTo>
                      <a:pt x="11" y="24"/>
                    </a:moveTo>
                    <a:cubicBezTo>
                      <a:pt x="11" y="23"/>
                      <a:pt x="11" y="23"/>
                      <a:pt x="11" y="22"/>
                    </a:cubicBezTo>
                    <a:cubicBezTo>
                      <a:pt x="11" y="17"/>
                      <a:pt x="5" y="9"/>
                      <a:pt x="1" y="5"/>
                    </a:cubicBezTo>
                    <a:cubicBezTo>
                      <a:pt x="0" y="4"/>
                      <a:pt x="0" y="2"/>
                      <a:pt x="1" y="1"/>
                    </a:cubicBezTo>
                    <a:cubicBezTo>
                      <a:pt x="2" y="0"/>
                      <a:pt x="4" y="0"/>
                      <a:pt x="5" y="1"/>
                    </a:cubicBezTo>
                    <a:cubicBezTo>
                      <a:pt x="6" y="2"/>
                      <a:pt x="17" y="14"/>
                      <a:pt x="16" y="22"/>
                    </a:cubicBezTo>
                    <a:cubicBezTo>
                      <a:pt x="16" y="24"/>
                      <a:pt x="15" y="25"/>
                      <a:pt x="13" y="25"/>
                    </a:cubicBezTo>
                    <a:cubicBezTo>
                      <a:pt x="13" y="25"/>
                      <a:pt x="12" y="24"/>
                      <a:pt x="11"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99" name="Freeform 24">
                <a:extLst>
                  <a:ext uri="{FF2B5EF4-FFF2-40B4-BE49-F238E27FC236}">
                    <a16:creationId xmlns:a16="http://schemas.microsoft.com/office/drawing/2014/main" id="{6BD2CF7C-E2F2-42CF-B592-0D5E878661C5}"/>
                  </a:ext>
                </a:extLst>
              </p:cNvPr>
              <p:cNvSpPr>
                <a:spLocks/>
              </p:cNvSpPr>
              <p:nvPr/>
            </p:nvSpPr>
            <p:spPr bwMode="auto">
              <a:xfrm>
                <a:off x="6253" y="3398"/>
                <a:ext cx="269" cy="205"/>
              </a:xfrm>
              <a:custGeom>
                <a:avLst/>
                <a:gdLst>
                  <a:gd name="T0" fmla="*/ 169 w 169"/>
                  <a:gd name="T1" fmla="*/ 129 h 129"/>
                  <a:gd name="T2" fmla="*/ 40 w 169"/>
                  <a:gd name="T3" fmla="*/ 129 h 129"/>
                  <a:gd name="T4" fmla="*/ 8 w 169"/>
                  <a:gd name="T5" fmla="*/ 73 h 129"/>
                  <a:gd name="T6" fmla="*/ 6 w 169"/>
                  <a:gd name="T7" fmla="*/ 69 h 129"/>
                  <a:gd name="T8" fmla="*/ 1 w 169"/>
                  <a:gd name="T9" fmla="*/ 48 h 129"/>
                  <a:gd name="T10" fmla="*/ 3 w 169"/>
                  <a:gd name="T11" fmla="*/ 43 h 129"/>
                  <a:gd name="T12" fmla="*/ 32 w 169"/>
                  <a:gd name="T13" fmla="*/ 19 h 129"/>
                  <a:gd name="T14" fmla="*/ 32 w 169"/>
                  <a:gd name="T15" fmla="*/ 19 h 129"/>
                  <a:gd name="T16" fmla="*/ 36 w 169"/>
                  <a:gd name="T17" fmla="*/ 16 h 129"/>
                  <a:gd name="T18" fmla="*/ 51 w 169"/>
                  <a:gd name="T19" fmla="*/ 3 h 129"/>
                  <a:gd name="T20" fmla="*/ 83 w 169"/>
                  <a:gd name="T21" fmla="*/ 39 h 129"/>
                  <a:gd name="T22" fmla="*/ 105 w 169"/>
                  <a:gd name="T23" fmla="*/ 53 h 129"/>
                  <a:gd name="T24" fmla="*/ 91 w 169"/>
                  <a:gd name="T25" fmla="*/ 77 h 129"/>
                  <a:gd name="T26" fmla="*/ 141 w 169"/>
                  <a:gd name="T27" fmla="*/ 92 h 129"/>
                  <a:gd name="T28" fmla="*/ 167 w 169"/>
                  <a:gd name="T29" fmla="*/ 120 h 129"/>
                  <a:gd name="T30" fmla="*/ 169 w 169"/>
                  <a:gd name="T31" fmla="*/ 129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9" h="129">
                    <a:moveTo>
                      <a:pt x="169" y="129"/>
                    </a:moveTo>
                    <a:cubicBezTo>
                      <a:pt x="40" y="129"/>
                      <a:pt x="40" y="129"/>
                      <a:pt x="40" y="129"/>
                    </a:cubicBezTo>
                    <a:cubicBezTo>
                      <a:pt x="40" y="129"/>
                      <a:pt x="19" y="97"/>
                      <a:pt x="8" y="73"/>
                    </a:cubicBezTo>
                    <a:cubicBezTo>
                      <a:pt x="7" y="71"/>
                      <a:pt x="7" y="70"/>
                      <a:pt x="6" y="69"/>
                    </a:cubicBezTo>
                    <a:cubicBezTo>
                      <a:pt x="2" y="60"/>
                      <a:pt x="0" y="52"/>
                      <a:pt x="1" y="48"/>
                    </a:cubicBezTo>
                    <a:cubicBezTo>
                      <a:pt x="1" y="47"/>
                      <a:pt x="2" y="45"/>
                      <a:pt x="3" y="43"/>
                    </a:cubicBezTo>
                    <a:cubicBezTo>
                      <a:pt x="9" y="35"/>
                      <a:pt x="23" y="25"/>
                      <a:pt x="32" y="19"/>
                    </a:cubicBezTo>
                    <a:cubicBezTo>
                      <a:pt x="32" y="19"/>
                      <a:pt x="32" y="19"/>
                      <a:pt x="32" y="19"/>
                    </a:cubicBezTo>
                    <a:cubicBezTo>
                      <a:pt x="33" y="18"/>
                      <a:pt x="34" y="17"/>
                      <a:pt x="36" y="16"/>
                    </a:cubicBezTo>
                    <a:cubicBezTo>
                      <a:pt x="39" y="14"/>
                      <a:pt x="51" y="3"/>
                      <a:pt x="51" y="3"/>
                    </a:cubicBezTo>
                    <a:cubicBezTo>
                      <a:pt x="65" y="0"/>
                      <a:pt x="83" y="39"/>
                      <a:pt x="83" y="39"/>
                    </a:cubicBezTo>
                    <a:cubicBezTo>
                      <a:pt x="83" y="39"/>
                      <a:pt x="106" y="37"/>
                      <a:pt x="105" y="53"/>
                    </a:cubicBezTo>
                    <a:cubicBezTo>
                      <a:pt x="105" y="59"/>
                      <a:pt x="91" y="77"/>
                      <a:pt x="91" y="77"/>
                    </a:cubicBezTo>
                    <a:cubicBezTo>
                      <a:pt x="91" y="77"/>
                      <a:pt x="128" y="85"/>
                      <a:pt x="141" y="92"/>
                    </a:cubicBezTo>
                    <a:cubicBezTo>
                      <a:pt x="158" y="102"/>
                      <a:pt x="165" y="112"/>
                      <a:pt x="167" y="120"/>
                    </a:cubicBezTo>
                    <a:cubicBezTo>
                      <a:pt x="169" y="125"/>
                      <a:pt x="169" y="129"/>
                      <a:pt x="169" y="129"/>
                    </a:cubicBezTo>
                    <a:close/>
                  </a:path>
                </a:pathLst>
              </a:custGeom>
              <a:solidFill>
                <a:srgbClr val="007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2" name="Freeform 25">
                <a:extLst>
                  <a:ext uri="{FF2B5EF4-FFF2-40B4-BE49-F238E27FC236}">
                    <a16:creationId xmlns:a16="http://schemas.microsoft.com/office/drawing/2014/main" id="{9CBF4548-3E40-4587-8572-0BA1522E0979}"/>
                  </a:ext>
                </a:extLst>
              </p:cNvPr>
              <p:cNvSpPr>
                <a:spLocks/>
              </p:cNvSpPr>
              <p:nvPr/>
            </p:nvSpPr>
            <p:spPr bwMode="auto">
              <a:xfrm>
                <a:off x="6263" y="3423"/>
                <a:ext cx="52" cy="91"/>
              </a:xfrm>
              <a:custGeom>
                <a:avLst/>
                <a:gdLst>
                  <a:gd name="T0" fmla="*/ 24 w 33"/>
                  <a:gd name="T1" fmla="*/ 39 h 57"/>
                  <a:gd name="T2" fmla="*/ 2 w 33"/>
                  <a:gd name="T3" fmla="*/ 57 h 57"/>
                  <a:gd name="T4" fmla="*/ 0 w 33"/>
                  <a:gd name="T5" fmla="*/ 53 h 57"/>
                  <a:gd name="T6" fmla="*/ 20 w 33"/>
                  <a:gd name="T7" fmla="*/ 37 h 57"/>
                  <a:gd name="T8" fmla="*/ 26 w 33"/>
                  <a:gd name="T9" fmla="*/ 3 h 57"/>
                  <a:gd name="T10" fmla="*/ 26 w 33"/>
                  <a:gd name="T11" fmla="*/ 3 h 57"/>
                  <a:gd name="T12" fmla="*/ 30 w 33"/>
                  <a:gd name="T13" fmla="*/ 0 h 57"/>
                  <a:gd name="T14" fmla="*/ 24 w 33"/>
                  <a:gd name="T15" fmla="*/ 39 h 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57">
                    <a:moveTo>
                      <a:pt x="24" y="39"/>
                    </a:moveTo>
                    <a:cubicBezTo>
                      <a:pt x="18" y="49"/>
                      <a:pt x="9" y="54"/>
                      <a:pt x="2" y="57"/>
                    </a:cubicBezTo>
                    <a:cubicBezTo>
                      <a:pt x="1" y="55"/>
                      <a:pt x="1" y="54"/>
                      <a:pt x="0" y="53"/>
                    </a:cubicBezTo>
                    <a:cubicBezTo>
                      <a:pt x="7" y="51"/>
                      <a:pt x="15" y="46"/>
                      <a:pt x="20" y="37"/>
                    </a:cubicBezTo>
                    <a:cubicBezTo>
                      <a:pt x="28" y="24"/>
                      <a:pt x="28" y="11"/>
                      <a:pt x="26" y="3"/>
                    </a:cubicBezTo>
                    <a:cubicBezTo>
                      <a:pt x="26" y="3"/>
                      <a:pt x="26" y="3"/>
                      <a:pt x="26" y="3"/>
                    </a:cubicBezTo>
                    <a:cubicBezTo>
                      <a:pt x="27" y="2"/>
                      <a:pt x="28" y="1"/>
                      <a:pt x="30" y="0"/>
                    </a:cubicBezTo>
                    <a:cubicBezTo>
                      <a:pt x="32" y="10"/>
                      <a:pt x="33" y="24"/>
                      <a:pt x="24" y="39"/>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3" name="Freeform 26">
                <a:extLst>
                  <a:ext uri="{FF2B5EF4-FFF2-40B4-BE49-F238E27FC236}">
                    <a16:creationId xmlns:a16="http://schemas.microsoft.com/office/drawing/2014/main" id="{3D685ACC-9B7C-44F0-A354-ADCAD36A0036}"/>
                  </a:ext>
                </a:extLst>
              </p:cNvPr>
              <p:cNvSpPr>
                <a:spLocks/>
              </p:cNvSpPr>
              <p:nvPr/>
            </p:nvSpPr>
            <p:spPr bwMode="auto">
              <a:xfrm>
                <a:off x="6395" y="3516"/>
                <a:ext cx="27" cy="11"/>
              </a:xfrm>
              <a:custGeom>
                <a:avLst/>
                <a:gdLst>
                  <a:gd name="T0" fmla="*/ 3 w 17"/>
                  <a:gd name="T1" fmla="*/ 7 h 7"/>
                  <a:gd name="T2" fmla="*/ 0 w 17"/>
                  <a:gd name="T3" fmla="*/ 5 h 7"/>
                  <a:gd name="T4" fmla="*/ 3 w 17"/>
                  <a:gd name="T5" fmla="*/ 2 h 7"/>
                  <a:gd name="T6" fmla="*/ 14 w 17"/>
                  <a:gd name="T7" fmla="*/ 0 h 7"/>
                  <a:gd name="T8" fmla="*/ 17 w 17"/>
                  <a:gd name="T9" fmla="*/ 3 h 7"/>
                  <a:gd name="T10" fmla="*/ 14 w 17"/>
                  <a:gd name="T11" fmla="*/ 6 h 7"/>
                  <a:gd name="T12" fmla="*/ 3 w 17"/>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17" h="7">
                    <a:moveTo>
                      <a:pt x="3" y="7"/>
                    </a:moveTo>
                    <a:cubicBezTo>
                      <a:pt x="2" y="7"/>
                      <a:pt x="1" y="6"/>
                      <a:pt x="0" y="5"/>
                    </a:cubicBezTo>
                    <a:cubicBezTo>
                      <a:pt x="0" y="3"/>
                      <a:pt x="1" y="2"/>
                      <a:pt x="3" y="2"/>
                    </a:cubicBezTo>
                    <a:cubicBezTo>
                      <a:pt x="14" y="0"/>
                      <a:pt x="14" y="0"/>
                      <a:pt x="14" y="0"/>
                    </a:cubicBezTo>
                    <a:cubicBezTo>
                      <a:pt x="15" y="0"/>
                      <a:pt x="17" y="1"/>
                      <a:pt x="17" y="3"/>
                    </a:cubicBezTo>
                    <a:cubicBezTo>
                      <a:pt x="17" y="4"/>
                      <a:pt x="16" y="6"/>
                      <a:pt x="14" y="6"/>
                    </a:cubicBezTo>
                    <a:cubicBezTo>
                      <a:pt x="3" y="7"/>
                      <a:pt x="3" y="7"/>
                      <a:pt x="3"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7" name="Freeform 27">
                <a:extLst>
                  <a:ext uri="{FF2B5EF4-FFF2-40B4-BE49-F238E27FC236}">
                    <a16:creationId xmlns:a16="http://schemas.microsoft.com/office/drawing/2014/main" id="{A821A4CC-6086-4923-B782-606FAFC0A530}"/>
                  </a:ext>
                </a:extLst>
              </p:cNvPr>
              <p:cNvSpPr>
                <a:spLocks/>
              </p:cNvSpPr>
              <p:nvPr/>
            </p:nvSpPr>
            <p:spPr bwMode="auto">
              <a:xfrm>
                <a:off x="6385" y="3501"/>
                <a:ext cx="28" cy="11"/>
              </a:xfrm>
              <a:custGeom>
                <a:avLst/>
                <a:gdLst>
                  <a:gd name="T0" fmla="*/ 3 w 17"/>
                  <a:gd name="T1" fmla="*/ 7 h 7"/>
                  <a:gd name="T2" fmla="*/ 0 w 17"/>
                  <a:gd name="T3" fmla="*/ 5 h 7"/>
                  <a:gd name="T4" fmla="*/ 3 w 17"/>
                  <a:gd name="T5" fmla="*/ 2 h 7"/>
                  <a:gd name="T6" fmla="*/ 14 w 17"/>
                  <a:gd name="T7" fmla="*/ 1 h 7"/>
                  <a:gd name="T8" fmla="*/ 17 w 17"/>
                  <a:gd name="T9" fmla="*/ 3 h 7"/>
                  <a:gd name="T10" fmla="*/ 14 w 17"/>
                  <a:gd name="T11" fmla="*/ 6 h 7"/>
                  <a:gd name="T12" fmla="*/ 3 w 17"/>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17" h="7">
                    <a:moveTo>
                      <a:pt x="3" y="7"/>
                    </a:moveTo>
                    <a:cubicBezTo>
                      <a:pt x="2" y="7"/>
                      <a:pt x="1" y="6"/>
                      <a:pt x="0" y="5"/>
                    </a:cubicBezTo>
                    <a:cubicBezTo>
                      <a:pt x="0" y="3"/>
                      <a:pt x="1" y="2"/>
                      <a:pt x="3" y="2"/>
                    </a:cubicBezTo>
                    <a:cubicBezTo>
                      <a:pt x="14" y="1"/>
                      <a:pt x="14" y="1"/>
                      <a:pt x="14" y="1"/>
                    </a:cubicBezTo>
                    <a:cubicBezTo>
                      <a:pt x="15" y="0"/>
                      <a:pt x="17" y="2"/>
                      <a:pt x="17" y="3"/>
                    </a:cubicBezTo>
                    <a:cubicBezTo>
                      <a:pt x="17" y="5"/>
                      <a:pt x="16" y="6"/>
                      <a:pt x="14" y="6"/>
                    </a:cubicBezTo>
                    <a:cubicBezTo>
                      <a:pt x="3" y="7"/>
                      <a:pt x="3" y="7"/>
                      <a:pt x="3"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8" name="Freeform 28">
                <a:extLst>
                  <a:ext uri="{FF2B5EF4-FFF2-40B4-BE49-F238E27FC236}">
                    <a16:creationId xmlns:a16="http://schemas.microsoft.com/office/drawing/2014/main" id="{9EF4E182-895D-4E84-B63C-5EE393FFE001}"/>
                  </a:ext>
                </a:extLst>
              </p:cNvPr>
              <p:cNvSpPr>
                <a:spLocks/>
              </p:cNvSpPr>
              <p:nvPr/>
            </p:nvSpPr>
            <p:spPr bwMode="auto">
              <a:xfrm>
                <a:off x="6416" y="3524"/>
                <a:ext cx="27" cy="9"/>
              </a:xfrm>
              <a:custGeom>
                <a:avLst/>
                <a:gdLst>
                  <a:gd name="T0" fmla="*/ 2 w 17"/>
                  <a:gd name="T1" fmla="*/ 6 h 6"/>
                  <a:gd name="T2" fmla="*/ 0 w 17"/>
                  <a:gd name="T3" fmla="*/ 4 h 6"/>
                  <a:gd name="T4" fmla="*/ 3 w 17"/>
                  <a:gd name="T5" fmla="*/ 1 h 6"/>
                  <a:gd name="T6" fmla="*/ 13 w 17"/>
                  <a:gd name="T7" fmla="*/ 0 h 6"/>
                  <a:gd name="T8" fmla="*/ 16 w 17"/>
                  <a:gd name="T9" fmla="*/ 2 h 6"/>
                  <a:gd name="T10" fmla="*/ 14 w 17"/>
                  <a:gd name="T11" fmla="*/ 5 h 6"/>
                  <a:gd name="T12" fmla="*/ 3 w 17"/>
                  <a:gd name="T13" fmla="*/ 6 h 6"/>
                  <a:gd name="T14" fmla="*/ 2 w 17"/>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6">
                    <a:moveTo>
                      <a:pt x="2" y="6"/>
                    </a:moveTo>
                    <a:cubicBezTo>
                      <a:pt x="1" y="6"/>
                      <a:pt x="0" y="5"/>
                      <a:pt x="0" y="4"/>
                    </a:cubicBezTo>
                    <a:cubicBezTo>
                      <a:pt x="0" y="2"/>
                      <a:pt x="1" y="1"/>
                      <a:pt x="3" y="1"/>
                    </a:cubicBezTo>
                    <a:cubicBezTo>
                      <a:pt x="13" y="0"/>
                      <a:pt x="13" y="0"/>
                      <a:pt x="13" y="0"/>
                    </a:cubicBezTo>
                    <a:cubicBezTo>
                      <a:pt x="15" y="0"/>
                      <a:pt x="16" y="1"/>
                      <a:pt x="16" y="2"/>
                    </a:cubicBezTo>
                    <a:cubicBezTo>
                      <a:pt x="17" y="4"/>
                      <a:pt x="15" y="5"/>
                      <a:pt x="14" y="5"/>
                    </a:cubicBezTo>
                    <a:cubicBezTo>
                      <a:pt x="3" y="6"/>
                      <a:pt x="3" y="6"/>
                      <a:pt x="3" y="6"/>
                    </a:cubicBezTo>
                    <a:lnTo>
                      <a:pt x="2"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09" name="Freeform 29">
                <a:extLst>
                  <a:ext uri="{FF2B5EF4-FFF2-40B4-BE49-F238E27FC236}">
                    <a16:creationId xmlns:a16="http://schemas.microsoft.com/office/drawing/2014/main" id="{D6DC1B24-649C-4CB6-9C77-67DFB06C3329}"/>
                  </a:ext>
                </a:extLst>
              </p:cNvPr>
              <p:cNvSpPr>
                <a:spLocks/>
              </p:cNvSpPr>
              <p:nvPr/>
            </p:nvSpPr>
            <p:spPr bwMode="auto">
              <a:xfrm>
                <a:off x="6436" y="3530"/>
                <a:ext cx="26" cy="9"/>
              </a:xfrm>
              <a:custGeom>
                <a:avLst/>
                <a:gdLst>
                  <a:gd name="T0" fmla="*/ 2 w 16"/>
                  <a:gd name="T1" fmla="*/ 6 h 6"/>
                  <a:gd name="T2" fmla="*/ 0 w 16"/>
                  <a:gd name="T3" fmla="*/ 4 h 6"/>
                  <a:gd name="T4" fmla="*/ 2 w 16"/>
                  <a:gd name="T5" fmla="*/ 1 h 6"/>
                  <a:gd name="T6" fmla="*/ 13 w 16"/>
                  <a:gd name="T7" fmla="*/ 0 h 6"/>
                  <a:gd name="T8" fmla="*/ 16 w 16"/>
                  <a:gd name="T9" fmla="*/ 2 h 6"/>
                  <a:gd name="T10" fmla="*/ 14 w 16"/>
                  <a:gd name="T11" fmla="*/ 5 h 6"/>
                  <a:gd name="T12" fmla="*/ 3 w 16"/>
                  <a:gd name="T13" fmla="*/ 6 h 6"/>
                  <a:gd name="T14" fmla="*/ 2 w 16"/>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6">
                    <a:moveTo>
                      <a:pt x="2" y="6"/>
                    </a:moveTo>
                    <a:cubicBezTo>
                      <a:pt x="1" y="6"/>
                      <a:pt x="0" y="5"/>
                      <a:pt x="0" y="4"/>
                    </a:cubicBezTo>
                    <a:cubicBezTo>
                      <a:pt x="0" y="2"/>
                      <a:pt x="1" y="1"/>
                      <a:pt x="2" y="1"/>
                    </a:cubicBezTo>
                    <a:cubicBezTo>
                      <a:pt x="13" y="0"/>
                      <a:pt x="13" y="0"/>
                      <a:pt x="13" y="0"/>
                    </a:cubicBezTo>
                    <a:cubicBezTo>
                      <a:pt x="15" y="0"/>
                      <a:pt x="16" y="1"/>
                      <a:pt x="16" y="2"/>
                    </a:cubicBezTo>
                    <a:cubicBezTo>
                      <a:pt x="16" y="4"/>
                      <a:pt x="15" y="5"/>
                      <a:pt x="14" y="5"/>
                    </a:cubicBezTo>
                    <a:cubicBezTo>
                      <a:pt x="3" y="6"/>
                      <a:pt x="3" y="6"/>
                      <a:pt x="3" y="6"/>
                    </a:cubicBezTo>
                    <a:lnTo>
                      <a:pt x="2"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0" name="Freeform 30">
                <a:extLst>
                  <a:ext uri="{FF2B5EF4-FFF2-40B4-BE49-F238E27FC236}">
                    <a16:creationId xmlns:a16="http://schemas.microsoft.com/office/drawing/2014/main" id="{1EDE537C-BD5F-4B34-A7A3-35E9D528CDBD}"/>
                  </a:ext>
                </a:extLst>
              </p:cNvPr>
              <p:cNvSpPr>
                <a:spLocks/>
              </p:cNvSpPr>
              <p:nvPr/>
            </p:nvSpPr>
            <p:spPr bwMode="auto">
              <a:xfrm>
                <a:off x="6249" y="3466"/>
                <a:ext cx="273" cy="137"/>
              </a:xfrm>
              <a:custGeom>
                <a:avLst/>
                <a:gdLst>
                  <a:gd name="T0" fmla="*/ 172 w 172"/>
                  <a:gd name="T1" fmla="*/ 86 h 86"/>
                  <a:gd name="T2" fmla="*/ 43 w 172"/>
                  <a:gd name="T3" fmla="*/ 86 h 86"/>
                  <a:gd name="T4" fmla="*/ 4 w 172"/>
                  <a:gd name="T5" fmla="*/ 5 h 86"/>
                  <a:gd name="T6" fmla="*/ 6 w 172"/>
                  <a:gd name="T7" fmla="*/ 0 h 86"/>
                  <a:gd name="T8" fmla="*/ 51 w 172"/>
                  <a:gd name="T9" fmla="*/ 77 h 86"/>
                  <a:gd name="T10" fmla="*/ 170 w 172"/>
                  <a:gd name="T11" fmla="*/ 77 h 86"/>
                  <a:gd name="T12" fmla="*/ 172 w 172"/>
                  <a:gd name="T13" fmla="*/ 86 h 86"/>
                </a:gdLst>
                <a:ahLst/>
                <a:cxnLst>
                  <a:cxn ang="0">
                    <a:pos x="T0" y="T1"/>
                  </a:cxn>
                  <a:cxn ang="0">
                    <a:pos x="T2" y="T3"/>
                  </a:cxn>
                  <a:cxn ang="0">
                    <a:pos x="T4" y="T5"/>
                  </a:cxn>
                  <a:cxn ang="0">
                    <a:pos x="T6" y="T7"/>
                  </a:cxn>
                  <a:cxn ang="0">
                    <a:pos x="T8" y="T9"/>
                  </a:cxn>
                  <a:cxn ang="0">
                    <a:pos x="T10" y="T11"/>
                  </a:cxn>
                  <a:cxn ang="0">
                    <a:pos x="T12" y="T13"/>
                  </a:cxn>
                </a:cxnLst>
                <a:rect l="0" t="0" r="r" b="b"/>
                <a:pathLst>
                  <a:path w="172" h="86">
                    <a:moveTo>
                      <a:pt x="172" y="86"/>
                    </a:moveTo>
                    <a:cubicBezTo>
                      <a:pt x="43" y="86"/>
                      <a:pt x="43" y="86"/>
                      <a:pt x="43" y="86"/>
                    </a:cubicBezTo>
                    <a:cubicBezTo>
                      <a:pt x="43" y="86"/>
                      <a:pt x="0" y="20"/>
                      <a:pt x="4" y="5"/>
                    </a:cubicBezTo>
                    <a:cubicBezTo>
                      <a:pt x="4" y="4"/>
                      <a:pt x="5" y="2"/>
                      <a:pt x="6" y="0"/>
                    </a:cubicBezTo>
                    <a:cubicBezTo>
                      <a:pt x="17" y="22"/>
                      <a:pt x="43" y="69"/>
                      <a:pt x="51" y="77"/>
                    </a:cubicBezTo>
                    <a:cubicBezTo>
                      <a:pt x="170" y="77"/>
                      <a:pt x="170" y="77"/>
                      <a:pt x="170" y="77"/>
                    </a:cubicBezTo>
                    <a:cubicBezTo>
                      <a:pt x="172" y="82"/>
                      <a:pt x="172" y="86"/>
                      <a:pt x="172" y="86"/>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1" name="Freeform 31">
                <a:extLst>
                  <a:ext uri="{FF2B5EF4-FFF2-40B4-BE49-F238E27FC236}">
                    <a16:creationId xmlns:a16="http://schemas.microsoft.com/office/drawing/2014/main" id="{85084A21-16AA-486A-8043-FA78DB06C035}"/>
                  </a:ext>
                </a:extLst>
              </p:cNvPr>
              <p:cNvSpPr>
                <a:spLocks/>
              </p:cNvSpPr>
              <p:nvPr/>
            </p:nvSpPr>
            <p:spPr bwMode="auto">
              <a:xfrm>
                <a:off x="6538" y="1935"/>
                <a:ext cx="351" cy="228"/>
              </a:xfrm>
              <a:custGeom>
                <a:avLst/>
                <a:gdLst>
                  <a:gd name="T0" fmla="*/ 220 w 220"/>
                  <a:gd name="T1" fmla="*/ 101 h 143"/>
                  <a:gd name="T2" fmla="*/ 1 w 220"/>
                  <a:gd name="T3" fmla="*/ 121 h 143"/>
                  <a:gd name="T4" fmla="*/ 3 w 220"/>
                  <a:gd name="T5" fmla="*/ 82 h 143"/>
                  <a:gd name="T6" fmla="*/ 0 w 220"/>
                  <a:gd name="T7" fmla="*/ 38 h 143"/>
                  <a:gd name="T8" fmla="*/ 197 w 220"/>
                  <a:gd name="T9" fmla="*/ 1 h 143"/>
                  <a:gd name="T10" fmla="*/ 200 w 220"/>
                  <a:gd name="T11" fmla="*/ 18 h 143"/>
                  <a:gd name="T12" fmla="*/ 220 w 220"/>
                  <a:gd name="T13" fmla="*/ 101 h 143"/>
                </a:gdLst>
                <a:ahLst/>
                <a:cxnLst>
                  <a:cxn ang="0">
                    <a:pos x="T0" y="T1"/>
                  </a:cxn>
                  <a:cxn ang="0">
                    <a:pos x="T2" y="T3"/>
                  </a:cxn>
                  <a:cxn ang="0">
                    <a:pos x="T4" y="T5"/>
                  </a:cxn>
                  <a:cxn ang="0">
                    <a:pos x="T6" y="T7"/>
                  </a:cxn>
                  <a:cxn ang="0">
                    <a:pos x="T8" y="T9"/>
                  </a:cxn>
                  <a:cxn ang="0">
                    <a:pos x="T10" y="T11"/>
                  </a:cxn>
                  <a:cxn ang="0">
                    <a:pos x="T12" y="T13"/>
                  </a:cxn>
                </a:cxnLst>
                <a:rect l="0" t="0" r="r" b="b"/>
                <a:pathLst>
                  <a:path w="220" h="143">
                    <a:moveTo>
                      <a:pt x="220" y="101"/>
                    </a:moveTo>
                    <a:cubicBezTo>
                      <a:pt x="99" y="143"/>
                      <a:pt x="1" y="121"/>
                      <a:pt x="1" y="121"/>
                    </a:cubicBezTo>
                    <a:cubicBezTo>
                      <a:pt x="4" y="105"/>
                      <a:pt x="3" y="98"/>
                      <a:pt x="3" y="82"/>
                    </a:cubicBezTo>
                    <a:cubicBezTo>
                      <a:pt x="2" y="63"/>
                      <a:pt x="1" y="46"/>
                      <a:pt x="0" y="38"/>
                    </a:cubicBezTo>
                    <a:cubicBezTo>
                      <a:pt x="44" y="26"/>
                      <a:pt x="152" y="0"/>
                      <a:pt x="197" y="1"/>
                    </a:cubicBezTo>
                    <a:cubicBezTo>
                      <a:pt x="200" y="18"/>
                      <a:pt x="200" y="18"/>
                      <a:pt x="200" y="18"/>
                    </a:cubicBezTo>
                    <a:lnTo>
                      <a:pt x="220" y="101"/>
                    </a:ln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2" name="Freeform 32">
                <a:extLst>
                  <a:ext uri="{FF2B5EF4-FFF2-40B4-BE49-F238E27FC236}">
                    <a16:creationId xmlns:a16="http://schemas.microsoft.com/office/drawing/2014/main" id="{75E54A92-31F5-49DC-9F28-7AAD66F191D0}"/>
                  </a:ext>
                </a:extLst>
              </p:cNvPr>
              <p:cNvSpPr>
                <a:spLocks/>
              </p:cNvSpPr>
              <p:nvPr/>
            </p:nvSpPr>
            <p:spPr bwMode="auto">
              <a:xfrm>
                <a:off x="6734" y="1995"/>
                <a:ext cx="14" cy="32"/>
              </a:xfrm>
              <a:custGeom>
                <a:avLst/>
                <a:gdLst>
                  <a:gd name="T0" fmla="*/ 9 w 9"/>
                  <a:gd name="T1" fmla="*/ 9 h 20"/>
                  <a:gd name="T2" fmla="*/ 5 w 9"/>
                  <a:gd name="T3" fmla="*/ 20 h 20"/>
                  <a:gd name="T4" fmla="*/ 1 w 9"/>
                  <a:gd name="T5" fmla="*/ 10 h 20"/>
                  <a:gd name="T6" fmla="*/ 4 w 9"/>
                  <a:gd name="T7" fmla="*/ 0 h 20"/>
                  <a:gd name="T8" fmla="*/ 9 w 9"/>
                  <a:gd name="T9" fmla="*/ 9 h 20"/>
                </a:gdLst>
                <a:ahLst/>
                <a:cxnLst>
                  <a:cxn ang="0">
                    <a:pos x="T0" y="T1"/>
                  </a:cxn>
                  <a:cxn ang="0">
                    <a:pos x="T2" y="T3"/>
                  </a:cxn>
                  <a:cxn ang="0">
                    <a:pos x="T4" y="T5"/>
                  </a:cxn>
                  <a:cxn ang="0">
                    <a:pos x="T6" y="T7"/>
                  </a:cxn>
                  <a:cxn ang="0">
                    <a:pos x="T8" y="T9"/>
                  </a:cxn>
                </a:cxnLst>
                <a:rect l="0" t="0" r="r" b="b"/>
                <a:pathLst>
                  <a:path w="9" h="20">
                    <a:moveTo>
                      <a:pt x="9" y="9"/>
                    </a:moveTo>
                    <a:cubicBezTo>
                      <a:pt x="9" y="15"/>
                      <a:pt x="8" y="20"/>
                      <a:pt x="5" y="20"/>
                    </a:cubicBezTo>
                    <a:cubicBezTo>
                      <a:pt x="3" y="20"/>
                      <a:pt x="1" y="15"/>
                      <a:pt x="1" y="10"/>
                    </a:cubicBezTo>
                    <a:cubicBezTo>
                      <a:pt x="0" y="4"/>
                      <a:pt x="2" y="0"/>
                      <a:pt x="4" y="0"/>
                    </a:cubicBezTo>
                    <a:cubicBezTo>
                      <a:pt x="6" y="0"/>
                      <a:pt x="9" y="4"/>
                      <a:pt x="9" y="9"/>
                    </a:cubicBez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3" name="Freeform 33">
                <a:extLst>
                  <a:ext uri="{FF2B5EF4-FFF2-40B4-BE49-F238E27FC236}">
                    <a16:creationId xmlns:a16="http://schemas.microsoft.com/office/drawing/2014/main" id="{4F44726E-B58A-4728-AD34-BFB8B1879FF1}"/>
                  </a:ext>
                </a:extLst>
              </p:cNvPr>
              <p:cNvSpPr>
                <a:spLocks/>
              </p:cNvSpPr>
              <p:nvPr/>
            </p:nvSpPr>
            <p:spPr bwMode="auto">
              <a:xfrm>
                <a:off x="6538" y="1935"/>
                <a:ext cx="319" cy="130"/>
              </a:xfrm>
              <a:custGeom>
                <a:avLst/>
                <a:gdLst>
                  <a:gd name="T0" fmla="*/ 200 w 200"/>
                  <a:gd name="T1" fmla="*/ 18 h 82"/>
                  <a:gd name="T2" fmla="*/ 3 w 200"/>
                  <a:gd name="T3" fmla="*/ 82 h 82"/>
                  <a:gd name="T4" fmla="*/ 0 w 200"/>
                  <a:gd name="T5" fmla="*/ 38 h 82"/>
                  <a:gd name="T6" fmla="*/ 197 w 200"/>
                  <a:gd name="T7" fmla="*/ 1 h 82"/>
                  <a:gd name="T8" fmla="*/ 200 w 200"/>
                  <a:gd name="T9" fmla="*/ 18 h 82"/>
                </a:gdLst>
                <a:ahLst/>
                <a:cxnLst>
                  <a:cxn ang="0">
                    <a:pos x="T0" y="T1"/>
                  </a:cxn>
                  <a:cxn ang="0">
                    <a:pos x="T2" y="T3"/>
                  </a:cxn>
                  <a:cxn ang="0">
                    <a:pos x="T4" y="T5"/>
                  </a:cxn>
                  <a:cxn ang="0">
                    <a:pos x="T6" y="T7"/>
                  </a:cxn>
                  <a:cxn ang="0">
                    <a:pos x="T8" y="T9"/>
                  </a:cxn>
                </a:cxnLst>
                <a:rect l="0" t="0" r="r" b="b"/>
                <a:pathLst>
                  <a:path w="200" h="82">
                    <a:moveTo>
                      <a:pt x="200" y="18"/>
                    </a:moveTo>
                    <a:cubicBezTo>
                      <a:pt x="155" y="25"/>
                      <a:pt x="68" y="41"/>
                      <a:pt x="3" y="82"/>
                    </a:cubicBezTo>
                    <a:cubicBezTo>
                      <a:pt x="2" y="63"/>
                      <a:pt x="1" y="46"/>
                      <a:pt x="0" y="38"/>
                    </a:cubicBezTo>
                    <a:cubicBezTo>
                      <a:pt x="44" y="26"/>
                      <a:pt x="152" y="0"/>
                      <a:pt x="197" y="1"/>
                    </a:cubicBezTo>
                    <a:lnTo>
                      <a:pt x="200" y="18"/>
                    </a:ln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4" name="Freeform 34">
                <a:extLst>
                  <a:ext uri="{FF2B5EF4-FFF2-40B4-BE49-F238E27FC236}">
                    <a16:creationId xmlns:a16="http://schemas.microsoft.com/office/drawing/2014/main" id="{056DBFF3-64CC-455F-BEFB-923A2BA4675E}"/>
                  </a:ext>
                </a:extLst>
              </p:cNvPr>
              <p:cNvSpPr>
                <a:spLocks/>
              </p:cNvSpPr>
              <p:nvPr/>
            </p:nvSpPr>
            <p:spPr bwMode="auto">
              <a:xfrm>
                <a:off x="6853" y="1948"/>
                <a:ext cx="26" cy="28"/>
              </a:xfrm>
              <a:custGeom>
                <a:avLst/>
                <a:gdLst>
                  <a:gd name="T0" fmla="*/ 13 w 16"/>
                  <a:gd name="T1" fmla="*/ 2 h 18"/>
                  <a:gd name="T2" fmla="*/ 4 w 16"/>
                  <a:gd name="T3" fmla="*/ 18 h 18"/>
                  <a:gd name="T4" fmla="*/ 0 w 16"/>
                  <a:gd name="T5" fmla="*/ 0 h 18"/>
                  <a:gd name="T6" fmla="*/ 13 w 16"/>
                  <a:gd name="T7" fmla="*/ 2 h 18"/>
                </a:gdLst>
                <a:ahLst/>
                <a:cxnLst>
                  <a:cxn ang="0">
                    <a:pos x="T0" y="T1"/>
                  </a:cxn>
                  <a:cxn ang="0">
                    <a:pos x="T2" y="T3"/>
                  </a:cxn>
                  <a:cxn ang="0">
                    <a:pos x="T4" y="T5"/>
                  </a:cxn>
                  <a:cxn ang="0">
                    <a:pos x="T6" y="T7"/>
                  </a:cxn>
                </a:cxnLst>
                <a:rect l="0" t="0" r="r" b="b"/>
                <a:pathLst>
                  <a:path w="16" h="18">
                    <a:moveTo>
                      <a:pt x="13" y="2"/>
                    </a:moveTo>
                    <a:cubicBezTo>
                      <a:pt x="13" y="2"/>
                      <a:pt x="16" y="13"/>
                      <a:pt x="4" y="18"/>
                    </a:cubicBezTo>
                    <a:cubicBezTo>
                      <a:pt x="0" y="0"/>
                      <a:pt x="0" y="0"/>
                      <a:pt x="0" y="0"/>
                    </a:cubicBezTo>
                    <a:cubicBezTo>
                      <a:pt x="0" y="0"/>
                      <a:pt x="9" y="0"/>
                      <a:pt x="13" y="2"/>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5" name="Freeform 35">
                <a:extLst>
                  <a:ext uri="{FF2B5EF4-FFF2-40B4-BE49-F238E27FC236}">
                    <a16:creationId xmlns:a16="http://schemas.microsoft.com/office/drawing/2014/main" id="{B792263B-97AA-478A-9849-5A336C839FBC}"/>
                  </a:ext>
                </a:extLst>
              </p:cNvPr>
              <p:cNvSpPr>
                <a:spLocks/>
              </p:cNvSpPr>
              <p:nvPr/>
            </p:nvSpPr>
            <p:spPr bwMode="auto">
              <a:xfrm>
                <a:off x="6502" y="2011"/>
                <a:ext cx="39" cy="34"/>
              </a:xfrm>
              <a:custGeom>
                <a:avLst/>
                <a:gdLst>
                  <a:gd name="T0" fmla="*/ 4 w 25"/>
                  <a:gd name="T1" fmla="*/ 7 h 21"/>
                  <a:gd name="T2" fmla="*/ 25 w 25"/>
                  <a:gd name="T3" fmla="*/ 21 h 21"/>
                  <a:gd name="T4" fmla="*/ 24 w 25"/>
                  <a:gd name="T5" fmla="*/ 0 h 21"/>
                  <a:gd name="T6" fmla="*/ 4 w 25"/>
                  <a:gd name="T7" fmla="*/ 7 h 21"/>
                </a:gdLst>
                <a:ahLst/>
                <a:cxnLst>
                  <a:cxn ang="0">
                    <a:pos x="T0" y="T1"/>
                  </a:cxn>
                  <a:cxn ang="0">
                    <a:pos x="T2" y="T3"/>
                  </a:cxn>
                  <a:cxn ang="0">
                    <a:pos x="T4" y="T5"/>
                  </a:cxn>
                  <a:cxn ang="0">
                    <a:pos x="T6" y="T7"/>
                  </a:cxn>
                </a:cxnLst>
                <a:rect l="0" t="0" r="r" b="b"/>
                <a:pathLst>
                  <a:path w="25" h="21">
                    <a:moveTo>
                      <a:pt x="4" y="7"/>
                    </a:moveTo>
                    <a:cubicBezTo>
                      <a:pt x="4" y="7"/>
                      <a:pt x="0" y="21"/>
                      <a:pt x="25" y="21"/>
                    </a:cubicBezTo>
                    <a:cubicBezTo>
                      <a:pt x="24" y="0"/>
                      <a:pt x="24" y="0"/>
                      <a:pt x="24" y="0"/>
                    </a:cubicBezTo>
                    <a:lnTo>
                      <a:pt x="4" y="7"/>
                    </a:ln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6" name="Freeform 36">
                <a:extLst>
                  <a:ext uri="{FF2B5EF4-FFF2-40B4-BE49-F238E27FC236}">
                    <a16:creationId xmlns:a16="http://schemas.microsoft.com/office/drawing/2014/main" id="{B0AD97D4-7EFD-40EF-B55E-501DA80843D3}"/>
                  </a:ext>
                </a:extLst>
              </p:cNvPr>
              <p:cNvSpPr>
                <a:spLocks/>
              </p:cNvSpPr>
              <p:nvPr/>
            </p:nvSpPr>
            <p:spPr bwMode="auto">
              <a:xfrm>
                <a:off x="6403" y="1512"/>
                <a:ext cx="509" cy="510"/>
              </a:xfrm>
              <a:custGeom>
                <a:avLst/>
                <a:gdLst>
                  <a:gd name="T0" fmla="*/ 319 w 320"/>
                  <a:gd name="T1" fmla="*/ 183 h 321"/>
                  <a:gd name="T2" fmla="*/ 319 w 320"/>
                  <a:gd name="T3" fmla="*/ 185 h 321"/>
                  <a:gd name="T4" fmla="*/ 292 w 320"/>
                  <a:gd name="T5" fmla="*/ 238 h 321"/>
                  <a:gd name="T6" fmla="*/ 290 w 320"/>
                  <a:gd name="T7" fmla="*/ 240 h 321"/>
                  <a:gd name="T8" fmla="*/ 290 w 320"/>
                  <a:gd name="T9" fmla="*/ 240 h 321"/>
                  <a:gd name="T10" fmla="*/ 290 w 320"/>
                  <a:gd name="T11" fmla="*/ 243 h 321"/>
                  <a:gd name="T12" fmla="*/ 292 w 320"/>
                  <a:gd name="T13" fmla="*/ 255 h 321"/>
                  <a:gd name="T14" fmla="*/ 294 w 320"/>
                  <a:gd name="T15" fmla="*/ 266 h 321"/>
                  <a:gd name="T16" fmla="*/ 296 w 320"/>
                  <a:gd name="T17" fmla="*/ 276 h 321"/>
                  <a:gd name="T18" fmla="*/ 66 w 320"/>
                  <a:gd name="T19" fmla="*/ 321 h 321"/>
                  <a:gd name="T20" fmla="*/ 66 w 320"/>
                  <a:gd name="T21" fmla="*/ 308 h 321"/>
                  <a:gd name="T22" fmla="*/ 62 w 320"/>
                  <a:gd name="T23" fmla="*/ 257 h 321"/>
                  <a:gd name="T24" fmla="*/ 52 w 320"/>
                  <a:gd name="T25" fmla="*/ 211 h 321"/>
                  <a:gd name="T26" fmla="*/ 51 w 320"/>
                  <a:gd name="T27" fmla="*/ 207 h 321"/>
                  <a:gd name="T28" fmla="*/ 47 w 320"/>
                  <a:gd name="T29" fmla="*/ 193 h 321"/>
                  <a:gd name="T30" fmla="*/ 46 w 320"/>
                  <a:gd name="T31" fmla="*/ 189 h 321"/>
                  <a:gd name="T32" fmla="*/ 38 w 320"/>
                  <a:gd name="T33" fmla="*/ 167 h 321"/>
                  <a:gd name="T34" fmla="*/ 36 w 320"/>
                  <a:gd name="T35" fmla="*/ 160 h 321"/>
                  <a:gd name="T36" fmla="*/ 34 w 320"/>
                  <a:gd name="T37" fmla="*/ 156 h 321"/>
                  <a:gd name="T38" fmla="*/ 22 w 320"/>
                  <a:gd name="T39" fmla="*/ 125 h 321"/>
                  <a:gd name="T40" fmla="*/ 46 w 320"/>
                  <a:gd name="T41" fmla="*/ 16 h 321"/>
                  <a:gd name="T42" fmla="*/ 55 w 320"/>
                  <a:gd name="T43" fmla="*/ 12 h 321"/>
                  <a:gd name="T44" fmla="*/ 100 w 320"/>
                  <a:gd name="T45" fmla="*/ 0 h 321"/>
                  <a:gd name="T46" fmla="*/ 101 w 320"/>
                  <a:gd name="T47" fmla="*/ 0 h 321"/>
                  <a:gd name="T48" fmla="*/ 197 w 320"/>
                  <a:gd name="T49" fmla="*/ 7 h 321"/>
                  <a:gd name="T50" fmla="*/ 206 w 320"/>
                  <a:gd name="T51" fmla="*/ 8 h 321"/>
                  <a:gd name="T52" fmla="*/ 240 w 320"/>
                  <a:gd name="T53" fmla="*/ 13 h 321"/>
                  <a:gd name="T54" fmla="*/ 259 w 320"/>
                  <a:gd name="T55" fmla="*/ 19 h 321"/>
                  <a:gd name="T56" fmla="*/ 288 w 320"/>
                  <a:gd name="T57" fmla="*/ 78 h 321"/>
                  <a:gd name="T58" fmla="*/ 288 w 320"/>
                  <a:gd name="T59" fmla="*/ 79 h 321"/>
                  <a:gd name="T60" fmla="*/ 288 w 320"/>
                  <a:gd name="T61" fmla="*/ 80 h 321"/>
                  <a:gd name="T62" fmla="*/ 292 w 320"/>
                  <a:gd name="T63" fmla="*/ 96 h 321"/>
                  <a:gd name="T64" fmla="*/ 297 w 320"/>
                  <a:gd name="T65" fmla="*/ 113 h 321"/>
                  <a:gd name="T66" fmla="*/ 316 w 320"/>
                  <a:gd name="T67" fmla="*/ 161 h 321"/>
                  <a:gd name="T68" fmla="*/ 317 w 320"/>
                  <a:gd name="T69" fmla="*/ 165 h 321"/>
                  <a:gd name="T70" fmla="*/ 319 w 320"/>
                  <a:gd name="T71" fmla="*/ 179 h 321"/>
                  <a:gd name="T72" fmla="*/ 319 w 320"/>
                  <a:gd name="T73" fmla="*/ 1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20" h="321">
                    <a:moveTo>
                      <a:pt x="319" y="183"/>
                    </a:moveTo>
                    <a:cubicBezTo>
                      <a:pt x="319" y="184"/>
                      <a:pt x="319" y="185"/>
                      <a:pt x="319" y="185"/>
                    </a:cubicBezTo>
                    <a:cubicBezTo>
                      <a:pt x="317" y="205"/>
                      <a:pt x="297" y="232"/>
                      <a:pt x="292" y="238"/>
                    </a:cubicBezTo>
                    <a:cubicBezTo>
                      <a:pt x="290" y="239"/>
                      <a:pt x="290" y="240"/>
                      <a:pt x="290" y="240"/>
                    </a:cubicBezTo>
                    <a:cubicBezTo>
                      <a:pt x="290" y="240"/>
                      <a:pt x="290" y="240"/>
                      <a:pt x="290" y="240"/>
                    </a:cubicBezTo>
                    <a:cubicBezTo>
                      <a:pt x="290" y="241"/>
                      <a:pt x="290" y="242"/>
                      <a:pt x="290" y="243"/>
                    </a:cubicBezTo>
                    <a:cubicBezTo>
                      <a:pt x="290" y="246"/>
                      <a:pt x="291" y="250"/>
                      <a:pt x="292" y="255"/>
                    </a:cubicBezTo>
                    <a:cubicBezTo>
                      <a:pt x="292" y="258"/>
                      <a:pt x="293" y="262"/>
                      <a:pt x="294" y="266"/>
                    </a:cubicBezTo>
                    <a:cubicBezTo>
                      <a:pt x="294" y="269"/>
                      <a:pt x="295" y="273"/>
                      <a:pt x="296" y="276"/>
                    </a:cubicBezTo>
                    <a:cubicBezTo>
                      <a:pt x="231" y="262"/>
                      <a:pt x="113" y="303"/>
                      <a:pt x="66" y="321"/>
                    </a:cubicBezTo>
                    <a:cubicBezTo>
                      <a:pt x="66" y="317"/>
                      <a:pt x="66" y="312"/>
                      <a:pt x="66" y="308"/>
                    </a:cubicBezTo>
                    <a:cubicBezTo>
                      <a:pt x="66" y="289"/>
                      <a:pt x="64" y="272"/>
                      <a:pt x="62" y="257"/>
                    </a:cubicBezTo>
                    <a:cubicBezTo>
                      <a:pt x="60" y="244"/>
                      <a:pt x="57" y="228"/>
                      <a:pt x="52" y="211"/>
                    </a:cubicBezTo>
                    <a:cubicBezTo>
                      <a:pt x="52" y="210"/>
                      <a:pt x="51" y="208"/>
                      <a:pt x="51" y="207"/>
                    </a:cubicBezTo>
                    <a:cubicBezTo>
                      <a:pt x="50" y="202"/>
                      <a:pt x="48" y="198"/>
                      <a:pt x="47" y="193"/>
                    </a:cubicBezTo>
                    <a:cubicBezTo>
                      <a:pt x="46" y="192"/>
                      <a:pt x="46" y="190"/>
                      <a:pt x="46" y="189"/>
                    </a:cubicBezTo>
                    <a:cubicBezTo>
                      <a:pt x="43" y="182"/>
                      <a:pt x="41" y="174"/>
                      <a:pt x="38" y="167"/>
                    </a:cubicBezTo>
                    <a:cubicBezTo>
                      <a:pt x="38" y="165"/>
                      <a:pt x="37" y="163"/>
                      <a:pt x="36" y="160"/>
                    </a:cubicBezTo>
                    <a:cubicBezTo>
                      <a:pt x="35" y="159"/>
                      <a:pt x="35" y="158"/>
                      <a:pt x="34" y="156"/>
                    </a:cubicBezTo>
                    <a:cubicBezTo>
                      <a:pt x="31" y="146"/>
                      <a:pt x="26" y="135"/>
                      <a:pt x="22" y="125"/>
                    </a:cubicBezTo>
                    <a:cubicBezTo>
                      <a:pt x="3" y="81"/>
                      <a:pt x="0" y="31"/>
                      <a:pt x="46" y="16"/>
                    </a:cubicBezTo>
                    <a:cubicBezTo>
                      <a:pt x="49" y="14"/>
                      <a:pt x="52" y="13"/>
                      <a:pt x="55" y="12"/>
                    </a:cubicBezTo>
                    <a:cubicBezTo>
                      <a:pt x="77" y="6"/>
                      <a:pt x="95" y="1"/>
                      <a:pt x="100" y="0"/>
                    </a:cubicBezTo>
                    <a:cubicBezTo>
                      <a:pt x="101" y="0"/>
                      <a:pt x="101" y="0"/>
                      <a:pt x="101" y="0"/>
                    </a:cubicBezTo>
                    <a:cubicBezTo>
                      <a:pt x="197" y="7"/>
                      <a:pt x="197" y="7"/>
                      <a:pt x="197" y="7"/>
                    </a:cubicBezTo>
                    <a:cubicBezTo>
                      <a:pt x="206" y="8"/>
                      <a:pt x="206" y="8"/>
                      <a:pt x="206" y="8"/>
                    </a:cubicBezTo>
                    <a:cubicBezTo>
                      <a:pt x="220" y="10"/>
                      <a:pt x="231" y="11"/>
                      <a:pt x="240" y="13"/>
                    </a:cubicBezTo>
                    <a:cubicBezTo>
                      <a:pt x="248" y="15"/>
                      <a:pt x="254" y="17"/>
                      <a:pt x="259" y="19"/>
                    </a:cubicBezTo>
                    <a:cubicBezTo>
                      <a:pt x="282" y="29"/>
                      <a:pt x="282" y="46"/>
                      <a:pt x="288" y="78"/>
                    </a:cubicBezTo>
                    <a:cubicBezTo>
                      <a:pt x="288" y="78"/>
                      <a:pt x="288" y="79"/>
                      <a:pt x="288" y="79"/>
                    </a:cubicBezTo>
                    <a:cubicBezTo>
                      <a:pt x="288" y="80"/>
                      <a:pt x="288" y="80"/>
                      <a:pt x="288" y="80"/>
                    </a:cubicBezTo>
                    <a:cubicBezTo>
                      <a:pt x="289" y="85"/>
                      <a:pt x="291" y="90"/>
                      <a:pt x="292" y="96"/>
                    </a:cubicBezTo>
                    <a:cubicBezTo>
                      <a:pt x="294" y="102"/>
                      <a:pt x="295" y="107"/>
                      <a:pt x="297" y="113"/>
                    </a:cubicBezTo>
                    <a:cubicBezTo>
                      <a:pt x="304" y="134"/>
                      <a:pt x="311" y="148"/>
                      <a:pt x="316" y="161"/>
                    </a:cubicBezTo>
                    <a:cubicBezTo>
                      <a:pt x="316" y="163"/>
                      <a:pt x="317" y="164"/>
                      <a:pt x="317" y="165"/>
                    </a:cubicBezTo>
                    <a:cubicBezTo>
                      <a:pt x="318" y="170"/>
                      <a:pt x="319" y="174"/>
                      <a:pt x="319" y="179"/>
                    </a:cubicBezTo>
                    <a:cubicBezTo>
                      <a:pt x="320" y="180"/>
                      <a:pt x="320" y="182"/>
                      <a:pt x="319" y="183"/>
                    </a:cubicBezTo>
                    <a:close/>
                  </a:path>
                </a:pathLst>
              </a:custGeom>
              <a:solidFill>
                <a:srgbClr val="007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7" name="Freeform 37">
                <a:extLst>
                  <a:ext uri="{FF2B5EF4-FFF2-40B4-BE49-F238E27FC236}">
                    <a16:creationId xmlns:a16="http://schemas.microsoft.com/office/drawing/2014/main" id="{49492CFB-E568-4602-BF89-9DAF2DBCEE5B}"/>
                  </a:ext>
                </a:extLst>
              </p:cNvPr>
              <p:cNvSpPr>
                <a:spLocks/>
              </p:cNvSpPr>
              <p:nvPr/>
            </p:nvSpPr>
            <p:spPr bwMode="auto">
              <a:xfrm>
                <a:off x="6476" y="1763"/>
                <a:ext cx="432" cy="56"/>
              </a:xfrm>
              <a:custGeom>
                <a:avLst/>
                <a:gdLst>
                  <a:gd name="T0" fmla="*/ 271 w 271"/>
                  <a:gd name="T1" fmla="*/ 7 h 35"/>
                  <a:gd name="T2" fmla="*/ 158 w 271"/>
                  <a:gd name="T3" fmla="*/ 8 h 35"/>
                  <a:gd name="T4" fmla="*/ 131 w 271"/>
                  <a:gd name="T5" fmla="*/ 7 h 35"/>
                  <a:gd name="T6" fmla="*/ 1 w 271"/>
                  <a:gd name="T7" fmla="*/ 35 h 35"/>
                  <a:gd name="T8" fmla="*/ 0 w 271"/>
                  <a:gd name="T9" fmla="*/ 31 h 35"/>
                  <a:gd name="T10" fmla="*/ 29 w 271"/>
                  <a:gd name="T11" fmla="*/ 18 h 35"/>
                  <a:gd name="T12" fmla="*/ 131 w 271"/>
                  <a:gd name="T13" fmla="*/ 2 h 35"/>
                  <a:gd name="T14" fmla="*/ 158 w 271"/>
                  <a:gd name="T15" fmla="*/ 4 h 35"/>
                  <a:gd name="T16" fmla="*/ 270 w 271"/>
                  <a:gd name="T17" fmla="*/ 3 h 35"/>
                  <a:gd name="T18" fmla="*/ 271 w 271"/>
                  <a:gd name="T19" fmla="*/ 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1" h="35">
                    <a:moveTo>
                      <a:pt x="271" y="7"/>
                    </a:moveTo>
                    <a:cubicBezTo>
                      <a:pt x="239" y="12"/>
                      <a:pt x="200" y="10"/>
                      <a:pt x="158" y="8"/>
                    </a:cubicBezTo>
                    <a:cubicBezTo>
                      <a:pt x="149" y="7"/>
                      <a:pt x="140" y="7"/>
                      <a:pt x="131" y="7"/>
                    </a:cubicBezTo>
                    <a:cubicBezTo>
                      <a:pt x="65" y="4"/>
                      <a:pt x="18" y="26"/>
                      <a:pt x="1" y="35"/>
                    </a:cubicBezTo>
                    <a:cubicBezTo>
                      <a:pt x="0" y="34"/>
                      <a:pt x="0" y="32"/>
                      <a:pt x="0" y="31"/>
                    </a:cubicBezTo>
                    <a:cubicBezTo>
                      <a:pt x="6" y="28"/>
                      <a:pt x="16" y="23"/>
                      <a:pt x="29" y="18"/>
                    </a:cubicBezTo>
                    <a:cubicBezTo>
                      <a:pt x="51" y="10"/>
                      <a:pt x="87" y="0"/>
                      <a:pt x="131" y="2"/>
                    </a:cubicBezTo>
                    <a:cubicBezTo>
                      <a:pt x="140" y="3"/>
                      <a:pt x="149" y="3"/>
                      <a:pt x="158" y="4"/>
                    </a:cubicBezTo>
                    <a:cubicBezTo>
                      <a:pt x="200" y="6"/>
                      <a:pt x="238" y="8"/>
                      <a:pt x="270" y="3"/>
                    </a:cubicBezTo>
                    <a:cubicBezTo>
                      <a:pt x="270" y="5"/>
                      <a:pt x="271" y="6"/>
                      <a:pt x="271" y="7"/>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8" name="Freeform 38">
                <a:extLst>
                  <a:ext uri="{FF2B5EF4-FFF2-40B4-BE49-F238E27FC236}">
                    <a16:creationId xmlns:a16="http://schemas.microsoft.com/office/drawing/2014/main" id="{CD65CA7A-62F6-4719-A834-08C0CE16EA0B}"/>
                  </a:ext>
                </a:extLst>
              </p:cNvPr>
              <p:cNvSpPr>
                <a:spLocks/>
              </p:cNvSpPr>
              <p:nvPr/>
            </p:nvSpPr>
            <p:spPr bwMode="auto">
              <a:xfrm>
                <a:off x="6484" y="1792"/>
                <a:ext cx="428" cy="55"/>
              </a:xfrm>
              <a:custGeom>
                <a:avLst/>
                <a:gdLst>
                  <a:gd name="T0" fmla="*/ 268 w 269"/>
                  <a:gd name="T1" fmla="*/ 7 h 35"/>
                  <a:gd name="T2" fmla="*/ 158 w 269"/>
                  <a:gd name="T3" fmla="*/ 8 h 35"/>
                  <a:gd name="T4" fmla="*/ 131 w 269"/>
                  <a:gd name="T5" fmla="*/ 6 h 35"/>
                  <a:gd name="T6" fmla="*/ 1 w 269"/>
                  <a:gd name="T7" fmla="*/ 35 h 35"/>
                  <a:gd name="T8" fmla="*/ 0 w 269"/>
                  <a:gd name="T9" fmla="*/ 31 h 35"/>
                  <a:gd name="T10" fmla="*/ 30 w 269"/>
                  <a:gd name="T11" fmla="*/ 17 h 35"/>
                  <a:gd name="T12" fmla="*/ 132 w 269"/>
                  <a:gd name="T13" fmla="*/ 2 h 35"/>
                  <a:gd name="T14" fmla="*/ 159 w 269"/>
                  <a:gd name="T15" fmla="*/ 3 h 35"/>
                  <a:gd name="T16" fmla="*/ 268 w 269"/>
                  <a:gd name="T17" fmla="*/ 3 h 35"/>
                  <a:gd name="T18" fmla="*/ 268 w 269"/>
                  <a:gd name="T19" fmla="*/ 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9" h="35">
                    <a:moveTo>
                      <a:pt x="268" y="7"/>
                    </a:moveTo>
                    <a:cubicBezTo>
                      <a:pt x="237" y="11"/>
                      <a:pt x="199" y="10"/>
                      <a:pt x="158" y="8"/>
                    </a:cubicBezTo>
                    <a:cubicBezTo>
                      <a:pt x="150" y="7"/>
                      <a:pt x="140" y="7"/>
                      <a:pt x="131" y="6"/>
                    </a:cubicBezTo>
                    <a:cubicBezTo>
                      <a:pt x="65" y="3"/>
                      <a:pt x="18" y="25"/>
                      <a:pt x="1" y="35"/>
                    </a:cubicBezTo>
                    <a:cubicBezTo>
                      <a:pt x="1" y="34"/>
                      <a:pt x="0" y="32"/>
                      <a:pt x="0" y="31"/>
                    </a:cubicBezTo>
                    <a:cubicBezTo>
                      <a:pt x="6" y="27"/>
                      <a:pt x="16" y="22"/>
                      <a:pt x="30" y="17"/>
                    </a:cubicBezTo>
                    <a:cubicBezTo>
                      <a:pt x="52" y="9"/>
                      <a:pt x="87" y="0"/>
                      <a:pt x="132" y="2"/>
                    </a:cubicBezTo>
                    <a:cubicBezTo>
                      <a:pt x="141" y="2"/>
                      <a:pt x="150" y="3"/>
                      <a:pt x="159" y="3"/>
                    </a:cubicBezTo>
                    <a:cubicBezTo>
                      <a:pt x="199" y="5"/>
                      <a:pt x="237" y="7"/>
                      <a:pt x="268" y="3"/>
                    </a:cubicBezTo>
                    <a:cubicBezTo>
                      <a:pt x="269" y="4"/>
                      <a:pt x="269" y="6"/>
                      <a:pt x="268" y="7"/>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19" name="Freeform 39">
                <a:extLst>
                  <a:ext uri="{FF2B5EF4-FFF2-40B4-BE49-F238E27FC236}">
                    <a16:creationId xmlns:a16="http://schemas.microsoft.com/office/drawing/2014/main" id="{5488041C-5B2D-409A-B04F-5D834DFF5CE2}"/>
                  </a:ext>
                </a:extLst>
              </p:cNvPr>
              <p:cNvSpPr>
                <a:spLocks/>
              </p:cNvSpPr>
              <p:nvPr/>
            </p:nvSpPr>
            <p:spPr bwMode="auto">
              <a:xfrm>
                <a:off x="6562" y="1512"/>
                <a:ext cx="155" cy="54"/>
              </a:xfrm>
              <a:custGeom>
                <a:avLst/>
                <a:gdLst>
                  <a:gd name="T0" fmla="*/ 97 w 97"/>
                  <a:gd name="T1" fmla="*/ 7 h 34"/>
                  <a:gd name="T2" fmla="*/ 64 w 97"/>
                  <a:gd name="T3" fmla="*/ 30 h 34"/>
                  <a:gd name="T4" fmla="*/ 0 w 97"/>
                  <a:gd name="T5" fmla="*/ 0 h 34"/>
                  <a:gd name="T6" fmla="*/ 1 w 97"/>
                  <a:gd name="T7" fmla="*/ 0 h 34"/>
                  <a:gd name="T8" fmla="*/ 97 w 97"/>
                  <a:gd name="T9" fmla="*/ 7 h 34"/>
                </a:gdLst>
                <a:ahLst/>
                <a:cxnLst>
                  <a:cxn ang="0">
                    <a:pos x="T0" y="T1"/>
                  </a:cxn>
                  <a:cxn ang="0">
                    <a:pos x="T2" y="T3"/>
                  </a:cxn>
                  <a:cxn ang="0">
                    <a:pos x="T4" y="T5"/>
                  </a:cxn>
                  <a:cxn ang="0">
                    <a:pos x="T6" y="T7"/>
                  </a:cxn>
                  <a:cxn ang="0">
                    <a:pos x="T8" y="T9"/>
                  </a:cxn>
                </a:cxnLst>
                <a:rect l="0" t="0" r="r" b="b"/>
                <a:pathLst>
                  <a:path w="97" h="34">
                    <a:moveTo>
                      <a:pt x="97" y="7"/>
                    </a:moveTo>
                    <a:cubicBezTo>
                      <a:pt x="94" y="16"/>
                      <a:pt x="85" y="27"/>
                      <a:pt x="64" y="30"/>
                    </a:cubicBezTo>
                    <a:cubicBezTo>
                      <a:pt x="34" y="34"/>
                      <a:pt x="9" y="10"/>
                      <a:pt x="0" y="0"/>
                    </a:cubicBezTo>
                    <a:cubicBezTo>
                      <a:pt x="1" y="0"/>
                      <a:pt x="1" y="0"/>
                      <a:pt x="1" y="0"/>
                    </a:cubicBezTo>
                    <a:lnTo>
                      <a:pt x="97" y="7"/>
                    </a:ln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0" name="Freeform 40">
                <a:extLst>
                  <a:ext uri="{FF2B5EF4-FFF2-40B4-BE49-F238E27FC236}">
                    <a16:creationId xmlns:a16="http://schemas.microsoft.com/office/drawing/2014/main" id="{177B411F-CDE6-42D6-9CF4-DA2A7A11110F}"/>
                  </a:ext>
                </a:extLst>
              </p:cNvPr>
              <p:cNvSpPr>
                <a:spLocks/>
              </p:cNvSpPr>
              <p:nvPr/>
            </p:nvSpPr>
            <p:spPr bwMode="auto">
              <a:xfrm>
                <a:off x="6559" y="1510"/>
                <a:ext cx="174" cy="110"/>
              </a:xfrm>
              <a:custGeom>
                <a:avLst/>
                <a:gdLst>
                  <a:gd name="T0" fmla="*/ 78 w 109"/>
                  <a:gd name="T1" fmla="*/ 69 h 69"/>
                  <a:gd name="T2" fmla="*/ 80 w 109"/>
                  <a:gd name="T3" fmla="*/ 69 h 69"/>
                  <a:gd name="T4" fmla="*/ 98 w 109"/>
                  <a:gd name="T5" fmla="*/ 58 h 69"/>
                  <a:gd name="T6" fmla="*/ 96 w 109"/>
                  <a:gd name="T7" fmla="*/ 4 h 69"/>
                  <a:gd name="T8" fmla="*/ 93 w 109"/>
                  <a:gd name="T9" fmla="*/ 3 h 69"/>
                  <a:gd name="T10" fmla="*/ 92 w 109"/>
                  <a:gd name="T11" fmla="*/ 6 h 69"/>
                  <a:gd name="T12" fmla="*/ 95 w 109"/>
                  <a:gd name="T13" fmla="*/ 55 h 69"/>
                  <a:gd name="T14" fmla="*/ 80 w 109"/>
                  <a:gd name="T15" fmla="*/ 64 h 69"/>
                  <a:gd name="T16" fmla="*/ 4 w 109"/>
                  <a:gd name="T17" fmla="*/ 1 h 69"/>
                  <a:gd name="T18" fmla="*/ 1 w 109"/>
                  <a:gd name="T19" fmla="*/ 1 h 69"/>
                  <a:gd name="T20" fmla="*/ 1 w 109"/>
                  <a:gd name="T21" fmla="*/ 4 h 69"/>
                  <a:gd name="T22" fmla="*/ 78 w 109"/>
                  <a:gd name="T23"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9" h="69">
                    <a:moveTo>
                      <a:pt x="78" y="69"/>
                    </a:moveTo>
                    <a:cubicBezTo>
                      <a:pt x="79" y="69"/>
                      <a:pt x="79" y="69"/>
                      <a:pt x="80" y="69"/>
                    </a:cubicBezTo>
                    <a:cubicBezTo>
                      <a:pt x="89" y="68"/>
                      <a:pt x="95" y="64"/>
                      <a:pt x="98" y="58"/>
                    </a:cubicBezTo>
                    <a:cubicBezTo>
                      <a:pt x="109" y="39"/>
                      <a:pt x="96" y="6"/>
                      <a:pt x="96" y="4"/>
                    </a:cubicBezTo>
                    <a:cubicBezTo>
                      <a:pt x="95" y="3"/>
                      <a:pt x="94" y="2"/>
                      <a:pt x="93" y="3"/>
                    </a:cubicBezTo>
                    <a:cubicBezTo>
                      <a:pt x="92" y="3"/>
                      <a:pt x="91" y="5"/>
                      <a:pt x="92" y="6"/>
                    </a:cubicBezTo>
                    <a:cubicBezTo>
                      <a:pt x="92" y="6"/>
                      <a:pt x="104" y="39"/>
                      <a:pt x="95" y="55"/>
                    </a:cubicBezTo>
                    <a:cubicBezTo>
                      <a:pt x="92" y="61"/>
                      <a:pt x="87" y="63"/>
                      <a:pt x="80" y="64"/>
                    </a:cubicBezTo>
                    <a:cubicBezTo>
                      <a:pt x="51" y="68"/>
                      <a:pt x="5" y="2"/>
                      <a:pt x="4" y="1"/>
                    </a:cubicBezTo>
                    <a:cubicBezTo>
                      <a:pt x="4" y="0"/>
                      <a:pt x="2" y="0"/>
                      <a:pt x="1" y="1"/>
                    </a:cubicBezTo>
                    <a:cubicBezTo>
                      <a:pt x="0" y="2"/>
                      <a:pt x="0" y="3"/>
                      <a:pt x="1" y="4"/>
                    </a:cubicBezTo>
                    <a:cubicBezTo>
                      <a:pt x="3" y="7"/>
                      <a:pt x="46" y="69"/>
                      <a:pt x="78" y="6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1" name="Freeform 41">
                <a:extLst>
                  <a:ext uri="{FF2B5EF4-FFF2-40B4-BE49-F238E27FC236}">
                    <a16:creationId xmlns:a16="http://schemas.microsoft.com/office/drawing/2014/main" id="{61B48C7F-9D3F-48C3-B0A9-1188C484230F}"/>
                  </a:ext>
                </a:extLst>
              </p:cNvPr>
              <p:cNvSpPr>
                <a:spLocks/>
              </p:cNvSpPr>
              <p:nvPr/>
            </p:nvSpPr>
            <p:spPr bwMode="auto">
              <a:xfrm>
                <a:off x="6815" y="1542"/>
                <a:ext cx="53" cy="122"/>
              </a:xfrm>
              <a:custGeom>
                <a:avLst/>
                <a:gdLst>
                  <a:gd name="T0" fmla="*/ 0 w 33"/>
                  <a:gd name="T1" fmla="*/ 0 h 77"/>
                  <a:gd name="T2" fmla="*/ 33 w 33"/>
                  <a:gd name="T3" fmla="*/ 77 h 77"/>
                  <a:gd name="T4" fmla="*/ 29 w 33"/>
                  <a:gd name="T5" fmla="*/ 61 h 77"/>
                  <a:gd name="T6" fmla="*/ 29 w 33"/>
                  <a:gd name="T7" fmla="*/ 60 h 77"/>
                  <a:gd name="T8" fmla="*/ 29 w 33"/>
                  <a:gd name="T9" fmla="*/ 59 h 77"/>
                  <a:gd name="T10" fmla="*/ 0 w 33"/>
                  <a:gd name="T11" fmla="*/ 0 h 77"/>
                </a:gdLst>
                <a:ahLst/>
                <a:cxnLst>
                  <a:cxn ang="0">
                    <a:pos x="T0" y="T1"/>
                  </a:cxn>
                  <a:cxn ang="0">
                    <a:pos x="T2" y="T3"/>
                  </a:cxn>
                  <a:cxn ang="0">
                    <a:pos x="T4" y="T5"/>
                  </a:cxn>
                  <a:cxn ang="0">
                    <a:pos x="T6" y="T7"/>
                  </a:cxn>
                  <a:cxn ang="0">
                    <a:pos x="T8" y="T9"/>
                  </a:cxn>
                  <a:cxn ang="0">
                    <a:pos x="T10" y="T11"/>
                  </a:cxn>
                </a:cxnLst>
                <a:rect l="0" t="0" r="r" b="b"/>
                <a:pathLst>
                  <a:path w="33" h="77">
                    <a:moveTo>
                      <a:pt x="0" y="0"/>
                    </a:moveTo>
                    <a:cubicBezTo>
                      <a:pt x="3" y="22"/>
                      <a:pt x="15" y="55"/>
                      <a:pt x="33" y="77"/>
                    </a:cubicBezTo>
                    <a:cubicBezTo>
                      <a:pt x="32" y="71"/>
                      <a:pt x="30" y="66"/>
                      <a:pt x="29" y="61"/>
                    </a:cubicBezTo>
                    <a:cubicBezTo>
                      <a:pt x="29" y="60"/>
                      <a:pt x="29" y="60"/>
                      <a:pt x="29" y="60"/>
                    </a:cubicBezTo>
                    <a:cubicBezTo>
                      <a:pt x="29" y="60"/>
                      <a:pt x="29" y="59"/>
                      <a:pt x="29" y="59"/>
                    </a:cubicBezTo>
                    <a:cubicBezTo>
                      <a:pt x="23" y="27"/>
                      <a:pt x="23" y="10"/>
                      <a:pt x="0" y="0"/>
                    </a:cubicBez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2" name="Freeform 42">
                <a:extLst>
                  <a:ext uri="{FF2B5EF4-FFF2-40B4-BE49-F238E27FC236}">
                    <a16:creationId xmlns:a16="http://schemas.microsoft.com/office/drawing/2014/main" id="{36C7C101-6770-4131-B11A-83520DB846C3}"/>
                  </a:ext>
                </a:extLst>
              </p:cNvPr>
              <p:cNvSpPr>
                <a:spLocks/>
              </p:cNvSpPr>
              <p:nvPr/>
            </p:nvSpPr>
            <p:spPr bwMode="auto">
              <a:xfrm>
                <a:off x="6403" y="1531"/>
                <a:ext cx="164" cy="246"/>
              </a:xfrm>
              <a:custGeom>
                <a:avLst/>
                <a:gdLst>
                  <a:gd name="T0" fmla="*/ 100 w 103"/>
                  <a:gd name="T1" fmla="*/ 78 h 155"/>
                  <a:gd name="T2" fmla="*/ 46 w 103"/>
                  <a:gd name="T3" fmla="*/ 155 h 155"/>
                  <a:gd name="T4" fmla="*/ 42 w 103"/>
                  <a:gd name="T5" fmla="*/ 155 h 155"/>
                  <a:gd name="T6" fmla="*/ 38 w 103"/>
                  <a:gd name="T7" fmla="*/ 155 h 155"/>
                  <a:gd name="T8" fmla="*/ 36 w 103"/>
                  <a:gd name="T9" fmla="*/ 148 h 155"/>
                  <a:gd name="T10" fmla="*/ 34 w 103"/>
                  <a:gd name="T11" fmla="*/ 144 h 155"/>
                  <a:gd name="T12" fmla="*/ 22 w 103"/>
                  <a:gd name="T13" fmla="*/ 113 h 155"/>
                  <a:gd name="T14" fmla="*/ 46 w 103"/>
                  <a:gd name="T15" fmla="*/ 4 h 155"/>
                  <a:gd name="T16" fmla="*/ 55 w 103"/>
                  <a:gd name="T17" fmla="*/ 0 h 155"/>
                  <a:gd name="T18" fmla="*/ 100 w 103"/>
                  <a:gd name="T19" fmla="*/ 78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 h="155">
                    <a:moveTo>
                      <a:pt x="100" y="78"/>
                    </a:moveTo>
                    <a:cubicBezTo>
                      <a:pt x="98" y="116"/>
                      <a:pt x="71" y="153"/>
                      <a:pt x="46" y="155"/>
                    </a:cubicBezTo>
                    <a:cubicBezTo>
                      <a:pt x="44" y="155"/>
                      <a:pt x="43" y="155"/>
                      <a:pt x="42" y="155"/>
                    </a:cubicBezTo>
                    <a:cubicBezTo>
                      <a:pt x="41" y="155"/>
                      <a:pt x="39" y="155"/>
                      <a:pt x="38" y="155"/>
                    </a:cubicBezTo>
                    <a:cubicBezTo>
                      <a:pt x="38" y="153"/>
                      <a:pt x="37" y="151"/>
                      <a:pt x="36" y="148"/>
                    </a:cubicBezTo>
                    <a:cubicBezTo>
                      <a:pt x="35" y="147"/>
                      <a:pt x="35" y="146"/>
                      <a:pt x="34" y="144"/>
                    </a:cubicBezTo>
                    <a:cubicBezTo>
                      <a:pt x="31" y="134"/>
                      <a:pt x="26" y="123"/>
                      <a:pt x="22" y="113"/>
                    </a:cubicBezTo>
                    <a:cubicBezTo>
                      <a:pt x="3" y="69"/>
                      <a:pt x="0" y="19"/>
                      <a:pt x="46" y="4"/>
                    </a:cubicBezTo>
                    <a:cubicBezTo>
                      <a:pt x="49" y="2"/>
                      <a:pt x="52" y="1"/>
                      <a:pt x="55" y="0"/>
                    </a:cubicBezTo>
                    <a:cubicBezTo>
                      <a:pt x="81" y="6"/>
                      <a:pt x="103" y="29"/>
                      <a:pt x="100" y="78"/>
                    </a:cubicBez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3" name="Freeform 43">
                <a:extLst>
                  <a:ext uri="{FF2B5EF4-FFF2-40B4-BE49-F238E27FC236}">
                    <a16:creationId xmlns:a16="http://schemas.microsoft.com/office/drawing/2014/main" id="{92E3AD2F-F7E0-4C74-987F-F7BE09C206E4}"/>
                  </a:ext>
                </a:extLst>
              </p:cNvPr>
              <p:cNvSpPr>
                <a:spLocks/>
              </p:cNvSpPr>
              <p:nvPr/>
            </p:nvSpPr>
            <p:spPr bwMode="auto">
              <a:xfrm>
                <a:off x="6642" y="1876"/>
                <a:ext cx="226" cy="40"/>
              </a:xfrm>
              <a:custGeom>
                <a:avLst/>
                <a:gdLst>
                  <a:gd name="T0" fmla="*/ 1 w 142"/>
                  <a:gd name="T1" fmla="*/ 24 h 25"/>
                  <a:gd name="T2" fmla="*/ 3 w 142"/>
                  <a:gd name="T3" fmla="*/ 25 h 25"/>
                  <a:gd name="T4" fmla="*/ 4 w 142"/>
                  <a:gd name="T5" fmla="*/ 25 h 25"/>
                  <a:gd name="T6" fmla="*/ 84 w 142"/>
                  <a:gd name="T7" fmla="*/ 13 h 25"/>
                  <a:gd name="T8" fmla="*/ 140 w 142"/>
                  <a:gd name="T9" fmla="*/ 14 h 25"/>
                  <a:gd name="T10" fmla="*/ 140 w 142"/>
                  <a:gd name="T11" fmla="*/ 11 h 25"/>
                  <a:gd name="T12" fmla="*/ 140 w 142"/>
                  <a:gd name="T13" fmla="*/ 11 h 25"/>
                  <a:gd name="T14" fmla="*/ 142 w 142"/>
                  <a:gd name="T15" fmla="*/ 9 h 25"/>
                  <a:gd name="T16" fmla="*/ 85 w 142"/>
                  <a:gd name="T17" fmla="*/ 9 h 25"/>
                  <a:gd name="T18" fmla="*/ 1 w 142"/>
                  <a:gd name="T19" fmla="*/ 21 h 25"/>
                  <a:gd name="T20" fmla="*/ 1 w 142"/>
                  <a:gd name="T21"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2" h="25">
                    <a:moveTo>
                      <a:pt x="1" y="24"/>
                    </a:moveTo>
                    <a:cubicBezTo>
                      <a:pt x="1" y="25"/>
                      <a:pt x="2" y="25"/>
                      <a:pt x="3" y="25"/>
                    </a:cubicBezTo>
                    <a:cubicBezTo>
                      <a:pt x="3" y="25"/>
                      <a:pt x="3" y="25"/>
                      <a:pt x="4" y="25"/>
                    </a:cubicBezTo>
                    <a:cubicBezTo>
                      <a:pt x="4" y="25"/>
                      <a:pt x="40" y="5"/>
                      <a:pt x="84" y="13"/>
                    </a:cubicBezTo>
                    <a:cubicBezTo>
                      <a:pt x="106" y="17"/>
                      <a:pt x="125" y="17"/>
                      <a:pt x="140" y="14"/>
                    </a:cubicBezTo>
                    <a:cubicBezTo>
                      <a:pt x="140" y="13"/>
                      <a:pt x="140" y="12"/>
                      <a:pt x="140" y="11"/>
                    </a:cubicBezTo>
                    <a:cubicBezTo>
                      <a:pt x="140" y="11"/>
                      <a:pt x="140" y="11"/>
                      <a:pt x="140" y="11"/>
                    </a:cubicBezTo>
                    <a:cubicBezTo>
                      <a:pt x="140" y="11"/>
                      <a:pt x="140" y="10"/>
                      <a:pt x="142" y="9"/>
                    </a:cubicBezTo>
                    <a:cubicBezTo>
                      <a:pt x="127" y="13"/>
                      <a:pt x="108" y="13"/>
                      <a:pt x="85" y="9"/>
                    </a:cubicBezTo>
                    <a:cubicBezTo>
                      <a:pt x="39" y="0"/>
                      <a:pt x="3" y="20"/>
                      <a:pt x="1" y="21"/>
                    </a:cubicBezTo>
                    <a:cubicBezTo>
                      <a:pt x="0" y="22"/>
                      <a:pt x="0" y="23"/>
                      <a:pt x="1" y="24"/>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4" name="Freeform 44">
                <a:extLst>
                  <a:ext uri="{FF2B5EF4-FFF2-40B4-BE49-F238E27FC236}">
                    <a16:creationId xmlns:a16="http://schemas.microsoft.com/office/drawing/2014/main" id="{18B86D07-F24B-401A-BF10-0AAF8F81D081}"/>
                  </a:ext>
                </a:extLst>
              </p:cNvPr>
              <p:cNvSpPr>
                <a:spLocks/>
              </p:cNvSpPr>
              <p:nvPr/>
            </p:nvSpPr>
            <p:spPr bwMode="auto">
              <a:xfrm>
                <a:off x="6619" y="1644"/>
                <a:ext cx="192" cy="70"/>
              </a:xfrm>
              <a:custGeom>
                <a:avLst/>
                <a:gdLst>
                  <a:gd name="T0" fmla="*/ 85 w 120"/>
                  <a:gd name="T1" fmla="*/ 44 h 44"/>
                  <a:gd name="T2" fmla="*/ 119 w 120"/>
                  <a:gd name="T3" fmla="*/ 14 h 44"/>
                  <a:gd name="T4" fmla="*/ 118 w 120"/>
                  <a:gd name="T5" fmla="*/ 11 h 44"/>
                  <a:gd name="T6" fmla="*/ 115 w 120"/>
                  <a:gd name="T7" fmla="*/ 13 h 44"/>
                  <a:gd name="T8" fmla="*/ 85 w 120"/>
                  <a:gd name="T9" fmla="*/ 40 h 44"/>
                  <a:gd name="T10" fmla="*/ 3 w 120"/>
                  <a:gd name="T11" fmla="*/ 0 h 44"/>
                  <a:gd name="T12" fmla="*/ 0 w 120"/>
                  <a:gd name="T13" fmla="*/ 1 h 44"/>
                  <a:gd name="T14" fmla="*/ 1 w 120"/>
                  <a:gd name="T15" fmla="*/ 4 h 44"/>
                  <a:gd name="T16" fmla="*/ 85 w 120"/>
                  <a:gd name="T17"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0" h="44">
                    <a:moveTo>
                      <a:pt x="85" y="44"/>
                    </a:moveTo>
                    <a:cubicBezTo>
                      <a:pt x="113" y="44"/>
                      <a:pt x="119" y="14"/>
                      <a:pt x="119" y="14"/>
                    </a:cubicBezTo>
                    <a:cubicBezTo>
                      <a:pt x="120" y="12"/>
                      <a:pt x="119" y="11"/>
                      <a:pt x="118" y="11"/>
                    </a:cubicBezTo>
                    <a:cubicBezTo>
                      <a:pt x="116" y="11"/>
                      <a:pt x="115" y="12"/>
                      <a:pt x="115" y="13"/>
                    </a:cubicBezTo>
                    <a:cubicBezTo>
                      <a:pt x="115" y="14"/>
                      <a:pt x="109" y="40"/>
                      <a:pt x="85" y="40"/>
                    </a:cubicBezTo>
                    <a:cubicBezTo>
                      <a:pt x="60" y="40"/>
                      <a:pt x="4" y="1"/>
                      <a:pt x="3" y="0"/>
                    </a:cubicBezTo>
                    <a:cubicBezTo>
                      <a:pt x="2" y="0"/>
                      <a:pt x="1" y="0"/>
                      <a:pt x="0" y="1"/>
                    </a:cubicBezTo>
                    <a:cubicBezTo>
                      <a:pt x="0" y="2"/>
                      <a:pt x="0" y="3"/>
                      <a:pt x="1" y="4"/>
                    </a:cubicBezTo>
                    <a:cubicBezTo>
                      <a:pt x="3" y="6"/>
                      <a:pt x="58" y="44"/>
                      <a:pt x="85" y="44"/>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5" name="Freeform 45">
                <a:extLst>
                  <a:ext uri="{FF2B5EF4-FFF2-40B4-BE49-F238E27FC236}">
                    <a16:creationId xmlns:a16="http://schemas.microsoft.com/office/drawing/2014/main" id="{A0DBFBA0-AAD1-4948-809D-D0D9B32108F3}"/>
                  </a:ext>
                </a:extLst>
              </p:cNvPr>
              <p:cNvSpPr>
                <a:spLocks/>
              </p:cNvSpPr>
              <p:nvPr/>
            </p:nvSpPr>
            <p:spPr bwMode="auto">
              <a:xfrm>
                <a:off x="6506" y="1518"/>
                <a:ext cx="284" cy="401"/>
              </a:xfrm>
              <a:custGeom>
                <a:avLst/>
                <a:gdLst>
                  <a:gd name="T0" fmla="*/ 7 w 178"/>
                  <a:gd name="T1" fmla="*/ 252 h 252"/>
                  <a:gd name="T2" fmla="*/ 1 w 178"/>
                  <a:gd name="T3" fmla="*/ 248 h 252"/>
                  <a:gd name="T4" fmla="*/ 5 w 178"/>
                  <a:gd name="T5" fmla="*/ 240 h 252"/>
                  <a:gd name="T6" fmla="*/ 147 w 178"/>
                  <a:gd name="T7" fmla="*/ 103 h 252"/>
                  <a:gd name="T8" fmla="*/ 163 w 178"/>
                  <a:gd name="T9" fmla="*/ 7 h 252"/>
                  <a:gd name="T10" fmla="*/ 168 w 178"/>
                  <a:gd name="T11" fmla="*/ 0 h 252"/>
                  <a:gd name="T12" fmla="*/ 175 w 178"/>
                  <a:gd name="T13" fmla="*/ 6 h 252"/>
                  <a:gd name="T14" fmla="*/ 159 w 178"/>
                  <a:gd name="T15" fmla="*/ 107 h 252"/>
                  <a:gd name="T16" fmla="*/ 110 w 178"/>
                  <a:gd name="T17" fmla="*/ 189 h 252"/>
                  <a:gd name="T18" fmla="*/ 9 w 178"/>
                  <a:gd name="T19" fmla="*/ 252 h 252"/>
                  <a:gd name="T20" fmla="*/ 7 w 178"/>
                  <a:gd name="T21" fmla="*/ 25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8" h="252">
                    <a:moveTo>
                      <a:pt x="7" y="252"/>
                    </a:moveTo>
                    <a:cubicBezTo>
                      <a:pt x="5" y="252"/>
                      <a:pt x="2" y="251"/>
                      <a:pt x="1" y="248"/>
                    </a:cubicBezTo>
                    <a:cubicBezTo>
                      <a:pt x="0" y="245"/>
                      <a:pt x="2" y="241"/>
                      <a:pt x="5" y="240"/>
                    </a:cubicBezTo>
                    <a:cubicBezTo>
                      <a:pt x="75" y="218"/>
                      <a:pt x="123" y="171"/>
                      <a:pt x="147" y="103"/>
                    </a:cubicBezTo>
                    <a:cubicBezTo>
                      <a:pt x="165" y="52"/>
                      <a:pt x="163" y="7"/>
                      <a:pt x="163" y="7"/>
                    </a:cubicBezTo>
                    <a:cubicBezTo>
                      <a:pt x="162" y="3"/>
                      <a:pt x="165" y="1"/>
                      <a:pt x="168" y="0"/>
                    </a:cubicBezTo>
                    <a:cubicBezTo>
                      <a:pt x="172" y="0"/>
                      <a:pt x="175" y="3"/>
                      <a:pt x="175" y="6"/>
                    </a:cubicBezTo>
                    <a:cubicBezTo>
                      <a:pt x="175" y="8"/>
                      <a:pt x="178" y="54"/>
                      <a:pt x="159" y="107"/>
                    </a:cubicBezTo>
                    <a:cubicBezTo>
                      <a:pt x="147" y="139"/>
                      <a:pt x="131" y="166"/>
                      <a:pt x="110" y="189"/>
                    </a:cubicBezTo>
                    <a:cubicBezTo>
                      <a:pt x="83" y="218"/>
                      <a:pt x="49" y="239"/>
                      <a:pt x="9" y="252"/>
                    </a:cubicBezTo>
                    <a:cubicBezTo>
                      <a:pt x="8" y="252"/>
                      <a:pt x="8" y="252"/>
                      <a:pt x="7" y="252"/>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6" name="Freeform 46">
                <a:extLst>
                  <a:ext uri="{FF2B5EF4-FFF2-40B4-BE49-F238E27FC236}">
                    <a16:creationId xmlns:a16="http://schemas.microsoft.com/office/drawing/2014/main" id="{F24CDE75-6924-41F9-8F24-A3D32924768A}"/>
                  </a:ext>
                </a:extLst>
              </p:cNvPr>
              <p:cNvSpPr>
                <a:spLocks/>
              </p:cNvSpPr>
              <p:nvPr/>
            </p:nvSpPr>
            <p:spPr bwMode="auto">
              <a:xfrm>
                <a:off x="6476" y="1828"/>
                <a:ext cx="182" cy="187"/>
              </a:xfrm>
              <a:custGeom>
                <a:avLst/>
                <a:gdLst>
                  <a:gd name="T0" fmla="*/ 110 w 114"/>
                  <a:gd name="T1" fmla="*/ 66 h 117"/>
                  <a:gd name="T2" fmla="*/ 110 w 114"/>
                  <a:gd name="T3" fmla="*/ 68 h 117"/>
                  <a:gd name="T4" fmla="*/ 109 w 114"/>
                  <a:gd name="T5" fmla="*/ 69 h 117"/>
                  <a:gd name="T6" fmla="*/ 39 w 114"/>
                  <a:gd name="T7" fmla="*/ 112 h 117"/>
                  <a:gd name="T8" fmla="*/ 30 w 114"/>
                  <a:gd name="T9" fmla="*/ 108 h 117"/>
                  <a:gd name="T10" fmla="*/ 27 w 114"/>
                  <a:gd name="T11" fmla="*/ 106 h 117"/>
                  <a:gd name="T12" fmla="*/ 3 w 114"/>
                  <a:gd name="T13" fmla="*/ 75 h 117"/>
                  <a:gd name="T14" fmla="*/ 2 w 114"/>
                  <a:gd name="T15" fmla="*/ 68 h 117"/>
                  <a:gd name="T16" fmla="*/ 0 w 114"/>
                  <a:gd name="T17" fmla="*/ 54 h 117"/>
                  <a:gd name="T18" fmla="*/ 104 w 114"/>
                  <a:gd name="T19" fmla="*/ 0 h 117"/>
                  <a:gd name="T20" fmla="*/ 109 w 114"/>
                  <a:gd name="T21" fmla="*/ 14 h 117"/>
                  <a:gd name="T22" fmla="*/ 111 w 114"/>
                  <a:gd name="T23" fmla="*/ 22 h 117"/>
                  <a:gd name="T24" fmla="*/ 110 w 114"/>
                  <a:gd name="T25" fmla="*/ 6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4" h="117">
                    <a:moveTo>
                      <a:pt x="110" y="66"/>
                    </a:moveTo>
                    <a:cubicBezTo>
                      <a:pt x="110" y="67"/>
                      <a:pt x="110" y="67"/>
                      <a:pt x="110" y="68"/>
                    </a:cubicBezTo>
                    <a:cubicBezTo>
                      <a:pt x="110" y="68"/>
                      <a:pt x="110" y="69"/>
                      <a:pt x="109" y="69"/>
                    </a:cubicBezTo>
                    <a:cubicBezTo>
                      <a:pt x="99" y="104"/>
                      <a:pt x="54" y="117"/>
                      <a:pt x="39" y="112"/>
                    </a:cubicBezTo>
                    <a:cubicBezTo>
                      <a:pt x="36" y="111"/>
                      <a:pt x="33" y="109"/>
                      <a:pt x="30" y="108"/>
                    </a:cubicBezTo>
                    <a:cubicBezTo>
                      <a:pt x="29" y="107"/>
                      <a:pt x="28" y="107"/>
                      <a:pt x="27" y="106"/>
                    </a:cubicBezTo>
                    <a:cubicBezTo>
                      <a:pt x="14" y="98"/>
                      <a:pt x="7" y="85"/>
                      <a:pt x="3" y="75"/>
                    </a:cubicBezTo>
                    <a:cubicBezTo>
                      <a:pt x="3" y="73"/>
                      <a:pt x="2" y="70"/>
                      <a:pt x="2" y="68"/>
                    </a:cubicBezTo>
                    <a:cubicBezTo>
                      <a:pt x="0" y="60"/>
                      <a:pt x="0" y="54"/>
                      <a:pt x="0" y="54"/>
                    </a:cubicBezTo>
                    <a:cubicBezTo>
                      <a:pt x="0" y="54"/>
                      <a:pt x="40" y="19"/>
                      <a:pt x="104" y="0"/>
                    </a:cubicBezTo>
                    <a:cubicBezTo>
                      <a:pt x="104" y="0"/>
                      <a:pt x="106" y="6"/>
                      <a:pt x="109" y="14"/>
                    </a:cubicBezTo>
                    <a:cubicBezTo>
                      <a:pt x="109" y="17"/>
                      <a:pt x="110" y="19"/>
                      <a:pt x="111" y="22"/>
                    </a:cubicBezTo>
                    <a:cubicBezTo>
                      <a:pt x="113" y="34"/>
                      <a:pt x="114" y="50"/>
                      <a:pt x="110" y="66"/>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7" name="Freeform 47">
                <a:extLst>
                  <a:ext uri="{FF2B5EF4-FFF2-40B4-BE49-F238E27FC236}">
                    <a16:creationId xmlns:a16="http://schemas.microsoft.com/office/drawing/2014/main" id="{C7290D39-9E82-40C4-9E49-8F1571D7FC2B}"/>
                  </a:ext>
                </a:extLst>
              </p:cNvPr>
              <p:cNvSpPr>
                <a:spLocks/>
              </p:cNvSpPr>
              <p:nvPr/>
            </p:nvSpPr>
            <p:spPr bwMode="auto">
              <a:xfrm>
                <a:off x="6514" y="1946"/>
                <a:ext cx="15" cy="54"/>
              </a:xfrm>
              <a:custGeom>
                <a:avLst/>
                <a:gdLst>
                  <a:gd name="T0" fmla="*/ 6 w 9"/>
                  <a:gd name="T1" fmla="*/ 34 h 34"/>
                  <a:gd name="T2" fmla="*/ 3 w 9"/>
                  <a:gd name="T3" fmla="*/ 32 h 34"/>
                  <a:gd name="T4" fmla="*/ 0 w 9"/>
                  <a:gd name="T5" fmla="*/ 1 h 34"/>
                  <a:gd name="T6" fmla="*/ 3 w 9"/>
                  <a:gd name="T7" fmla="*/ 0 h 34"/>
                  <a:gd name="T8" fmla="*/ 6 w 9"/>
                  <a:gd name="T9" fmla="*/ 34 h 34"/>
                </a:gdLst>
                <a:ahLst/>
                <a:cxnLst>
                  <a:cxn ang="0">
                    <a:pos x="T0" y="T1"/>
                  </a:cxn>
                  <a:cxn ang="0">
                    <a:pos x="T2" y="T3"/>
                  </a:cxn>
                  <a:cxn ang="0">
                    <a:pos x="T4" y="T5"/>
                  </a:cxn>
                  <a:cxn ang="0">
                    <a:pos x="T6" y="T7"/>
                  </a:cxn>
                  <a:cxn ang="0">
                    <a:pos x="T8" y="T9"/>
                  </a:cxn>
                </a:cxnLst>
                <a:rect l="0" t="0" r="r" b="b"/>
                <a:pathLst>
                  <a:path w="9" h="34">
                    <a:moveTo>
                      <a:pt x="6" y="34"/>
                    </a:moveTo>
                    <a:cubicBezTo>
                      <a:pt x="5" y="33"/>
                      <a:pt x="4" y="33"/>
                      <a:pt x="3" y="32"/>
                    </a:cubicBezTo>
                    <a:cubicBezTo>
                      <a:pt x="6" y="18"/>
                      <a:pt x="0" y="1"/>
                      <a:pt x="0" y="1"/>
                    </a:cubicBezTo>
                    <a:cubicBezTo>
                      <a:pt x="3" y="0"/>
                      <a:pt x="3" y="0"/>
                      <a:pt x="3" y="0"/>
                    </a:cubicBezTo>
                    <a:cubicBezTo>
                      <a:pt x="3" y="1"/>
                      <a:pt x="9" y="19"/>
                      <a:pt x="6" y="34"/>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8" name="Freeform 48">
                <a:extLst>
                  <a:ext uri="{FF2B5EF4-FFF2-40B4-BE49-F238E27FC236}">
                    <a16:creationId xmlns:a16="http://schemas.microsoft.com/office/drawing/2014/main" id="{6A5FD077-6E5B-41BF-A9B7-6CC649F1EFE5}"/>
                  </a:ext>
                </a:extLst>
              </p:cNvPr>
              <p:cNvSpPr>
                <a:spLocks/>
              </p:cNvSpPr>
              <p:nvPr/>
            </p:nvSpPr>
            <p:spPr bwMode="auto">
              <a:xfrm>
                <a:off x="6616" y="1894"/>
                <a:ext cx="35" cy="44"/>
              </a:xfrm>
              <a:custGeom>
                <a:avLst/>
                <a:gdLst>
                  <a:gd name="T0" fmla="*/ 22 w 22"/>
                  <a:gd name="T1" fmla="*/ 25 h 28"/>
                  <a:gd name="T2" fmla="*/ 22 w 22"/>
                  <a:gd name="T3" fmla="*/ 27 h 28"/>
                  <a:gd name="T4" fmla="*/ 21 w 22"/>
                  <a:gd name="T5" fmla="*/ 28 h 28"/>
                  <a:gd name="T6" fmla="*/ 0 w 22"/>
                  <a:gd name="T7" fmla="*/ 2 h 28"/>
                  <a:gd name="T8" fmla="*/ 2 w 22"/>
                  <a:gd name="T9" fmla="*/ 0 h 28"/>
                  <a:gd name="T10" fmla="*/ 22 w 22"/>
                  <a:gd name="T11" fmla="*/ 25 h 28"/>
                </a:gdLst>
                <a:ahLst/>
                <a:cxnLst>
                  <a:cxn ang="0">
                    <a:pos x="T0" y="T1"/>
                  </a:cxn>
                  <a:cxn ang="0">
                    <a:pos x="T2" y="T3"/>
                  </a:cxn>
                  <a:cxn ang="0">
                    <a:pos x="T4" y="T5"/>
                  </a:cxn>
                  <a:cxn ang="0">
                    <a:pos x="T6" y="T7"/>
                  </a:cxn>
                  <a:cxn ang="0">
                    <a:pos x="T8" y="T9"/>
                  </a:cxn>
                  <a:cxn ang="0">
                    <a:pos x="T10" y="T11"/>
                  </a:cxn>
                </a:cxnLst>
                <a:rect l="0" t="0" r="r" b="b"/>
                <a:pathLst>
                  <a:path w="22" h="28">
                    <a:moveTo>
                      <a:pt x="22" y="25"/>
                    </a:moveTo>
                    <a:cubicBezTo>
                      <a:pt x="22" y="26"/>
                      <a:pt x="22" y="26"/>
                      <a:pt x="22" y="27"/>
                    </a:cubicBezTo>
                    <a:cubicBezTo>
                      <a:pt x="22" y="27"/>
                      <a:pt x="22" y="28"/>
                      <a:pt x="21" y="28"/>
                    </a:cubicBezTo>
                    <a:cubicBezTo>
                      <a:pt x="8" y="20"/>
                      <a:pt x="0" y="3"/>
                      <a:pt x="0" y="2"/>
                    </a:cubicBezTo>
                    <a:cubicBezTo>
                      <a:pt x="2" y="0"/>
                      <a:pt x="2" y="0"/>
                      <a:pt x="2" y="0"/>
                    </a:cubicBezTo>
                    <a:cubicBezTo>
                      <a:pt x="2" y="1"/>
                      <a:pt x="10" y="17"/>
                      <a:pt x="22" y="25"/>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29" name="Freeform 49">
                <a:extLst>
                  <a:ext uri="{FF2B5EF4-FFF2-40B4-BE49-F238E27FC236}">
                    <a16:creationId xmlns:a16="http://schemas.microsoft.com/office/drawing/2014/main" id="{9B9DDB64-9EEB-40F0-9C8E-F6C1534037C2}"/>
                  </a:ext>
                </a:extLst>
              </p:cNvPr>
              <p:cNvSpPr>
                <a:spLocks/>
              </p:cNvSpPr>
              <p:nvPr/>
            </p:nvSpPr>
            <p:spPr bwMode="auto">
              <a:xfrm>
                <a:off x="6543" y="1905"/>
                <a:ext cx="18" cy="20"/>
              </a:xfrm>
              <a:custGeom>
                <a:avLst/>
                <a:gdLst>
                  <a:gd name="T0" fmla="*/ 11 w 11"/>
                  <a:gd name="T1" fmla="*/ 5 h 13"/>
                  <a:gd name="T2" fmla="*/ 7 w 11"/>
                  <a:gd name="T3" fmla="*/ 12 h 13"/>
                  <a:gd name="T4" fmla="*/ 1 w 11"/>
                  <a:gd name="T5" fmla="*/ 7 h 13"/>
                  <a:gd name="T6" fmla="*/ 5 w 11"/>
                  <a:gd name="T7" fmla="*/ 1 h 13"/>
                  <a:gd name="T8" fmla="*/ 11 w 11"/>
                  <a:gd name="T9" fmla="*/ 5 h 13"/>
                </a:gdLst>
                <a:ahLst/>
                <a:cxnLst>
                  <a:cxn ang="0">
                    <a:pos x="T0" y="T1"/>
                  </a:cxn>
                  <a:cxn ang="0">
                    <a:pos x="T2" y="T3"/>
                  </a:cxn>
                  <a:cxn ang="0">
                    <a:pos x="T4" y="T5"/>
                  </a:cxn>
                  <a:cxn ang="0">
                    <a:pos x="T6" y="T7"/>
                  </a:cxn>
                  <a:cxn ang="0">
                    <a:pos x="T8" y="T9"/>
                  </a:cxn>
                </a:cxnLst>
                <a:rect l="0" t="0" r="r" b="b"/>
                <a:pathLst>
                  <a:path w="11" h="13">
                    <a:moveTo>
                      <a:pt x="11" y="5"/>
                    </a:moveTo>
                    <a:cubicBezTo>
                      <a:pt x="11" y="9"/>
                      <a:pt x="10" y="12"/>
                      <a:pt x="7" y="12"/>
                    </a:cubicBezTo>
                    <a:cubicBezTo>
                      <a:pt x="4" y="13"/>
                      <a:pt x="2" y="10"/>
                      <a:pt x="1" y="7"/>
                    </a:cubicBezTo>
                    <a:cubicBezTo>
                      <a:pt x="0" y="4"/>
                      <a:pt x="2" y="1"/>
                      <a:pt x="5" y="1"/>
                    </a:cubicBezTo>
                    <a:cubicBezTo>
                      <a:pt x="7" y="0"/>
                      <a:pt x="10" y="2"/>
                      <a:pt x="11" y="5"/>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0" name="Freeform 50">
                <a:extLst>
                  <a:ext uri="{FF2B5EF4-FFF2-40B4-BE49-F238E27FC236}">
                    <a16:creationId xmlns:a16="http://schemas.microsoft.com/office/drawing/2014/main" id="{0F044467-CCE0-46AF-9A38-F70E289F1692}"/>
                  </a:ext>
                </a:extLst>
              </p:cNvPr>
              <p:cNvSpPr>
                <a:spLocks/>
              </p:cNvSpPr>
              <p:nvPr/>
            </p:nvSpPr>
            <p:spPr bwMode="auto">
              <a:xfrm>
                <a:off x="6479" y="1851"/>
                <a:ext cx="174" cy="101"/>
              </a:xfrm>
              <a:custGeom>
                <a:avLst/>
                <a:gdLst>
                  <a:gd name="T0" fmla="*/ 109 w 109"/>
                  <a:gd name="T1" fmla="*/ 8 h 64"/>
                  <a:gd name="T2" fmla="*/ 45 w 109"/>
                  <a:gd name="T3" fmla="*/ 60 h 64"/>
                  <a:gd name="T4" fmla="*/ 23 w 109"/>
                  <a:gd name="T5" fmla="*/ 64 h 64"/>
                  <a:gd name="T6" fmla="*/ 1 w 109"/>
                  <a:gd name="T7" fmla="*/ 61 h 64"/>
                  <a:gd name="T8" fmla="*/ 0 w 109"/>
                  <a:gd name="T9" fmla="*/ 54 h 64"/>
                  <a:gd name="T10" fmla="*/ 43 w 109"/>
                  <a:gd name="T11" fmla="*/ 55 h 64"/>
                  <a:gd name="T12" fmla="*/ 107 w 109"/>
                  <a:gd name="T13" fmla="*/ 0 h 64"/>
                  <a:gd name="T14" fmla="*/ 109 w 109"/>
                  <a:gd name="T15" fmla="*/ 8 h 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9" h="64">
                    <a:moveTo>
                      <a:pt x="109" y="8"/>
                    </a:moveTo>
                    <a:cubicBezTo>
                      <a:pt x="100" y="22"/>
                      <a:pt x="79" y="48"/>
                      <a:pt x="45" y="60"/>
                    </a:cubicBezTo>
                    <a:cubicBezTo>
                      <a:pt x="37" y="63"/>
                      <a:pt x="30" y="64"/>
                      <a:pt x="23" y="64"/>
                    </a:cubicBezTo>
                    <a:cubicBezTo>
                      <a:pt x="15" y="64"/>
                      <a:pt x="7" y="62"/>
                      <a:pt x="1" y="61"/>
                    </a:cubicBezTo>
                    <a:cubicBezTo>
                      <a:pt x="1" y="59"/>
                      <a:pt x="0" y="56"/>
                      <a:pt x="0" y="54"/>
                    </a:cubicBezTo>
                    <a:cubicBezTo>
                      <a:pt x="10" y="58"/>
                      <a:pt x="27" y="60"/>
                      <a:pt x="43" y="55"/>
                    </a:cubicBezTo>
                    <a:cubicBezTo>
                      <a:pt x="80" y="42"/>
                      <a:pt x="101" y="10"/>
                      <a:pt x="107" y="0"/>
                    </a:cubicBezTo>
                    <a:cubicBezTo>
                      <a:pt x="107" y="3"/>
                      <a:pt x="108" y="5"/>
                      <a:pt x="109" y="8"/>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1" name="Freeform 51">
                <a:extLst>
                  <a:ext uri="{FF2B5EF4-FFF2-40B4-BE49-F238E27FC236}">
                    <a16:creationId xmlns:a16="http://schemas.microsoft.com/office/drawing/2014/main" id="{DADE8AFC-8E4F-476E-BE44-0CDB46B0C989}"/>
                  </a:ext>
                </a:extLst>
              </p:cNvPr>
              <p:cNvSpPr>
                <a:spLocks/>
              </p:cNvSpPr>
              <p:nvPr/>
            </p:nvSpPr>
            <p:spPr bwMode="auto">
              <a:xfrm>
                <a:off x="7060" y="3403"/>
                <a:ext cx="98" cy="78"/>
              </a:xfrm>
              <a:custGeom>
                <a:avLst/>
                <a:gdLst>
                  <a:gd name="T0" fmla="*/ 0 w 98"/>
                  <a:gd name="T1" fmla="*/ 36 h 78"/>
                  <a:gd name="T2" fmla="*/ 28 w 98"/>
                  <a:gd name="T3" fmla="*/ 78 h 78"/>
                  <a:gd name="T4" fmla="*/ 98 w 98"/>
                  <a:gd name="T5" fmla="*/ 39 h 78"/>
                  <a:gd name="T6" fmla="*/ 74 w 98"/>
                  <a:gd name="T7" fmla="*/ 0 h 78"/>
                  <a:gd name="T8" fmla="*/ 0 w 98"/>
                  <a:gd name="T9" fmla="*/ 36 h 78"/>
                </a:gdLst>
                <a:ahLst/>
                <a:cxnLst>
                  <a:cxn ang="0">
                    <a:pos x="T0" y="T1"/>
                  </a:cxn>
                  <a:cxn ang="0">
                    <a:pos x="T2" y="T3"/>
                  </a:cxn>
                  <a:cxn ang="0">
                    <a:pos x="T4" y="T5"/>
                  </a:cxn>
                  <a:cxn ang="0">
                    <a:pos x="T6" y="T7"/>
                  </a:cxn>
                  <a:cxn ang="0">
                    <a:pos x="T8" y="T9"/>
                  </a:cxn>
                </a:cxnLst>
                <a:rect l="0" t="0" r="r" b="b"/>
                <a:pathLst>
                  <a:path w="98" h="78">
                    <a:moveTo>
                      <a:pt x="0" y="36"/>
                    </a:moveTo>
                    <a:lnTo>
                      <a:pt x="28" y="78"/>
                    </a:lnTo>
                    <a:lnTo>
                      <a:pt x="98" y="39"/>
                    </a:lnTo>
                    <a:lnTo>
                      <a:pt x="74" y="0"/>
                    </a:lnTo>
                    <a:lnTo>
                      <a:pt x="0" y="36"/>
                    </a:ln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2" name="Freeform 52">
                <a:extLst>
                  <a:ext uri="{FF2B5EF4-FFF2-40B4-BE49-F238E27FC236}">
                    <a16:creationId xmlns:a16="http://schemas.microsoft.com/office/drawing/2014/main" id="{87C95C22-F0E9-41CF-B526-7D906E633CDD}"/>
                  </a:ext>
                </a:extLst>
              </p:cNvPr>
              <p:cNvSpPr>
                <a:spLocks/>
              </p:cNvSpPr>
              <p:nvPr/>
            </p:nvSpPr>
            <p:spPr bwMode="auto">
              <a:xfrm>
                <a:off x="6535" y="2231"/>
                <a:ext cx="361" cy="608"/>
              </a:xfrm>
              <a:custGeom>
                <a:avLst/>
                <a:gdLst>
                  <a:gd name="T0" fmla="*/ 0 w 227"/>
                  <a:gd name="T1" fmla="*/ 17 h 382"/>
                  <a:gd name="T2" fmla="*/ 101 w 227"/>
                  <a:gd name="T3" fmla="*/ 313 h 382"/>
                  <a:gd name="T4" fmla="*/ 226 w 227"/>
                  <a:gd name="T5" fmla="*/ 349 h 382"/>
                  <a:gd name="T6" fmla="*/ 149 w 227"/>
                  <a:gd name="T7" fmla="*/ 37 h 382"/>
                  <a:gd name="T8" fmla="*/ 0 w 227"/>
                  <a:gd name="T9" fmla="*/ 17 h 382"/>
                </a:gdLst>
                <a:ahLst/>
                <a:cxnLst>
                  <a:cxn ang="0">
                    <a:pos x="T0" y="T1"/>
                  </a:cxn>
                  <a:cxn ang="0">
                    <a:pos x="T2" y="T3"/>
                  </a:cxn>
                  <a:cxn ang="0">
                    <a:pos x="T4" y="T5"/>
                  </a:cxn>
                  <a:cxn ang="0">
                    <a:pos x="T6" y="T7"/>
                  </a:cxn>
                  <a:cxn ang="0">
                    <a:pos x="T8" y="T9"/>
                  </a:cxn>
                </a:cxnLst>
                <a:rect l="0" t="0" r="r" b="b"/>
                <a:pathLst>
                  <a:path w="227" h="382">
                    <a:moveTo>
                      <a:pt x="0" y="17"/>
                    </a:moveTo>
                    <a:cubicBezTo>
                      <a:pt x="0" y="17"/>
                      <a:pt x="62" y="244"/>
                      <a:pt x="101" y="313"/>
                    </a:cubicBezTo>
                    <a:cubicBezTo>
                      <a:pt x="140" y="382"/>
                      <a:pt x="227" y="368"/>
                      <a:pt x="226" y="349"/>
                    </a:cubicBezTo>
                    <a:cubicBezTo>
                      <a:pt x="216" y="142"/>
                      <a:pt x="193" y="66"/>
                      <a:pt x="149" y="37"/>
                    </a:cubicBezTo>
                    <a:cubicBezTo>
                      <a:pt x="149" y="37"/>
                      <a:pt x="35" y="0"/>
                      <a:pt x="0" y="17"/>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3" name="Freeform 53">
                <a:extLst>
                  <a:ext uri="{FF2B5EF4-FFF2-40B4-BE49-F238E27FC236}">
                    <a16:creationId xmlns:a16="http://schemas.microsoft.com/office/drawing/2014/main" id="{BE6F9F5A-E661-443C-B557-CE23418C1525}"/>
                  </a:ext>
                </a:extLst>
              </p:cNvPr>
              <p:cNvSpPr>
                <a:spLocks/>
              </p:cNvSpPr>
              <p:nvPr/>
            </p:nvSpPr>
            <p:spPr bwMode="auto">
              <a:xfrm>
                <a:off x="6707" y="2686"/>
                <a:ext cx="439" cy="769"/>
              </a:xfrm>
              <a:custGeom>
                <a:avLst/>
                <a:gdLst>
                  <a:gd name="T0" fmla="*/ 276 w 276"/>
                  <a:gd name="T1" fmla="*/ 452 h 483"/>
                  <a:gd name="T2" fmla="*/ 224 w 276"/>
                  <a:gd name="T3" fmla="*/ 483 h 483"/>
                  <a:gd name="T4" fmla="*/ 30 w 276"/>
                  <a:gd name="T5" fmla="*/ 166 h 483"/>
                  <a:gd name="T6" fmla="*/ 12 w 276"/>
                  <a:gd name="T7" fmla="*/ 33 h 483"/>
                  <a:gd name="T8" fmla="*/ 99 w 276"/>
                  <a:gd name="T9" fmla="*/ 0 h 483"/>
                  <a:gd name="T10" fmla="*/ 117 w 276"/>
                  <a:gd name="T11" fmla="*/ 46 h 483"/>
                  <a:gd name="T12" fmla="*/ 119 w 276"/>
                  <a:gd name="T13" fmla="*/ 52 h 483"/>
                  <a:gd name="T14" fmla="*/ 276 w 276"/>
                  <a:gd name="T15" fmla="*/ 452 h 4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6" h="483">
                    <a:moveTo>
                      <a:pt x="276" y="452"/>
                    </a:moveTo>
                    <a:cubicBezTo>
                      <a:pt x="224" y="483"/>
                      <a:pt x="224" y="483"/>
                      <a:pt x="224" y="483"/>
                    </a:cubicBezTo>
                    <a:cubicBezTo>
                      <a:pt x="224" y="483"/>
                      <a:pt x="76" y="261"/>
                      <a:pt x="30" y="166"/>
                    </a:cubicBezTo>
                    <a:cubicBezTo>
                      <a:pt x="0" y="104"/>
                      <a:pt x="12" y="33"/>
                      <a:pt x="12" y="33"/>
                    </a:cubicBezTo>
                    <a:cubicBezTo>
                      <a:pt x="99" y="0"/>
                      <a:pt x="99" y="0"/>
                      <a:pt x="99" y="0"/>
                    </a:cubicBezTo>
                    <a:cubicBezTo>
                      <a:pt x="117" y="46"/>
                      <a:pt x="117" y="46"/>
                      <a:pt x="117" y="46"/>
                    </a:cubicBezTo>
                    <a:cubicBezTo>
                      <a:pt x="119" y="52"/>
                      <a:pt x="119" y="52"/>
                      <a:pt x="119" y="52"/>
                    </a:cubicBezTo>
                    <a:lnTo>
                      <a:pt x="276" y="452"/>
                    </a:ln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4" name="Freeform 54">
                <a:extLst>
                  <a:ext uri="{FF2B5EF4-FFF2-40B4-BE49-F238E27FC236}">
                    <a16:creationId xmlns:a16="http://schemas.microsoft.com/office/drawing/2014/main" id="{3C8663B1-5C20-4F1C-8E72-DFBFE9632433}"/>
                  </a:ext>
                </a:extLst>
              </p:cNvPr>
              <p:cNvSpPr>
                <a:spLocks/>
              </p:cNvSpPr>
              <p:nvPr/>
            </p:nvSpPr>
            <p:spPr bwMode="auto">
              <a:xfrm>
                <a:off x="6823" y="2759"/>
                <a:ext cx="73" cy="26"/>
              </a:xfrm>
              <a:custGeom>
                <a:avLst/>
                <a:gdLst>
                  <a:gd name="T0" fmla="*/ 46 w 46"/>
                  <a:gd name="T1" fmla="*/ 6 h 16"/>
                  <a:gd name="T2" fmla="*/ 21 w 46"/>
                  <a:gd name="T3" fmla="*/ 14 h 16"/>
                  <a:gd name="T4" fmla="*/ 3 w 46"/>
                  <a:gd name="T5" fmla="*/ 15 h 16"/>
                  <a:gd name="T6" fmla="*/ 0 w 46"/>
                  <a:gd name="T7" fmla="*/ 12 h 16"/>
                  <a:gd name="T8" fmla="*/ 4 w 46"/>
                  <a:gd name="T9" fmla="*/ 10 h 16"/>
                  <a:gd name="T10" fmla="*/ 44 w 46"/>
                  <a:gd name="T11" fmla="*/ 0 h 16"/>
                  <a:gd name="T12" fmla="*/ 46 w 46"/>
                  <a:gd name="T13" fmla="*/ 6 h 16"/>
                </a:gdLst>
                <a:ahLst/>
                <a:cxnLst>
                  <a:cxn ang="0">
                    <a:pos x="T0" y="T1"/>
                  </a:cxn>
                  <a:cxn ang="0">
                    <a:pos x="T2" y="T3"/>
                  </a:cxn>
                  <a:cxn ang="0">
                    <a:pos x="T4" y="T5"/>
                  </a:cxn>
                  <a:cxn ang="0">
                    <a:pos x="T6" y="T7"/>
                  </a:cxn>
                  <a:cxn ang="0">
                    <a:pos x="T8" y="T9"/>
                  </a:cxn>
                  <a:cxn ang="0">
                    <a:pos x="T10" y="T11"/>
                  </a:cxn>
                  <a:cxn ang="0">
                    <a:pos x="T12" y="T13"/>
                  </a:cxn>
                </a:cxnLst>
                <a:rect l="0" t="0" r="r" b="b"/>
                <a:pathLst>
                  <a:path w="46" h="16">
                    <a:moveTo>
                      <a:pt x="46" y="6"/>
                    </a:moveTo>
                    <a:cubicBezTo>
                      <a:pt x="39" y="9"/>
                      <a:pt x="31" y="13"/>
                      <a:pt x="21" y="14"/>
                    </a:cubicBezTo>
                    <a:cubicBezTo>
                      <a:pt x="15" y="15"/>
                      <a:pt x="9" y="16"/>
                      <a:pt x="3" y="15"/>
                    </a:cubicBezTo>
                    <a:cubicBezTo>
                      <a:pt x="2" y="15"/>
                      <a:pt x="0" y="14"/>
                      <a:pt x="0" y="12"/>
                    </a:cubicBezTo>
                    <a:cubicBezTo>
                      <a:pt x="1" y="11"/>
                      <a:pt x="2" y="9"/>
                      <a:pt x="4" y="10"/>
                    </a:cubicBezTo>
                    <a:cubicBezTo>
                      <a:pt x="19" y="11"/>
                      <a:pt x="34" y="6"/>
                      <a:pt x="44" y="0"/>
                    </a:cubicBezTo>
                    <a:cubicBezTo>
                      <a:pt x="46" y="6"/>
                      <a:pt x="46" y="6"/>
                      <a:pt x="46" y="6"/>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5" name="Freeform 55">
                <a:extLst>
                  <a:ext uri="{FF2B5EF4-FFF2-40B4-BE49-F238E27FC236}">
                    <a16:creationId xmlns:a16="http://schemas.microsoft.com/office/drawing/2014/main" id="{64E69801-C29A-4129-95BE-54B6A98CED0A}"/>
                  </a:ext>
                </a:extLst>
              </p:cNvPr>
              <p:cNvSpPr>
                <a:spLocks/>
              </p:cNvSpPr>
              <p:nvPr/>
            </p:nvSpPr>
            <p:spPr bwMode="auto">
              <a:xfrm>
                <a:off x="6572" y="2317"/>
                <a:ext cx="511" cy="1122"/>
              </a:xfrm>
              <a:custGeom>
                <a:avLst/>
                <a:gdLst>
                  <a:gd name="T0" fmla="*/ 319 w 321"/>
                  <a:gd name="T1" fmla="*/ 705 h 705"/>
                  <a:gd name="T2" fmla="*/ 317 w 321"/>
                  <a:gd name="T3" fmla="*/ 704 h 705"/>
                  <a:gd name="T4" fmla="*/ 123 w 321"/>
                  <a:gd name="T5" fmla="*/ 377 h 705"/>
                  <a:gd name="T6" fmla="*/ 112 w 321"/>
                  <a:gd name="T7" fmla="*/ 281 h 705"/>
                  <a:gd name="T8" fmla="*/ 0 w 321"/>
                  <a:gd name="T9" fmla="*/ 3 h 705"/>
                  <a:gd name="T10" fmla="*/ 2 w 321"/>
                  <a:gd name="T11" fmla="*/ 1 h 705"/>
                  <a:gd name="T12" fmla="*/ 4 w 321"/>
                  <a:gd name="T13" fmla="*/ 2 h 705"/>
                  <a:gd name="T14" fmla="*/ 116 w 321"/>
                  <a:gd name="T15" fmla="*/ 279 h 705"/>
                  <a:gd name="T16" fmla="*/ 117 w 321"/>
                  <a:gd name="T17" fmla="*/ 281 h 705"/>
                  <a:gd name="T18" fmla="*/ 127 w 321"/>
                  <a:gd name="T19" fmla="*/ 376 h 705"/>
                  <a:gd name="T20" fmla="*/ 321 w 321"/>
                  <a:gd name="T21" fmla="*/ 702 h 705"/>
                  <a:gd name="T22" fmla="*/ 320 w 321"/>
                  <a:gd name="T23" fmla="*/ 705 h 705"/>
                  <a:gd name="T24" fmla="*/ 319 w 321"/>
                  <a:gd name="T25" fmla="*/ 705 h 7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1" h="705">
                    <a:moveTo>
                      <a:pt x="319" y="705"/>
                    </a:moveTo>
                    <a:cubicBezTo>
                      <a:pt x="318" y="705"/>
                      <a:pt x="317" y="705"/>
                      <a:pt x="317" y="704"/>
                    </a:cubicBezTo>
                    <a:cubicBezTo>
                      <a:pt x="310" y="693"/>
                      <a:pt x="138" y="428"/>
                      <a:pt x="123" y="377"/>
                    </a:cubicBezTo>
                    <a:cubicBezTo>
                      <a:pt x="108" y="330"/>
                      <a:pt x="111" y="288"/>
                      <a:pt x="112" y="281"/>
                    </a:cubicBezTo>
                    <a:cubicBezTo>
                      <a:pt x="69" y="224"/>
                      <a:pt x="3" y="12"/>
                      <a:pt x="0" y="3"/>
                    </a:cubicBezTo>
                    <a:cubicBezTo>
                      <a:pt x="0" y="2"/>
                      <a:pt x="0" y="1"/>
                      <a:pt x="2" y="1"/>
                    </a:cubicBezTo>
                    <a:cubicBezTo>
                      <a:pt x="3" y="0"/>
                      <a:pt x="4" y="1"/>
                      <a:pt x="4" y="2"/>
                    </a:cubicBezTo>
                    <a:cubicBezTo>
                      <a:pt x="5" y="4"/>
                      <a:pt x="74" y="224"/>
                      <a:pt x="116" y="279"/>
                    </a:cubicBezTo>
                    <a:cubicBezTo>
                      <a:pt x="116" y="280"/>
                      <a:pt x="117" y="281"/>
                      <a:pt x="117" y="281"/>
                    </a:cubicBezTo>
                    <a:cubicBezTo>
                      <a:pt x="116" y="282"/>
                      <a:pt x="111" y="326"/>
                      <a:pt x="127" y="376"/>
                    </a:cubicBezTo>
                    <a:cubicBezTo>
                      <a:pt x="143" y="426"/>
                      <a:pt x="319" y="699"/>
                      <a:pt x="321" y="702"/>
                    </a:cubicBezTo>
                    <a:cubicBezTo>
                      <a:pt x="321" y="703"/>
                      <a:pt x="321" y="704"/>
                      <a:pt x="320" y="705"/>
                    </a:cubicBezTo>
                    <a:cubicBezTo>
                      <a:pt x="319" y="705"/>
                      <a:pt x="319" y="705"/>
                      <a:pt x="319" y="705"/>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6" name="Freeform 56">
                <a:extLst>
                  <a:ext uri="{FF2B5EF4-FFF2-40B4-BE49-F238E27FC236}">
                    <a16:creationId xmlns:a16="http://schemas.microsoft.com/office/drawing/2014/main" id="{F2E7944E-30A8-4F5A-B990-C31784F7E5BD}"/>
                  </a:ext>
                </a:extLst>
              </p:cNvPr>
              <p:cNvSpPr>
                <a:spLocks/>
              </p:cNvSpPr>
              <p:nvPr/>
            </p:nvSpPr>
            <p:spPr bwMode="auto">
              <a:xfrm>
                <a:off x="7070" y="3425"/>
                <a:ext cx="314" cy="175"/>
              </a:xfrm>
              <a:custGeom>
                <a:avLst/>
                <a:gdLst>
                  <a:gd name="T0" fmla="*/ 197 w 197"/>
                  <a:gd name="T1" fmla="*/ 24 h 110"/>
                  <a:gd name="T2" fmla="*/ 38 w 197"/>
                  <a:gd name="T3" fmla="*/ 110 h 110"/>
                  <a:gd name="T4" fmla="*/ 31 w 197"/>
                  <a:gd name="T5" fmla="*/ 103 h 110"/>
                  <a:gd name="T6" fmla="*/ 10 w 197"/>
                  <a:gd name="T7" fmla="*/ 51 h 110"/>
                  <a:gd name="T8" fmla="*/ 9 w 197"/>
                  <a:gd name="T9" fmla="*/ 47 h 110"/>
                  <a:gd name="T10" fmla="*/ 6 w 197"/>
                  <a:gd name="T11" fmla="*/ 41 h 110"/>
                  <a:gd name="T12" fmla="*/ 11 w 197"/>
                  <a:gd name="T13" fmla="*/ 26 h 110"/>
                  <a:gd name="T14" fmla="*/ 56 w 197"/>
                  <a:gd name="T15" fmla="*/ 2 h 110"/>
                  <a:gd name="T16" fmla="*/ 81 w 197"/>
                  <a:gd name="T17" fmla="*/ 7 h 110"/>
                  <a:gd name="T18" fmla="*/ 147 w 197"/>
                  <a:gd name="T19" fmla="*/ 5 h 110"/>
                  <a:gd name="T20" fmla="*/ 193 w 197"/>
                  <a:gd name="T21" fmla="*/ 14 h 110"/>
                  <a:gd name="T22" fmla="*/ 197 w 197"/>
                  <a:gd name="T23" fmla="*/ 24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7" h="110">
                    <a:moveTo>
                      <a:pt x="197" y="24"/>
                    </a:moveTo>
                    <a:cubicBezTo>
                      <a:pt x="38" y="110"/>
                      <a:pt x="38" y="110"/>
                      <a:pt x="38" y="110"/>
                    </a:cubicBezTo>
                    <a:cubicBezTo>
                      <a:pt x="36" y="109"/>
                      <a:pt x="34" y="106"/>
                      <a:pt x="31" y="103"/>
                    </a:cubicBezTo>
                    <a:cubicBezTo>
                      <a:pt x="23" y="90"/>
                      <a:pt x="16" y="66"/>
                      <a:pt x="10" y="51"/>
                    </a:cubicBezTo>
                    <a:cubicBezTo>
                      <a:pt x="10" y="50"/>
                      <a:pt x="9" y="48"/>
                      <a:pt x="9" y="47"/>
                    </a:cubicBezTo>
                    <a:cubicBezTo>
                      <a:pt x="8" y="44"/>
                      <a:pt x="7" y="42"/>
                      <a:pt x="6" y="41"/>
                    </a:cubicBezTo>
                    <a:cubicBezTo>
                      <a:pt x="0" y="30"/>
                      <a:pt x="11" y="26"/>
                      <a:pt x="11" y="26"/>
                    </a:cubicBezTo>
                    <a:cubicBezTo>
                      <a:pt x="36" y="33"/>
                      <a:pt x="41" y="0"/>
                      <a:pt x="56" y="2"/>
                    </a:cubicBezTo>
                    <a:cubicBezTo>
                      <a:pt x="56" y="2"/>
                      <a:pt x="62" y="3"/>
                      <a:pt x="81" y="7"/>
                    </a:cubicBezTo>
                    <a:cubicBezTo>
                      <a:pt x="100" y="12"/>
                      <a:pt x="125" y="7"/>
                      <a:pt x="147" y="5"/>
                    </a:cubicBezTo>
                    <a:cubicBezTo>
                      <a:pt x="176" y="2"/>
                      <a:pt x="188" y="8"/>
                      <a:pt x="193" y="14"/>
                    </a:cubicBezTo>
                    <a:cubicBezTo>
                      <a:pt x="197" y="19"/>
                      <a:pt x="197" y="24"/>
                      <a:pt x="197" y="24"/>
                    </a:cubicBezTo>
                    <a:close/>
                  </a:path>
                </a:pathLst>
              </a:custGeom>
              <a:solidFill>
                <a:srgbClr val="007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7" name="Freeform 57">
                <a:extLst>
                  <a:ext uri="{FF2B5EF4-FFF2-40B4-BE49-F238E27FC236}">
                    <a16:creationId xmlns:a16="http://schemas.microsoft.com/office/drawing/2014/main" id="{6D740513-449C-41AF-9AA4-957D14C6A78A}"/>
                  </a:ext>
                </a:extLst>
              </p:cNvPr>
              <p:cNvSpPr>
                <a:spLocks/>
              </p:cNvSpPr>
              <p:nvPr/>
            </p:nvSpPr>
            <p:spPr bwMode="auto">
              <a:xfrm>
                <a:off x="7119" y="3447"/>
                <a:ext cx="265" cy="153"/>
              </a:xfrm>
              <a:custGeom>
                <a:avLst/>
                <a:gdLst>
                  <a:gd name="T0" fmla="*/ 166 w 166"/>
                  <a:gd name="T1" fmla="*/ 10 h 96"/>
                  <a:gd name="T2" fmla="*/ 7 w 166"/>
                  <a:gd name="T3" fmla="*/ 96 h 96"/>
                  <a:gd name="T4" fmla="*/ 0 w 166"/>
                  <a:gd name="T5" fmla="*/ 89 h 96"/>
                  <a:gd name="T6" fmla="*/ 162 w 166"/>
                  <a:gd name="T7" fmla="*/ 0 h 96"/>
                  <a:gd name="T8" fmla="*/ 166 w 166"/>
                  <a:gd name="T9" fmla="*/ 10 h 96"/>
                </a:gdLst>
                <a:ahLst/>
                <a:cxnLst>
                  <a:cxn ang="0">
                    <a:pos x="T0" y="T1"/>
                  </a:cxn>
                  <a:cxn ang="0">
                    <a:pos x="T2" y="T3"/>
                  </a:cxn>
                  <a:cxn ang="0">
                    <a:pos x="T4" y="T5"/>
                  </a:cxn>
                  <a:cxn ang="0">
                    <a:pos x="T6" y="T7"/>
                  </a:cxn>
                  <a:cxn ang="0">
                    <a:pos x="T8" y="T9"/>
                  </a:cxn>
                </a:cxnLst>
                <a:rect l="0" t="0" r="r" b="b"/>
                <a:pathLst>
                  <a:path w="166" h="96">
                    <a:moveTo>
                      <a:pt x="166" y="10"/>
                    </a:moveTo>
                    <a:cubicBezTo>
                      <a:pt x="7" y="96"/>
                      <a:pt x="7" y="96"/>
                      <a:pt x="7" y="96"/>
                    </a:cubicBezTo>
                    <a:cubicBezTo>
                      <a:pt x="5" y="95"/>
                      <a:pt x="3" y="92"/>
                      <a:pt x="0" y="89"/>
                    </a:cubicBezTo>
                    <a:cubicBezTo>
                      <a:pt x="162" y="0"/>
                      <a:pt x="162" y="0"/>
                      <a:pt x="162" y="0"/>
                    </a:cubicBezTo>
                    <a:cubicBezTo>
                      <a:pt x="166" y="5"/>
                      <a:pt x="166" y="10"/>
                      <a:pt x="166" y="10"/>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8" name="Freeform 58">
                <a:extLst>
                  <a:ext uri="{FF2B5EF4-FFF2-40B4-BE49-F238E27FC236}">
                    <a16:creationId xmlns:a16="http://schemas.microsoft.com/office/drawing/2014/main" id="{93513238-7BF3-4EEC-8C3B-378E2D9901BE}"/>
                  </a:ext>
                </a:extLst>
              </p:cNvPr>
              <p:cNvSpPr>
                <a:spLocks/>
              </p:cNvSpPr>
              <p:nvPr/>
            </p:nvSpPr>
            <p:spPr bwMode="auto">
              <a:xfrm>
                <a:off x="7084" y="3500"/>
                <a:ext cx="75" cy="90"/>
              </a:xfrm>
              <a:custGeom>
                <a:avLst/>
                <a:gdLst>
                  <a:gd name="T0" fmla="*/ 45 w 47"/>
                  <a:gd name="T1" fmla="*/ 54 h 57"/>
                  <a:gd name="T2" fmla="*/ 41 w 47"/>
                  <a:gd name="T3" fmla="*/ 57 h 57"/>
                  <a:gd name="T4" fmla="*/ 35 w 47"/>
                  <a:gd name="T5" fmla="*/ 27 h 57"/>
                  <a:gd name="T6" fmla="*/ 1 w 47"/>
                  <a:gd name="T7" fmla="*/ 4 h 57"/>
                  <a:gd name="T8" fmla="*/ 0 w 47"/>
                  <a:gd name="T9" fmla="*/ 0 h 57"/>
                  <a:gd name="T10" fmla="*/ 39 w 47"/>
                  <a:gd name="T11" fmla="*/ 25 h 57"/>
                  <a:gd name="T12" fmla="*/ 45 w 47"/>
                  <a:gd name="T13" fmla="*/ 54 h 57"/>
                </a:gdLst>
                <a:ahLst/>
                <a:cxnLst>
                  <a:cxn ang="0">
                    <a:pos x="T0" y="T1"/>
                  </a:cxn>
                  <a:cxn ang="0">
                    <a:pos x="T2" y="T3"/>
                  </a:cxn>
                  <a:cxn ang="0">
                    <a:pos x="T4" y="T5"/>
                  </a:cxn>
                  <a:cxn ang="0">
                    <a:pos x="T6" y="T7"/>
                  </a:cxn>
                  <a:cxn ang="0">
                    <a:pos x="T8" y="T9"/>
                  </a:cxn>
                  <a:cxn ang="0">
                    <a:pos x="T10" y="T11"/>
                  </a:cxn>
                  <a:cxn ang="0">
                    <a:pos x="T12" y="T13"/>
                  </a:cxn>
                </a:cxnLst>
                <a:rect l="0" t="0" r="r" b="b"/>
                <a:pathLst>
                  <a:path w="47" h="57">
                    <a:moveTo>
                      <a:pt x="45" y="54"/>
                    </a:moveTo>
                    <a:cubicBezTo>
                      <a:pt x="41" y="57"/>
                      <a:pt x="41" y="57"/>
                      <a:pt x="41" y="57"/>
                    </a:cubicBezTo>
                    <a:cubicBezTo>
                      <a:pt x="43" y="49"/>
                      <a:pt x="42" y="38"/>
                      <a:pt x="35" y="27"/>
                    </a:cubicBezTo>
                    <a:cubicBezTo>
                      <a:pt x="26" y="12"/>
                      <a:pt x="11" y="6"/>
                      <a:pt x="1" y="4"/>
                    </a:cubicBezTo>
                    <a:cubicBezTo>
                      <a:pt x="1" y="3"/>
                      <a:pt x="0" y="1"/>
                      <a:pt x="0" y="0"/>
                    </a:cubicBezTo>
                    <a:cubicBezTo>
                      <a:pt x="10" y="1"/>
                      <a:pt x="28" y="6"/>
                      <a:pt x="39" y="25"/>
                    </a:cubicBezTo>
                    <a:cubicBezTo>
                      <a:pt x="46" y="36"/>
                      <a:pt x="47" y="46"/>
                      <a:pt x="45" y="54"/>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39" name="Freeform 59">
                <a:extLst>
                  <a:ext uri="{FF2B5EF4-FFF2-40B4-BE49-F238E27FC236}">
                    <a16:creationId xmlns:a16="http://schemas.microsoft.com/office/drawing/2014/main" id="{10DE3A88-1EB8-4047-BC4F-F520AE55D09B}"/>
                  </a:ext>
                </a:extLst>
              </p:cNvPr>
              <p:cNvSpPr>
                <a:spLocks/>
              </p:cNvSpPr>
              <p:nvPr/>
            </p:nvSpPr>
            <p:spPr bwMode="auto">
              <a:xfrm>
                <a:off x="7196" y="3431"/>
                <a:ext cx="24" cy="24"/>
              </a:xfrm>
              <a:custGeom>
                <a:avLst/>
                <a:gdLst>
                  <a:gd name="T0" fmla="*/ 4 w 15"/>
                  <a:gd name="T1" fmla="*/ 14 h 15"/>
                  <a:gd name="T2" fmla="*/ 1 w 15"/>
                  <a:gd name="T3" fmla="*/ 13 h 15"/>
                  <a:gd name="T4" fmla="*/ 1 w 15"/>
                  <a:gd name="T5" fmla="*/ 9 h 15"/>
                  <a:gd name="T6" fmla="*/ 9 w 15"/>
                  <a:gd name="T7" fmla="*/ 1 h 15"/>
                  <a:gd name="T8" fmla="*/ 14 w 15"/>
                  <a:gd name="T9" fmla="*/ 1 h 15"/>
                  <a:gd name="T10" fmla="*/ 13 w 15"/>
                  <a:gd name="T11" fmla="*/ 6 h 15"/>
                  <a:gd name="T12" fmla="*/ 5 w 15"/>
                  <a:gd name="T13" fmla="*/ 14 h 15"/>
                  <a:gd name="T14" fmla="*/ 4 w 15"/>
                  <a:gd name="T15" fmla="*/ 14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5">
                    <a:moveTo>
                      <a:pt x="4" y="14"/>
                    </a:moveTo>
                    <a:cubicBezTo>
                      <a:pt x="3" y="15"/>
                      <a:pt x="2" y="14"/>
                      <a:pt x="1" y="13"/>
                    </a:cubicBezTo>
                    <a:cubicBezTo>
                      <a:pt x="0" y="12"/>
                      <a:pt x="0" y="10"/>
                      <a:pt x="1" y="9"/>
                    </a:cubicBezTo>
                    <a:cubicBezTo>
                      <a:pt x="9" y="1"/>
                      <a:pt x="9" y="1"/>
                      <a:pt x="9" y="1"/>
                    </a:cubicBezTo>
                    <a:cubicBezTo>
                      <a:pt x="11" y="0"/>
                      <a:pt x="13" y="0"/>
                      <a:pt x="14" y="1"/>
                    </a:cubicBezTo>
                    <a:cubicBezTo>
                      <a:pt x="15" y="3"/>
                      <a:pt x="15" y="5"/>
                      <a:pt x="13" y="6"/>
                    </a:cubicBezTo>
                    <a:cubicBezTo>
                      <a:pt x="5" y="14"/>
                      <a:pt x="5" y="14"/>
                      <a:pt x="5" y="14"/>
                    </a:cubicBezTo>
                    <a:lnTo>
                      <a:pt x="4"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0" name="Freeform 60">
                <a:extLst>
                  <a:ext uri="{FF2B5EF4-FFF2-40B4-BE49-F238E27FC236}">
                    <a16:creationId xmlns:a16="http://schemas.microsoft.com/office/drawing/2014/main" id="{24F23DB8-1972-475C-AC19-E297EA760BD0}"/>
                  </a:ext>
                </a:extLst>
              </p:cNvPr>
              <p:cNvSpPr>
                <a:spLocks/>
              </p:cNvSpPr>
              <p:nvPr/>
            </p:nvSpPr>
            <p:spPr bwMode="auto">
              <a:xfrm>
                <a:off x="7177" y="3425"/>
                <a:ext cx="24" cy="24"/>
              </a:xfrm>
              <a:custGeom>
                <a:avLst/>
                <a:gdLst>
                  <a:gd name="T0" fmla="*/ 5 w 15"/>
                  <a:gd name="T1" fmla="*/ 14 h 15"/>
                  <a:gd name="T2" fmla="*/ 1 w 15"/>
                  <a:gd name="T3" fmla="*/ 13 h 15"/>
                  <a:gd name="T4" fmla="*/ 1 w 15"/>
                  <a:gd name="T5" fmla="*/ 9 h 15"/>
                  <a:gd name="T6" fmla="*/ 10 w 15"/>
                  <a:gd name="T7" fmla="*/ 1 h 15"/>
                  <a:gd name="T8" fmla="*/ 14 w 15"/>
                  <a:gd name="T9" fmla="*/ 2 h 15"/>
                  <a:gd name="T10" fmla="*/ 14 w 15"/>
                  <a:gd name="T11" fmla="*/ 6 h 15"/>
                  <a:gd name="T12" fmla="*/ 5 w 15"/>
                  <a:gd name="T13" fmla="*/ 14 h 15"/>
                </a:gdLst>
                <a:ahLst/>
                <a:cxnLst>
                  <a:cxn ang="0">
                    <a:pos x="T0" y="T1"/>
                  </a:cxn>
                  <a:cxn ang="0">
                    <a:pos x="T2" y="T3"/>
                  </a:cxn>
                  <a:cxn ang="0">
                    <a:pos x="T4" y="T5"/>
                  </a:cxn>
                  <a:cxn ang="0">
                    <a:pos x="T6" y="T7"/>
                  </a:cxn>
                  <a:cxn ang="0">
                    <a:pos x="T8" y="T9"/>
                  </a:cxn>
                  <a:cxn ang="0">
                    <a:pos x="T10" y="T11"/>
                  </a:cxn>
                  <a:cxn ang="0">
                    <a:pos x="T12" y="T13"/>
                  </a:cxn>
                </a:cxnLst>
                <a:rect l="0" t="0" r="r" b="b"/>
                <a:pathLst>
                  <a:path w="15" h="15">
                    <a:moveTo>
                      <a:pt x="5" y="14"/>
                    </a:moveTo>
                    <a:cubicBezTo>
                      <a:pt x="3" y="15"/>
                      <a:pt x="2" y="14"/>
                      <a:pt x="1" y="13"/>
                    </a:cubicBezTo>
                    <a:cubicBezTo>
                      <a:pt x="0" y="12"/>
                      <a:pt x="0" y="10"/>
                      <a:pt x="1" y="9"/>
                    </a:cubicBezTo>
                    <a:cubicBezTo>
                      <a:pt x="10" y="1"/>
                      <a:pt x="10" y="1"/>
                      <a:pt x="10" y="1"/>
                    </a:cubicBezTo>
                    <a:cubicBezTo>
                      <a:pt x="11" y="0"/>
                      <a:pt x="13" y="0"/>
                      <a:pt x="14" y="2"/>
                    </a:cubicBezTo>
                    <a:cubicBezTo>
                      <a:pt x="15" y="3"/>
                      <a:pt x="15" y="5"/>
                      <a:pt x="14" y="6"/>
                    </a:cubicBezTo>
                    <a:cubicBezTo>
                      <a:pt x="5" y="14"/>
                      <a:pt x="5" y="14"/>
                      <a:pt x="5"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1" name="Freeform 61">
                <a:extLst>
                  <a:ext uri="{FF2B5EF4-FFF2-40B4-BE49-F238E27FC236}">
                    <a16:creationId xmlns:a16="http://schemas.microsoft.com/office/drawing/2014/main" id="{8E839F6C-D5ED-4579-A1FD-07C0F3C72576}"/>
                  </a:ext>
                </a:extLst>
              </p:cNvPr>
              <p:cNvSpPr>
                <a:spLocks/>
              </p:cNvSpPr>
              <p:nvPr/>
            </p:nvSpPr>
            <p:spPr bwMode="auto">
              <a:xfrm>
                <a:off x="7216" y="3433"/>
                <a:ext cx="24" cy="22"/>
              </a:xfrm>
              <a:custGeom>
                <a:avLst/>
                <a:gdLst>
                  <a:gd name="T0" fmla="*/ 4 w 15"/>
                  <a:gd name="T1" fmla="*/ 13 h 14"/>
                  <a:gd name="T2" fmla="*/ 1 w 15"/>
                  <a:gd name="T3" fmla="*/ 13 h 14"/>
                  <a:gd name="T4" fmla="*/ 1 w 15"/>
                  <a:gd name="T5" fmla="*/ 9 h 14"/>
                  <a:gd name="T6" fmla="*/ 9 w 15"/>
                  <a:gd name="T7" fmla="*/ 1 h 14"/>
                  <a:gd name="T8" fmla="*/ 14 w 15"/>
                  <a:gd name="T9" fmla="*/ 1 h 14"/>
                  <a:gd name="T10" fmla="*/ 13 w 15"/>
                  <a:gd name="T11" fmla="*/ 5 h 14"/>
                  <a:gd name="T12" fmla="*/ 5 w 15"/>
                  <a:gd name="T13" fmla="*/ 13 h 14"/>
                  <a:gd name="T14" fmla="*/ 4 w 15"/>
                  <a:gd name="T15" fmla="*/ 13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4">
                    <a:moveTo>
                      <a:pt x="4" y="13"/>
                    </a:moveTo>
                    <a:cubicBezTo>
                      <a:pt x="3" y="14"/>
                      <a:pt x="2" y="14"/>
                      <a:pt x="1" y="13"/>
                    </a:cubicBezTo>
                    <a:cubicBezTo>
                      <a:pt x="0" y="12"/>
                      <a:pt x="0" y="10"/>
                      <a:pt x="1" y="9"/>
                    </a:cubicBezTo>
                    <a:cubicBezTo>
                      <a:pt x="9" y="1"/>
                      <a:pt x="9" y="1"/>
                      <a:pt x="9" y="1"/>
                    </a:cubicBezTo>
                    <a:cubicBezTo>
                      <a:pt x="11" y="0"/>
                      <a:pt x="13" y="0"/>
                      <a:pt x="14" y="1"/>
                    </a:cubicBezTo>
                    <a:cubicBezTo>
                      <a:pt x="15" y="2"/>
                      <a:pt x="15" y="4"/>
                      <a:pt x="13" y="5"/>
                    </a:cubicBezTo>
                    <a:cubicBezTo>
                      <a:pt x="5" y="13"/>
                      <a:pt x="5" y="13"/>
                      <a:pt x="5" y="13"/>
                    </a:cubicBezTo>
                    <a:lnTo>
                      <a:pt x="4"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2" name="Freeform 62">
                <a:extLst>
                  <a:ext uri="{FF2B5EF4-FFF2-40B4-BE49-F238E27FC236}">
                    <a16:creationId xmlns:a16="http://schemas.microsoft.com/office/drawing/2014/main" id="{7EEE816D-9CD8-4D4E-95AD-DF00310BFE3C}"/>
                  </a:ext>
                </a:extLst>
              </p:cNvPr>
              <p:cNvSpPr>
                <a:spLocks/>
              </p:cNvSpPr>
              <p:nvPr/>
            </p:nvSpPr>
            <p:spPr bwMode="auto">
              <a:xfrm>
                <a:off x="7237" y="3433"/>
                <a:ext cx="24" cy="22"/>
              </a:xfrm>
              <a:custGeom>
                <a:avLst/>
                <a:gdLst>
                  <a:gd name="T0" fmla="*/ 4 w 15"/>
                  <a:gd name="T1" fmla="*/ 13 h 14"/>
                  <a:gd name="T2" fmla="*/ 1 w 15"/>
                  <a:gd name="T3" fmla="*/ 13 h 14"/>
                  <a:gd name="T4" fmla="*/ 1 w 15"/>
                  <a:gd name="T5" fmla="*/ 9 h 14"/>
                  <a:gd name="T6" fmla="*/ 9 w 15"/>
                  <a:gd name="T7" fmla="*/ 1 h 14"/>
                  <a:gd name="T8" fmla="*/ 14 w 15"/>
                  <a:gd name="T9" fmla="*/ 1 h 14"/>
                  <a:gd name="T10" fmla="*/ 13 w 15"/>
                  <a:gd name="T11" fmla="*/ 5 h 14"/>
                  <a:gd name="T12" fmla="*/ 5 w 15"/>
                  <a:gd name="T13" fmla="*/ 13 h 14"/>
                  <a:gd name="T14" fmla="*/ 4 w 15"/>
                  <a:gd name="T15" fmla="*/ 13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4">
                    <a:moveTo>
                      <a:pt x="4" y="13"/>
                    </a:moveTo>
                    <a:cubicBezTo>
                      <a:pt x="3" y="14"/>
                      <a:pt x="2" y="14"/>
                      <a:pt x="1" y="13"/>
                    </a:cubicBezTo>
                    <a:cubicBezTo>
                      <a:pt x="0" y="12"/>
                      <a:pt x="0" y="10"/>
                      <a:pt x="1" y="9"/>
                    </a:cubicBezTo>
                    <a:cubicBezTo>
                      <a:pt x="9" y="1"/>
                      <a:pt x="9" y="1"/>
                      <a:pt x="9" y="1"/>
                    </a:cubicBezTo>
                    <a:cubicBezTo>
                      <a:pt x="11" y="0"/>
                      <a:pt x="12" y="0"/>
                      <a:pt x="14" y="1"/>
                    </a:cubicBezTo>
                    <a:cubicBezTo>
                      <a:pt x="15" y="2"/>
                      <a:pt x="15" y="4"/>
                      <a:pt x="13" y="5"/>
                    </a:cubicBezTo>
                    <a:cubicBezTo>
                      <a:pt x="5" y="13"/>
                      <a:pt x="5" y="13"/>
                      <a:pt x="5" y="13"/>
                    </a:cubicBezTo>
                    <a:lnTo>
                      <a:pt x="4"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3" name="Freeform 63">
                <a:extLst>
                  <a:ext uri="{FF2B5EF4-FFF2-40B4-BE49-F238E27FC236}">
                    <a16:creationId xmlns:a16="http://schemas.microsoft.com/office/drawing/2014/main" id="{8F920674-A018-4B4A-A448-7A2368A2F50C}"/>
                  </a:ext>
                </a:extLst>
              </p:cNvPr>
              <p:cNvSpPr>
                <a:spLocks/>
              </p:cNvSpPr>
              <p:nvPr/>
            </p:nvSpPr>
            <p:spPr bwMode="auto">
              <a:xfrm>
                <a:off x="7258" y="3431"/>
                <a:ext cx="24" cy="22"/>
              </a:xfrm>
              <a:custGeom>
                <a:avLst/>
                <a:gdLst>
                  <a:gd name="T0" fmla="*/ 5 w 15"/>
                  <a:gd name="T1" fmla="*/ 14 h 14"/>
                  <a:gd name="T2" fmla="*/ 1 w 15"/>
                  <a:gd name="T3" fmla="*/ 13 h 14"/>
                  <a:gd name="T4" fmla="*/ 1 w 15"/>
                  <a:gd name="T5" fmla="*/ 9 h 14"/>
                  <a:gd name="T6" fmla="*/ 10 w 15"/>
                  <a:gd name="T7" fmla="*/ 1 h 14"/>
                  <a:gd name="T8" fmla="*/ 14 w 15"/>
                  <a:gd name="T9" fmla="*/ 1 h 14"/>
                  <a:gd name="T10" fmla="*/ 14 w 15"/>
                  <a:gd name="T11" fmla="*/ 5 h 14"/>
                  <a:gd name="T12" fmla="*/ 5 w 15"/>
                  <a:gd name="T13" fmla="*/ 13 h 14"/>
                  <a:gd name="T14" fmla="*/ 5 w 15"/>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4">
                    <a:moveTo>
                      <a:pt x="5" y="14"/>
                    </a:moveTo>
                    <a:cubicBezTo>
                      <a:pt x="4" y="14"/>
                      <a:pt x="2" y="14"/>
                      <a:pt x="1" y="13"/>
                    </a:cubicBezTo>
                    <a:cubicBezTo>
                      <a:pt x="0" y="12"/>
                      <a:pt x="0" y="10"/>
                      <a:pt x="1" y="9"/>
                    </a:cubicBezTo>
                    <a:cubicBezTo>
                      <a:pt x="10" y="1"/>
                      <a:pt x="10" y="1"/>
                      <a:pt x="10" y="1"/>
                    </a:cubicBezTo>
                    <a:cubicBezTo>
                      <a:pt x="11" y="0"/>
                      <a:pt x="13" y="0"/>
                      <a:pt x="14" y="1"/>
                    </a:cubicBezTo>
                    <a:cubicBezTo>
                      <a:pt x="15" y="2"/>
                      <a:pt x="15" y="4"/>
                      <a:pt x="14" y="5"/>
                    </a:cubicBezTo>
                    <a:cubicBezTo>
                      <a:pt x="5" y="13"/>
                      <a:pt x="5" y="13"/>
                      <a:pt x="5" y="13"/>
                    </a:cubicBezTo>
                    <a:lnTo>
                      <a:pt x="5"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4" name="Freeform 64">
                <a:extLst>
                  <a:ext uri="{FF2B5EF4-FFF2-40B4-BE49-F238E27FC236}">
                    <a16:creationId xmlns:a16="http://schemas.microsoft.com/office/drawing/2014/main" id="{25878B34-635A-47F4-9035-600C98C434F2}"/>
                  </a:ext>
                </a:extLst>
              </p:cNvPr>
              <p:cNvSpPr>
                <a:spLocks/>
              </p:cNvSpPr>
              <p:nvPr/>
            </p:nvSpPr>
            <p:spPr bwMode="auto">
              <a:xfrm>
                <a:off x="7280" y="3428"/>
                <a:ext cx="24" cy="22"/>
              </a:xfrm>
              <a:custGeom>
                <a:avLst/>
                <a:gdLst>
                  <a:gd name="T0" fmla="*/ 5 w 15"/>
                  <a:gd name="T1" fmla="*/ 14 h 14"/>
                  <a:gd name="T2" fmla="*/ 1 w 15"/>
                  <a:gd name="T3" fmla="*/ 13 h 14"/>
                  <a:gd name="T4" fmla="*/ 1 w 15"/>
                  <a:gd name="T5" fmla="*/ 9 h 14"/>
                  <a:gd name="T6" fmla="*/ 10 w 15"/>
                  <a:gd name="T7" fmla="*/ 1 h 14"/>
                  <a:gd name="T8" fmla="*/ 14 w 15"/>
                  <a:gd name="T9" fmla="*/ 1 h 14"/>
                  <a:gd name="T10" fmla="*/ 14 w 15"/>
                  <a:gd name="T11" fmla="*/ 5 h 14"/>
                  <a:gd name="T12" fmla="*/ 6 w 15"/>
                  <a:gd name="T13" fmla="*/ 13 h 14"/>
                  <a:gd name="T14" fmla="*/ 5 w 15"/>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4">
                    <a:moveTo>
                      <a:pt x="5" y="14"/>
                    </a:moveTo>
                    <a:cubicBezTo>
                      <a:pt x="4" y="14"/>
                      <a:pt x="2" y="14"/>
                      <a:pt x="1" y="13"/>
                    </a:cubicBezTo>
                    <a:cubicBezTo>
                      <a:pt x="0" y="12"/>
                      <a:pt x="0" y="10"/>
                      <a:pt x="1" y="9"/>
                    </a:cubicBezTo>
                    <a:cubicBezTo>
                      <a:pt x="10" y="1"/>
                      <a:pt x="10" y="1"/>
                      <a:pt x="10" y="1"/>
                    </a:cubicBezTo>
                    <a:cubicBezTo>
                      <a:pt x="11" y="0"/>
                      <a:pt x="13" y="0"/>
                      <a:pt x="14" y="1"/>
                    </a:cubicBezTo>
                    <a:cubicBezTo>
                      <a:pt x="15" y="2"/>
                      <a:pt x="15" y="4"/>
                      <a:pt x="14" y="5"/>
                    </a:cubicBezTo>
                    <a:cubicBezTo>
                      <a:pt x="6" y="13"/>
                      <a:pt x="6" y="13"/>
                      <a:pt x="6" y="13"/>
                    </a:cubicBezTo>
                    <a:lnTo>
                      <a:pt x="5"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5" name="Freeform 65">
                <a:extLst>
                  <a:ext uri="{FF2B5EF4-FFF2-40B4-BE49-F238E27FC236}">
                    <a16:creationId xmlns:a16="http://schemas.microsoft.com/office/drawing/2014/main" id="{81BD7357-2CD1-4996-919E-CA882E4AC9ED}"/>
                  </a:ext>
                </a:extLst>
              </p:cNvPr>
              <p:cNvSpPr>
                <a:spLocks/>
              </p:cNvSpPr>
              <p:nvPr/>
            </p:nvSpPr>
            <p:spPr bwMode="auto">
              <a:xfrm>
                <a:off x="6508" y="2062"/>
                <a:ext cx="411" cy="293"/>
              </a:xfrm>
              <a:custGeom>
                <a:avLst/>
                <a:gdLst>
                  <a:gd name="T0" fmla="*/ 258 w 258"/>
                  <a:gd name="T1" fmla="*/ 97 h 184"/>
                  <a:gd name="T2" fmla="*/ 254 w 258"/>
                  <a:gd name="T3" fmla="*/ 122 h 184"/>
                  <a:gd name="T4" fmla="*/ 19 w 258"/>
                  <a:gd name="T5" fmla="*/ 127 h 184"/>
                  <a:gd name="T6" fmla="*/ 17 w 258"/>
                  <a:gd name="T7" fmla="*/ 123 h 184"/>
                  <a:gd name="T8" fmla="*/ 17 w 258"/>
                  <a:gd name="T9" fmla="*/ 123 h 184"/>
                  <a:gd name="T10" fmla="*/ 17 w 258"/>
                  <a:gd name="T11" fmla="*/ 22 h 184"/>
                  <a:gd name="T12" fmla="*/ 19 w 258"/>
                  <a:gd name="T13" fmla="*/ 18 h 184"/>
                  <a:gd name="T14" fmla="*/ 22 w 258"/>
                  <a:gd name="T15" fmla="*/ 10 h 184"/>
                  <a:gd name="T16" fmla="*/ 66 w 258"/>
                  <a:gd name="T17" fmla="*/ 11 h 184"/>
                  <a:gd name="T18" fmla="*/ 70 w 258"/>
                  <a:gd name="T19" fmla="*/ 11 h 184"/>
                  <a:gd name="T20" fmla="*/ 217 w 258"/>
                  <a:gd name="T21" fmla="*/ 2 h 184"/>
                  <a:gd name="T22" fmla="*/ 222 w 258"/>
                  <a:gd name="T23" fmla="*/ 1 h 184"/>
                  <a:gd name="T24" fmla="*/ 234 w 258"/>
                  <a:gd name="T25" fmla="*/ 0 h 184"/>
                  <a:gd name="T26" fmla="*/ 239 w 258"/>
                  <a:gd name="T27" fmla="*/ 10 h 184"/>
                  <a:gd name="T28" fmla="*/ 241 w 258"/>
                  <a:gd name="T29" fmla="*/ 15 h 184"/>
                  <a:gd name="T30" fmla="*/ 258 w 258"/>
                  <a:gd name="T31" fmla="*/ 91 h 184"/>
                  <a:gd name="T32" fmla="*/ 258 w 258"/>
                  <a:gd name="T33" fmla="*/ 97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8" h="184">
                    <a:moveTo>
                      <a:pt x="258" y="97"/>
                    </a:moveTo>
                    <a:cubicBezTo>
                      <a:pt x="258" y="106"/>
                      <a:pt x="256" y="114"/>
                      <a:pt x="254" y="122"/>
                    </a:cubicBezTo>
                    <a:cubicBezTo>
                      <a:pt x="237" y="165"/>
                      <a:pt x="52" y="184"/>
                      <a:pt x="19" y="127"/>
                    </a:cubicBezTo>
                    <a:cubicBezTo>
                      <a:pt x="18" y="126"/>
                      <a:pt x="17" y="124"/>
                      <a:pt x="17" y="123"/>
                    </a:cubicBezTo>
                    <a:cubicBezTo>
                      <a:pt x="17" y="123"/>
                      <a:pt x="17" y="123"/>
                      <a:pt x="17" y="123"/>
                    </a:cubicBezTo>
                    <a:cubicBezTo>
                      <a:pt x="0" y="83"/>
                      <a:pt x="10" y="42"/>
                      <a:pt x="17" y="22"/>
                    </a:cubicBezTo>
                    <a:cubicBezTo>
                      <a:pt x="18" y="21"/>
                      <a:pt x="18" y="19"/>
                      <a:pt x="19" y="18"/>
                    </a:cubicBezTo>
                    <a:cubicBezTo>
                      <a:pt x="20" y="13"/>
                      <a:pt x="22" y="10"/>
                      <a:pt x="22" y="10"/>
                    </a:cubicBezTo>
                    <a:cubicBezTo>
                      <a:pt x="37" y="11"/>
                      <a:pt x="52" y="11"/>
                      <a:pt x="66" y="11"/>
                    </a:cubicBezTo>
                    <a:cubicBezTo>
                      <a:pt x="67" y="11"/>
                      <a:pt x="69" y="11"/>
                      <a:pt x="70" y="11"/>
                    </a:cubicBezTo>
                    <a:cubicBezTo>
                      <a:pt x="135" y="11"/>
                      <a:pt x="190" y="5"/>
                      <a:pt x="217" y="2"/>
                    </a:cubicBezTo>
                    <a:cubicBezTo>
                      <a:pt x="219" y="2"/>
                      <a:pt x="220" y="1"/>
                      <a:pt x="222" y="1"/>
                    </a:cubicBezTo>
                    <a:cubicBezTo>
                      <a:pt x="230" y="0"/>
                      <a:pt x="234" y="0"/>
                      <a:pt x="234" y="0"/>
                    </a:cubicBezTo>
                    <a:cubicBezTo>
                      <a:pt x="234" y="0"/>
                      <a:pt x="236" y="4"/>
                      <a:pt x="239" y="10"/>
                    </a:cubicBezTo>
                    <a:cubicBezTo>
                      <a:pt x="239" y="12"/>
                      <a:pt x="240" y="13"/>
                      <a:pt x="241" y="15"/>
                    </a:cubicBezTo>
                    <a:cubicBezTo>
                      <a:pt x="247" y="32"/>
                      <a:pt x="257" y="63"/>
                      <a:pt x="258" y="91"/>
                    </a:cubicBezTo>
                    <a:cubicBezTo>
                      <a:pt x="258" y="93"/>
                      <a:pt x="258" y="95"/>
                      <a:pt x="258" y="97"/>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6" name="Freeform 66">
                <a:extLst>
                  <a:ext uri="{FF2B5EF4-FFF2-40B4-BE49-F238E27FC236}">
                    <a16:creationId xmlns:a16="http://schemas.microsoft.com/office/drawing/2014/main" id="{A4536C06-0D2A-45CB-AADC-0BEA589D95EC}"/>
                  </a:ext>
                </a:extLst>
              </p:cNvPr>
              <p:cNvSpPr>
                <a:spLocks/>
              </p:cNvSpPr>
              <p:nvPr/>
            </p:nvSpPr>
            <p:spPr bwMode="auto">
              <a:xfrm>
                <a:off x="6535" y="2078"/>
                <a:ext cx="357" cy="26"/>
              </a:xfrm>
              <a:custGeom>
                <a:avLst/>
                <a:gdLst>
                  <a:gd name="T0" fmla="*/ 224 w 224"/>
                  <a:gd name="T1" fmla="*/ 5 h 16"/>
                  <a:gd name="T2" fmla="*/ 207 w 224"/>
                  <a:gd name="T3" fmla="*/ 8 h 16"/>
                  <a:gd name="T4" fmla="*/ 203 w 224"/>
                  <a:gd name="T5" fmla="*/ 8 h 16"/>
                  <a:gd name="T6" fmla="*/ 132 w 224"/>
                  <a:gd name="T7" fmla="*/ 15 h 16"/>
                  <a:gd name="T8" fmla="*/ 95 w 224"/>
                  <a:gd name="T9" fmla="*/ 16 h 16"/>
                  <a:gd name="T10" fmla="*/ 53 w 224"/>
                  <a:gd name="T11" fmla="*/ 15 h 16"/>
                  <a:gd name="T12" fmla="*/ 49 w 224"/>
                  <a:gd name="T13" fmla="*/ 15 h 16"/>
                  <a:gd name="T14" fmla="*/ 49 w 224"/>
                  <a:gd name="T15" fmla="*/ 15 h 16"/>
                  <a:gd name="T16" fmla="*/ 0 w 224"/>
                  <a:gd name="T17" fmla="*/ 12 h 16"/>
                  <a:gd name="T18" fmla="*/ 2 w 224"/>
                  <a:gd name="T19" fmla="*/ 8 h 16"/>
                  <a:gd name="T20" fmla="*/ 49 w 224"/>
                  <a:gd name="T21" fmla="*/ 11 h 16"/>
                  <a:gd name="T22" fmla="*/ 53 w 224"/>
                  <a:gd name="T23" fmla="*/ 11 h 16"/>
                  <a:gd name="T24" fmla="*/ 132 w 224"/>
                  <a:gd name="T25" fmla="*/ 11 h 16"/>
                  <a:gd name="T26" fmla="*/ 202 w 224"/>
                  <a:gd name="T27" fmla="*/ 4 h 16"/>
                  <a:gd name="T28" fmla="*/ 206 w 224"/>
                  <a:gd name="T29" fmla="*/ 3 h 16"/>
                  <a:gd name="T30" fmla="*/ 222 w 224"/>
                  <a:gd name="T31" fmla="*/ 0 h 16"/>
                  <a:gd name="T32" fmla="*/ 224 w 224"/>
                  <a:gd name="T33" fmla="*/ 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4" h="16">
                    <a:moveTo>
                      <a:pt x="224" y="5"/>
                    </a:moveTo>
                    <a:cubicBezTo>
                      <a:pt x="219" y="6"/>
                      <a:pt x="213" y="7"/>
                      <a:pt x="207" y="8"/>
                    </a:cubicBezTo>
                    <a:cubicBezTo>
                      <a:pt x="206" y="8"/>
                      <a:pt x="204" y="8"/>
                      <a:pt x="203" y="8"/>
                    </a:cubicBezTo>
                    <a:cubicBezTo>
                      <a:pt x="185" y="11"/>
                      <a:pt x="161" y="14"/>
                      <a:pt x="132" y="15"/>
                    </a:cubicBezTo>
                    <a:cubicBezTo>
                      <a:pt x="120" y="16"/>
                      <a:pt x="107" y="16"/>
                      <a:pt x="95" y="16"/>
                    </a:cubicBezTo>
                    <a:cubicBezTo>
                      <a:pt x="81" y="16"/>
                      <a:pt x="66" y="16"/>
                      <a:pt x="53" y="15"/>
                    </a:cubicBezTo>
                    <a:cubicBezTo>
                      <a:pt x="52" y="15"/>
                      <a:pt x="50" y="15"/>
                      <a:pt x="49" y="15"/>
                    </a:cubicBezTo>
                    <a:cubicBezTo>
                      <a:pt x="49" y="15"/>
                      <a:pt x="49" y="15"/>
                      <a:pt x="49" y="15"/>
                    </a:cubicBezTo>
                    <a:cubicBezTo>
                      <a:pt x="28" y="14"/>
                      <a:pt x="11" y="13"/>
                      <a:pt x="0" y="12"/>
                    </a:cubicBezTo>
                    <a:cubicBezTo>
                      <a:pt x="1" y="11"/>
                      <a:pt x="1" y="9"/>
                      <a:pt x="2" y="8"/>
                    </a:cubicBezTo>
                    <a:cubicBezTo>
                      <a:pt x="13" y="9"/>
                      <a:pt x="29" y="10"/>
                      <a:pt x="49" y="11"/>
                    </a:cubicBezTo>
                    <a:cubicBezTo>
                      <a:pt x="50" y="11"/>
                      <a:pt x="52" y="11"/>
                      <a:pt x="53" y="11"/>
                    </a:cubicBezTo>
                    <a:cubicBezTo>
                      <a:pt x="77" y="12"/>
                      <a:pt x="105" y="12"/>
                      <a:pt x="132" y="11"/>
                    </a:cubicBezTo>
                    <a:cubicBezTo>
                      <a:pt x="161" y="9"/>
                      <a:pt x="184" y="7"/>
                      <a:pt x="202" y="4"/>
                    </a:cubicBezTo>
                    <a:cubicBezTo>
                      <a:pt x="203" y="4"/>
                      <a:pt x="205" y="3"/>
                      <a:pt x="206" y="3"/>
                    </a:cubicBezTo>
                    <a:cubicBezTo>
                      <a:pt x="212" y="2"/>
                      <a:pt x="217" y="1"/>
                      <a:pt x="222" y="0"/>
                    </a:cubicBezTo>
                    <a:cubicBezTo>
                      <a:pt x="222" y="2"/>
                      <a:pt x="223" y="3"/>
                      <a:pt x="224" y="5"/>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7" name="Freeform 67">
                <a:extLst>
                  <a:ext uri="{FF2B5EF4-FFF2-40B4-BE49-F238E27FC236}">
                    <a16:creationId xmlns:a16="http://schemas.microsoft.com/office/drawing/2014/main" id="{17B53F9F-94AA-41D9-996B-6FFAF453FACD}"/>
                  </a:ext>
                </a:extLst>
              </p:cNvPr>
              <p:cNvSpPr>
                <a:spLocks/>
              </p:cNvSpPr>
              <p:nvPr/>
            </p:nvSpPr>
            <p:spPr bwMode="auto">
              <a:xfrm>
                <a:off x="6535" y="2080"/>
                <a:ext cx="84" cy="184"/>
              </a:xfrm>
              <a:custGeom>
                <a:avLst/>
                <a:gdLst>
                  <a:gd name="T0" fmla="*/ 53 w 53"/>
                  <a:gd name="T1" fmla="*/ 10 h 116"/>
                  <a:gd name="T2" fmla="*/ 53 w 53"/>
                  <a:gd name="T3" fmla="*/ 14 h 116"/>
                  <a:gd name="T4" fmla="*/ 47 w 53"/>
                  <a:gd name="T5" fmla="*/ 53 h 116"/>
                  <a:gd name="T6" fmla="*/ 2 w 53"/>
                  <a:gd name="T7" fmla="*/ 116 h 116"/>
                  <a:gd name="T8" fmla="*/ 0 w 53"/>
                  <a:gd name="T9" fmla="*/ 112 h 116"/>
                  <a:gd name="T10" fmla="*/ 43 w 53"/>
                  <a:gd name="T11" fmla="*/ 52 h 116"/>
                  <a:gd name="T12" fmla="*/ 49 w 53"/>
                  <a:gd name="T13" fmla="*/ 14 h 116"/>
                  <a:gd name="T14" fmla="*/ 49 w 53"/>
                  <a:gd name="T15" fmla="*/ 14 h 116"/>
                  <a:gd name="T16" fmla="*/ 49 w 53"/>
                  <a:gd name="T17" fmla="*/ 10 h 116"/>
                  <a:gd name="T18" fmla="*/ 49 w 53"/>
                  <a:gd name="T19" fmla="*/ 1 h 116"/>
                  <a:gd name="T20" fmla="*/ 49 w 53"/>
                  <a:gd name="T21" fmla="*/ 0 h 116"/>
                  <a:gd name="T22" fmla="*/ 53 w 53"/>
                  <a:gd name="T23" fmla="*/ 0 h 116"/>
                  <a:gd name="T24" fmla="*/ 53 w 53"/>
                  <a:gd name="T25" fmla="*/ 1 h 116"/>
                  <a:gd name="T26" fmla="*/ 53 w 53"/>
                  <a:gd name="T27" fmla="*/ 1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3" h="116">
                    <a:moveTo>
                      <a:pt x="53" y="10"/>
                    </a:moveTo>
                    <a:cubicBezTo>
                      <a:pt x="53" y="11"/>
                      <a:pt x="53" y="13"/>
                      <a:pt x="53" y="14"/>
                    </a:cubicBezTo>
                    <a:cubicBezTo>
                      <a:pt x="53" y="24"/>
                      <a:pt x="51" y="38"/>
                      <a:pt x="47" y="53"/>
                    </a:cubicBezTo>
                    <a:cubicBezTo>
                      <a:pt x="39" y="84"/>
                      <a:pt x="24" y="106"/>
                      <a:pt x="2" y="116"/>
                    </a:cubicBezTo>
                    <a:cubicBezTo>
                      <a:pt x="1" y="115"/>
                      <a:pt x="0" y="113"/>
                      <a:pt x="0" y="112"/>
                    </a:cubicBezTo>
                    <a:cubicBezTo>
                      <a:pt x="21" y="103"/>
                      <a:pt x="35" y="82"/>
                      <a:pt x="43" y="52"/>
                    </a:cubicBezTo>
                    <a:cubicBezTo>
                      <a:pt x="47" y="37"/>
                      <a:pt x="48" y="24"/>
                      <a:pt x="49" y="14"/>
                    </a:cubicBezTo>
                    <a:cubicBezTo>
                      <a:pt x="49" y="14"/>
                      <a:pt x="49" y="14"/>
                      <a:pt x="49" y="14"/>
                    </a:cubicBezTo>
                    <a:cubicBezTo>
                      <a:pt x="49" y="12"/>
                      <a:pt x="49" y="11"/>
                      <a:pt x="49" y="10"/>
                    </a:cubicBezTo>
                    <a:cubicBezTo>
                      <a:pt x="49" y="4"/>
                      <a:pt x="49" y="1"/>
                      <a:pt x="49" y="1"/>
                    </a:cubicBezTo>
                    <a:cubicBezTo>
                      <a:pt x="49" y="1"/>
                      <a:pt x="49" y="0"/>
                      <a:pt x="49" y="0"/>
                    </a:cubicBezTo>
                    <a:cubicBezTo>
                      <a:pt x="50" y="0"/>
                      <a:pt x="52" y="0"/>
                      <a:pt x="53" y="0"/>
                    </a:cubicBezTo>
                    <a:cubicBezTo>
                      <a:pt x="53" y="1"/>
                      <a:pt x="53" y="1"/>
                      <a:pt x="53" y="1"/>
                    </a:cubicBezTo>
                    <a:cubicBezTo>
                      <a:pt x="53" y="1"/>
                      <a:pt x="53" y="4"/>
                      <a:pt x="53" y="10"/>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8" name="Freeform 68">
                <a:extLst>
                  <a:ext uri="{FF2B5EF4-FFF2-40B4-BE49-F238E27FC236}">
                    <a16:creationId xmlns:a16="http://schemas.microsoft.com/office/drawing/2014/main" id="{021AC552-09C2-4DFA-AB07-68238FF02640}"/>
                  </a:ext>
                </a:extLst>
              </p:cNvPr>
              <p:cNvSpPr>
                <a:spLocks/>
              </p:cNvSpPr>
              <p:nvPr/>
            </p:nvSpPr>
            <p:spPr bwMode="auto">
              <a:xfrm>
                <a:off x="6853" y="2064"/>
                <a:ext cx="66" cy="153"/>
              </a:xfrm>
              <a:custGeom>
                <a:avLst/>
                <a:gdLst>
                  <a:gd name="T0" fmla="*/ 41 w 41"/>
                  <a:gd name="T1" fmla="*/ 96 h 96"/>
                  <a:gd name="T2" fmla="*/ 9 w 41"/>
                  <a:gd name="T3" fmla="*/ 41 h 96"/>
                  <a:gd name="T4" fmla="*/ 3 w 41"/>
                  <a:gd name="T5" fmla="*/ 17 h 96"/>
                  <a:gd name="T6" fmla="*/ 2 w 41"/>
                  <a:gd name="T7" fmla="*/ 13 h 96"/>
                  <a:gd name="T8" fmla="*/ 0 w 41"/>
                  <a:gd name="T9" fmla="*/ 1 h 96"/>
                  <a:gd name="T10" fmla="*/ 0 w 41"/>
                  <a:gd name="T11" fmla="*/ 1 h 96"/>
                  <a:gd name="T12" fmla="*/ 5 w 41"/>
                  <a:gd name="T13" fmla="*/ 0 h 96"/>
                  <a:gd name="T14" fmla="*/ 5 w 41"/>
                  <a:gd name="T15" fmla="*/ 0 h 96"/>
                  <a:gd name="T16" fmla="*/ 6 w 41"/>
                  <a:gd name="T17" fmla="*/ 12 h 96"/>
                  <a:gd name="T18" fmla="*/ 7 w 41"/>
                  <a:gd name="T19" fmla="*/ 17 h 96"/>
                  <a:gd name="T20" fmla="*/ 41 w 41"/>
                  <a:gd name="T21" fmla="*/ 90 h 96"/>
                  <a:gd name="T22" fmla="*/ 41 w 41"/>
                  <a:gd name="T23"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 h="96">
                    <a:moveTo>
                      <a:pt x="41" y="96"/>
                    </a:moveTo>
                    <a:cubicBezTo>
                      <a:pt x="24" y="81"/>
                      <a:pt x="14" y="59"/>
                      <a:pt x="9" y="41"/>
                    </a:cubicBezTo>
                    <a:cubicBezTo>
                      <a:pt x="6" y="32"/>
                      <a:pt x="4" y="24"/>
                      <a:pt x="3" y="17"/>
                    </a:cubicBezTo>
                    <a:cubicBezTo>
                      <a:pt x="2" y="16"/>
                      <a:pt x="2" y="14"/>
                      <a:pt x="2" y="13"/>
                    </a:cubicBezTo>
                    <a:cubicBezTo>
                      <a:pt x="1" y="6"/>
                      <a:pt x="0" y="1"/>
                      <a:pt x="0" y="1"/>
                    </a:cubicBezTo>
                    <a:cubicBezTo>
                      <a:pt x="0" y="1"/>
                      <a:pt x="0" y="1"/>
                      <a:pt x="0" y="1"/>
                    </a:cubicBezTo>
                    <a:cubicBezTo>
                      <a:pt x="2" y="1"/>
                      <a:pt x="3" y="0"/>
                      <a:pt x="5" y="0"/>
                    </a:cubicBezTo>
                    <a:cubicBezTo>
                      <a:pt x="5" y="0"/>
                      <a:pt x="5" y="0"/>
                      <a:pt x="5" y="0"/>
                    </a:cubicBezTo>
                    <a:cubicBezTo>
                      <a:pt x="5" y="1"/>
                      <a:pt x="5" y="5"/>
                      <a:pt x="6" y="12"/>
                    </a:cubicBezTo>
                    <a:cubicBezTo>
                      <a:pt x="7" y="14"/>
                      <a:pt x="7" y="15"/>
                      <a:pt x="7" y="17"/>
                    </a:cubicBezTo>
                    <a:cubicBezTo>
                      <a:pt x="11" y="36"/>
                      <a:pt x="21" y="69"/>
                      <a:pt x="41" y="90"/>
                    </a:cubicBezTo>
                    <a:cubicBezTo>
                      <a:pt x="41" y="92"/>
                      <a:pt x="41" y="94"/>
                      <a:pt x="41" y="96"/>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49" name="Freeform 69">
                <a:extLst>
                  <a:ext uri="{FF2B5EF4-FFF2-40B4-BE49-F238E27FC236}">
                    <a16:creationId xmlns:a16="http://schemas.microsoft.com/office/drawing/2014/main" id="{1D3A15B3-EE73-4740-A045-EF5DF2B02F56}"/>
                  </a:ext>
                </a:extLst>
              </p:cNvPr>
              <p:cNvSpPr>
                <a:spLocks/>
              </p:cNvSpPr>
              <p:nvPr/>
            </p:nvSpPr>
            <p:spPr bwMode="auto">
              <a:xfrm>
                <a:off x="6775" y="2093"/>
                <a:ext cx="32" cy="160"/>
              </a:xfrm>
              <a:custGeom>
                <a:avLst/>
                <a:gdLst>
                  <a:gd name="T0" fmla="*/ 6 w 20"/>
                  <a:gd name="T1" fmla="*/ 101 h 101"/>
                  <a:gd name="T2" fmla="*/ 5 w 20"/>
                  <a:gd name="T3" fmla="*/ 101 h 101"/>
                  <a:gd name="T4" fmla="*/ 3 w 20"/>
                  <a:gd name="T5" fmla="*/ 99 h 101"/>
                  <a:gd name="T6" fmla="*/ 6 w 20"/>
                  <a:gd name="T7" fmla="*/ 97 h 101"/>
                  <a:gd name="T8" fmla="*/ 14 w 20"/>
                  <a:gd name="T9" fmla="*/ 94 h 101"/>
                  <a:gd name="T10" fmla="*/ 15 w 20"/>
                  <a:gd name="T11" fmla="*/ 88 h 101"/>
                  <a:gd name="T12" fmla="*/ 0 w 20"/>
                  <a:gd name="T13" fmla="*/ 3 h 101"/>
                  <a:gd name="T14" fmla="*/ 2 w 20"/>
                  <a:gd name="T15" fmla="*/ 1 h 101"/>
                  <a:gd name="T16" fmla="*/ 4 w 20"/>
                  <a:gd name="T17" fmla="*/ 2 h 101"/>
                  <a:gd name="T18" fmla="*/ 20 w 20"/>
                  <a:gd name="T19" fmla="*/ 87 h 101"/>
                  <a:gd name="T20" fmla="*/ 17 w 20"/>
                  <a:gd name="T21" fmla="*/ 97 h 101"/>
                  <a:gd name="T22" fmla="*/ 6 w 20"/>
                  <a:gd name="T23" fmla="*/ 10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 h="101">
                    <a:moveTo>
                      <a:pt x="6" y="101"/>
                    </a:moveTo>
                    <a:cubicBezTo>
                      <a:pt x="5" y="101"/>
                      <a:pt x="5" y="101"/>
                      <a:pt x="5" y="101"/>
                    </a:cubicBezTo>
                    <a:cubicBezTo>
                      <a:pt x="4" y="101"/>
                      <a:pt x="3" y="100"/>
                      <a:pt x="3" y="99"/>
                    </a:cubicBezTo>
                    <a:cubicBezTo>
                      <a:pt x="3" y="97"/>
                      <a:pt x="4" y="96"/>
                      <a:pt x="6" y="97"/>
                    </a:cubicBezTo>
                    <a:cubicBezTo>
                      <a:pt x="6" y="97"/>
                      <a:pt x="11" y="97"/>
                      <a:pt x="14" y="94"/>
                    </a:cubicBezTo>
                    <a:cubicBezTo>
                      <a:pt x="15" y="92"/>
                      <a:pt x="16" y="90"/>
                      <a:pt x="15" y="88"/>
                    </a:cubicBezTo>
                    <a:cubicBezTo>
                      <a:pt x="14" y="72"/>
                      <a:pt x="0" y="4"/>
                      <a:pt x="0" y="3"/>
                    </a:cubicBezTo>
                    <a:cubicBezTo>
                      <a:pt x="0" y="2"/>
                      <a:pt x="0" y="1"/>
                      <a:pt x="2" y="1"/>
                    </a:cubicBezTo>
                    <a:cubicBezTo>
                      <a:pt x="3" y="0"/>
                      <a:pt x="4" y="1"/>
                      <a:pt x="4" y="2"/>
                    </a:cubicBezTo>
                    <a:cubicBezTo>
                      <a:pt x="5" y="5"/>
                      <a:pt x="19" y="71"/>
                      <a:pt x="20" y="87"/>
                    </a:cubicBezTo>
                    <a:cubicBezTo>
                      <a:pt x="20" y="91"/>
                      <a:pt x="19" y="95"/>
                      <a:pt x="17" y="97"/>
                    </a:cubicBezTo>
                    <a:cubicBezTo>
                      <a:pt x="13" y="101"/>
                      <a:pt x="8" y="101"/>
                      <a:pt x="6" y="101"/>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0" name="Freeform 70">
                <a:extLst>
                  <a:ext uri="{FF2B5EF4-FFF2-40B4-BE49-F238E27FC236}">
                    <a16:creationId xmlns:a16="http://schemas.microsoft.com/office/drawing/2014/main" id="{4321C698-3AC3-4272-9FAF-E36795BDD948}"/>
                  </a:ext>
                </a:extLst>
              </p:cNvPr>
              <p:cNvSpPr>
                <a:spLocks/>
              </p:cNvSpPr>
              <p:nvPr/>
            </p:nvSpPr>
            <p:spPr bwMode="auto">
              <a:xfrm>
                <a:off x="6752" y="2096"/>
                <a:ext cx="43" cy="192"/>
              </a:xfrm>
              <a:custGeom>
                <a:avLst/>
                <a:gdLst>
                  <a:gd name="T0" fmla="*/ 25 w 27"/>
                  <a:gd name="T1" fmla="*/ 121 h 121"/>
                  <a:gd name="T2" fmla="*/ 23 w 27"/>
                  <a:gd name="T3" fmla="*/ 120 h 121"/>
                  <a:gd name="T4" fmla="*/ 0 w 27"/>
                  <a:gd name="T5" fmla="*/ 3 h 121"/>
                  <a:gd name="T6" fmla="*/ 2 w 27"/>
                  <a:gd name="T7" fmla="*/ 1 h 121"/>
                  <a:gd name="T8" fmla="*/ 4 w 27"/>
                  <a:gd name="T9" fmla="*/ 2 h 121"/>
                  <a:gd name="T10" fmla="*/ 27 w 27"/>
                  <a:gd name="T11" fmla="*/ 119 h 121"/>
                  <a:gd name="T12" fmla="*/ 25 w 27"/>
                  <a:gd name="T13" fmla="*/ 121 h 121"/>
                </a:gdLst>
                <a:ahLst/>
                <a:cxnLst>
                  <a:cxn ang="0">
                    <a:pos x="T0" y="T1"/>
                  </a:cxn>
                  <a:cxn ang="0">
                    <a:pos x="T2" y="T3"/>
                  </a:cxn>
                  <a:cxn ang="0">
                    <a:pos x="T4" y="T5"/>
                  </a:cxn>
                  <a:cxn ang="0">
                    <a:pos x="T6" y="T7"/>
                  </a:cxn>
                  <a:cxn ang="0">
                    <a:pos x="T8" y="T9"/>
                  </a:cxn>
                  <a:cxn ang="0">
                    <a:pos x="T10" y="T11"/>
                  </a:cxn>
                  <a:cxn ang="0">
                    <a:pos x="T12" y="T13"/>
                  </a:cxn>
                </a:cxnLst>
                <a:rect l="0" t="0" r="r" b="b"/>
                <a:pathLst>
                  <a:path w="27" h="121">
                    <a:moveTo>
                      <a:pt x="25" y="121"/>
                    </a:moveTo>
                    <a:cubicBezTo>
                      <a:pt x="24" y="121"/>
                      <a:pt x="23" y="121"/>
                      <a:pt x="23" y="120"/>
                    </a:cubicBezTo>
                    <a:cubicBezTo>
                      <a:pt x="0" y="3"/>
                      <a:pt x="0" y="3"/>
                      <a:pt x="0" y="3"/>
                    </a:cubicBezTo>
                    <a:cubicBezTo>
                      <a:pt x="0" y="2"/>
                      <a:pt x="0" y="1"/>
                      <a:pt x="2" y="1"/>
                    </a:cubicBezTo>
                    <a:cubicBezTo>
                      <a:pt x="3" y="0"/>
                      <a:pt x="4" y="1"/>
                      <a:pt x="4" y="2"/>
                    </a:cubicBezTo>
                    <a:cubicBezTo>
                      <a:pt x="27" y="119"/>
                      <a:pt x="27" y="119"/>
                      <a:pt x="27" y="119"/>
                    </a:cubicBezTo>
                    <a:cubicBezTo>
                      <a:pt x="27" y="120"/>
                      <a:pt x="27" y="121"/>
                      <a:pt x="25" y="121"/>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1" name="Freeform 71">
                <a:extLst>
                  <a:ext uri="{FF2B5EF4-FFF2-40B4-BE49-F238E27FC236}">
                    <a16:creationId xmlns:a16="http://schemas.microsoft.com/office/drawing/2014/main" id="{4A2DE066-366F-4EFB-B57F-AF5600ACB15A}"/>
                  </a:ext>
                </a:extLst>
              </p:cNvPr>
              <p:cNvSpPr>
                <a:spLocks/>
              </p:cNvSpPr>
              <p:nvPr/>
            </p:nvSpPr>
            <p:spPr bwMode="auto">
              <a:xfrm>
                <a:off x="6411" y="1118"/>
                <a:ext cx="431" cy="413"/>
              </a:xfrm>
              <a:custGeom>
                <a:avLst/>
                <a:gdLst>
                  <a:gd name="T0" fmla="*/ 190 w 271"/>
                  <a:gd name="T1" fmla="*/ 226 h 259"/>
                  <a:gd name="T2" fmla="*/ 228 w 271"/>
                  <a:gd name="T3" fmla="*/ 209 h 259"/>
                  <a:gd name="T4" fmla="*/ 248 w 271"/>
                  <a:gd name="T5" fmla="*/ 171 h 259"/>
                  <a:gd name="T6" fmla="*/ 237 w 271"/>
                  <a:gd name="T7" fmla="*/ 121 h 259"/>
                  <a:gd name="T8" fmla="*/ 223 w 271"/>
                  <a:gd name="T9" fmla="*/ 73 h 259"/>
                  <a:gd name="T10" fmla="*/ 213 w 271"/>
                  <a:gd name="T11" fmla="*/ 32 h 259"/>
                  <a:gd name="T12" fmla="*/ 172 w 271"/>
                  <a:gd name="T13" fmla="*/ 25 h 259"/>
                  <a:gd name="T14" fmla="*/ 132 w 271"/>
                  <a:gd name="T15" fmla="*/ 3 h 259"/>
                  <a:gd name="T16" fmla="*/ 97 w 271"/>
                  <a:gd name="T17" fmla="*/ 28 h 259"/>
                  <a:gd name="T18" fmla="*/ 59 w 271"/>
                  <a:gd name="T19" fmla="*/ 28 h 259"/>
                  <a:gd name="T20" fmla="*/ 42 w 271"/>
                  <a:gd name="T21" fmla="*/ 59 h 259"/>
                  <a:gd name="T22" fmla="*/ 9 w 271"/>
                  <a:gd name="T23" fmla="*/ 84 h 259"/>
                  <a:gd name="T24" fmla="*/ 24 w 271"/>
                  <a:gd name="T25" fmla="*/ 124 h 259"/>
                  <a:gd name="T26" fmla="*/ 10 w 271"/>
                  <a:gd name="T27" fmla="*/ 151 h 259"/>
                  <a:gd name="T28" fmla="*/ 36 w 271"/>
                  <a:gd name="T29" fmla="*/ 181 h 259"/>
                  <a:gd name="T30" fmla="*/ 72 w 271"/>
                  <a:gd name="T31" fmla="*/ 214 h 259"/>
                  <a:gd name="T32" fmla="*/ 127 w 271"/>
                  <a:gd name="T33" fmla="*/ 231 h 259"/>
                  <a:gd name="T34" fmla="*/ 190 w 271"/>
                  <a:gd name="T35" fmla="*/ 226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71" h="259">
                    <a:moveTo>
                      <a:pt x="190" y="226"/>
                    </a:moveTo>
                    <a:cubicBezTo>
                      <a:pt x="190" y="226"/>
                      <a:pt x="219" y="237"/>
                      <a:pt x="228" y="209"/>
                    </a:cubicBezTo>
                    <a:cubicBezTo>
                      <a:pt x="228" y="209"/>
                      <a:pt x="260" y="200"/>
                      <a:pt x="248" y="171"/>
                    </a:cubicBezTo>
                    <a:cubicBezTo>
                      <a:pt x="248" y="171"/>
                      <a:pt x="271" y="141"/>
                      <a:pt x="237" y="121"/>
                    </a:cubicBezTo>
                    <a:cubicBezTo>
                      <a:pt x="237" y="121"/>
                      <a:pt x="260" y="91"/>
                      <a:pt x="223" y="73"/>
                    </a:cubicBezTo>
                    <a:cubicBezTo>
                      <a:pt x="223" y="73"/>
                      <a:pt x="229" y="54"/>
                      <a:pt x="213" y="32"/>
                    </a:cubicBezTo>
                    <a:cubicBezTo>
                      <a:pt x="198" y="10"/>
                      <a:pt x="172" y="25"/>
                      <a:pt x="172" y="25"/>
                    </a:cubicBezTo>
                    <a:cubicBezTo>
                      <a:pt x="172" y="25"/>
                      <a:pt x="162" y="0"/>
                      <a:pt x="132" y="3"/>
                    </a:cubicBezTo>
                    <a:cubicBezTo>
                      <a:pt x="103" y="5"/>
                      <a:pt x="97" y="28"/>
                      <a:pt x="97" y="28"/>
                    </a:cubicBezTo>
                    <a:cubicBezTo>
                      <a:pt x="97" y="28"/>
                      <a:pt x="77" y="12"/>
                      <a:pt x="59" y="28"/>
                    </a:cubicBezTo>
                    <a:cubicBezTo>
                      <a:pt x="40" y="43"/>
                      <a:pt x="42" y="59"/>
                      <a:pt x="42" y="59"/>
                    </a:cubicBezTo>
                    <a:cubicBezTo>
                      <a:pt x="42" y="59"/>
                      <a:pt x="18" y="60"/>
                      <a:pt x="9" y="84"/>
                    </a:cubicBezTo>
                    <a:cubicBezTo>
                      <a:pt x="0" y="108"/>
                      <a:pt x="24" y="124"/>
                      <a:pt x="24" y="124"/>
                    </a:cubicBezTo>
                    <a:cubicBezTo>
                      <a:pt x="24" y="124"/>
                      <a:pt x="8" y="129"/>
                      <a:pt x="10" y="151"/>
                    </a:cubicBezTo>
                    <a:cubicBezTo>
                      <a:pt x="12" y="177"/>
                      <a:pt x="36" y="181"/>
                      <a:pt x="36" y="181"/>
                    </a:cubicBezTo>
                    <a:cubicBezTo>
                      <a:pt x="36" y="181"/>
                      <a:pt x="38" y="210"/>
                      <a:pt x="72" y="214"/>
                    </a:cubicBezTo>
                    <a:cubicBezTo>
                      <a:pt x="72" y="214"/>
                      <a:pt x="90" y="259"/>
                      <a:pt x="127" y="231"/>
                    </a:cubicBezTo>
                    <a:cubicBezTo>
                      <a:pt x="157" y="207"/>
                      <a:pt x="190" y="226"/>
                      <a:pt x="190" y="226"/>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2" name="Freeform 72">
                <a:extLst>
                  <a:ext uri="{FF2B5EF4-FFF2-40B4-BE49-F238E27FC236}">
                    <a16:creationId xmlns:a16="http://schemas.microsoft.com/office/drawing/2014/main" id="{4829172B-EAAB-4C01-B525-DA02FA46EED2}"/>
                  </a:ext>
                </a:extLst>
              </p:cNvPr>
              <p:cNvSpPr>
                <a:spLocks/>
              </p:cNvSpPr>
              <p:nvPr/>
            </p:nvSpPr>
            <p:spPr bwMode="auto">
              <a:xfrm>
                <a:off x="6581" y="1408"/>
                <a:ext cx="126" cy="170"/>
              </a:xfrm>
              <a:custGeom>
                <a:avLst/>
                <a:gdLst>
                  <a:gd name="T0" fmla="*/ 79 w 79"/>
                  <a:gd name="T1" fmla="*/ 70 h 107"/>
                  <a:gd name="T2" fmla="*/ 0 w 79"/>
                  <a:gd name="T3" fmla="*/ 65 h 107"/>
                  <a:gd name="T4" fmla="*/ 2 w 79"/>
                  <a:gd name="T5" fmla="*/ 0 h 107"/>
                  <a:gd name="T6" fmla="*/ 75 w 79"/>
                  <a:gd name="T7" fmla="*/ 19 h 107"/>
                  <a:gd name="T8" fmla="*/ 75 w 79"/>
                  <a:gd name="T9" fmla="*/ 25 h 107"/>
                  <a:gd name="T10" fmla="*/ 77 w 79"/>
                  <a:gd name="T11" fmla="*/ 55 h 107"/>
                  <a:gd name="T12" fmla="*/ 79 w 79"/>
                  <a:gd name="T13" fmla="*/ 70 h 107"/>
                </a:gdLst>
                <a:ahLst/>
                <a:cxnLst>
                  <a:cxn ang="0">
                    <a:pos x="T0" y="T1"/>
                  </a:cxn>
                  <a:cxn ang="0">
                    <a:pos x="T2" y="T3"/>
                  </a:cxn>
                  <a:cxn ang="0">
                    <a:pos x="T4" y="T5"/>
                  </a:cxn>
                  <a:cxn ang="0">
                    <a:pos x="T6" y="T7"/>
                  </a:cxn>
                  <a:cxn ang="0">
                    <a:pos x="T8" y="T9"/>
                  </a:cxn>
                  <a:cxn ang="0">
                    <a:pos x="T10" y="T11"/>
                  </a:cxn>
                  <a:cxn ang="0">
                    <a:pos x="T12" y="T13"/>
                  </a:cxn>
                </a:cxnLst>
                <a:rect l="0" t="0" r="r" b="b"/>
                <a:pathLst>
                  <a:path w="79" h="107">
                    <a:moveTo>
                      <a:pt x="79" y="70"/>
                    </a:moveTo>
                    <a:cubicBezTo>
                      <a:pt x="73" y="107"/>
                      <a:pt x="3" y="77"/>
                      <a:pt x="0" y="65"/>
                    </a:cubicBezTo>
                    <a:cubicBezTo>
                      <a:pt x="6" y="33"/>
                      <a:pt x="2" y="0"/>
                      <a:pt x="2" y="0"/>
                    </a:cubicBezTo>
                    <a:cubicBezTo>
                      <a:pt x="75" y="19"/>
                      <a:pt x="75" y="19"/>
                      <a:pt x="75" y="19"/>
                    </a:cubicBezTo>
                    <a:cubicBezTo>
                      <a:pt x="75" y="21"/>
                      <a:pt x="75" y="23"/>
                      <a:pt x="75" y="25"/>
                    </a:cubicBezTo>
                    <a:cubicBezTo>
                      <a:pt x="75" y="34"/>
                      <a:pt x="76" y="44"/>
                      <a:pt x="77" y="55"/>
                    </a:cubicBezTo>
                    <a:cubicBezTo>
                      <a:pt x="77" y="60"/>
                      <a:pt x="78" y="65"/>
                      <a:pt x="79" y="70"/>
                    </a:cubicBez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3" name="Freeform 73">
                <a:extLst>
                  <a:ext uri="{FF2B5EF4-FFF2-40B4-BE49-F238E27FC236}">
                    <a16:creationId xmlns:a16="http://schemas.microsoft.com/office/drawing/2014/main" id="{A5F4ACCB-863A-4EBA-9816-1FB096E15B60}"/>
                  </a:ext>
                </a:extLst>
              </p:cNvPr>
              <p:cNvSpPr>
                <a:spLocks/>
              </p:cNvSpPr>
              <p:nvPr/>
            </p:nvSpPr>
            <p:spPr bwMode="auto">
              <a:xfrm>
                <a:off x="6599" y="1430"/>
                <a:ext cx="105" cy="66"/>
              </a:xfrm>
              <a:custGeom>
                <a:avLst/>
                <a:gdLst>
                  <a:gd name="T0" fmla="*/ 66 w 66"/>
                  <a:gd name="T1" fmla="*/ 41 h 41"/>
                  <a:gd name="T2" fmla="*/ 0 w 66"/>
                  <a:gd name="T3" fmla="*/ 0 h 41"/>
                  <a:gd name="T4" fmla="*/ 64 w 66"/>
                  <a:gd name="T5" fmla="*/ 11 h 41"/>
                  <a:gd name="T6" fmla="*/ 66 w 66"/>
                  <a:gd name="T7" fmla="*/ 41 h 41"/>
                </a:gdLst>
                <a:ahLst/>
                <a:cxnLst>
                  <a:cxn ang="0">
                    <a:pos x="T0" y="T1"/>
                  </a:cxn>
                  <a:cxn ang="0">
                    <a:pos x="T2" y="T3"/>
                  </a:cxn>
                  <a:cxn ang="0">
                    <a:pos x="T4" y="T5"/>
                  </a:cxn>
                  <a:cxn ang="0">
                    <a:pos x="T6" y="T7"/>
                  </a:cxn>
                </a:cxnLst>
                <a:rect l="0" t="0" r="r" b="b"/>
                <a:pathLst>
                  <a:path w="66" h="41">
                    <a:moveTo>
                      <a:pt x="66" y="41"/>
                    </a:moveTo>
                    <a:cubicBezTo>
                      <a:pt x="28" y="36"/>
                      <a:pt x="0" y="0"/>
                      <a:pt x="0" y="0"/>
                    </a:cubicBezTo>
                    <a:cubicBezTo>
                      <a:pt x="64" y="11"/>
                      <a:pt x="64" y="11"/>
                      <a:pt x="64" y="11"/>
                    </a:cubicBezTo>
                    <a:cubicBezTo>
                      <a:pt x="64" y="20"/>
                      <a:pt x="65" y="30"/>
                      <a:pt x="66" y="41"/>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4" name="Freeform 74">
                <a:extLst>
                  <a:ext uri="{FF2B5EF4-FFF2-40B4-BE49-F238E27FC236}">
                    <a16:creationId xmlns:a16="http://schemas.microsoft.com/office/drawing/2014/main" id="{2F1A65A3-E09B-4DDC-B33B-B191EAEA9FF0}"/>
                  </a:ext>
                </a:extLst>
              </p:cNvPr>
              <p:cNvSpPr>
                <a:spLocks/>
              </p:cNvSpPr>
              <p:nvPr/>
            </p:nvSpPr>
            <p:spPr bwMode="auto">
              <a:xfrm>
                <a:off x="6718" y="1324"/>
                <a:ext cx="61" cy="84"/>
              </a:xfrm>
              <a:custGeom>
                <a:avLst/>
                <a:gdLst>
                  <a:gd name="T0" fmla="*/ 0 w 38"/>
                  <a:gd name="T1" fmla="*/ 18 h 53"/>
                  <a:gd name="T2" fmla="*/ 18 w 38"/>
                  <a:gd name="T3" fmla="*/ 2 h 53"/>
                  <a:gd name="T4" fmla="*/ 11 w 38"/>
                  <a:gd name="T5" fmla="*/ 53 h 53"/>
                  <a:gd name="T6" fmla="*/ 0 w 38"/>
                  <a:gd name="T7" fmla="*/ 18 h 53"/>
                </a:gdLst>
                <a:ahLst/>
                <a:cxnLst>
                  <a:cxn ang="0">
                    <a:pos x="T0" y="T1"/>
                  </a:cxn>
                  <a:cxn ang="0">
                    <a:pos x="T2" y="T3"/>
                  </a:cxn>
                  <a:cxn ang="0">
                    <a:pos x="T4" y="T5"/>
                  </a:cxn>
                  <a:cxn ang="0">
                    <a:pos x="T6" y="T7"/>
                  </a:cxn>
                </a:cxnLst>
                <a:rect l="0" t="0" r="r" b="b"/>
                <a:pathLst>
                  <a:path w="38" h="53">
                    <a:moveTo>
                      <a:pt x="0" y="18"/>
                    </a:moveTo>
                    <a:cubicBezTo>
                      <a:pt x="0" y="18"/>
                      <a:pt x="3" y="0"/>
                      <a:pt x="18" y="2"/>
                    </a:cubicBezTo>
                    <a:cubicBezTo>
                      <a:pt x="32" y="5"/>
                      <a:pt x="38" y="52"/>
                      <a:pt x="11" y="53"/>
                    </a:cubicBezTo>
                    <a:lnTo>
                      <a:pt x="0" y="18"/>
                    </a:ln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5" name="Freeform 75">
                <a:extLst>
                  <a:ext uri="{FF2B5EF4-FFF2-40B4-BE49-F238E27FC236}">
                    <a16:creationId xmlns:a16="http://schemas.microsoft.com/office/drawing/2014/main" id="{2D6E2D8E-4197-4C76-BBE0-26E0B7D73DC5}"/>
                  </a:ext>
                </a:extLst>
              </p:cNvPr>
              <p:cNvSpPr>
                <a:spLocks/>
              </p:cNvSpPr>
              <p:nvPr/>
            </p:nvSpPr>
            <p:spPr bwMode="auto">
              <a:xfrm>
                <a:off x="6712" y="1384"/>
                <a:ext cx="76" cy="75"/>
              </a:xfrm>
              <a:custGeom>
                <a:avLst/>
                <a:gdLst>
                  <a:gd name="T0" fmla="*/ 14 w 48"/>
                  <a:gd name="T1" fmla="*/ 3 h 47"/>
                  <a:gd name="T2" fmla="*/ 16 w 48"/>
                  <a:gd name="T3" fmla="*/ 6 h 47"/>
                  <a:gd name="T4" fmla="*/ 6 w 48"/>
                  <a:gd name="T5" fmla="*/ 27 h 47"/>
                  <a:gd name="T6" fmla="*/ 29 w 48"/>
                  <a:gd name="T7" fmla="*/ 41 h 47"/>
                  <a:gd name="T8" fmla="*/ 42 w 48"/>
                  <a:gd name="T9" fmla="*/ 18 h 47"/>
                  <a:gd name="T10" fmla="*/ 28 w 48"/>
                  <a:gd name="T11" fmla="*/ 5 h 47"/>
                  <a:gd name="T12" fmla="*/ 23 w 48"/>
                  <a:gd name="T13" fmla="*/ 1 h 47"/>
                  <a:gd name="T14" fmla="*/ 45 w 48"/>
                  <a:gd name="T15" fmla="*/ 17 h 47"/>
                  <a:gd name="T16" fmla="*/ 29 w 48"/>
                  <a:gd name="T17" fmla="*/ 44 h 47"/>
                  <a:gd name="T18" fmla="*/ 3 w 48"/>
                  <a:gd name="T19" fmla="*/ 28 h 47"/>
                  <a:gd name="T20" fmla="*/ 14 w 48"/>
                  <a:gd name="T21" fmla="*/ 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7">
                    <a:moveTo>
                      <a:pt x="14" y="3"/>
                    </a:moveTo>
                    <a:cubicBezTo>
                      <a:pt x="15" y="4"/>
                      <a:pt x="16" y="5"/>
                      <a:pt x="16" y="6"/>
                    </a:cubicBezTo>
                    <a:cubicBezTo>
                      <a:pt x="8" y="9"/>
                      <a:pt x="3" y="18"/>
                      <a:pt x="6" y="27"/>
                    </a:cubicBezTo>
                    <a:cubicBezTo>
                      <a:pt x="8" y="37"/>
                      <a:pt x="19" y="43"/>
                      <a:pt x="29" y="41"/>
                    </a:cubicBezTo>
                    <a:cubicBezTo>
                      <a:pt x="38" y="38"/>
                      <a:pt x="44" y="28"/>
                      <a:pt x="42" y="18"/>
                    </a:cubicBezTo>
                    <a:cubicBezTo>
                      <a:pt x="40" y="11"/>
                      <a:pt x="35" y="6"/>
                      <a:pt x="28" y="5"/>
                    </a:cubicBezTo>
                    <a:cubicBezTo>
                      <a:pt x="24" y="4"/>
                      <a:pt x="23" y="2"/>
                      <a:pt x="23" y="1"/>
                    </a:cubicBezTo>
                    <a:cubicBezTo>
                      <a:pt x="33" y="0"/>
                      <a:pt x="42" y="7"/>
                      <a:pt x="45" y="17"/>
                    </a:cubicBezTo>
                    <a:cubicBezTo>
                      <a:pt x="48" y="29"/>
                      <a:pt x="41" y="41"/>
                      <a:pt x="29" y="44"/>
                    </a:cubicBezTo>
                    <a:cubicBezTo>
                      <a:pt x="18" y="47"/>
                      <a:pt x="6" y="40"/>
                      <a:pt x="3" y="28"/>
                    </a:cubicBezTo>
                    <a:cubicBezTo>
                      <a:pt x="0" y="18"/>
                      <a:pt x="5" y="8"/>
                      <a:pt x="1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6" name="Freeform 76">
                <a:extLst>
                  <a:ext uri="{FF2B5EF4-FFF2-40B4-BE49-F238E27FC236}">
                    <a16:creationId xmlns:a16="http://schemas.microsoft.com/office/drawing/2014/main" id="{7E4C4ED7-005B-4233-A582-70BB20A8DA00}"/>
                  </a:ext>
                </a:extLst>
              </p:cNvPr>
              <p:cNvSpPr>
                <a:spLocks/>
              </p:cNvSpPr>
              <p:nvPr/>
            </p:nvSpPr>
            <p:spPr bwMode="auto">
              <a:xfrm>
                <a:off x="6559" y="1217"/>
                <a:ext cx="193" cy="255"/>
              </a:xfrm>
              <a:custGeom>
                <a:avLst/>
                <a:gdLst>
                  <a:gd name="T0" fmla="*/ 16 w 121"/>
                  <a:gd name="T1" fmla="*/ 126 h 160"/>
                  <a:gd name="T2" fmla="*/ 95 w 121"/>
                  <a:gd name="T3" fmla="*/ 149 h 160"/>
                  <a:gd name="T4" fmla="*/ 119 w 121"/>
                  <a:gd name="T5" fmla="*/ 103 h 160"/>
                  <a:gd name="T6" fmla="*/ 119 w 121"/>
                  <a:gd name="T7" fmla="*/ 103 h 160"/>
                  <a:gd name="T8" fmla="*/ 120 w 121"/>
                  <a:gd name="T9" fmla="*/ 98 h 160"/>
                  <a:gd name="T10" fmla="*/ 120 w 121"/>
                  <a:gd name="T11" fmla="*/ 91 h 160"/>
                  <a:gd name="T12" fmla="*/ 120 w 121"/>
                  <a:gd name="T13" fmla="*/ 89 h 160"/>
                  <a:gd name="T14" fmla="*/ 120 w 121"/>
                  <a:gd name="T15" fmla="*/ 85 h 160"/>
                  <a:gd name="T16" fmla="*/ 120 w 121"/>
                  <a:gd name="T17" fmla="*/ 80 h 160"/>
                  <a:gd name="T18" fmla="*/ 92 w 121"/>
                  <a:gd name="T19" fmla="*/ 13 h 160"/>
                  <a:gd name="T20" fmla="*/ 13 w 121"/>
                  <a:gd name="T21" fmla="*/ 25 h 160"/>
                  <a:gd name="T22" fmla="*/ 5 w 121"/>
                  <a:gd name="T23" fmla="*/ 82 h 160"/>
                  <a:gd name="T24" fmla="*/ 16 w 121"/>
                  <a:gd name="T25" fmla="*/ 126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 h="160">
                    <a:moveTo>
                      <a:pt x="16" y="126"/>
                    </a:moveTo>
                    <a:cubicBezTo>
                      <a:pt x="25" y="144"/>
                      <a:pt x="76" y="160"/>
                      <a:pt x="95" y="149"/>
                    </a:cubicBezTo>
                    <a:cubicBezTo>
                      <a:pt x="107" y="142"/>
                      <a:pt x="116" y="129"/>
                      <a:pt x="119" y="103"/>
                    </a:cubicBezTo>
                    <a:cubicBezTo>
                      <a:pt x="119" y="103"/>
                      <a:pt x="119" y="103"/>
                      <a:pt x="119" y="103"/>
                    </a:cubicBezTo>
                    <a:cubicBezTo>
                      <a:pt x="120" y="101"/>
                      <a:pt x="120" y="100"/>
                      <a:pt x="120" y="98"/>
                    </a:cubicBezTo>
                    <a:cubicBezTo>
                      <a:pt x="120" y="96"/>
                      <a:pt x="120" y="93"/>
                      <a:pt x="120" y="91"/>
                    </a:cubicBezTo>
                    <a:cubicBezTo>
                      <a:pt x="120" y="90"/>
                      <a:pt x="120" y="90"/>
                      <a:pt x="120" y="89"/>
                    </a:cubicBezTo>
                    <a:cubicBezTo>
                      <a:pt x="121" y="88"/>
                      <a:pt x="121" y="86"/>
                      <a:pt x="120" y="85"/>
                    </a:cubicBezTo>
                    <a:cubicBezTo>
                      <a:pt x="120" y="83"/>
                      <a:pt x="120" y="81"/>
                      <a:pt x="120" y="80"/>
                    </a:cubicBezTo>
                    <a:cubicBezTo>
                      <a:pt x="118" y="55"/>
                      <a:pt x="116" y="26"/>
                      <a:pt x="92" y="13"/>
                    </a:cubicBezTo>
                    <a:cubicBezTo>
                      <a:pt x="67" y="0"/>
                      <a:pt x="31" y="0"/>
                      <a:pt x="13" y="25"/>
                    </a:cubicBezTo>
                    <a:cubicBezTo>
                      <a:pt x="13" y="25"/>
                      <a:pt x="0" y="46"/>
                      <a:pt x="5" y="82"/>
                    </a:cubicBezTo>
                    <a:cubicBezTo>
                      <a:pt x="10" y="118"/>
                      <a:pt x="9" y="113"/>
                      <a:pt x="16" y="126"/>
                    </a:cubicBez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7" name="Freeform 77">
                <a:extLst>
                  <a:ext uri="{FF2B5EF4-FFF2-40B4-BE49-F238E27FC236}">
                    <a16:creationId xmlns:a16="http://schemas.microsoft.com/office/drawing/2014/main" id="{009A44BE-A6FD-4740-993F-F66F981F1070}"/>
                  </a:ext>
                </a:extLst>
              </p:cNvPr>
              <p:cNvSpPr>
                <a:spLocks/>
              </p:cNvSpPr>
              <p:nvPr/>
            </p:nvSpPr>
            <p:spPr bwMode="auto">
              <a:xfrm>
                <a:off x="6699" y="1324"/>
                <a:ext cx="13" cy="20"/>
              </a:xfrm>
              <a:custGeom>
                <a:avLst/>
                <a:gdLst>
                  <a:gd name="T0" fmla="*/ 0 w 8"/>
                  <a:gd name="T1" fmla="*/ 7 h 13"/>
                  <a:gd name="T2" fmla="*/ 5 w 8"/>
                  <a:gd name="T3" fmla="*/ 12 h 13"/>
                  <a:gd name="T4" fmla="*/ 8 w 8"/>
                  <a:gd name="T5" fmla="*/ 6 h 13"/>
                  <a:gd name="T6" fmla="*/ 3 w 8"/>
                  <a:gd name="T7" fmla="*/ 0 h 13"/>
                  <a:gd name="T8" fmla="*/ 0 w 8"/>
                  <a:gd name="T9" fmla="*/ 7 h 13"/>
                </a:gdLst>
                <a:ahLst/>
                <a:cxnLst>
                  <a:cxn ang="0">
                    <a:pos x="T0" y="T1"/>
                  </a:cxn>
                  <a:cxn ang="0">
                    <a:pos x="T2" y="T3"/>
                  </a:cxn>
                  <a:cxn ang="0">
                    <a:pos x="T4" y="T5"/>
                  </a:cxn>
                  <a:cxn ang="0">
                    <a:pos x="T6" y="T7"/>
                  </a:cxn>
                  <a:cxn ang="0">
                    <a:pos x="T8" y="T9"/>
                  </a:cxn>
                </a:cxnLst>
                <a:rect l="0" t="0" r="r" b="b"/>
                <a:pathLst>
                  <a:path w="8" h="13">
                    <a:moveTo>
                      <a:pt x="0" y="7"/>
                    </a:moveTo>
                    <a:cubicBezTo>
                      <a:pt x="1" y="10"/>
                      <a:pt x="3" y="13"/>
                      <a:pt x="5" y="12"/>
                    </a:cubicBezTo>
                    <a:cubicBezTo>
                      <a:pt x="7" y="12"/>
                      <a:pt x="8" y="9"/>
                      <a:pt x="8" y="6"/>
                    </a:cubicBezTo>
                    <a:cubicBezTo>
                      <a:pt x="7" y="2"/>
                      <a:pt x="5" y="0"/>
                      <a:pt x="3" y="0"/>
                    </a:cubicBezTo>
                    <a:cubicBezTo>
                      <a:pt x="1" y="0"/>
                      <a:pt x="0" y="3"/>
                      <a:pt x="0" y="7"/>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8" name="Freeform 78">
                <a:extLst>
                  <a:ext uri="{FF2B5EF4-FFF2-40B4-BE49-F238E27FC236}">
                    <a16:creationId xmlns:a16="http://schemas.microsoft.com/office/drawing/2014/main" id="{6203F55E-B37E-429F-AD8D-321E475A36B3}"/>
                  </a:ext>
                </a:extLst>
              </p:cNvPr>
              <p:cNvSpPr>
                <a:spLocks/>
              </p:cNvSpPr>
              <p:nvPr/>
            </p:nvSpPr>
            <p:spPr bwMode="auto">
              <a:xfrm>
                <a:off x="6640" y="1328"/>
                <a:ext cx="13" cy="21"/>
              </a:xfrm>
              <a:custGeom>
                <a:avLst/>
                <a:gdLst>
                  <a:gd name="T0" fmla="*/ 1 w 8"/>
                  <a:gd name="T1" fmla="*/ 7 h 13"/>
                  <a:gd name="T2" fmla="*/ 5 w 8"/>
                  <a:gd name="T3" fmla="*/ 12 h 13"/>
                  <a:gd name="T4" fmla="*/ 8 w 8"/>
                  <a:gd name="T5" fmla="*/ 6 h 13"/>
                  <a:gd name="T6" fmla="*/ 3 w 8"/>
                  <a:gd name="T7" fmla="*/ 0 h 13"/>
                  <a:gd name="T8" fmla="*/ 1 w 8"/>
                  <a:gd name="T9" fmla="*/ 7 h 13"/>
                </a:gdLst>
                <a:ahLst/>
                <a:cxnLst>
                  <a:cxn ang="0">
                    <a:pos x="T0" y="T1"/>
                  </a:cxn>
                  <a:cxn ang="0">
                    <a:pos x="T2" y="T3"/>
                  </a:cxn>
                  <a:cxn ang="0">
                    <a:pos x="T4" y="T5"/>
                  </a:cxn>
                  <a:cxn ang="0">
                    <a:pos x="T6" y="T7"/>
                  </a:cxn>
                  <a:cxn ang="0">
                    <a:pos x="T8" y="T9"/>
                  </a:cxn>
                </a:cxnLst>
                <a:rect l="0" t="0" r="r" b="b"/>
                <a:pathLst>
                  <a:path w="8" h="13">
                    <a:moveTo>
                      <a:pt x="1" y="7"/>
                    </a:moveTo>
                    <a:cubicBezTo>
                      <a:pt x="1" y="10"/>
                      <a:pt x="3" y="13"/>
                      <a:pt x="5" y="12"/>
                    </a:cubicBezTo>
                    <a:cubicBezTo>
                      <a:pt x="7" y="12"/>
                      <a:pt x="8" y="9"/>
                      <a:pt x="8" y="6"/>
                    </a:cubicBezTo>
                    <a:cubicBezTo>
                      <a:pt x="7" y="2"/>
                      <a:pt x="5" y="0"/>
                      <a:pt x="3" y="0"/>
                    </a:cubicBezTo>
                    <a:cubicBezTo>
                      <a:pt x="1" y="0"/>
                      <a:pt x="0" y="3"/>
                      <a:pt x="1" y="7"/>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59" name="Freeform 79">
                <a:extLst>
                  <a:ext uri="{FF2B5EF4-FFF2-40B4-BE49-F238E27FC236}">
                    <a16:creationId xmlns:a16="http://schemas.microsoft.com/office/drawing/2014/main" id="{A820B088-065A-4A41-A1D8-AEDAA8255C49}"/>
                  </a:ext>
                </a:extLst>
              </p:cNvPr>
              <p:cNvSpPr>
                <a:spLocks/>
              </p:cNvSpPr>
              <p:nvPr/>
            </p:nvSpPr>
            <p:spPr bwMode="auto">
              <a:xfrm>
                <a:off x="6548" y="1266"/>
                <a:ext cx="62" cy="90"/>
              </a:xfrm>
              <a:custGeom>
                <a:avLst/>
                <a:gdLst>
                  <a:gd name="T0" fmla="*/ 39 w 39"/>
                  <a:gd name="T1" fmla="*/ 15 h 56"/>
                  <a:gd name="T2" fmla="*/ 13 w 39"/>
                  <a:gd name="T3" fmla="*/ 0 h 56"/>
                  <a:gd name="T4" fmla="*/ 7 w 39"/>
                  <a:gd name="T5" fmla="*/ 38 h 56"/>
                  <a:gd name="T6" fmla="*/ 25 w 39"/>
                  <a:gd name="T7" fmla="*/ 56 h 56"/>
                  <a:gd name="T8" fmla="*/ 32 w 39"/>
                  <a:gd name="T9" fmla="*/ 56 h 56"/>
                  <a:gd name="T10" fmla="*/ 33 w 39"/>
                  <a:gd name="T11" fmla="*/ 27 h 56"/>
                  <a:gd name="T12" fmla="*/ 39 w 39"/>
                  <a:gd name="T13" fmla="*/ 15 h 56"/>
                </a:gdLst>
                <a:ahLst/>
                <a:cxnLst>
                  <a:cxn ang="0">
                    <a:pos x="T0" y="T1"/>
                  </a:cxn>
                  <a:cxn ang="0">
                    <a:pos x="T2" y="T3"/>
                  </a:cxn>
                  <a:cxn ang="0">
                    <a:pos x="T4" y="T5"/>
                  </a:cxn>
                  <a:cxn ang="0">
                    <a:pos x="T6" y="T7"/>
                  </a:cxn>
                  <a:cxn ang="0">
                    <a:pos x="T8" y="T9"/>
                  </a:cxn>
                  <a:cxn ang="0">
                    <a:pos x="T10" y="T11"/>
                  </a:cxn>
                  <a:cxn ang="0">
                    <a:pos x="T12" y="T13"/>
                  </a:cxn>
                </a:cxnLst>
                <a:rect l="0" t="0" r="r" b="b"/>
                <a:pathLst>
                  <a:path w="39" h="56">
                    <a:moveTo>
                      <a:pt x="39" y="15"/>
                    </a:moveTo>
                    <a:cubicBezTo>
                      <a:pt x="13" y="0"/>
                      <a:pt x="13" y="0"/>
                      <a:pt x="13" y="0"/>
                    </a:cubicBezTo>
                    <a:cubicBezTo>
                      <a:pt x="5" y="11"/>
                      <a:pt x="0" y="24"/>
                      <a:pt x="7" y="38"/>
                    </a:cubicBezTo>
                    <a:cubicBezTo>
                      <a:pt x="7" y="38"/>
                      <a:pt x="22" y="39"/>
                      <a:pt x="25" y="56"/>
                    </a:cubicBezTo>
                    <a:cubicBezTo>
                      <a:pt x="32" y="56"/>
                      <a:pt x="32" y="56"/>
                      <a:pt x="32" y="56"/>
                    </a:cubicBezTo>
                    <a:cubicBezTo>
                      <a:pt x="32" y="56"/>
                      <a:pt x="31" y="35"/>
                      <a:pt x="33" y="27"/>
                    </a:cubicBezTo>
                    <a:cubicBezTo>
                      <a:pt x="36" y="20"/>
                      <a:pt x="39" y="15"/>
                      <a:pt x="39" y="15"/>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0" name="Freeform 80">
                <a:extLst>
                  <a:ext uri="{FF2B5EF4-FFF2-40B4-BE49-F238E27FC236}">
                    <a16:creationId xmlns:a16="http://schemas.microsoft.com/office/drawing/2014/main" id="{5567365C-98CE-41AC-B449-8C3709B9BDE3}"/>
                  </a:ext>
                </a:extLst>
              </p:cNvPr>
              <p:cNvSpPr>
                <a:spLocks/>
              </p:cNvSpPr>
              <p:nvPr/>
            </p:nvSpPr>
            <p:spPr bwMode="auto">
              <a:xfrm>
                <a:off x="6653" y="1379"/>
                <a:ext cx="65" cy="48"/>
              </a:xfrm>
              <a:custGeom>
                <a:avLst/>
                <a:gdLst>
                  <a:gd name="T0" fmla="*/ 0 w 41"/>
                  <a:gd name="T1" fmla="*/ 0 h 30"/>
                  <a:gd name="T2" fmla="*/ 17 w 41"/>
                  <a:gd name="T3" fmla="*/ 24 h 30"/>
                  <a:gd name="T4" fmla="*/ 41 w 41"/>
                  <a:gd name="T5" fmla="*/ 9 h 30"/>
                  <a:gd name="T6" fmla="*/ 0 w 41"/>
                  <a:gd name="T7" fmla="*/ 0 h 30"/>
                </a:gdLst>
                <a:ahLst/>
                <a:cxnLst>
                  <a:cxn ang="0">
                    <a:pos x="T0" y="T1"/>
                  </a:cxn>
                  <a:cxn ang="0">
                    <a:pos x="T2" y="T3"/>
                  </a:cxn>
                  <a:cxn ang="0">
                    <a:pos x="T4" y="T5"/>
                  </a:cxn>
                  <a:cxn ang="0">
                    <a:pos x="T6" y="T7"/>
                  </a:cxn>
                </a:cxnLst>
                <a:rect l="0" t="0" r="r" b="b"/>
                <a:pathLst>
                  <a:path w="41" h="30">
                    <a:moveTo>
                      <a:pt x="0" y="0"/>
                    </a:moveTo>
                    <a:cubicBezTo>
                      <a:pt x="0" y="0"/>
                      <a:pt x="3" y="19"/>
                      <a:pt x="17" y="24"/>
                    </a:cubicBezTo>
                    <a:cubicBezTo>
                      <a:pt x="34" y="30"/>
                      <a:pt x="41" y="9"/>
                      <a:pt x="41" y="9"/>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1" name="Freeform 81">
                <a:extLst>
                  <a:ext uri="{FF2B5EF4-FFF2-40B4-BE49-F238E27FC236}">
                    <a16:creationId xmlns:a16="http://schemas.microsoft.com/office/drawing/2014/main" id="{3C644727-55EA-412B-B6EE-6766C36197CE}"/>
                  </a:ext>
                </a:extLst>
              </p:cNvPr>
              <p:cNvSpPr>
                <a:spLocks/>
              </p:cNvSpPr>
              <p:nvPr/>
            </p:nvSpPr>
            <p:spPr bwMode="auto">
              <a:xfrm>
                <a:off x="6672" y="1419"/>
                <a:ext cx="21" cy="10"/>
              </a:xfrm>
              <a:custGeom>
                <a:avLst/>
                <a:gdLst>
                  <a:gd name="T0" fmla="*/ 10 w 13"/>
                  <a:gd name="T1" fmla="*/ 6 h 6"/>
                  <a:gd name="T2" fmla="*/ 12 w 13"/>
                  <a:gd name="T3" fmla="*/ 6 h 6"/>
                  <a:gd name="T4" fmla="*/ 13 w 13"/>
                  <a:gd name="T5" fmla="*/ 4 h 6"/>
                  <a:gd name="T6" fmla="*/ 11 w 13"/>
                  <a:gd name="T7" fmla="*/ 3 h 6"/>
                  <a:gd name="T8" fmla="*/ 2 w 13"/>
                  <a:gd name="T9" fmla="*/ 1 h 6"/>
                  <a:gd name="T10" fmla="*/ 0 w 13"/>
                  <a:gd name="T11" fmla="*/ 0 h 6"/>
                  <a:gd name="T12" fmla="*/ 0 w 13"/>
                  <a:gd name="T13" fmla="*/ 2 h 6"/>
                  <a:gd name="T14" fmla="*/ 10 w 13"/>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6">
                    <a:moveTo>
                      <a:pt x="10" y="6"/>
                    </a:moveTo>
                    <a:cubicBezTo>
                      <a:pt x="11" y="6"/>
                      <a:pt x="11" y="6"/>
                      <a:pt x="12" y="6"/>
                    </a:cubicBezTo>
                    <a:cubicBezTo>
                      <a:pt x="12" y="6"/>
                      <a:pt x="13" y="5"/>
                      <a:pt x="13" y="4"/>
                    </a:cubicBezTo>
                    <a:cubicBezTo>
                      <a:pt x="12" y="3"/>
                      <a:pt x="12" y="3"/>
                      <a:pt x="11" y="3"/>
                    </a:cubicBezTo>
                    <a:cubicBezTo>
                      <a:pt x="11" y="3"/>
                      <a:pt x="6" y="4"/>
                      <a:pt x="2" y="1"/>
                    </a:cubicBezTo>
                    <a:cubicBezTo>
                      <a:pt x="2" y="0"/>
                      <a:pt x="1" y="0"/>
                      <a:pt x="0" y="0"/>
                    </a:cubicBezTo>
                    <a:cubicBezTo>
                      <a:pt x="0" y="1"/>
                      <a:pt x="0" y="2"/>
                      <a:pt x="0" y="2"/>
                    </a:cubicBezTo>
                    <a:cubicBezTo>
                      <a:pt x="4" y="6"/>
                      <a:pt x="8" y="6"/>
                      <a:pt x="10" y="6"/>
                    </a:cubicBez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2" name="Freeform 82">
                <a:extLst>
                  <a:ext uri="{FF2B5EF4-FFF2-40B4-BE49-F238E27FC236}">
                    <a16:creationId xmlns:a16="http://schemas.microsoft.com/office/drawing/2014/main" id="{426BBCB6-B23F-4008-9243-472BCA11075B}"/>
                  </a:ext>
                </a:extLst>
              </p:cNvPr>
              <p:cNvSpPr>
                <a:spLocks/>
              </p:cNvSpPr>
              <p:nvPr/>
            </p:nvSpPr>
            <p:spPr bwMode="auto">
              <a:xfrm>
                <a:off x="6683" y="1324"/>
                <a:ext cx="24" cy="54"/>
              </a:xfrm>
              <a:custGeom>
                <a:avLst/>
                <a:gdLst>
                  <a:gd name="T0" fmla="*/ 6 w 15"/>
                  <a:gd name="T1" fmla="*/ 34 h 34"/>
                  <a:gd name="T2" fmla="*/ 4 w 15"/>
                  <a:gd name="T3" fmla="*/ 34 h 34"/>
                  <a:gd name="T4" fmla="*/ 2 w 15"/>
                  <a:gd name="T5" fmla="*/ 32 h 34"/>
                  <a:gd name="T6" fmla="*/ 4 w 15"/>
                  <a:gd name="T7" fmla="*/ 31 h 34"/>
                  <a:gd name="T8" fmla="*/ 11 w 15"/>
                  <a:gd name="T9" fmla="*/ 28 h 34"/>
                  <a:gd name="T10" fmla="*/ 1 w 15"/>
                  <a:gd name="T11" fmla="*/ 2 h 34"/>
                  <a:gd name="T12" fmla="*/ 2 w 15"/>
                  <a:gd name="T13" fmla="*/ 0 h 34"/>
                  <a:gd name="T14" fmla="*/ 4 w 15"/>
                  <a:gd name="T15" fmla="*/ 2 h 34"/>
                  <a:gd name="T16" fmla="*/ 15 w 15"/>
                  <a:gd name="T17" fmla="*/ 26 h 34"/>
                  <a:gd name="T18" fmla="*/ 15 w 15"/>
                  <a:gd name="T19" fmla="*/ 28 h 34"/>
                  <a:gd name="T20" fmla="*/ 6 w 15"/>
                  <a:gd name="T21"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4">
                    <a:moveTo>
                      <a:pt x="6" y="34"/>
                    </a:moveTo>
                    <a:cubicBezTo>
                      <a:pt x="6" y="34"/>
                      <a:pt x="5" y="34"/>
                      <a:pt x="4" y="34"/>
                    </a:cubicBezTo>
                    <a:cubicBezTo>
                      <a:pt x="3" y="34"/>
                      <a:pt x="2" y="33"/>
                      <a:pt x="2" y="32"/>
                    </a:cubicBezTo>
                    <a:cubicBezTo>
                      <a:pt x="2" y="32"/>
                      <a:pt x="3" y="31"/>
                      <a:pt x="4" y="31"/>
                    </a:cubicBezTo>
                    <a:cubicBezTo>
                      <a:pt x="7" y="31"/>
                      <a:pt x="10" y="29"/>
                      <a:pt x="11" y="28"/>
                    </a:cubicBezTo>
                    <a:cubicBezTo>
                      <a:pt x="5" y="21"/>
                      <a:pt x="1" y="3"/>
                      <a:pt x="1" y="2"/>
                    </a:cubicBezTo>
                    <a:cubicBezTo>
                      <a:pt x="0" y="2"/>
                      <a:pt x="1" y="1"/>
                      <a:pt x="2" y="0"/>
                    </a:cubicBezTo>
                    <a:cubicBezTo>
                      <a:pt x="3" y="0"/>
                      <a:pt x="4" y="1"/>
                      <a:pt x="4" y="2"/>
                    </a:cubicBezTo>
                    <a:cubicBezTo>
                      <a:pt x="5" y="7"/>
                      <a:pt x="10" y="22"/>
                      <a:pt x="15" y="26"/>
                    </a:cubicBezTo>
                    <a:cubicBezTo>
                      <a:pt x="15" y="27"/>
                      <a:pt x="15" y="28"/>
                      <a:pt x="15" y="28"/>
                    </a:cubicBezTo>
                    <a:cubicBezTo>
                      <a:pt x="15" y="29"/>
                      <a:pt x="12" y="33"/>
                      <a:pt x="6" y="34"/>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3" name="Freeform 83">
                <a:extLst>
                  <a:ext uri="{FF2B5EF4-FFF2-40B4-BE49-F238E27FC236}">
                    <a16:creationId xmlns:a16="http://schemas.microsoft.com/office/drawing/2014/main" id="{B63DDB13-A91F-4885-AB0C-2939C8C0D25F}"/>
                  </a:ext>
                </a:extLst>
              </p:cNvPr>
              <p:cNvSpPr>
                <a:spLocks/>
              </p:cNvSpPr>
              <p:nvPr/>
            </p:nvSpPr>
            <p:spPr bwMode="auto">
              <a:xfrm>
                <a:off x="6721" y="1359"/>
                <a:ext cx="29" cy="22"/>
              </a:xfrm>
              <a:custGeom>
                <a:avLst/>
                <a:gdLst>
                  <a:gd name="T0" fmla="*/ 17 w 18"/>
                  <a:gd name="T1" fmla="*/ 14 h 14"/>
                  <a:gd name="T2" fmla="*/ 18 w 18"/>
                  <a:gd name="T3" fmla="*/ 9 h 14"/>
                  <a:gd name="T4" fmla="*/ 18 w 18"/>
                  <a:gd name="T5" fmla="*/ 2 h 14"/>
                  <a:gd name="T6" fmla="*/ 18 w 18"/>
                  <a:gd name="T7" fmla="*/ 0 h 14"/>
                  <a:gd name="T8" fmla="*/ 17 w 18"/>
                  <a:gd name="T9" fmla="*/ 0 h 14"/>
                  <a:gd name="T10" fmla="*/ 1 w 18"/>
                  <a:gd name="T11" fmla="*/ 8 h 14"/>
                  <a:gd name="T12" fmla="*/ 17 w 18"/>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18" h="14">
                    <a:moveTo>
                      <a:pt x="17" y="14"/>
                    </a:moveTo>
                    <a:cubicBezTo>
                      <a:pt x="18" y="12"/>
                      <a:pt x="18" y="11"/>
                      <a:pt x="18" y="9"/>
                    </a:cubicBezTo>
                    <a:cubicBezTo>
                      <a:pt x="18" y="7"/>
                      <a:pt x="18" y="4"/>
                      <a:pt x="18" y="2"/>
                    </a:cubicBezTo>
                    <a:cubicBezTo>
                      <a:pt x="18" y="1"/>
                      <a:pt x="18" y="1"/>
                      <a:pt x="18" y="0"/>
                    </a:cubicBezTo>
                    <a:cubicBezTo>
                      <a:pt x="18" y="0"/>
                      <a:pt x="18" y="0"/>
                      <a:pt x="17" y="0"/>
                    </a:cubicBezTo>
                    <a:cubicBezTo>
                      <a:pt x="8" y="1"/>
                      <a:pt x="0" y="5"/>
                      <a:pt x="1" y="8"/>
                    </a:cubicBezTo>
                    <a:cubicBezTo>
                      <a:pt x="1" y="12"/>
                      <a:pt x="8" y="14"/>
                      <a:pt x="17" y="14"/>
                    </a:cubicBez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4" name="Freeform 84">
                <a:extLst>
                  <a:ext uri="{FF2B5EF4-FFF2-40B4-BE49-F238E27FC236}">
                    <a16:creationId xmlns:a16="http://schemas.microsoft.com/office/drawing/2014/main" id="{1443DFAE-5098-472C-921D-53FB1FF307BF}"/>
                  </a:ext>
                </a:extLst>
              </p:cNvPr>
              <p:cNvSpPr>
                <a:spLocks/>
              </p:cNvSpPr>
              <p:nvPr/>
            </p:nvSpPr>
            <p:spPr bwMode="auto">
              <a:xfrm>
                <a:off x="6605" y="1356"/>
                <a:ext cx="56" cy="23"/>
              </a:xfrm>
              <a:custGeom>
                <a:avLst/>
                <a:gdLst>
                  <a:gd name="T0" fmla="*/ 0 w 35"/>
                  <a:gd name="T1" fmla="*/ 6 h 15"/>
                  <a:gd name="T2" fmla="*/ 17 w 35"/>
                  <a:gd name="T3" fmla="*/ 14 h 15"/>
                  <a:gd name="T4" fmla="*/ 34 w 35"/>
                  <a:gd name="T5" fmla="*/ 8 h 15"/>
                  <a:gd name="T6" fmla="*/ 18 w 35"/>
                  <a:gd name="T7" fmla="*/ 0 h 15"/>
                  <a:gd name="T8" fmla="*/ 0 w 35"/>
                  <a:gd name="T9" fmla="*/ 6 h 15"/>
                </a:gdLst>
                <a:ahLst/>
                <a:cxnLst>
                  <a:cxn ang="0">
                    <a:pos x="T0" y="T1"/>
                  </a:cxn>
                  <a:cxn ang="0">
                    <a:pos x="T2" y="T3"/>
                  </a:cxn>
                  <a:cxn ang="0">
                    <a:pos x="T4" y="T5"/>
                  </a:cxn>
                  <a:cxn ang="0">
                    <a:pos x="T6" y="T7"/>
                  </a:cxn>
                  <a:cxn ang="0">
                    <a:pos x="T8" y="T9"/>
                  </a:cxn>
                </a:cxnLst>
                <a:rect l="0" t="0" r="r" b="b"/>
                <a:pathLst>
                  <a:path w="35" h="15">
                    <a:moveTo>
                      <a:pt x="0" y="6"/>
                    </a:moveTo>
                    <a:cubicBezTo>
                      <a:pt x="0" y="10"/>
                      <a:pt x="7" y="13"/>
                      <a:pt x="17" y="14"/>
                    </a:cubicBezTo>
                    <a:cubicBezTo>
                      <a:pt x="26" y="15"/>
                      <a:pt x="34" y="12"/>
                      <a:pt x="34" y="8"/>
                    </a:cubicBezTo>
                    <a:cubicBezTo>
                      <a:pt x="35" y="4"/>
                      <a:pt x="27" y="1"/>
                      <a:pt x="18" y="0"/>
                    </a:cubicBezTo>
                    <a:cubicBezTo>
                      <a:pt x="8" y="0"/>
                      <a:pt x="0" y="2"/>
                      <a:pt x="0" y="6"/>
                    </a:cubicBez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5" name="Freeform 85">
                <a:extLst>
                  <a:ext uri="{FF2B5EF4-FFF2-40B4-BE49-F238E27FC236}">
                    <a16:creationId xmlns:a16="http://schemas.microsoft.com/office/drawing/2014/main" id="{37F20B9E-4AA1-4A17-B841-15E76B1EBCF3}"/>
                  </a:ext>
                </a:extLst>
              </p:cNvPr>
              <p:cNvSpPr>
                <a:spLocks/>
              </p:cNvSpPr>
              <p:nvPr/>
            </p:nvSpPr>
            <p:spPr bwMode="auto">
              <a:xfrm>
                <a:off x="6627" y="1290"/>
                <a:ext cx="40" cy="23"/>
              </a:xfrm>
              <a:custGeom>
                <a:avLst/>
                <a:gdLst>
                  <a:gd name="T0" fmla="*/ 23 w 25"/>
                  <a:gd name="T1" fmla="*/ 4 h 14"/>
                  <a:gd name="T2" fmla="*/ 5 w 25"/>
                  <a:gd name="T3" fmla="*/ 6 h 14"/>
                  <a:gd name="T4" fmla="*/ 9 w 25"/>
                  <a:gd name="T5" fmla="*/ 12 h 14"/>
                  <a:gd name="T6" fmla="*/ 20 w 25"/>
                  <a:gd name="T7" fmla="*/ 10 h 14"/>
                  <a:gd name="T8" fmla="*/ 23 w 25"/>
                  <a:gd name="T9" fmla="*/ 4 h 14"/>
                </a:gdLst>
                <a:ahLst/>
                <a:cxnLst>
                  <a:cxn ang="0">
                    <a:pos x="T0" y="T1"/>
                  </a:cxn>
                  <a:cxn ang="0">
                    <a:pos x="T2" y="T3"/>
                  </a:cxn>
                  <a:cxn ang="0">
                    <a:pos x="T4" y="T5"/>
                  </a:cxn>
                  <a:cxn ang="0">
                    <a:pos x="T6" y="T7"/>
                  </a:cxn>
                  <a:cxn ang="0">
                    <a:pos x="T8" y="T9"/>
                  </a:cxn>
                </a:cxnLst>
                <a:rect l="0" t="0" r="r" b="b"/>
                <a:pathLst>
                  <a:path w="25" h="14">
                    <a:moveTo>
                      <a:pt x="23" y="4"/>
                    </a:moveTo>
                    <a:cubicBezTo>
                      <a:pt x="23" y="4"/>
                      <a:pt x="13" y="0"/>
                      <a:pt x="5" y="6"/>
                    </a:cubicBezTo>
                    <a:cubicBezTo>
                      <a:pt x="0" y="9"/>
                      <a:pt x="3" y="14"/>
                      <a:pt x="9" y="12"/>
                    </a:cubicBezTo>
                    <a:cubicBezTo>
                      <a:pt x="13" y="10"/>
                      <a:pt x="15" y="9"/>
                      <a:pt x="20" y="10"/>
                    </a:cubicBezTo>
                    <a:cubicBezTo>
                      <a:pt x="25" y="10"/>
                      <a:pt x="25" y="5"/>
                      <a:pt x="23" y="4"/>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6" name="Freeform 86">
                <a:extLst>
                  <a:ext uri="{FF2B5EF4-FFF2-40B4-BE49-F238E27FC236}">
                    <a16:creationId xmlns:a16="http://schemas.microsoft.com/office/drawing/2014/main" id="{262E819D-9E4D-48F6-ABC1-5B33B8A6C23F}"/>
                  </a:ext>
                </a:extLst>
              </p:cNvPr>
              <p:cNvSpPr>
                <a:spLocks/>
              </p:cNvSpPr>
              <p:nvPr/>
            </p:nvSpPr>
            <p:spPr bwMode="auto">
              <a:xfrm>
                <a:off x="6704" y="1282"/>
                <a:ext cx="41" cy="23"/>
              </a:xfrm>
              <a:custGeom>
                <a:avLst/>
                <a:gdLst>
                  <a:gd name="T0" fmla="*/ 3 w 26"/>
                  <a:gd name="T1" fmla="*/ 5 h 14"/>
                  <a:gd name="T2" fmla="*/ 21 w 26"/>
                  <a:gd name="T3" fmla="*/ 6 h 14"/>
                  <a:gd name="T4" fmla="*/ 17 w 26"/>
                  <a:gd name="T5" fmla="*/ 12 h 14"/>
                  <a:gd name="T6" fmla="*/ 5 w 26"/>
                  <a:gd name="T7" fmla="*/ 11 h 14"/>
                  <a:gd name="T8" fmla="*/ 3 w 26"/>
                  <a:gd name="T9" fmla="*/ 5 h 14"/>
                </a:gdLst>
                <a:ahLst/>
                <a:cxnLst>
                  <a:cxn ang="0">
                    <a:pos x="T0" y="T1"/>
                  </a:cxn>
                  <a:cxn ang="0">
                    <a:pos x="T2" y="T3"/>
                  </a:cxn>
                  <a:cxn ang="0">
                    <a:pos x="T4" y="T5"/>
                  </a:cxn>
                  <a:cxn ang="0">
                    <a:pos x="T6" y="T7"/>
                  </a:cxn>
                  <a:cxn ang="0">
                    <a:pos x="T8" y="T9"/>
                  </a:cxn>
                </a:cxnLst>
                <a:rect l="0" t="0" r="r" b="b"/>
                <a:pathLst>
                  <a:path w="26" h="14">
                    <a:moveTo>
                      <a:pt x="3" y="5"/>
                    </a:moveTo>
                    <a:cubicBezTo>
                      <a:pt x="3" y="5"/>
                      <a:pt x="12" y="0"/>
                      <a:pt x="21" y="6"/>
                    </a:cubicBezTo>
                    <a:cubicBezTo>
                      <a:pt x="26" y="9"/>
                      <a:pt x="23" y="14"/>
                      <a:pt x="17" y="12"/>
                    </a:cubicBezTo>
                    <a:cubicBezTo>
                      <a:pt x="13" y="11"/>
                      <a:pt x="10" y="10"/>
                      <a:pt x="5" y="11"/>
                    </a:cubicBezTo>
                    <a:cubicBezTo>
                      <a:pt x="0" y="11"/>
                      <a:pt x="0" y="6"/>
                      <a:pt x="3" y="5"/>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7" name="Freeform 87">
                <a:extLst>
                  <a:ext uri="{FF2B5EF4-FFF2-40B4-BE49-F238E27FC236}">
                    <a16:creationId xmlns:a16="http://schemas.microsoft.com/office/drawing/2014/main" id="{16A8A256-5E80-4AF6-B7E8-5FF80BF7C8E6}"/>
                  </a:ext>
                </a:extLst>
              </p:cNvPr>
              <p:cNvSpPr>
                <a:spLocks/>
              </p:cNvSpPr>
              <p:nvPr/>
            </p:nvSpPr>
            <p:spPr bwMode="auto">
              <a:xfrm>
                <a:off x="6519" y="1317"/>
                <a:ext cx="64" cy="107"/>
              </a:xfrm>
              <a:custGeom>
                <a:avLst/>
                <a:gdLst>
                  <a:gd name="T0" fmla="*/ 38 w 40"/>
                  <a:gd name="T1" fmla="*/ 14 h 67"/>
                  <a:gd name="T2" fmla="*/ 14 w 40"/>
                  <a:gd name="T3" fmla="*/ 8 h 67"/>
                  <a:gd name="T4" fmla="*/ 40 w 40"/>
                  <a:gd name="T5" fmla="*/ 58 h 67"/>
                  <a:gd name="T6" fmla="*/ 38 w 40"/>
                  <a:gd name="T7" fmla="*/ 14 h 67"/>
                </a:gdLst>
                <a:ahLst/>
                <a:cxnLst>
                  <a:cxn ang="0">
                    <a:pos x="T0" y="T1"/>
                  </a:cxn>
                  <a:cxn ang="0">
                    <a:pos x="T2" y="T3"/>
                  </a:cxn>
                  <a:cxn ang="0">
                    <a:pos x="T4" y="T5"/>
                  </a:cxn>
                  <a:cxn ang="0">
                    <a:pos x="T6" y="T7"/>
                  </a:cxn>
                </a:cxnLst>
                <a:rect l="0" t="0" r="r" b="b"/>
                <a:pathLst>
                  <a:path w="40" h="67">
                    <a:moveTo>
                      <a:pt x="38" y="14"/>
                    </a:moveTo>
                    <a:cubicBezTo>
                      <a:pt x="38" y="14"/>
                      <a:pt x="29" y="0"/>
                      <a:pt x="14" y="8"/>
                    </a:cubicBezTo>
                    <a:cubicBezTo>
                      <a:pt x="0" y="16"/>
                      <a:pt x="12" y="67"/>
                      <a:pt x="40" y="58"/>
                    </a:cubicBezTo>
                    <a:lnTo>
                      <a:pt x="38" y="14"/>
                    </a:ln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8" name="Freeform 88">
                <a:extLst>
                  <a:ext uri="{FF2B5EF4-FFF2-40B4-BE49-F238E27FC236}">
                    <a16:creationId xmlns:a16="http://schemas.microsoft.com/office/drawing/2014/main" id="{8BCCEDEF-37A4-40F8-8155-B44190F226C3}"/>
                  </a:ext>
                </a:extLst>
              </p:cNvPr>
              <p:cNvSpPr>
                <a:spLocks/>
              </p:cNvSpPr>
              <p:nvPr/>
            </p:nvSpPr>
            <p:spPr bwMode="auto">
              <a:xfrm>
                <a:off x="6522" y="1392"/>
                <a:ext cx="78" cy="73"/>
              </a:xfrm>
              <a:custGeom>
                <a:avLst/>
                <a:gdLst>
                  <a:gd name="T0" fmla="*/ 15 w 49"/>
                  <a:gd name="T1" fmla="*/ 2 h 46"/>
                  <a:gd name="T2" fmla="*/ 17 w 49"/>
                  <a:gd name="T3" fmla="*/ 5 h 46"/>
                  <a:gd name="T4" fmla="*/ 6 w 49"/>
                  <a:gd name="T5" fmla="*/ 27 h 46"/>
                  <a:gd name="T6" fmla="*/ 29 w 49"/>
                  <a:gd name="T7" fmla="*/ 40 h 46"/>
                  <a:gd name="T8" fmla="*/ 42 w 49"/>
                  <a:gd name="T9" fmla="*/ 17 h 46"/>
                  <a:gd name="T10" fmla="*/ 29 w 49"/>
                  <a:gd name="T11" fmla="*/ 4 h 46"/>
                  <a:gd name="T12" fmla="*/ 24 w 49"/>
                  <a:gd name="T13" fmla="*/ 0 h 46"/>
                  <a:gd name="T14" fmla="*/ 45 w 49"/>
                  <a:gd name="T15" fmla="*/ 16 h 46"/>
                  <a:gd name="T16" fmla="*/ 30 w 49"/>
                  <a:gd name="T17" fmla="*/ 43 h 46"/>
                  <a:gd name="T18" fmla="*/ 3 w 49"/>
                  <a:gd name="T19" fmla="*/ 27 h 46"/>
                  <a:gd name="T20" fmla="*/ 15 w 49"/>
                  <a:gd name="T21" fmla="*/ 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 h="46">
                    <a:moveTo>
                      <a:pt x="15" y="2"/>
                    </a:moveTo>
                    <a:cubicBezTo>
                      <a:pt x="16" y="3"/>
                      <a:pt x="16" y="4"/>
                      <a:pt x="17" y="5"/>
                    </a:cubicBezTo>
                    <a:cubicBezTo>
                      <a:pt x="9" y="8"/>
                      <a:pt x="4" y="18"/>
                      <a:pt x="6" y="27"/>
                    </a:cubicBezTo>
                    <a:cubicBezTo>
                      <a:pt x="9" y="37"/>
                      <a:pt x="19" y="42"/>
                      <a:pt x="29" y="40"/>
                    </a:cubicBezTo>
                    <a:cubicBezTo>
                      <a:pt x="39" y="37"/>
                      <a:pt x="45" y="27"/>
                      <a:pt x="42" y="17"/>
                    </a:cubicBezTo>
                    <a:cubicBezTo>
                      <a:pt x="40" y="10"/>
                      <a:pt x="35" y="5"/>
                      <a:pt x="29" y="4"/>
                    </a:cubicBezTo>
                    <a:cubicBezTo>
                      <a:pt x="25" y="3"/>
                      <a:pt x="24" y="2"/>
                      <a:pt x="24" y="0"/>
                    </a:cubicBezTo>
                    <a:cubicBezTo>
                      <a:pt x="33" y="0"/>
                      <a:pt x="43" y="6"/>
                      <a:pt x="45" y="16"/>
                    </a:cubicBezTo>
                    <a:cubicBezTo>
                      <a:pt x="49" y="28"/>
                      <a:pt x="42" y="40"/>
                      <a:pt x="30" y="43"/>
                    </a:cubicBezTo>
                    <a:cubicBezTo>
                      <a:pt x="18" y="46"/>
                      <a:pt x="6" y="39"/>
                      <a:pt x="3" y="27"/>
                    </a:cubicBezTo>
                    <a:cubicBezTo>
                      <a:pt x="0" y="17"/>
                      <a:pt x="6" y="7"/>
                      <a:pt x="15"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69" name="Freeform 89">
                <a:extLst>
                  <a:ext uri="{FF2B5EF4-FFF2-40B4-BE49-F238E27FC236}">
                    <a16:creationId xmlns:a16="http://schemas.microsoft.com/office/drawing/2014/main" id="{AF1AB39E-42CB-4A0B-A79B-6601325DECF4}"/>
                  </a:ext>
                </a:extLst>
              </p:cNvPr>
              <p:cNvSpPr>
                <a:spLocks/>
              </p:cNvSpPr>
              <p:nvPr/>
            </p:nvSpPr>
            <p:spPr bwMode="auto">
              <a:xfrm>
                <a:off x="6541" y="1352"/>
                <a:ext cx="34" cy="29"/>
              </a:xfrm>
              <a:custGeom>
                <a:avLst/>
                <a:gdLst>
                  <a:gd name="T0" fmla="*/ 21 w 21"/>
                  <a:gd name="T1" fmla="*/ 16 h 18"/>
                  <a:gd name="T2" fmla="*/ 20 w 21"/>
                  <a:gd name="T3" fmla="*/ 18 h 18"/>
                  <a:gd name="T4" fmla="*/ 19 w 21"/>
                  <a:gd name="T5" fmla="*/ 18 h 18"/>
                  <a:gd name="T6" fmla="*/ 18 w 21"/>
                  <a:gd name="T7" fmla="*/ 17 h 18"/>
                  <a:gd name="T8" fmla="*/ 12 w 21"/>
                  <a:gd name="T9" fmla="*/ 8 h 18"/>
                  <a:gd name="T10" fmla="*/ 8 w 21"/>
                  <a:gd name="T11" fmla="*/ 14 h 18"/>
                  <a:gd name="T12" fmla="*/ 7 w 21"/>
                  <a:gd name="T13" fmla="*/ 14 h 18"/>
                  <a:gd name="T14" fmla="*/ 6 w 21"/>
                  <a:gd name="T15" fmla="*/ 14 h 18"/>
                  <a:gd name="T16" fmla="*/ 5 w 21"/>
                  <a:gd name="T17" fmla="*/ 12 h 18"/>
                  <a:gd name="T18" fmla="*/ 10 w 21"/>
                  <a:gd name="T19" fmla="*/ 7 h 18"/>
                  <a:gd name="T20" fmla="*/ 1 w 21"/>
                  <a:gd name="T21" fmla="*/ 3 h 18"/>
                  <a:gd name="T22" fmla="*/ 0 w 21"/>
                  <a:gd name="T23" fmla="*/ 1 h 18"/>
                  <a:gd name="T24" fmla="*/ 1 w 21"/>
                  <a:gd name="T25" fmla="*/ 0 h 18"/>
                  <a:gd name="T26" fmla="*/ 21 w 21"/>
                  <a:gd name="T27" fmla="*/ 16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 h="18">
                    <a:moveTo>
                      <a:pt x="21" y="16"/>
                    </a:moveTo>
                    <a:cubicBezTo>
                      <a:pt x="21" y="17"/>
                      <a:pt x="20" y="18"/>
                      <a:pt x="20" y="18"/>
                    </a:cubicBezTo>
                    <a:cubicBezTo>
                      <a:pt x="19" y="18"/>
                      <a:pt x="19" y="18"/>
                      <a:pt x="19" y="18"/>
                    </a:cubicBezTo>
                    <a:cubicBezTo>
                      <a:pt x="19" y="18"/>
                      <a:pt x="18" y="18"/>
                      <a:pt x="18" y="17"/>
                    </a:cubicBezTo>
                    <a:cubicBezTo>
                      <a:pt x="18" y="17"/>
                      <a:pt x="16" y="13"/>
                      <a:pt x="12" y="8"/>
                    </a:cubicBezTo>
                    <a:cubicBezTo>
                      <a:pt x="10" y="11"/>
                      <a:pt x="8" y="14"/>
                      <a:pt x="8" y="14"/>
                    </a:cubicBezTo>
                    <a:cubicBezTo>
                      <a:pt x="7" y="14"/>
                      <a:pt x="7" y="14"/>
                      <a:pt x="7" y="14"/>
                    </a:cubicBezTo>
                    <a:cubicBezTo>
                      <a:pt x="6" y="14"/>
                      <a:pt x="6" y="14"/>
                      <a:pt x="6" y="14"/>
                    </a:cubicBezTo>
                    <a:cubicBezTo>
                      <a:pt x="5" y="14"/>
                      <a:pt x="5" y="13"/>
                      <a:pt x="5" y="12"/>
                    </a:cubicBezTo>
                    <a:cubicBezTo>
                      <a:pt x="5" y="12"/>
                      <a:pt x="8" y="9"/>
                      <a:pt x="10" y="7"/>
                    </a:cubicBezTo>
                    <a:cubicBezTo>
                      <a:pt x="8" y="5"/>
                      <a:pt x="5" y="3"/>
                      <a:pt x="1" y="3"/>
                    </a:cubicBezTo>
                    <a:cubicBezTo>
                      <a:pt x="0" y="3"/>
                      <a:pt x="0" y="2"/>
                      <a:pt x="0" y="1"/>
                    </a:cubicBezTo>
                    <a:cubicBezTo>
                      <a:pt x="0" y="0"/>
                      <a:pt x="1" y="0"/>
                      <a:pt x="1" y="0"/>
                    </a:cubicBezTo>
                    <a:cubicBezTo>
                      <a:pt x="15" y="1"/>
                      <a:pt x="20" y="16"/>
                      <a:pt x="21" y="16"/>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0" name="Freeform 90">
                <a:extLst>
                  <a:ext uri="{FF2B5EF4-FFF2-40B4-BE49-F238E27FC236}">
                    <a16:creationId xmlns:a16="http://schemas.microsoft.com/office/drawing/2014/main" id="{49E32F19-4D3B-476E-A3E2-641204F6735C}"/>
                  </a:ext>
                </a:extLst>
              </p:cNvPr>
              <p:cNvSpPr>
                <a:spLocks/>
              </p:cNvSpPr>
              <p:nvPr/>
            </p:nvSpPr>
            <p:spPr bwMode="auto">
              <a:xfrm>
                <a:off x="6548" y="1211"/>
                <a:ext cx="218" cy="105"/>
              </a:xfrm>
              <a:custGeom>
                <a:avLst/>
                <a:gdLst>
                  <a:gd name="T0" fmla="*/ 39 w 137"/>
                  <a:gd name="T1" fmla="*/ 50 h 66"/>
                  <a:gd name="T2" fmla="*/ 58 w 137"/>
                  <a:gd name="T3" fmla="*/ 23 h 66"/>
                  <a:gd name="T4" fmla="*/ 92 w 137"/>
                  <a:gd name="T5" fmla="*/ 38 h 66"/>
                  <a:gd name="T6" fmla="*/ 80 w 137"/>
                  <a:gd name="T7" fmla="*/ 22 h 66"/>
                  <a:gd name="T8" fmla="*/ 119 w 137"/>
                  <a:gd name="T9" fmla="*/ 48 h 66"/>
                  <a:gd name="T10" fmla="*/ 97 w 137"/>
                  <a:gd name="T11" fmla="*/ 8 h 66"/>
                  <a:gd name="T12" fmla="*/ 31 w 137"/>
                  <a:gd name="T13" fmla="*/ 8 h 66"/>
                  <a:gd name="T14" fmla="*/ 0 w 137"/>
                  <a:gd name="T15" fmla="*/ 50 h 66"/>
                  <a:gd name="T16" fmla="*/ 39 w 137"/>
                  <a:gd name="T17" fmla="*/ 5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7" h="66">
                    <a:moveTo>
                      <a:pt x="39" y="50"/>
                    </a:moveTo>
                    <a:cubicBezTo>
                      <a:pt x="39" y="50"/>
                      <a:pt x="57" y="40"/>
                      <a:pt x="58" y="23"/>
                    </a:cubicBezTo>
                    <a:cubicBezTo>
                      <a:pt x="58" y="23"/>
                      <a:pt x="82" y="41"/>
                      <a:pt x="92" y="38"/>
                    </a:cubicBezTo>
                    <a:cubicBezTo>
                      <a:pt x="101" y="36"/>
                      <a:pt x="80" y="22"/>
                      <a:pt x="80" y="22"/>
                    </a:cubicBezTo>
                    <a:cubicBezTo>
                      <a:pt x="80" y="22"/>
                      <a:pt x="102" y="29"/>
                      <a:pt x="119" y="48"/>
                    </a:cubicBezTo>
                    <a:cubicBezTo>
                      <a:pt x="137" y="66"/>
                      <a:pt x="122" y="17"/>
                      <a:pt x="97" y="8"/>
                    </a:cubicBezTo>
                    <a:cubicBezTo>
                      <a:pt x="71" y="0"/>
                      <a:pt x="34" y="7"/>
                      <a:pt x="31" y="8"/>
                    </a:cubicBezTo>
                    <a:cubicBezTo>
                      <a:pt x="29" y="9"/>
                      <a:pt x="0" y="50"/>
                      <a:pt x="0" y="50"/>
                    </a:cubicBezTo>
                    <a:lnTo>
                      <a:pt x="39" y="50"/>
                    </a:ln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1" name="Freeform 91">
                <a:extLst>
                  <a:ext uri="{FF2B5EF4-FFF2-40B4-BE49-F238E27FC236}">
                    <a16:creationId xmlns:a16="http://schemas.microsoft.com/office/drawing/2014/main" id="{1B277CC3-091F-4DED-8913-ACB0B37BE3EF}"/>
                  </a:ext>
                </a:extLst>
              </p:cNvPr>
              <p:cNvSpPr>
                <a:spLocks/>
              </p:cNvSpPr>
              <p:nvPr/>
            </p:nvSpPr>
            <p:spPr bwMode="auto">
              <a:xfrm>
                <a:off x="6583" y="1414"/>
                <a:ext cx="71" cy="35"/>
              </a:xfrm>
              <a:custGeom>
                <a:avLst/>
                <a:gdLst>
                  <a:gd name="T0" fmla="*/ 43 w 45"/>
                  <a:gd name="T1" fmla="*/ 22 h 22"/>
                  <a:gd name="T2" fmla="*/ 43 w 45"/>
                  <a:gd name="T3" fmla="*/ 22 h 22"/>
                  <a:gd name="T4" fmla="*/ 0 w 45"/>
                  <a:gd name="T5" fmla="*/ 4 h 22"/>
                  <a:gd name="T6" fmla="*/ 1 w 45"/>
                  <a:gd name="T7" fmla="*/ 0 h 22"/>
                  <a:gd name="T8" fmla="*/ 4 w 45"/>
                  <a:gd name="T9" fmla="*/ 1 h 22"/>
                  <a:gd name="T10" fmla="*/ 43 w 45"/>
                  <a:gd name="T11" fmla="*/ 18 h 22"/>
                  <a:gd name="T12" fmla="*/ 45 w 45"/>
                  <a:gd name="T13" fmla="*/ 20 h 22"/>
                  <a:gd name="T14" fmla="*/ 43 w 45"/>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22">
                    <a:moveTo>
                      <a:pt x="43" y="22"/>
                    </a:moveTo>
                    <a:cubicBezTo>
                      <a:pt x="43" y="22"/>
                      <a:pt x="43" y="22"/>
                      <a:pt x="43" y="22"/>
                    </a:cubicBezTo>
                    <a:cubicBezTo>
                      <a:pt x="16" y="22"/>
                      <a:pt x="1" y="4"/>
                      <a:pt x="0" y="4"/>
                    </a:cubicBezTo>
                    <a:cubicBezTo>
                      <a:pt x="0" y="3"/>
                      <a:pt x="0" y="1"/>
                      <a:pt x="1" y="0"/>
                    </a:cubicBezTo>
                    <a:cubicBezTo>
                      <a:pt x="2" y="0"/>
                      <a:pt x="3" y="0"/>
                      <a:pt x="4" y="1"/>
                    </a:cubicBezTo>
                    <a:cubicBezTo>
                      <a:pt x="4" y="1"/>
                      <a:pt x="18" y="17"/>
                      <a:pt x="43" y="18"/>
                    </a:cubicBezTo>
                    <a:cubicBezTo>
                      <a:pt x="44" y="18"/>
                      <a:pt x="45" y="19"/>
                      <a:pt x="45" y="20"/>
                    </a:cubicBezTo>
                    <a:cubicBezTo>
                      <a:pt x="45" y="21"/>
                      <a:pt x="44" y="22"/>
                      <a:pt x="43" y="22"/>
                    </a:cubicBezTo>
                    <a:close/>
                  </a:path>
                </a:pathLst>
              </a:custGeom>
              <a:solidFill>
                <a:srgbClr val="EB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2" name="Freeform 92">
                <a:extLst>
                  <a:ext uri="{FF2B5EF4-FFF2-40B4-BE49-F238E27FC236}">
                    <a16:creationId xmlns:a16="http://schemas.microsoft.com/office/drawing/2014/main" id="{A9684F35-A0F1-457C-9F2C-61EC4327B42B}"/>
                  </a:ext>
                </a:extLst>
              </p:cNvPr>
              <p:cNvSpPr>
                <a:spLocks/>
              </p:cNvSpPr>
              <p:nvPr/>
            </p:nvSpPr>
            <p:spPr bwMode="auto">
              <a:xfrm>
                <a:off x="6580" y="1332"/>
                <a:ext cx="63" cy="51"/>
              </a:xfrm>
              <a:custGeom>
                <a:avLst/>
                <a:gdLst>
                  <a:gd name="T0" fmla="*/ 37 w 40"/>
                  <a:gd name="T1" fmla="*/ 32 h 32"/>
                  <a:gd name="T2" fmla="*/ 37 w 40"/>
                  <a:gd name="T3" fmla="*/ 32 h 32"/>
                  <a:gd name="T4" fmla="*/ 0 w 40"/>
                  <a:gd name="T5" fmla="*/ 3 h 32"/>
                  <a:gd name="T6" fmla="*/ 1 w 40"/>
                  <a:gd name="T7" fmla="*/ 0 h 32"/>
                  <a:gd name="T8" fmla="*/ 4 w 40"/>
                  <a:gd name="T9" fmla="*/ 2 h 32"/>
                  <a:gd name="T10" fmla="*/ 38 w 40"/>
                  <a:gd name="T11" fmla="*/ 27 h 32"/>
                  <a:gd name="T12" fmla="*/ 40 w 40"/>
                  <a:gd name="T13" fmla="*/ 30 h 32"/>
                  <a:gd name="T14" fmla="*/ 37 w 40"/>
                  <a:gd name="T15" fmla="*/ 32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 h="32">
                    <a:moveTo>
                      <a:pt x="37" y="32"/>
                    </a:moveTo>
                    <a:cubicBezTo>
                      <a:pt x="37" y="32"/>
                      <a:pt x="37" y="32"/>
                      <a:pt x="37" y="32"/>
                    </a:cubicBezTo>
                    <a:cubicBezTo>
                      <a:pt x="11" y="28"/>
                      <a:pt x="0" y="4"/>
                      <a:pt x="0" y="3"/>
                    </a:cubicBezTo>
                    <a:cubicBezTo>
                      <a:pt x="0" y="2"/>
                      <a:pt x="0" y="1"/>
                      <a:pt x="1" y="0"/>
                    </a:cubicBezTo>
                    <a:cubicBezTo>
                      <a:pt x="2" y="0"/>
                      <a:pt x="4" y="0"/>
                      <a:pt x="4" y="2"/>
                    </a:cubicBezTo>
                    <a:cubicBezTo>
                      <a:pt x="4" y="2"/>
                      <a:pt x="14" y="24"/>
                      <a:pt x="38" y="27"/>
                    </a:cubicBezTo>
                    <a:cubicBezTo>
                      <a:pt x="39" y="27"/>
                      <a:pt x="40" y="28"/>
                      <a:pt x="40" y="30"/>
                    </a:cubicBezTo>
                    <a:cubicBezTo>
                      <a:pt x="39" y="31"/>
                      <a:pt x="38" y="32"/>
                      <a:pt x="37" y="32"/>
                    </a:cubicBezTo>
                    <a:close/>
                  </a:path>
                </a:pathLst>
              </a:custGeom>
              <a:solidFill>
                <a:srgbClr val="EB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3" name="Freeform 93">
                <a:extLst>
                  <a:ext uri="{FF2B5EF4-FFF2-40B4-BE49-F238E27FC236}">
                    <a16:creationId xmlns:a16="http://schemas.microsoft.com/office/drawing/2014/main" id="{7EDC9495-F6C2-4E22-8603-93DD6AD8537A}"/>
                  </a:ext>
                </a:extLst>
              </p:cNvPr>
              <p:cNvSpPr>
                <a:spLocks/>
              </p:cNvSpPr>
              <p:nvPr/>
            </p:nvSpPr>
            <p:spPr bwMode="auto">
              <a:xfrm>
                <a:off x="6612" y="1352"/>
                <a:ext cx="149" cy="126"/>
              </a:xfrm>
              <a:custGeom>
                <a:avLst/>
                <a:gdLst>
                  <a:gd name="T0" fmla="*/ 8 w 94"/>
                  <a:gd name="T1" fmla="*/ 12 h 79"/>
                  <a:gd name="T2" fmla="*/ 28 w 94"/>
                  <a:gd name="T3" fmla="*/ 10 h 79"/>
                  <a:gd name="T4" fmla="*/ 49 w 94"/>
                  <a:gd name="T5" fmla="*/ 5 h 79"/>
                  <a:gd name="T6" fmla="*/ 64 w 94"/>
                  <a:gd name="T7" fmla="*/ 3 h 79"/>
                  <a:gd name="T8" fmla="*/ 85 w 94"/>
                  <a:gd name="T9" fmla="*/ 9 h 79"/>
                  <a:gd name="T10" fmla="*/ 59 w 94"/>
                  <a:gd name="T11" fmla="*/ 66 h 79"/>
                  <a:gd name="T12" fmla="*/ 1 w 94"/>
                  <a:gd name="T13" fmla="*/ 56 h 79"/>
                  <a:gd name="T14" fmla="*/ 8 w 94"/>
                  <a:gd name="T15" fmla="*/ 12 h 7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4" h="79">
                    <a:moveTo>
                      <a:pt x="8" y="12"/>
                    </a:moveTo>
                    <a:cubicBezTo>
                      <a:pt x="17" y="12"/>
                      <a:pt x="20" y="12"/>
                      <a:pt x="28" y="10"/>
                    </a:cubicBezTo>
                    <a:cubicBezTo>
                      <a:pt x="37" y="8"/>
                      <a:pt x="46" y="7"/>
                      <a:pt x="49" y="5"/>
                    </a:cubicBezTo>
                    <a:cubicBezTo>
                      <a:pt x="55" y="3"/>
                      <a:pt x="58" y="0"/>
                      <a:pt x="64" y="3"/>
                    </a:cubicBezTo>
                    <a:cubicBezTo>
                      <a:pt x="71" y="6"/>
                      <a:pt x="85" y="9"/>
                      <a:pt x="85" y="9"/>
                    </a:cubicBezTo>
                    <a:cubicBezTo>
                      <a:pt x="85" y="9"/>
                      <a:pt x="94" y="50"/>
                      <a:pt x="59" y="66"/>
                    </a:cubicBezTo>
                    <a:cubicBezTo>
                      <a:pt x="33" y="79"/>
                      <a:pt x="2" y="61"/>
                      <a:pt x="1" y="56"/>
                    </a:cubicBezTo>
                    <a:cubicBezTo>
                      <a:pt x="0" y="51"/>
                      <a:pt x="11" y="21"/>
                      <a:pt x="8"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4" name="Freeform 94">
                <a:extLst>
                  <a:ext uri="{FF2B5EF4-FFF2-40B4-BE49-F238E27FC236}">
                    <a16:creationId xmlns:a16="http://schemas.microsoft.com/office/drawing/2014/main" id="{3B1088A4-7FE0-456E-8F63-CA63DA5C0D8E}"/>
                  </a:ext>
                </a:extLst>
              </p:cNvPr>
              <p:cNvSpPr>
                <a:spLocks/>
              </p:cNvSpPr>
              <p:nvPr/>
            </p:nvSpPr>
            <p:spPr bwMode="auto">
              <a:xfrm>
                <a:off x="6645" y="1378"/>
                <a:ext cx="88" cy="28"/>
              </a:xfrm>
              <a:custGeom>
                <a:avLst/>
                <a:gdLst>
                  <a:gd name="T0" fmla="*/ 30 w 55"/>
                  <a:gd name="T1" fmla="*/ 12 h 18"/>
                  <a:gd name="T2" fmla="*/ 1 w 55"/>
                  <a:gd name="T3" fmla="*/ 7 h 18"/>
                  <a:gd name="T4" fmla="*/ 0 w 55"/>
                  <a:gd name="T5" fmla="*/ 6 h 18"/>
                  <a:gd name="T6" fmla="*/ 1 w 55"/>
                  <a:gd name="T7" fmla="*/ 5 h 18"/>
                  <a:gd name="T8" fmla="*/ 53 w 55"/>
                  <a:gd name="T9" fmla="*/ 0 h 18"/>
                  <a:gd name="T10" fmla="*/ 55 w 55"/>
                  <a:gd name="T11" fmla="*/ 0 h 18"/>
                  <a:gd name="T12" fmla="*/ 55 w 55"/>
                  <a:gd name="T13" fmla="*/ 2 h 18"/>
                  <a:gd name="T14" fmla="*/ 30 w 55"/>
                  <a:gd name="T15" fmla="*/ 12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8">
                    <a:moveTo>
                      <a:pt x="30" y="12"/>
                    </a:moveTo>
                    <a:cubicBezTo>
                      <a:pt x="15" y="13"/>
                      <a:pt x="2" y="7"/>
                      <a:pt x="1" y="7"/>
                    </a:cubicBezTo>
                    <a:cubicBezTo>
                      <a:pt x="0" y="7"/>
                      <a:pt x="0" y="6"/>
                      <a:pt x="0" y="6"/>
                    </a:cubicBezTo>
                    <a:cubicBezTo>
                      <a:pt x="0" y="5"/>
                      <a:pt x="1" y="5"/>
                      <a:pt x="1" y="5"/>
                    </a:cubicBezTo>
                    <a:cubicBezTo>
                      <a:pt x="2" y="5"/>
                      <a:pt x="37" y="18"/>
                      <a:pt x="53" y="0"/>
                    </a:cubicBezTo>
                    <a:cubicBezTo>
                      <a:pt x="54" y="0"/>
                      <a:pt x="54" y="0"/>
                      <a:pt x="55" y="0"/>
                    </a:cubicBezTo>
                    <a:cubicBezTo>
                      <a:pt x="55" y="0"/>
                      <a:pt x="55" y="1"/>
                      <a:pt x="55" y="2"/>
                    </a:cubicBezTo>
                    <a:cubicBezTo>
                      <a:pt x="48" y="9"/>
                      <a:pt x="39" y="12"/>
                      <a:pt x="30" y="12"/>
                    </a:cubicBezTo>
                    <a:close/>
                  </a:path>
                </a:pathLst>
              </a:custGeom>
              <a:solidFill>
                <a:srgbClr val="EB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5" name="Freeform 95">
                <a:extLst>
                  <a:ext uri="{FF2B5EF4-FFF2-40B4-BE49-F238E27FC236}">
                    <a16:creationId xmlns:a16="http://schemas.microsoft.com/office/drawing/2014/main" id="{B64B9DCE-BA5E-44ED-B850-5CE837B80E1E}"/>
                  </a:ext>
                </a:extLst>
              </p:cNvPr>
              <p:cNvSpPr>
                <a:spLocks/>
              </p:cNvSpPr>
              <p:nvPr/>
            </p:nvSpPr>
            <p:spPr bwMode="auto">
              <a:xfrm>
                <a:off x="6645" y="1397"/>
                <a:ext cx="89" cy="30"/>
              </a:xfrm>
              <a:custGeom>
                <a:avLst/>
                <a:gdLst>
                  <a:gd name="T0" fmla="*/ 30 w 56"/>
                  <a:gd name="T1" fmla="*/ 12 h 19"/>
                  <a:gd name="T2" fmla="*/ 1 w 56"/>
                  <a:gd name="T3" fmla="*/ 8 h 19"/>
                  <a:gd name="T4" fmla="*/ 1 w 56"/>
                  <a:gd name="T5" fmla="*/ 6 h 19"/>
                  <a:gd name="T6" fmla="*/ 2 w 56"/>
                  <a:gd name="T7" fmla="*/ 6 h 19"/>
                  <a:gd name="T8" fmla="*/ 54 w 56"/>
                  <a:gd name="T9" fmla="*/ 1 h 19"/>
                  <a:gd name="T10" fmla="*/ 55 w 56"/>
                  <a:gd name="T11" fmla="*/ 1 h 19"/>
                  <a:gd name="T12" fmla="*/ 55 w 56"/>
                  <a:gd name="T13" fmla="*/ 2 h 19"/>
                  <a:gd name="T14" fmla="*/ 30 w 56"/>
                  <a:gd name="T15" fmla="*/ 12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 h="19">
                    <a:moveTo>
                      <a:pt x="30" y="12"/>
                    </a:moveTo>
                    <a:cubicBezTo>
                      <a:pt x="16" y="13"/>
                      <a:pt x="2" y="8"/>
                      <a:pt x="1" y="8"/>
                    </a:cubicBezTo>
                    <a:cubicBezTo>
                      <a:pt x="1" y="7"/>
                      <a:pt x="0" y="7"/>
                      <a:pt x="1" y="6"/>
                    </a:cubicBezTo>
                    <a:cubicBezTo>
                      <a:pt x="1" y="6"/>
                      <a:pt x="1" y="5"/>
                      <a:pt x="2" y="6"/>
                    </a:cubicBezTo>
                    <a:cubicBezTo>
                      <a:pt x="2" y="6"/>
                      <a:pt x="38" y="19"/>
                      <a:pt x="54" y="1"/>
                    </a:cubicBezTo>
                    <a:cubicBezTo>
                      <a:pt x="54" y="0"/>
                      <a:pt x="55" y="0"/>
                      <a:pt x="55" y="1"/>
                    </a:cubicBezTo>
                    <a:cubicBezTo>
                      <a:pt x="56" y="1"/>
                      <a:pt x="56" y="2"/>
                      <a:pt x="55" y="2"/>
                    </a:cubicBezTo>
                    <a:cubicBezTo>
                      <a:pt x="49" y="9"/>
                      <a:pt x="39" y="12"/>
                      <a:pt x="30" y="12"/>
                    </a:cubicBezTo>
                    <a:close/>
                  </a:path>
                </a:pathLst>
              </a:custGeom>
              <a:solidFill>
                <a:srgbClr val="EB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6" name="Freeform 96">
                <a:extLst>
                  <a:ext uri="{FF2B5EF4-FFF2-40B4-BE49-F238E27FC236}">
                    <a16:creationId xmlns:a16="http://schemas.microsoft.com/office/drawing/2014/main" id="{6FE3E766-80DA-4037-A5CC-573AE161ED6A}"/>
                  </a:ext>
                </a:extLst>
              </p:cNvPr>
              <p:cNvSpPr>
                <a:spLocks/>
              </p:cNvSpPr>
              <p:nvPr/>
            </p:nvSpPr>
            <p:spPr bwMode="auto">
              <a:xfrm>
                <a:off x="6647" y="1418"/>
                <a:ext cx="87" cy="30"/>
              </a:xfrm>
              <a:custGeom>
                <a:avLst/>
                <a:gdLst>
                  <a:gd name="T0" fmla="*/ 30 w 55"/>
                  <a:gd name="T1" fmla="*/ 12 h 19"/>
                  <a:gd name="T2" fmla="*/ 1 w 55"/>
                  <a:gd name="T3" fmla="*/ 7 h 19"/>
                  <a:gd name="T4" fmla="*/ 0 w 55"/>
                  <a:gd name="T5" fmla="*/ 6 h 19"/>
                  <a:gd name="T6" fmla="*/ 1 w 55"/>
                  <a:gd name="T7" fmla="*/ 5 h 19"/>
                  <a:gd name="T8" fmla="*/ 53 w 55"/>
                  <a:gd name="T9" fmla="*/ 0 h 19"/>
                  <a:gd name="T10" fmla="*/ 55 w 55"/>
                  <a:gd name="T11" fmla="*/ 0 h 19"/>
                  <a:gd name="T12" fmla="*/ 55 w 55"/>
                  <a:gd name="T13" fmla="*/ 2 h 19"/>
                  <a:gd name="T14" fmla="*/ 30 w 55"/>
                  <a:gd name="T15" fmla="*/ 12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9">
                    <a:moveTo>
                      <a:pt x="30" y="12"/>
                    </a:moveTo>
                    <a:cubicBezTo>
                      <a:pt x="15" y="13"/>
                      <a:pt x="2" y="8"/>
                      <a:pt x="1" y="7"/>
                    </a:cubicBezTo>
                    <a:cubicBezTo>
                      <a:pt x="0" y="7"/>
                      <a:pt x="0" y="6"/>
                      <a:pt x="0" y="6"/>
                    </a:cubicBezTo>
                    <a:cubicBezTo>
                      <a:pt x="0" y="5"/>
                      <a:pt x="1" y="5"/>
                      <a:pt x="1" y="5"/>
                    </a:cubicBezTo>
                    <a:cubicBezTo>
                      <a:pt x="2" y="5"/>
                      <a:pt x="37" y="19"/>
                      <a:pt x="53" y="0"/>
                    </a:cubicBezTo>
                    <a:cubicBezTo>
                      <a:pt x="54" y="0"/>
                      <a:pt x="54" y="0"/>
                      <a:pt x="55" y="0"/>
                    </a:cubicBezTo>
                    <a:cubicBezTo>
                      <a:pt x="55" y="1"/>
                      <a:pt x="55" y="1"/>
                      <a:pt x="55" y="2"/>
                    </a:cubicBezTo>
                    <a:cubicBezTo>
                      <a:pt x="48" y="9"/>
                      <a:pt x="39" y="12"/>
                      <a:pt x="30" y="12"/>
                    </a:cubicBezTo>
                    <a:close/>
                  </a:path>
                </a:pathLst>
              </a:custGeom>
              <a:solidFill>
                <a:srgbClr val="EB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7" name="Freeform 97">
                <a:extLst>
                  <a:ext uri="{FF2B5EF4-FFF2-40B4-BE49-F238E27FC236}">
                    <a16:creationId xmlns:a16="http://schemas.microsoft.com/office/drawing/2014/main" id="{0BDF984E-53DA-46BC-B482-11363046AF2E}"/>
                  </a:ext>
                </a:extLst>
              </p:cNvPr>
              <p:cNvSpPr>
                <a:spLocks/>
              </p:cNvSpPr>
              <p:nvPr/>
            </p:nvSpPr>
            <p:spPr bwMode="auto">
              <a:xfrm>
                <a:off x="6274" y="1540"/>
                <a:ext cx="279" cy="731"/>
              </a:xfrm>
              <a:custGeom>
                <a:avLst/>
                <a:gdLst>
                  <a:gd name="T0" fmla="*/ 162 w 175"/>
                  <a:gd name="T1" fmla="*/ 71 h 459"/>
                  <a:gd name="T2" fmla="*/ 160 w 175"/>
                  <a:gd name="T3" fmla="*/ 74 h 459"/>
                  <a:gd name="T4" fmla="*/ 155 w 175"/>
                  <a:gd name="T5" fmla="*/ 82 h 459"/>
                  <a:gd name="T6" fmla="*/ 134 w 175"/>
                  <a:gd name="T7" fmla="*/ 113 h 459"/>
                  <a:gd name="T8" fmla="*/ 110 w 175"/>
                  <a:gd name="T9" fmla="*/ 157 h 459"/>
                  <a:gd name="T10" fmla="*/ 82 w 175"/>
                  <a:gd name="T11" fmla="*/ 223 h 459"/>
                  <a:gd name="T12" fmla="*/ 76 w 175"/>
                  <a:gd name="T13" fmla="*/ 244 h 459"/>
                  <a:gd name="T14" fmla="*/ 75 w 175"/>
                  <a:gd name="T15" fmla="*/ 262 h 459"/>
                  <a:gd name="T16" fmla="*/ 75 w 175"/>
                  <a:gd name="T17" fmla="*/ 264 h 459"/>
                  <a:gd name="T18" fmla="*/ 75 w 175"/>
                  <a:gd name="T19" fmla="*/ 266 h 459"/>
                  <a:gd name="T20" fmla="*/ 75 w 175"/>
                  <a:gd name="T21" fmla="*/ 269 h 459"/>
                  <a:gd name="T22" fmla="*/ 76 w 175"/>
                  <a:gd name="T23" fmla="*/ 271 h 459"/>
                  <a:gd name="T24" fmla="*/ 76 w 175"/>
                  <a:gd name="T25" fmla="*/ 272 h 459"/>
                  <a:gd name="T26" fmla="*/ 78 w 175"/>
                  <a:gd name="T27" fmla="*/ 278 h 459"/>
                  <a:gd name="T28" fmla="*/ 82 w 175"/>
                  <a:gd name="T29" fmla="*/ 289 h 459"/>
                  <a:gd name="T30" fmla="*/ 96 w 175"/>
                  <a:gd name="T31" fmla="*/ 323 h 459"/>
                  <a:gd name="T32" fmla="*/ 119 w 175"/>
                  <a:gd name="T33" fmla="*/ 369 h 459"/>
                  <a:gd name="T34" fmla="*/ 143 w 175"/>
                  <a:gd name="T35" fmla="*/ 416 h 459"/>
                  <a:gd name="T36" fmla="*/ 131 w 175"/>
                  <a:gd name="T37" fmla="*/ 453 h 459"/>
                  <a:gd name="T38" fmla="*/ 92 w 175"/>
                  <a:gd name="T39" fmla="*/ 439 h 459"/>
                  <a:gd name="T40" fmla="*/ 81 w 175"/>
                  <a:gd name="T41" fmla="*/ 422 h 459"/>
                  <a:gd name="T42" fmla="*/ 51 w 175"/>
                  <a:gd name="T43" fmla="*/ 377 h 459"/>
                  <a:gd name="T44" fmla="*/ 23 w 175"/>
                  <a:gd name="T45" fmla="*/ 330 h 459"/>
                  <a:gd name="T46" fmla="*/ 14 w 175"/>
                  <a:gd name="T47" fmla="*/ 310 h 459"/>
                  <a:gd name="T48" fmla="*/ 8 w 175"/>
                  <a:gd name="T49" fmla="*/ 296 h 459"/>
                  <a:gd name="T50" fmla="*/ 6 w 175"/>
                  <a:gd name="T51" fmla="*/ 293 h 459"/>
                  <a:gd name="T52" fmla="*/ 5 w 175"/>
                  <a:gd name="T53" fmla="*/ 287 h 459"/>
                  <a:gd name="T54" fmla="*/ 2 w 175"/>
                  <a:gd name="T55" fmla="*/ 278 h 459"/>
                  <a:gd name="T56" fmla="*/ 1 w 175"/>
                  <a:gd name="T57" fmla="*/ 270 h 459"/>
                  <a:gd name="T58" fmla="*/ 1 w 175"/>
                  <a:gd name="T59" fmla="*/ 250 h 459"/>
                  <a:gd name="T60" fmla="*/ 4 w 175"/>
                  <a:gd name="T61" fmla="*/ 218 h 459"/>
                  <a:gd name="T62" fmla="*/ 8 w 175"/>
                  <a:gd name="T63" fmla="*/ 203 h 459"/>
                  <a:gd name="T64" fmla="*/ 38 w 175"/>
                  <a:gd name="T65" fmla="*/ 121 h 459"/>
                  <a:gd name="T66" fmla="*/ 64 w 175"/>
                  <a:gd name="T67" fmla="*/ 72 h 459"/>
                  <a:gd name="T68" fmla="*/ 85 w 175"/>
                  <a:gd name="T69" fmla="*/ 36 h 459"/>
                  <a:gd name="T70" fmla="*/ 91 w 175"/>
                  <a:gd name="T71" fmla="*/ 28 h 459"/>
                  <a:gd name="T72" fmla="*/ 151 w 175"/>
                  <a:gd name="T73" fmla="*/ 1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75" h="459">
                    <a:moveTo>
                      <a:pt x="162" y="71"/>
                    </a:moveTo>
                    <a:cubicBezTo>
                      <a:pt x="162" y="71"/>
                      <a:pt x="162" y="71"/>
                      <a:pt x="162" y="71"/>
                    </a:cubicBezTo>
                    <a:cubicBezTo>
                      <a:pt x="161" y="72"/>
                      <a:pt x="161" y="72"/>
                      <a:pt x="161" y="72"/>
                    </a:cubicBezTo>
                    <a:cubicBezTo>
                      <a:pt x="160" y="74"/>
                      <a:pt x="160" y="74"/>
                      <a:pt x="160" y="74"/>
                    </a:cubicBezTo>
                    <a:cubicBezTo>
                      <a:pt x="158" y="76"/>
                      <a:pt x="158" y="76"/>
                      <a:pt x="158" y="76"/>
                    </a:cubicBezTo>
                    <a:cubicBezTo>
                      <a:pt x="155" y="82"/>
                      <a:pt x="155" y="82"/>
                      <a:pt x="155" y="82"/>
                    </a:cubicBezTo>
                    <a:cubicBezTo>
                      <a:pt x="148" y="92"/>
                      <a:pt x="148" y="92"/>
                      <a:pt x="148" y="92"/>
                    </a:cubicBezTo>
                    <a:cubicBezTo>
                      <a:pt x="143" y="99"/>
                      <a:pt x="139" y="106"/>
                      <a:pt x="134" y="113"/>
                    </a:cubicBezTo>
                    <a:cubicBezTo>
                      <a:pt x="130" y="121"/>
                      <a:pt x="126" y="128"/>
                      <a:pt x="122" y="135"/>
                    </a:cubicBezTo>
                    <a:cubicBezTo>
                      <a:pt x="118" y="142"/>
                      <a:pt x="114" y="150"/>
                      <a:pt x="110" y="157"/>
                    </a:cubicBezTo>
                    <a:cubicBezTo>
                      <a:pt x="102" y="172"/>
                      <a:pt x="95" y="187"/>
                      <a:pt x="89" y="201"/>
                    </a:cubicBezTo>
                    <a:cubicBezTo>
                      <a:pt x="86" y="209"/>
                      <a:pt x="84" y="216"/>
                      <a:pt x="82" y="223"/>
                    </a:cubicBezTo>
                    <a:cubicBezTo>
                      <a:pt x="80" y="227"/>
                      <a:pt x="79" y="230"/>
                      <a:pt x="79" y="234"/>
                    </a:cubicBezTo>
                    <a:cubicBezTo>
                      <a:pt x="78" y="237"/>
                      <a:pt x="77" y="241"/>
                      <a:pt x="76" y="244"/>
                    </a:cubicBezTo>
                    <a:cubicBezTo>
                      <a:pt x="76" y="247"/>
                      <a:pt x="75" y="251"/>
                      <a:pt x="75" y="254"/>
                    </a:cubicBezTo>
                    <a:cubicBezTo>
                      <a:pt x="75" y="257"/>
                      <a:pt x="75" y="259"/>
                      <a:pt x="75" y="262"/>
                    </a:cubicBezTo>
                    <a:cubicBezTo>
                      <a:pt x="75" y="263"/>
                      <a:pt x="75" y="263"/>
                      <a:pt x="75" y="263"/>
                    </a:cubicBezTo>
                    <a:cubicBezTo>
                      <a:pt x="75" y="264"/>
                      <a:pt x="75" y="264"/>
                      <a:pt x="75" y="264"/>
                    </a:cubicBezTo>
                    <a:cubicBezTo>
                      <a:pt x="75" y="264"/>
                      <a:pt x="75" y="265"/>
                      <a:pt x="75" y="266"/>
                    </a:cubicBezTo>
                    <a:cubicBezTo>
                      <a:pt x="75" y="266"/>
                      <a:pt x="75" y="266"/>
                      <a:pt x="75" y="266"/>
                    </a:cubicBezTo>
                    <a:cubicBezTo>
                      <a:pt x="75" y="267"/>
                      <a:pt x="75" y="267"/>
                      <a:pt x="75" y="267"/>
                    </a:cubicBezTo>
                    <a:cubicBezTo>
                      <a:pt x="75" y="269"/>
                      <a:pt x="75" y="269"/>
                      <a:pt x="75" y="269"/>
                    </a:cubicBezTo>
                    <a:cubicBezTo>
                      <a:pt x="76" y="271"/>
                      <a:pt x="76" y="271"/>
                      <a:pt x="76" y="271"/>
                    </a:cubicBezTo>
                    <a:cubicBezTo>
                      <a:pt x="76" y="271"/>
                      <a:pt x="76" y="271"/>
                      <a:pt x="76" y="271"/>
                    </a:cubicBezTo>
                    <a:cubicBezTo>
                      <a:pt x="76" y="271"/>
                      <a:pt x="76" y="271"/>
                      <a:pt x="76" y="271"/>
                    </a:cubicBezTo>
                    <a:cubicBezTo>
                      <a:pt x="76" y="272"/>
                      <a:pt x="76" y="272"/>
                      <a:pt x="76" y="272"/>
                    </a:cubicBezTo>
                    <a:cubicBezTo>
                      <a:pt x="76" y="273"/>
                      <a:pt x="76" y="273"/>
                      <a:pt x="76" y="273"/>
                    </a:cubicBezTo>
                    <a:cubicBezTo>
                      <a:pt x="77" y="274"/>
                      <a:pt x="77" y="276"/>
                      <a:pt x="78" y="278"/>
                    </a:cubicBezTo>
                    <a:cubicBezTo>
                      <a:pt x="78" y="280"/>
                      <a:pt x="79" y="281"/>
                      <a:pt x="80" y="283"/>
                    </a:cubicBezTo>
                    <a:cubicBezTo>
                      <a:pt x="80" y="285"/>
                      <a:pt x="81" y="287"/>
                      <a:pt x="82" y="289"/>
                    </a:cubicBezTo>
                    <a:cubicBezTo>
                      <a:pt x="83" y="292"/>
                      <a:pt x="85" y="296"/>
                      <a:pt x="86" y="300"/>
                    </a:cubicBezTo>
                    <a:cubicBezTo>
                      <a:pt x="89" y="307"/>
                      <a:pt x="93" y="315"/>
                      <a:pt x="96" y="323"/>
                    </a:cubicBezTo>
                    <a:cubicBezTo>
                      <a:pt x="100" y="330"/>
                      <a:pt x="104" y="338"/>
                      <a:pt x="108" y="346"/>
                    </a:cubicBezTo>
                    <a:cubicBezTo>
                      <a:pt x="111" y="354"/>
                      <a:pt x="115" y="361"/>
                      <a:pt x="119" y="369"/>
                    </a:cubicBezTo>
                    <a:cubicBezTo>
                      <a:pt x="131" y="392"/>
                      <a:pt x="131" y="392"/>
                      <a:pt x="131" y="392"/>
                    </a:cubicBezTo>
                    <a:cubicBezTo>
                      <a:pt x="143" y="416"/>
                      <a:pt x="143" y="416"/>
                      <a:pt x="143" y="416"/>
                    </a:cubicBezTo>
                    <a:cubicBezTo>
                      <a:pt x="143" y="416"/>
                      <a:pt x="143" y="416"/>
                      <a:pt x="143" y="416"/>
                    </a:cubicBezTo>
                    <a:cubicBezTo>
                      <a:pt x="150" y="429"/>
                      <a:pt x="145" y="446"/>
                      <a:pt x="131" y="453"/>
                    </a:cubicBezTo>
                    <a:cubicBezTo>
                      <a:pt x="119" y="459"/>
                      <a:pt x="104" y="455"/>
                      <a:pt x="96" y="445"/>
                    </a:cubicBezTo>
                    <a:cubicBezTo>
                      <a:pt x="92" y="439"/>
                      <a:pt x="92" y="439"/>
                      <a:pt x="92" y="439"/>
                    </a:cubicBezTo>
                    <a:cubicBezTo>
                      <a:pt x="91" y="437"/>
                      <a:pt x="90" y="435"/>
                      <a:pt x="88" y="434"/>
                    </a:cubicBezTo>
                    <a:cubicBezTo>
                      <a:pt x="81" y="422"/>
                      <a:pt x="81" y="422"/>
                      <a:pt x="81" y="422"/>
                    </a:cubicBezTo>
                    <a:cubicBezTo>
                      <a:pt x="76" y="415"/>
                      <a:pt x="71" y="408"/>
                      <a:pt x="66" y="400"/>
                    </a:cubicBezTo>
                    <a:cubicBezTo>
                      <a:pt x="61" y="393"/>
                      <a:pt x="56" y="385"/>
                      <a:pt x="51" y="377"/>
                    </a:cubicBezTo>
                    <a:cubicBezTo>
                      <a:pt x="46" y="370"/>
                      <a:pt x="42" y="362"/>
                      <a:pt x="37" y="354"/>
                    </a:cubicBezTo>
                    <a:cubicBezTo>
                      <a:pt x="32" y="346"/>
                      <a:pt x="28" y="338"/>
                      <a:pt x="23" y="330"/>
                    </a:cubicBezTo>
                    <a:cubicBezTo>
                      <a:pt x="21" y="326"/>
                      <a:pt x="19" y="321"/>
                      <a:pt x="17" y="317"/>
                    </a:cubicBezTo>
                    <a:cubicBezTo>
                      <a:pt x="16" y="315"/>
                      <a:pt x="15" y="313"/>
                      <a:pt x="14" y="310"/>
                    </a:cubicBezTo>
                    <a:cubicBezTo>
                      <a:pt x="13" y="308"/>
                      <a:pt x="12" y="306"/>
                      <a:pt x="11" y="303"/>
                    </a:cubicBezTo>
                    <a:cubicBezTo>
                      <a:pt x="10" y="301"/>
                      <a:pt x="9" y="299"/>
                      <a:pt x="8" y="296"/>
                    </a:cubicBezTo>
                    <a:cubicBezTo>
                      <a:pt x="7" y="294"/>
                      <a:pt x="7" y="294"/>
                      <a:pt x="7" y="294"/>
                    </a:cubicBezTo>
                    <a:cubicBezTo>
                      <a:pt x="6" y="293"/>
                      <a:pt x="6" y="293"/>
                      <a:pt x="6" y="293"/>
                    </a:cubicBezTo>
                    <a:cubicBezTo>
                      <a:pt x="6" y="292"/>
                      <a:pt x="6" y="292"/>
                      <a:pt x="6" y="292"/>
                    </a:cubicBezTo>
                    <a:cubicBezTo>
                      <a:pt x="5" y="287"/>
                      <a:pt x="5" y="287"/>
                      <a:pt x="5" y="287"/>
                    </a:cubicBezTo>
                    <a:cubicBezTo>
                      <a:pt x="4" y="286"/>
                      <a:pt x="4" y="284"/>
                      <a:pt x="3" y="282"/>
                    </a:cubicBezTo>
                    <a:cubicBezTo>
                      <a:pt x="3" y="281"/>
                      <a:pt x="3" y="279"/>
                      <a:pt x="2" y="278"/>
                    </a:cubicBezTo>
                    <a:cubicBezTo>
                      <a:pt x="2" y="276"/>
                      <a:pt x="2" y="274"/>
                      <a:pt x="2" y="273"/>
                    </a:cubicBezTo>
                    <a:cubicBezTo>
                      <a:pt x="1" y="270"/>
                      <a:pt x="1" y="270"/>
                      <a:pt x="1" y="270"/>
                    </a:cubicBezTo>
                    <a:cubicBezTo>
                      <a:pt x="1" y="268"/>
                      <a:pt x="1" y="268"/>
                      <a:pt x="1" y="268"/>
                    </a:cubicBezTo>
                    <a:cubicBezTo>
                      <a:pt x="0" y="262"/>
                      <a:pt x="0" y="256"/>
                      <a:pt x="1" y="250"/>
                    </a:cubicBezTo>
                    <a:cubicBezTo>
                      <a:pt x="1" y="244"/>
                      <a:pt x="1" y="239"/>
                      <a:pt x="2" y="233"/>
                    </a:cubicBezTo>
                    <a:cubicBezTo>
                      <a:pt x="2" y="228"/>
                      <a:pt x="3" y="223"/>
                      <a:pt x="4" y="218"/>
                    </a:cubicBezTo>
                    <a:cubicBezTo>
                      <a:pt x="5" y="215"/>
                      <a:pt x="5" y="213"/>
                      <a:pt x="6" y="210"/>
                    </a:cubicBezTo>
                    <a:cubicBezTo>
                      <a:pt x="6" y="208"/>
                      <a:pt x="7" y="205"/>
                      <a:pt x="8" y="203"/>
                    </a:cubicBezTo>
                    <a:cubicBezTo>
                      <a:pt x="10" y="193"/>
                      <a:pt x="13" y="183"/>
                      <a:pt x="16" y="174"/>
                    </a:cubicBezTo>
                    <a:cubicBezTo>
                      <a:pt x="23" y="156"/>
                      <a:pt x="30" y="138"/>
                      <a:pt x="38" y="121"/>
                    </a:cubicBezTo>
                    <a:cubicBezTo>
                      <a:pt x="42" y="113"/>
                      <a:pt x="46" y="105"/>
                      <a:pt x="50" y="96"/>
                    </a:cubicBezTo>
                    <a:cubicBezTo>
                      <a:pt x="55" y="88"/>
                      <a:pt x="59" y="80"/>
                      <a:pt x="64" y="72"/>
                    </a:cubicBezTo>
                    <a:cubicBezTo>
                      <a:pt x="68" y="64"/>
                      <a:pt x="73" y="56"/>
                      <a:pt x="78" y="48"/>
                    </a:cubicBezTo>
                    <a:cubicBezTo>
                      <a:pt x="80" y="44"/>
                      <a:pt x="83" y="40"/>
                      <a:pt x="85" y="36"/>
                    </a:cubicBezTo>
                    <a:cubicBezTo>
                      <a:pt x="89" y="30"/>
                      <a:pt x="89" y="30"/>
                      <a:pt x="89" y="30"/>
                    </a:cubicBezTo>
                    <a:cubicBezTo>
                      <a:pt x="91" y="28"/>
                      <a:pt x="91" y="28"/>
                      <a:pt x="91" y="28"/>
                    </a:cubicBezTo>
                    <a:cubicBezTo>
                      <a:pt x="93" y="24"/>
                      <a:pt x="93" y="24"/>
                      <a:pt x="93" y="24"/>
                    </a:cubicBezTo>
                    <a:cubicBezTo>
                      <a:pt x="106" y="5"/>
                      <a:pt x="132" y="0"/>
                      <a:pt x="151" y="13"/>
                    </a:cubicBezTo>
                    <a:cubicBezTo>
                      <a:pt x="170" y="26"/>
                      <a:pt x="175" y="52"/>
                      <a:pt x="162" y="71"/>
                    </a:cubicBez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8" name="Freeform 98">
                <a:extLst>
                  <a:ext uri="{FF2B5EF4-FFF2-40B4-BE49-F238E27FC236}">
                    <a16:creationId xmlns:a16="http://schemas.microsoft.com/office/drawing/2014/main" id="{9593755D-C23F-4B78-AF27-0A11344B169B}"/>
                  </a:ext>
                </a:extLst>
              </p:cNvPr>
              <p:cNvSpPr>
                <a:spLocks/>
              </p:cNvSpPr>
              <p:nvPr/>
            </p:nvSpPr>
            <p:spPr bwMode="auto">
              <a:xfrm>
                <a:off x="6320" y="1952"/>
                <a:ext cx="75" cy="20"/>
              </a:xfrm>
              <a:custGeom>
                <a:avLst/>
                <a:gdLst>
                  <a:gd name="T0" fmla="*/ 46 w 47"/>
                  <a:gd name="T1" fmla="*/ 7 h 12"/>
                  <a:gd name="T2" fmla="*/ 46 w 47"/>
                  <a:gd name="T3" fmla="*/ 8 h 12"/>
                  <a:gd name="T4" fmla="*/ 46 w 47"/>
                  <a:gd name="T5" fmla="*/ 10 h 12"/>
                  <a:gd name="T6" fmla="*/ 47 w 47"/>
                  <a:gd name="T7" fmla="*/ 12 h 12"/>
                  <a:gd name="T8" fmla="*/ 41 w 47"/>
                  <a:gd name="T9" fmla="*/ 10 h 12"/>
                  <a:gd name="T10" fmla="*/ 3 w 47"/>
                  <a:gd name="T11" fmla="*/ 5 h 12"/>
                  <a:gd name="T12" fmla="*/ 0 w 47"/>
                  <a:gd name="T13" fmla="*/ 4 h 12"/>
                  <a:gd name="T14" fmla="*/ 2 w 47"/>
                  <a:gd name="T15" fmla="*/ 2 h 12"/>
                  <a:gd name="T16" fmla="*/ 34 w 47"/>
                  <a:gd name="T17" fmla="*/ 4 h 12"/>
                  <a:gd name="T18" fmla="*/ 42 w 47"/>
                  <a:gd name="T19" fmla="*/ 6 h 12"/>
                  <a:gd name="T20" fmla="*/ 46 w 47"/>
                  <a:gd name="T21" fmla="*/ 7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7" h="12">
                    <a:moveTo>
                      <a:pt x="46" y="7"/>
                    </a:moveTo>
                    <a:cubicBezTo>
                      <a:pt x="46" y="8"/>
                      <a:pt x="46" y="8"/>
                      <a:pt x="46" y="8"/>
                    </a:cubicBezTo>
                    <a:cubicBezTo>
                      <a:pt x="46" y="10"/>
                      <a:pt x="46" y="10"/>
                      <a:pt x="46" y="10"/>
                    </a:cubicBezTo>
                    <a:cubicBezTo>
                      <a:pt x="47" y="12"/>
                      <a:pt x="47" y="12"/>
                      <a:pt x="47" y="12"/>
                    </a:cubicBezTo>
                    <a:cubicBezTo>
                      <a:pt x="45" y="11"/>
                      <a:pt x="43" y="11"/>
                      <a:pt x="41" y="10"/>
                    </a:cubicBezTo>
                    <a:cubicBezTo>
                      <a:pt x="30" y="7"/>
                      <a:pt x="13" y="3"/>
                      <a:pt x="3" y="5"/>
                    </a:cubicBezTo>
                    <a:cubicBezTo>
                      <a:pt x="2" y="6"/>
                      <a:pt x="1" y="5"/>
                      <a:pt x="0" y="4"/>
                    </a:cubicBezTo>
                    <a:cubicBezTo>
                      <a:pt x="0" y="3"/>
                      <a:pt x="1" y="2"/>
                      <a:pt x="2" y="2"/>
                    </a:cubicBezTo>
                    <a:cubicBezTo>
                      <a:pt x="11" y="0"/>
                      <a:pt x="24" y="2"/>
                      <a:pt x="34" y="4"/>
                    </a:cubicBezTo>
                    <a:cubicBezTo>
                      <a:pt x="37" y="5"/>
                      <a:pt x="40" y="6"/>
                      <a:pt x="42" y="6"/>
                    </a:cubicBezTo>
                    <a:cubicBezTo>
                      <a:pt x="44" y="7"/>
                      <a:pt x="45" y="7"/>
                      <a:pt x="46" y="7"/>
                    </a:cubicBez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79" name="Freeform 99">
                <a:extLst>
                  <a:ext uri="{FF2B5EF4-FFF2-40B4-BE49-F238E27FC236}">
                    <a16:creationId xmlns:a16="http://schemas.microsoft.com/office/drawing/2014/main" id="{19860B18-5963-4E7A-B374-328BD097D464}"/>
                  </a:ext>
                </a:extLst>
              </p:cNvPr>
              <p:cNvSpPr>
                <a:spLocks/>
              </p:cNvSpPr>
              <p:nvPr/>
            </p:nvSpPr>
            <p:spPr bwMode="auto">
              <a:xfrm>
                <a:off x="6344" y="1932"/>
                <a:ext cx="46" cy="36"/>
              </a:xfrm>
              <a:custGeom>
                <a:avLst/>
                <a:gdLst>
                  <a:gd name="T0" fmla="*/ 27 w 29"/>
                  <a:gd name="T1" fmla="*/ 23 h 23"/>
                  <a:gd name="T2" fmla="*/ 25 w 29"/>
                  <a:gd name="T3" fmla="*/ 22 h 23"/>
                  <a:gd name="T4" fmla="*/ 2 w 29"/>
                  <a:gd name="T5" fmla="*/ 4 h 23"/>
                  <a:gd name="T6" fmla="*/ 1 w 29"/>
                  <a:gd name="T7" fmla="*/ 1 h 23"/>
                  <a:gd name="T8" fmla="*/ 4 w 29"/>
                  <a:gd name="T9" fmla="*/ 0 h 23"/>
                  <a:gd name="T10" fmla="*/ 28 w 29"/>
                  <a:gd name="T11" fmla="*/ 20 h 23"/>
                  <a:gd name="T12" fmla="*/ 28 w 29"/>
                  <a:gd name="T13" fmla="*/ 22 h 23"/>
                  <a:gd name="T14" fmla="*/ 27 w 29"/>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23">
                    <a:moveTo>
                      <a:pt x="27" y="23"/>
                    </a:moveTo>
                    <a:cubicBezTo>
                      <a:pt x="26" y="23"/>
                      <a:pt x="26" y="23"/>
                      <a:pt x="25" y="22"/>
                    </a:cubicBezTo>
                    <a:cubicBezTo>
                      <a:pt x="16" y="14"/>
                      <a:pt x="2" y="4"/>
                      <a:pt x="2" y="4"/>
                    </a:cubicBezTo>
                    <a:cubicBezTo>
                      <a:pt x="1" y="3"/>
                      <a:pt x="0" y="2"/>
                      <a:pt x="1" y="1"/>
                    </a:cubicBezTo>
                    <a:cubicBezTo>
                      <a:pt x="2" y="0"/>
                      <a:pt x="3" y="0"/>
                      <a:pt x="4" y="0"/>
                    </a:cubicBezTo>
                    <a:cubicBezTo>
                      <a:pt x="4" y="1"/>
                      <a:pt x="19" y="10"/>
                      <a:pt x="28" y="20"/>
                    </a:cubicBezTo>
                    <a:cubicBezTo>
                      <a:pt x="29" y="20"/>
                      <a:pt x="29" y="22"/>
                      <a:pt x="28" y="22"/>
                    </a:cubicBezTo>
                    <a:lnTo>
                      <a:pt x="27" y="23"/>
                    </a:lnTo>
                    <a:close/>
                  </a:path>
                </a:pathLst>
              </a:custGeom>
              <a:solidFill>
                <a:srgbClr val="722C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0" name="Freeform 100">
                <a:extLst>
                  <a:ext uri="{FF2B5EF4-FFF2-40B4-BE49-F238E27FC236}">
                    <a16:creationId xmlns:a16="http://schemas.microsoft.com/office/drawing/2014/main" id="{93C4F28E-4AB2-4971-A32F-171A70E842D5}"/>
                  </a:ext>
                </a:extLst>
              </p:cNvPr>
              <p:cNvSpPr>
                <a:spLocks/>
              </p:cNvSpPr>
              <p:nvPr/>
            </p:nvSpPr>
            <p:spPr bwMode="auto">
              <a:xfrm>
                <a:off x="6422" y="2191"/>
                <a:ext cx="150" cy="250"/>
              </a:xfrm>
              <a:custGeom>
                <a:avLst/>
                <a:gdLst>
                  <a:gd name="T0" fmla="*/ 40 w 94"/>
                  <a:gd name="T1" fmla="*/ 3 h 157"/>
                  <a:gd name="T2" fmla="*/ 56 w 94"/>
                  <a:gd name="T3" fmla="*/ 15 h 157"/>
                  <a:gd name="T4" fmla="*/ 75 w 94"/>
                  <a:gd name="T5" fmla="*/ 39 h 157"/>
                  <a:gd name="T6" fmla="*/ 90 w 94"/>
                  <a:gd name="T7" fmla="*/ 92 h 157"/>
                  <a:gd name="T8" fmla="*/ 70 w 94"/>
                  <a:gd name="T9" fmla="*/ 68 h 157"/>
                  <a:gd name="T10" fmla="*/ 62 w 94"/>
                  <a:gd name="T11" fmla="*/ 60 h 157"/>
                  <a:gd name="T12" fmla="*/ 86 w 94"/>
                  <a:gd name="T13" fmla="*/ 133 h 157"/>
                  <a:gd name="T14" fmla="*/ 58 w 94"/>
                  <a:gd name="T15" fmla="*/ 95 h 157"/>
                  <a:gd name="T16" fmla="*/ 72 w 94"/>
                  <a:gd name="T17" fmla="*/ 149 h 157"/>
                  <a:gd name="T18" fmla="*/ 43 w 94"/>
                  <a:gd name="T19" fmla="*/ 101 h 157"/>
                  <a:gd name="T20" fmla="*/ 49 w 94"/>
                  <a:gd name="T21" fmla="*/ 147 h 157"/>
                  <a:gd name="T22" fmla="*/ 27 w 94"/>
                  <a:gd name="T23" fmla="*/ 102 h 157"/>
                  <a:gd name="T24" fmla="*/ 26 w 94"/>
                  <a:gd name="T25" fmla="*/ 136 h 157"/>
                  <a:gd name="T26" fmla="*/ 6 w 94"/>
                  <a:gd name="T27" fmla="*/ 70 h 157"/>
                  <a:gd name="T28" fmla="*/ 1 w 94"/>
                  <a:gd name="T29" fmla="*/ 21 h 157"/>
                  <a:gd name="T30" fmla="*/ 40 w 94"/>
                  <a:gd name="T31" fmla="*/ 3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4" h="157">
                    <a:moveTo>
                      <a:pt x="40" y="3"/>
                    </a:moveTo>
                    <a:cubicBezTo>
                      <a:pt x="45" y="3"/>
                      <a:pt x="50" y="11"/>
                      <a:pt x="56" y="15"/>
                    </a:cubicBezTo>
                    <a:cubicBezTo>
                      <a:pt x="63" y="21"/>
                      <a:pt x="72" y="31"/>
                      <a:pt x="75" y="39"/>
                    </a:cubicBezTo>
                    <a:cubicBezTo>
                      <a:pt x="80" y="50"/>
                      <a:pt x="94" y="83"/>
                      <a:pt x="90" y="92"/>
                    </a:cubicBezTo>
                    <a:cubicBezTo>
                      <a:pt x="87" y="101"/>
                      <a:pt x="73" y="74"/>
                      <a:pt x="70" y="68"/>
                    </a:cubicBezTo>
                    <a:cubicBezTo>
                      <a:pt x="67" y="63"/>
                      <a:pt x="62" y="60"/>
                      <a:pt x="62" y="60"/>
                    </a:cubicBezTo>
                    <a:cubicBezTo>
                      <a:pt x="62" y="60"/>
                      <a:pt x="90" y="126"/>
                      <a:pt x="86" y="133"/>
                    </a:cubicBezTo>
                    <a:cubicBezTo>
                      <a:pt x="82" y="140"/>
                      <a:pt x="63" y="104"/>
                      <a:pt x="58" y="95"/>
                    </a:cubicBezTo>
                    <a:cubicBezTo>
                      <a:pt x="58" y="95"/>
                      <a:pt x="76" y="146"/>
                      <a:pt x="72" y="149"/>
                    </a:cubicBezTo>
                    <a:cubicBezTo>
                      <a:pt x="64" y="157"/>
                      <a:pt x="43" y="101"/>
                      <a:pt x="43" y="101"/>
                    </a:cubicBezTo>
                    <a:cubicBezTo>
                      <a:pt x="43" y="101"/>
                      <a:pt x="56" y="145"/>
                      <a:pt x="49" y="147"/>
                    </a:cubicBezTo>
                    <a:cubicBezTo>
                      <a:pt x="41" y="149"/>
                      <a:pt x="27" y="102"/>
                      <a:pt x="27" y="102"/>
                    </a:cubicBezTo>
                    <a:cubicBezTo>
                      <a:pt x="27" y="102"/>
                      <a:pt x="32" y="132"/>
                      <a:pt x="26" y="136"/>
                    </a:cubicBezTo>
                    <a:cubicBezTo>
                      <a:pt x="21" y="140"/>
                      <a:pt x="7" y="79"/>
                      <a:pt x="6" y="70"/>
                    </a:cubicBezTo>
                    <a:cubicBezTo>
                      <a:pt x="5" y="60"/>
                      <a:pt x="0" y="34"/>
                      <a:pt x="1" y="21"/>
                    </a:cubicBezTo>
                    <a:cubicBezTo>
                      <a:pt x="2" y="13"/>
                      <a:pt x="24" y="0"/>
                      <a:pt x="40" y="3"/>
                    </a:cubicBezTo>
                    <a:close/>
                  </a:path>
                </a:pathLst>
              </a:custGeom>
              <a:solidFill>
                <a:srgbClr val="9245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1" name="Freeform 101">
                <a:extLst>
                  <a:ext uri="{FF2B5EF4-FFF2-40B4-BE49-F238E27FC236}">
                    <a16:creationId xmlns:a16="http://schemas.microsoft.com/office/drawing/2014/main" id="{439F9B97-3C0E-48EA-B78E-258CC75EF142}"/>
                  </a:ext>
                </a:extLst>
              </p:cNvPr>
              <p:cNvSpPr>
                <a:spLocks/>
              </p:cNvSpPr>
              <p:nvPr/>
            </p:nvSpPr>
            <p:spPr bwMode="auto">
              <a:xfrm>
                <a:off x="5575" y="1472"/>
                <a:ext cx="244" cy="741"/>
              </a:xfrm>
              <a:custGeom>
                <a:avLst/>
                <a:gdLst>
                  <a:gd name="T0" fmla="*/ 48 w 153"/>
                  <a:gd name="T1" fmla="*/ 466 h 466"/>
                  <a:gd name="T2" fmla="*/ 91 w 153"/>
                  <a:gd name="T3" fmla="*/ 424 h 466"/>
                  <a:gd name="T4" fmla="*/ 91 w 153"/>
                  <a:gd name="T5" fmla="*/ 424 h 466"/>
                  <a:gd name="T6" fmla="*/ 72 w 153"/>
                  <a:gd name="T7" fmla="*/ 309 h 466"/>
                  <a:gd name="T8" fmla="*/ 147 w 153"/>
                  <a:gd name="T9" fmla="*/ 47 h 466"/>
                  <a:gd name="T10" fmla="*/ 127 w 153"/>
                  <a:gd name="T11" fmla="*/ 6 h 466"/>
                  <a:gd name="T12" fmla="*/ 86 w 153"/>
                  <a:gd name="T13" fmla="*/ 26 h 466"/>
                  <a:gd name="T14" fmla="*/ 50 w 153"/>
                  <a:gd name="T15" fmla="*/ 135 h 466"/>
                  <a:gd name="T16" fmla="*/ 8 w 153"/>
                  <a:gd name="T17" fmla="*/ 303 h 466"/>
                  <a:gd name="T18" fmla="*/ 48 w 153"/>
                  <a:gd name="T19" fmla="*/ 466 h 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 h="466">
                    <a:moveTo>
                      <a:pt x="48" y="466"/>
                    </a:moveTo>
                    <a:cubicBezTo>
                      <a:pt x="91" y="424"/>
                      <a:pt x="91" y="424"/>
                      <a:pt x="91" y="424"/>
                    </a:cubicBezTo>
                    <a:cubicBezTo>
                      <a:pt x="91" y="424"/>
                      <a:pt x="91" y="424"/>
                      <a:pt x="91" y="424"/>
                    </a:cubicBezTo>
                    <a:cubicBezTo>
                      <a:pt x="91" y="423"/>
                      <a:pt x="66" y="369"/>
                      <a:pt x="72" y="309"/>
                    </a:cubicBezTo>
                    <a:cubicBezTo>
                      <a:pt x="78" y="255"/>
                      <a:pt x="128" y="101"/>
                      <a:pt x="147" y="47"/>
                    </a:cubicBezTo>
                    <a:cubicBezTo>
                      <a:pt x="153" y="30"/>
                      <a:pt x="144" y="12"/>
                      <a:pt x="127" y="6"/>
                    </a:cubicBezTo>
                    <a:cubicBezTo>
                      <a:pt x="110" y="0"/>
                      <a:pt x="92" y="9"/>
                      <a:pt x="86" y="26"/>
                    </a:cubicBezTo>
                    <a:cubicBezTo>
                      <a:pt x="86" y="26"/>
                      <a:pt x="69" y="77"/>
                      <a:pt x="50" y="135"/>
                    </a:cubicBezTo>
                    <a:cubicBezTo>
                      <a:pt x="26" y="215"/>
                      <a:pt x="11" y="271"/>
                      <a:pt x="8" y="303"/>
                    </a:cubicBezTo>
                    <a:cubicBezTo>
                      <a:pt x="0" y="381"/>
                      <a:pt x="47" y="463"/>
                      <a:pt x="48" y="466"/>
                    </a:cubicBez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2" name="Freeform 102">
                <a:extLst>
                  <a:ext uri="{FF2B5EF4-FFF2-40B4-BE49-F238E27FC236}">
                    <a16:creationId xmlns:a16="http://schemas.microsoft.com/office/drawing/2014/main" id="{2B6B4BB0-EF7B-41B9-BE59-30B3976A8E09}"/>
                  </a:ext>
                </a:extLst>
              </p:cNvPr>
              <p:cNvSpPr>
                <a:spLocks/>
              </p:cNvSpPr>
              <p:nvPr/>
            </p:nvSpPr>
            <p:spPr bwMode="auto">
              <a:xfrm>
                <a:off x="5636" y="1475"/>
                <a:ext cx="141" cy="291"/>
              </a:xfrm>
              <a:custGeom>
                <a:avLst/>
                <a:gdLst>
                  <a:gd name="T0" fmla="*/ 69 w 89"/>
                  <a:gd name="T1" fmla="*/ 0 h 183"/>
                  <a:gd name="T2" fmla="*/ 32 w 89"/>
                  <a:gd name="T3" fmla="*/ 48 h 183"/>
                  <a:gd name="T4" fmla="*/ 0 w 89"/>
                  <a:gd name="T5" fmla="*/ 153 h 183"/>
                  <a:gd name="T6" fmla="*/ 89 w 89"/>
                  <a:gd name="T7" fmla="*/ 183 h 183"/>
                  <a:gd name="T8" fmla="*/ 69 w 89"/>
                  <a:gd name="T9" fmla="*/ 0 h 183"/>
                </a:gdLst>
                <a:ahLst/>
                <a:cxnLst>
                  <a:cxn ang="0">
                    <a:pos x="T0" y="T1"/>
                  </a:cxn>
                  <a:cxn ang="0">
                    <a:pos x="T2" y="T3"/>
                  </a:cxn>
                  <a:cxn ang="0">
                    <a:pos x="T4" y="T5"/>
                  </a:cxn>
                  <a:cxn ang="0">
                    <a:pos x="T6" y="T7"/>
                  </a:cxn>
                  <a:cxn ang="0">
                    <a:pos x="T8" y="T9"/>
                  </a:cxn>
                </a:cxnLst>
                <a:rect l="0" t="0" r="r" b="b"/>
                <a:pathLst>
                  <a:path w="89" h="183">
                    <a:moveTo>
                      <a:pt x="69" y="0"/>
                    </a:moveTo>
                    <a:cubicBezTo>
                      <a:pt x="69" y="0"/>
                      <a:pt x="43" y="4"/>
                      <a:pt x="32" y="48"/>
                    </a:cubicBezTo>
                    <a:cubicBezTo>
                      <a:pt x="21" y="92"/>
                      <a:pt x="0" y="153"/>
                      <a:pt x="0" y="153"/>
                    </a:cubicBezTo>
                    <a:cubicBezTo>
                      <a:pt x="18" y="167"/>
                      <a:pt x="44" y="178"/>
                      <a:pt x="89" y="183"/>
                    </a:cubicBezTo>
                    <a:lnTo>
                      <a:pt x="69" y="0"/>
                    </a:ln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3" name="Freeform 103">
                <a:extLst>
                  <a:ext uri="{FF2B5EF4-FFF2-40B4-BE49-F238E27FC236}">
                    <a16:creationId xmlns:a16="http://schemas.microsoft.com/office/drawing/2014/main" id="{38B15B91-EE39-4687-9CEE-8E2696BC162C}"/>
                  </a:ext>
                </a:extLst>
              </p:cNvPr>
              <p:cNvSpPr>
                <a:spLocks/>
              </p:cNvSpPr>
              <p:nvPr/>
            </p:nvSpPr>
            <p:spPr bwMode="auto">
              <a:xfrm>
                <a:off x="5634" y="1906"/>
                <a:ext cx="62" cy="24"/>
              </a:xfrm>
              <a:custGeom>
                <a:avLst/>
                <a:gdLst>
                  <a:gd name="T0" fmla="*/ 0 w 39"/>
                  <a:gd name="T1" fmla="*/ 5 h 15"/>
                  <a:gd name="T2" fmla="*/ 2 w 39"/>
                  <a:gd name="T3" fmla="*/ 7 h 15"/>
                  <a:gd name="T4" fmla="*/ 36 w 39"/>
                  <a:gd name="T5" fmla="*/ 15 h 15"/>
                  <a:gd name="T6" fmla="*/ 39 w 39"/>
                  <a:gd name="T7" fmla="*/ 14 h 15"/>
                  <a:gd name="T8" fmla="*/ 38 w 39"/>
                  <a:gd name="T9" fmla="*/ 11 h 15"/>
                  <a:gd name="T10" fmla="*/ 2 w 39"/>
                  <a:gd name="T11" fmla="*/ 2 h 15"/>
                  <a:gd name="T12" fmla="*/ 0 w 39"/>
                  <a:gd name="T13" fmla="*/ 5 h 15"/>
                </a:gdLst>
                <a:ahLst/>
                <a:cxnLst>
                  <a:cxn ang="0">
                    <a:pos x="T0" y="T1"/>
                  </a:cxn>
                  <a:cxn ang="0">
                    <a:pos x="T2" y="T3"/>
                  </a:cxn>
                  <a:cxn ang="0">
                    <a:pos x="T4" y="T5"/>
                  </a:cxn>
                  <a:cxn ang="0">
                    <a:pos x="T6" y="T7"/>
                  </a:cxn>
                  <a:cxn ang="0">
                    <a:pos x="T8" y="T9"/>
                  </a:cxn>
                  <a:cxn ang="0">
                    <a:pos x="T10" y="T11"/>
                  </a:cxn>
                  <a:cxn ang="0">
                    <a:pos x="T12" y="T13"/>
                  </a:cxn>
                </a:cxnLst>
                <a:rect l="0" t="0" r="r" b="b"/>
                <a:pathLst>
                  <a:path w="39" h="15">
                    <a:moveTo>
                      <a:pt x="0" y="5"/>
                    </a:moveTo>
                    <a:cubicBezTo>
                      <a:pt x="0" y="6"/>
                      <a:pt x="1" y="7"/>
                      <a:pt x="2" y="7"/>
                    </a:cubicBezTo>
                    <a:cubicBezTo>
                      <a:pt x="18" y="5"/>
                      <a:pt x="35" y="15"/>
                      <a:pt x="36" y="15"/>
                    </a:cubicBezTo>
                    <a:cubicBezTo>
                      <a:pt x="37" y="15"/>
                      <a:pt x="38" y="15"/>
                      <a:pt x="39" y="14"/>
                    </a:cubicBezTo>
                    <a:cubicBezTo>
                      <a:pt x="39" y="13"/>
                      <a:pt x="39" y="11"/>
                      <a:pt x="38" y="11"/>
                    </a:cubicBezTo>
                    <a:cubicBezTo>
                      <a:pt x="37" y="10"/>
                      <a:pt x="19" y="0"/>
                      <a:pt x="2" y="2"/>
                    </a:cubicBezTo>
                    <a:cubicBezTo>
                      <a:pt x="1" y="2"/>
                      <a:pt x="0" y="4"/>
                      <a:pt x="0" y="5"/>
                    </a:cubicBezTo>
                    <a:close/>
                  </a:path>
                </a:pathLst>
              </a:custGeom>
              <a:solidFill>
                <a:srgbClr val="E06C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4" name="Freeform 104">
                <a:extLst>
                  <a:ext uri="{FF2B5EF4-FFF2-40B4-BE49-F238E27FC236}">
                    <a16:creationId xmlns:a16="http://schemas.microsoft.com/office/drawing/2014/main" id="{7CE19E38-0A60-4E54-AD7C-F274CAABB962}"/>
                  </a:ext>
                </a:extLst>
              </p:cNvPr>
              <p:cNvSpPr>
                <a:spLocks/>
              </p:cNvSpPr>
              <p:nvPr/>
            </p:nvSpPr>
            <p:spPr bwMode="auto">
              <a:xfrm>
                <a:off x="5652" y="1887"/>
                <a:ext cx="38" cy="40"/>
              </a:xfrm>
              <a:custGeom>
                <a:avLst/>
                <a:gdLst>
                  <a:gd name="T0" fmla="*/ 0 w 24"/>
                  <a:gd name="T1" fmla="*/ 4 h 25"/>
                  <a:gd name="T2" fmla="*/ 2 w 24"/>
                  <a:gd name="T3" fmla="*/ 5 h 25"/>
                  <a:gd name="T4" fmla="*/ 19 w 24"/>
                  <a:gd name="T5" fmla="*/ 23 h 25"/>
                  <a:gd name="T6" fmla="*/ 22 w 24"/>
                  <a:gd name="T7" fmla="*/ 24 h 25"/>
                  <a:gd name="T8" fmla="*/ 23 w 24"/>
                  <a:gd name="T9" fmla="*/ 21 h 25"/>
                  <a:gd name="T10" fmla="*/ 3 w 24"/>
                  <a:gd name="T11" fmla="*/ 1 h 25"/>
                  <a:gd name="T12" fmla="*/ 0 w 24"/>
                  <a:gd name="T13" fmla="*/ 2 h 25"/>
                  <a:gd name="T14" fmla="*/ 0 w 24"/>
                  <a:gd name="T15" fmla="*/ 4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5">
                    <a:moveTo>
                      <a:pt x="0" y="4"/>
                    </a:moveTo>
                    <a:cubicBezTo>
                      <a:pt x="1" y="4"/>
                      <a:pt x="1" y="5"/>
                      <a:pt x="2" y="5"/>
                    </a:cubicBezTo>
                    <a:cubicBezTo>
                      <a:pt x="2" y="5"/>
                      <a:pt x="12" y="9"/>
                      <a:pt x="19" y="23"/>
                    </a:cubicBezTo>
                    <a:cubicBezTo>
                      <a:pt x="20" y="24"/>
                      <a:pt x="21" y="25"/>
                      <a:pt x="22" y="24"/>
                    </a:cubicBezTo>
                    <a:cubicBezTo>
                      <a:pt x="24" y="23"/>
                      <a:pt x="24" y="22"/>
                      <a:pt x="23" y="21"/>
                    </a:cubicBezTo>
                    <a:cubicBezTo>
                      <a:pt x="16" y="6"/>
                      <a:pt x="4" y="1"/>
                      <a:pt x="3" y="1"/>
                    </a:cubicBezTo>
                    <a:cubicBezTo>
                      <a:pt x="2" y="0"/>
                      <a:pt x="1" y="1"/>
                      <a:pt x="0" y="2"/>
                    </a:cubicBezTo>
                    <a:cubicBezTo>
                      <a:pt x="0" y="3"/>
                      <a:pt x="0" y="3"/>
                      <a:pt x="0" y="4"/>
                    </a:cubicBezTo>
                    <a:close/>
                  </a:path>
                </a:pathLst>
              </a:custGeom>
              <a:solidFill>
                <a:srgbClr val="E06C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5" name="Freeform 105">
                <a:extLst>
                  <a:ext uri="{FF2B5EF4-FFF2-40B4-BE49-F238E27FC236}">
                    <a16:creationId xmlns:a16="http://schemas.microsoft.com/office/drawing/2014/main" id="{A20A27B4-3BA6-4DEE-BAF3-6442F078739A}"/>
                  </a:ext>
                </a:extLst>
              </p:cNvPr>
              <p:cNvSpPr>
                <a:spLocks/>
              </p:cNvSpPr>
              <p:nvPr/>
            </p:nvSpPr>
            <p:spPr bwMode="auto">
              <a:xfrm>
                <a:off x="5655" y="2051"/>
                <a:ext cx="461" cy="296"/>
              </a:xfrm>
              <a:custGeom>
                <a:avLst/>
                <a:gdLst>
                  <a:gd name="T0" fmla="*/ 6 w 290"/>
                  <a:gd name="T1" fmla="*/ 145 h 186"/>
                  <a:gd name="T2" fmla="*/ 132 w 290"/>
                  <a:gd name="T3" fmla="*/ 178 h 186"/>
                  <a:gd name="T4" fmla="*/ 277 w 290"/>
                  <a:gd name="T5" fmla="*/ 161 h 186"/>
                  <a:gd name="T6" fmla="*/ 280 w 290"/>
                  <a:gd name="T7" fmla="*/ 153 h 186"/>
                  <a:gd name="T8" fmla="*/ 280 w 290"/>
                  <a:gd name="T9" fmla="*/ 153 h 186"/>
                  <a:gd name="T10" fmla="*/ 281 w 290"/>
                  <a:gd name="T11" fmla="*/ 147 h 186"/>
                  <a:gd name="T12" fmla="*/ 284 w 290"/>
                  <a:gd name="T13" fmla="*/ 136 h 186"/>
                  <a:gd name="T14" fmla="*/ 285 w 290"/>
                  <a:gd name="T15" fmla="*/ 129 h 186"/>
                  <a:gd name="T16" fmla="*/ 285 w 290"/>
                  <a:gd name="T17" fmla="*/ 53 h 186"/>
                  <a:gd name="T18" fmla="*/ 30 w 290"/>
                  <a:gd name="T19" fmla="*/ 0 h 186"/>
                  <a:gd name="T20" fmla="*/ 1 w 290"/>
                  <a:gd name="T21" fmla="*/ 116 h 186"/>
                  <a:gd name="T22" fmla="*/ 0 w 290"/>
                  <a:gd name="T23" fmla="*/ 122 h 186"/>
                  <a:gd name="T24" fmla="*/ 6 w 290"/>
                  <a:gd name="T25" fmla="*/ 145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0" h="186">
                    <a:moveTo>
                      <a:pt x="6" y="145"/>
                    </a:moveTo>
                    <a:cubicBezTo>
                      <a:pt x="28" y="160"/>
                      <a:pt x="80" y="172"/>
                      <a:pt x="132" y="178"/>
                    </a:cubicBezTo>
                    <a:cubicBezTo>
                      <a:pt x="200" y="186"/>
                      <a:pt x="268" y="183"/>
                      <a:pt x="277" y="161"/>
                    </a:cubicBezTo>
                    <a:cubicBezTo>
                      <a:pt x="278" y="158"/>
                      <a:pt x="279" y="156"/>
                      <a:pt x="280" y="153"/>
                    </a:cubicBezTo>
                    <a:cubicBezTo>
                      <a:pt x="280" y="153"/>
                      <a:pt x="280" y="153"/>
                      <a:pt x="280" y="153"/>
                    </a:cubicBezTo>
                    <a:cubicBezTo>
                      <a:pt x="280" y="151"/>
                      <a:pt x="281" y="149"/>
                      <a:pt x="281" y="147"/>
                    </a:cubicBezTo>
                    <a:cubicBezTo>
                      <a:pt x="282" y="143"/>
                      <a:pt x="283" y="139"/>
                      <a:pt x="284" y="136"/>
                    </a:cubicBezTo>
                    <a:cubicBezTo>
                      <a:pt x="284" y="133"/>
                      <a:pt x="285" y="131"/>
                      <a:pt x="285" y="129"/>
                    </a:cubicBezTo>
                    <a:cubicBezTo>
                      <a:pt x="290" y="93"/>
                      <a:pt x="285" y="53"/>
                      <a:pt x="285" y="53"/>
                    </a:cubicBezTo>
                    <a:cubicBezTo>
                      <a:pt x="30" y="0"/>
                      <a:pt x="30" y="0"/>
                      <a:pt x="30" y="0"/>
                    </a:cubicBezTo>
                    <a:cubicBezTo>
                      <a:pt x="30" y="0"/>
                      <a:pt x="4" y="73"/>
                      <a:pt x="1" y="116"/>
                    </a:cubicBezTo>
                    <a:cubicBezTo>
                      <a:pt x="0" y="118"/>
                      <a:pt x="0" y="120"/>
                      <a:pt x="0" y="122"/>
                    </a:cubicBezTo>
                    <a:cubicBezTo>
                      <a:pt x="0" y="134"/>
                      <a:pt x="1" y="142"/>
                      <a:pt x="6" y="145"/>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6" name="Freeform 106">
                <a:extLst>
                  <a:ext uri="{FF2B5EF4-FFF2-40B4-BE49-F238E27FC236}">
                    <a16:creationId xmlns:a16="http://schemas.microsoft.com/office/drawing/2014/main" id="{D27739EE-89F5-4FF3-A098-4F5C5D6A2B8C}"/>
                  </a:ext>
                </a:extLst>
              </p:cNvPr>
              <p:cNvSpPr>
                <a:spLocks/>
              </p:cNvSpPr>
              <p:nvPr/>
            </p:nvSpPr>
            <p:spPr bwMode="auto">
              <a:xfrm>
                <a:off x="5562" y="3353"/>
                <a:ext cx="107" cy="102"/>
              </a:xfrm>
              <a:custGeom>
                <a:avLst/>
                <a:gdLst>
                  <a:gd name="T0" fmla="*/ 107 w 107"/>
                  <a:gd name="T1" fmla="*/ 11 h 102"/>
                  <a:gd name="T2" fmla="*/ 88 w 107"/>
                  <a:gd name="T3" fmla="*/ 102 h 102"/>
                  <a:gd name="T4" fmla="*/ 0 w 107"/>
                  <a:gd name="T5" fmla="*/ 88 h 102"/>
                  <a:gd name="T6" fmla="*/ 18 w 107"/>
                  <a:gd name="T7" fmla="*/ 0 h 102"/>
                  <a:gd name="T8" fmla="*/ 107 w 107"/>
                  <a:gd name="T9" fmla="*/ 11 h 102"/>
                </a:gdLst>
                <a:ahLst/>
                <a:cxnLst>
                  <a:cxn ang="0">
                    <a:pos x="T0" y="T1"/>
                  </a:cxn>
                  <a:cxn ang="0">
                    <a:pos x="T2" y="T3"/>
                  </a:cxn>
                  <a:cxn ang="0">
                    <a:pos x="T4" y="T5"/>
                  </a:cxn>
                  <a:cxn ang="0">
                    <a:pos x="T6" y="T7"/>
                  </a:cxn>
                  <a:cxn ang="0">
                    <a:pos x="T8" y="T9"/>
                  </a:cxn>
                </a:cxnLst>
                <a:rect l="0" t="0" r="r" b="b"/>
                <a:pathLst>
                  <a:path w="107" h="102">
                    <a:moveTo>
                      <a:pt x="107" y="11"/>
                    </a:moveTo>
                    <a:lnTo>
                      <a:pt x="88" y="102"/>
                    </a:lnTo>
                    <a:lnTo>
                      <a:pt x="0" y="88"/>
                    </a:lnTo>
                    <a:lnTo>
                      <a:pt x="18" y="0"/>
                    </a:lnTo>
                    <a:lnTo>
                      <a:pt x="107" y="11"/>
                    </a:ln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7" name="Freeform 107">
                <a:extLst>
                  <a:ext uri="{FF2B5EF4-FFF2-40B4-BE49-F238E27FC236}">
                    <a16:creationId xmlns:a16="http://schemas.microsoft.com/office/drawing/2014/main" id="{B4CA6605-6C0B-4D26-9C2F-EAA5440BAC43}"/>
                  </a:ext>
                </a:extLst>
              </p:cNvPr>
              <p:cNvSpPr>
                <a:spLocks/>
              </p:cNvSpPr>
              <p:nvPr/>
            </p:nvSpPr>
            <p:spPr bwMode="auto">
              <a:xfrm>
                <a:off x="5328" y="3409"/>
                <a:ext cx="338" cy="186"/>
              </a:xfrm>
              <a:custGeom>
                <a:avLst/>
                <a:gdLst>
                  <a:gd name="T0" fmla="*/ 2 w 212"/>
                  <a:gd name="T1" fmla="*/ 69 h 117"/>
                  <a:gd name="T2" fmla="*/ 194 w 212"/>
                  <a:gd name="T3" fmla="*/ 117 h 117"/>
                  <a:gd name="T4" fmla="*/ 199 w 212"/>
                  <a:gd name="T5" fmla="*/ 107 h 117"/>
                  <a:gd name="T6" fmla="*/ 207 w 212"/>
                  <a:gd name="T7" fmla="*/ 46 h 117"/>
                  <a:gd name="T8" fmla="*/ 208 w 212"/>
                  <a:gd name="T9" fmla="*/ 41 h 117"/>
                  <a:gd name="T10" fmla="*/ 209 w 212"/>
                  <a:gd name="T11" fmla="*/ 34 h 117"/>
                  <a:gd name="T12" fmla="*/ 200 w 212"/>
                  <a:gd name="T13" fmla="*/ 20 h 117"/>
                  <a:gd name="T14" fmla="*/ 146 w 212"/>
                  <a:gd name="T15" fmla="*/ 7 h 117"/>
                  <a:gd name="T16" fmla="*/ 121 w 212"/>
                  <a:gd name="T17" fmla="*/ 19 h 117"/>
                  <a:gd name="T18" fmla="*/ 49 w 212"/>
                  <a:gd name="T19" fmla="*/ 35 h 117"/>
                  <a:gd name="T20" fmla="*/ 3 w 212"/>
                  <a:gd name="T21" fmla="*/ 58 h 117"/>
                  <a:gd name="T22" fmla="*/ 2 w 212"/>
                  <a:gd name="T23" fmla="*/ 6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2" h="117">
                    <a:moveTo>
                      <a:pt x="2" y="69"/>
                    </a:moveTo>
                    <a:cubicBezTo>
                      <a:pt x="194" y="117"/>
                      <a:pt x="194" y="117"/>
                      <a:pt x="194" y="117"/>
                    </a:cubicBezTo>
                    <a:cubicBezTo>
                      <a:pt x="196" y="114"/>
                      <a:pt x="198" y="111"/>
                      <a:pt x="199" y="107"/>
                    </a:cubicBezTo>
                    <a:cubicBezTo>
                      <a:pt x="205" y="91"/>
                      <a:pt x="206" y="63"/>
                      <a:pt x="207" y="46"/>
                    </a:cubicBezTo>
                    <a:cubicBezTo>
                      <a:pt x="208" y="44"/>
                      <a:pt x="208" y="43"/>
                      <a:pt x="208" y="41"/>
                    </a:cubicBezTo>
                    <a:cubicBezTo>
                      <a:pt x="208" y="38"/>
                      <a:pt x="209" y="36"/>
                      <a:pt x="209" y="34"/>
                    </a:cubicBezTo>
                    <a:cubicBezTo>
                      <a:pt x="212" y="21"/>
                      <a:pt x="200" y="20"/>
                      <a:pt x="200" y="20"/>
                    </a:cubicBezTo>
                    <a:cubicBezTo>
                      <a:pt x="176" y="34"/>
                      <a:pt x="161" y="0"/>
                      <a:pt x="146" y="7"/>
                    </a:cubicBezTo>
                    <a:cubicBezTo>
                      <a:pt x="146" y="7"/>
                      <a:pt x="139" y="9"/>
                      <a:pt x="121" y="19"/>
                    </a:cubicBezTo>
                    <a:cubicBezTo>
                      <a:pt x="102" y="29"/>
                      <a:pt x="74" y="32"/>
                      <a:pt x="49" y="35"/>
                    </a:cubicBezTo>
                    <a:cubicBezTo>
                      <a:pt x="18" y="40"/>
                      <a:pt x="7" y="50"/>
                      <a:pt x="3" y="58"/>
                    </a:cubicBezTo>
                    <a:cubicBezTo>
                      <a:pt x="0" y="64"/>
                      <a:pt x="2" y="69"/>
                      <a:pt x="2" y="69"/>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8" name="Freeform 108">
                <a:extLst>
                  <a:ext uri="{FF2B5EF4-FFF2-40B4-BE49-F238E27FC236}">
                    <a16:creationId xmlns:a16="http://schemas.microsoft.com/office/drawing/2014/main" id="{1FAA7113-F2BF-4C9A-BC47-159474A81232}"/>
                  </a:ext>
                </a:extLst>
              </p:cNvPr>
              <p:cNvSpPr>
                <a:spLocks/>
              </p:cNvSpPr>
              <p:nvPr/>
            </p:nvSpPr>
            <p:spPr bwMode="auto">
              <a:xfrm>
                <a:off x="5328" y="3501"/>
                <a:ext cx="317" cy="94"/>
              </a:xfrm>
              <a:custGeom>
                <a:avLst/>
                <a:gdLst>
                  <a:gd name="T0" fmla="*/ 2 w 199"/>
                  <a:gd name="T1" fmla="*/ 11 h 59"/>
                  <a:gd name="T2" fmla="*/ 194 w 199"/>
                  <a:gd name="T3" fmla="*/ 59 h 59"/>
                  <a:gd name="T4" fmla="*/ 199 w 199"/>
                  <a:gd name="T5" fmla="*/ 49 h 59"/>
                  <a:gd name="T6" fmla="*/ 3 w 199"/>
                  <a:gd name="T7" fmla="*/ 0 h 59"/>
                  <a:gd name="T8" fmla="*/ 2 w 199"/>
                  <a:gd name="T9" fmla="*/ 11 h 59"/>
                </a:gdLst>
                <a:ahLst/>
                <a:cxnLst>
                  <a:cxn ang="0">
                    <a:pos x="T0" y="T1"/>
                  </a:cxn>
                  <a:cxn ang="0">
                    <a:pos x="T2" y="T3"/>
                  </a:cxn>
                  <a:cxn ang="0">
                    <a:pos x="T4" y="T5"/>
                  </a:cxn>
                  <a:cxn ang="0">
                    <a:pos x="T6" y="T7"/>
                  </a:cxn>
                  <a:cxn ang="0">
                    <a:pos x="T8" y="T9"/>
                  </a:cxn>
                </a:cxnLst>
                <a:rect l="0" t="0" r="r" b="b"/>
                <a:pathLst>
                  <a:path w="199" h="59">
                    <a:moveTo>
                      <a:pt x="2" y="11"/>
                    </a:moveTo>
                    <a:cubicBezTo>
                      <a:pt x="194" y="59"/>
                      <a:pt x="194" y="59"/>
                      <a:pt x="194" y="59"/>
                    </a:cubicBezTo>
                    <a:cubicBezTo>
                      <a:pt x="196" y="56"/>
                      <a:pt x="198" y="53"/>
                      <a:pt x="199" y="49"/>
                    </a:cubicBezTo>
                    <a:cubicBezTo>
                      <a:pt x="3" y="0"/>
                      <a:pt x="3" y="0"/>
                      <a:pt x="3" y="0"/>
                    </a:cubicBezTo>
                    <a:cubicBezTo>
                      <a:pt x="0" y="6"/>
                      <a:pt x="2" y="11"/>
                      <a:pt x="2" y="11"/>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89" name="Freeform 109">
                <a:extLst>
                  <a:ext uri="{FF2B5EF4-FFF2-40B4-BE49-F238E27FC236}">
                    <a16:creationId xmlns:a16="http://schemas.microsoft.com/office/drawing/2014/main" id="{1C1D6F17-C67D-421F-A008-172ACA06FC02}"/>
                  </a:ext>
                </a:extLst>
              </p:cNvPr>
              <p:cNvSpPr>
                <a:spLocks/>
              </p:cNvSpPr>
              <p:nvPr/>
            </p:nvSpPr>
            <p:spPr bwMode="auto">
              <a:xfrm>
                <a:off x="5597" y="3474"/>
                <a:ext cx="63" cy="115"/>
              </a:xfrm>
              <a:custGeom>
                <a:avLst/>
                <a:gdLst>
                  <a:gd name="T0" fmla="*/ 6 w 39"/>
                  <a:gd name="T1" fmla="*/ 71 h 72"/>
                  <a:gd name="T2" fmla="*/ 11 w 39"/>
                  <a:gd name="T3" fmla="*/ 72 h 72"/>
                  <a:gd name="T4" fmla="*/ 9 w 39"/>
                  <a:gd name="T5" fmla="*/ 39 h 72"/>
                  <a:gd name="T6" fmla="*/ 38 w 39"/>
                  <a:gd name="T7" fmla="*/ 5 h 72"/>
                  <a:gd name="T8" fmla="*/ 39 w 39"/>
                  <a:gd name="T9" fmla="*/ 0 h 72"/>
                  <a:gd name="T10" fmla="*/ 4 w 39"/>
                  <a:gd name="T11" fmla="*/ 37 h 72"/>
                  <a:gd name="T12" fmla="*/ 6 w 39"/>
                  <a:gd name="T13" fmla="*/ 71 h 72"/>
                </a:gdLst>
                <a:ahLst/>
                <a:cxnLst>
                  <a:cxn ang="0">
                    <a:pos x="T0" y="T1"/>
                  </a:cxn>
                  <a:cxn ang="0">
                    <a:pos x="T2" y="T3"/>
                  </a:cxn>
                  <a:cxn ang="0">
                    <a:pos x="T4" y="T5"/>
                  </a:cxn>
                  <a:cxn ang="0">
                    <a:pos x="T6" y="T7"/>
                  </a:cxn>
                  <a:cxn ang="0">
                    <a:pos x="T8" y="T9"/>
                  </a:cxn>
                  <a:cxn ang="0">
                    <a:pos x="T10" y="T11"/>
                  </a:cxn>
                  <a:cxn ang="0">
                    <a:pos x="T12" y="T13"/>
                  </a:cxn>
                </a:cxnLst>
                <a:rect l="0" t="0" r="r" b="b"/>
                <a:pathLst>
                  <a:path w="39" h="72">
                    <a:moveTo>
                      <a:pt x="6" y="71"/>
                    </a:moveTo>
                    <a:cubicBezTo>
                      <a:pt x="11" y="72"/>
                      <a:pt x="11" y="72"/>
                      <a:pt x="11" y="72"/>
                    </a:cubicBezTo>
                    <a:cubicBezTo>
                      <a:pt x="7" y="64"/>
                      <a:pt x="4" y="53"/>
                      <a:pt x="9" y="39"/>
                    </a:cubicBezTo>
                    <a:cubicBezTo>
                      <a:pt x="14" y="20"/>
                      <a:pt x="29" y="10"/>
                      <a:pt x="38" y="5"/>
                    </a:cubicBezTo>
                    <a:cubicBezTo>
                      <a:pt x="39" y="3"/>
                      <a:pt x="39" y="2"/>
                      <a:pt x="39" y="0"/>
                    </a:cubicBezTo>
                    <a:cubicBezTo>
                      <a:pt x="29" y="4"/>
                      <a:pt x="11" y="15"/>
                      <a:pt x="4" y="37"/>
                    </a:cubicBezTo>
                    <a:cubicBezTo>
                      <a:pt x="0" y="51"/>
                      <a:pt x="2" y="62"/>
                      <a:pt x="6" y="71"/>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0" name="Freeform 110">
                <a:extLst>
                  <a:ext uri="{FF2B5EF4-FFF2-40B4-BE49-F238E27FC236}">
                    <a16:creationId xmlns:a16="http://schemas.microsoft.com/office/drawing/2014/main" id="{88AA6121-5D14-48DE-82FE-F182DD90CE86}"/>
                  </a:ext>
                </a:extLst>
              </p:cNvPr>
              <p:cNvSpPr>
                <a:spLocks/>
              </p:cNvSpPr>
              <p:nvPr/>
            </p:nvSpPr>
            <p:spPr bwMode="auto">
              <a:xfrm>
                <a:off x="5499" y="3438"/>
                <a:ext cx="28" cy="22"/>
              </a:xfrm>
              <a:custGeom>
                <a:avLst/>
                <a:gdLst>
                  <a:gd name="T0" fmla="*/ 14 w 18"/>
                  <a:gd name="T1" fmla="*/ 13 h 14"/>
                  <a:gd name="T2" fmla="*/ 18 w 18"/>
                  <a:gd name="T3" fmla="*/ 12 h 14"/>
                  <a:gd name="T4" fmla="*/ 16 w 18"/>
                  <a:gd name="T5" fmla="*/ 7 h 14"/>
                  <a:gd name="T6" fmla="*/ 5 w 18"/>
                  <a:gd name="T7" fmla="*/ 1 h 14"/>
                  <a:gd name="T8" fmla="*/ 1 w 18"/>
                  <a:gd name="T9" fmla="*/ 3 h 14"/>
                  <a:gd name="T10" fmla="*/ 2 w 18"/>
                  <a:gd name="T11" fmla="*/ 7 h 14"/>
                  <a:gd name="T12" fmla="*/ 13 w 18"/>
                  <a:gd name="T13" fmla="*/ 13 h 14"/>
                  <a:gd name="T14" fmla="*/ 14 w 18"/>
                  <a:gd name="T15" fmla="*/ 13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4">
                    <a:moveTo>
                      <a:pt x="14" y="13"/>
                    </a:moveTo>
                    <a:cubicBezTo>
                      <a:pt x="15" y="14"/>
                      <a:pt x="17" y="13"/>
                      <a:pt x="18" y="12"/>
                    </a:cubicBezTo>
                    <a:cubicBezTo>
                      <a:pt x="18" y="10"/>
                      <a:pt x="18" y="8"/>
                      <a:pt x="16" y="7"/>
                    </a:cubicBezTo>
                    <a:cubicBezTo>
                      <a:pt x="5" y="1"/>
                      <a:pt x="5" y="1"/>
                      <a:pt x="5" y="1"/>
                    </a:cubicBezTo>
                    <a:cubicBezTo>
                      <a:pt x="3" y="0"/>
                      <a:pt x="1" y="1"/>
                      <a:pt x="1" y="3"/>
                    </a:cubicBezTo>
                    <a:cubicBezTo>
                      <a:pt x="0" y="4"/>
                      <a:pt x="0" y="6"/>
                      <a:pt x="2" y="7"/>
                    </a:cubicBezTo>
                    <a:cubicBezTo>
                      <a:pt x="13" y="13"/>
                      <a:pt x="13" y="13"/>
                      <a:pt x="13" y="13"/>
                    </a:cubicBezTo>
                    <a:lnTo>
                      <a:pt x="14"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1" name="Freeform 111">
                <a:extLst>
                  <a:ext uri="{FF2B5EF4-FFF2-40B4-BE49-F238E27FC236}">
                    <a16:creationId xmlns:a16="http://schemas.microsoft.com/office/drawing/2014/main" id="{5BE649B0-572F-4F7F-9687-04CA4DE61B3B}"/>
                  </a:ext>
                </a:extLst>
              </p:cNvPr>
              <p:cNvSpPr>
                <a:spLocks/>
              </p:cNvSpPr>
              <p:nvPr/>
            </p:nvSpPr>
            <p:spPr bwMode="auto">
              <a:xfrm>
                <a:off x="5516" y="3426"/>
                <a:ext cx="30" cy="21"/>
              </a:xfrm>
              <a:custGeom>
                <a:avLst/>
                <a:gdLst>
                  <a:gd name="T0" fmla="*/ 15 w 19"/>
                  <a:gd name="T1" fmla="*/ 13 h 13"/>
                  <a:gd name="T2" fmla="*/ 18 w 19"/>
                  <a:gd name="T3" fmla="*/ 11 h 13"/>
                  <a:gd name="T4" fmla="*/ 17 w 19"/>
                  <a:gd name="T5" fmla="*/ 7 h 13"/>
                  <a:gd name="T6" fmla="*/ 6 w 19"/>
                  <a:gd name="T7" fmla="*/ 1 h 13"/>
                  <a:gd name="T8" fmla="*/ 1 w 19"/>
                  <a:gd name="T9" fmla="*/ 2 h 13"/>
                  <a:gd name="T10" fmla="*/ 3 w 19"/>
                  <a:gd name="T11" fmla="*/ 6 h 13"/>
                  <a:gd name="T12" fmla="*/ 14 w 19"/>
                  <a:gd name="T13" fmla="*/ 12 h 13"/>
                  <a:gd name="T14" fmla="*/ 15 w 19"/>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3">
                    <a:moveTo>
                      <a:pt x="15" y="13"/>
                    </a:moveTo>
                    <a:cubicBezTo>
                      <a:pt x="16" y="13"/>
                      <a:pt x="17" y="12"/>
                      <a:pt x="18" y="11"/>
                    </a:cubicBezTo>
                    <a:cubicBezTo>
                      <a:pt x="19" y="9"/>
                      <a:pt x="18" y="7"/>
                      <a:pt x="17" y="7"/>
                    </a:cubicBezTo>
                    <a:cubicBezTo>
                      <a:pt x="6" y="1"/>
                      <a:pt x="6" y="1"/>
                      <a:pt x="6" y="1"/>
                    </a:cubicBezTo>
                    <a:cubicBezTo>
                      <a:pt x="4" y="0"/>
                      <a:pt x="2" y="0"/>
                      <a:pt x="1" y="2"/>
                    </a:cubicBezTo>
                    <a:cubicBezTo>
                      <a:pt x="0" y="4"/>
                      <a:pt x="1" y="5"/>
                      <a:pt x="3" y="6"/>
                    </a:cubicBezTo>
                    <a:cubicBezTo>
                      <a:pt x="14" y="12"/>
                      <a:pt x="14" y="12"/>
                      <a:pt x="14" y="12"/>
                    </a:cubicBezTo>
                    <a:lnTo>
                      <a:pt x="15"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2" name="Freeform 112">
                <a:extLst>
                  <a:ext uri="{FF2B5EF4-FFF2-40B4-BE49-F238E27FC236}">
                    <a16:creationId xmlns:a16="http://schemas.microsoft.com/office/drawing/2014/main" id="{EDF67C3F-8DF6-4C42-92EA-2E010ECB590A}"/>
                  </a:ext>
                </a:extLst>
              </p:cNvPr>
              <p:cNvSpPr>
                <a:spLocks/>
              </p:cNvSpPr>
              <p:nvPr/>
            </p:nvSpPr>
            <p:spPr bwMode="auto">
              <a:xfrm>
                <a:off x="5476" y="3444"/>
                <a:ext cx="31" cy="22"/>
              </a:xfrm>
              <a:custGeom>
                <a:avLst/>
                <a:gdLst>
                  <a:gd name="T0" fmla="*/ 14 w 19"/>
                  <a:gd name="T1" fmla="*/ 13 h 14"/>
                  <a:gd name="T2" fmla="*/ 18 w 19"/>
                  <a:gd name="T3" fmla="*/ 12 h 14"/>
                  <a:gd name="T4" fmla="*/ 17 w 19"/>
                  <a:gd name="T5" fmla="*/ 7 h 14"/>
                  <a:gd name="T6" fmla="*/ 5 w 19"/>
                  <a:gd name="T7" fmla="*/ 1 h 14"/>
                  <a:gd name="T8" fmla="*/ 1 w 19"/>
                  <a:gd name="T9" fmla="*/ 3 h 14"/>
                  <a:gd name="T10" fmla="*/ 2 w 19"/>
                  <a:gd name="T11" fmla="*/ 7 h 14"/>
                  <a:gd name="T12" fmla="*/ 14 w 19"/>
                  <a:gd name="T13" fmla="*/ 13 h 14"/>
                </a:gdLst>
                <a:ahLst/>
                <a:cxnLst>
                  <a:cxn ang="0">
                    <a:pos x="T0" y="T1"/>
                  </a:cxn>
                  <a:cxn ang="0">
                    <a:pos x="T2" y="T3"/>
                  </a:cxn>
                  <a:cxn ang="0">
                    <a:pos x="T4" y="T5"/>
                  </a:cxn>
                  <a:cxn ang="0">
                    <a:pos x="T6" y="T7"/>
                  </a:cxn>
                  <a:cxn ang="0">
                    <a:pos x="T8" y="T9"/>
                  </a:cxn>
                  <a:cxn ang="0">
                    <a:pos x="T10" y="T11"/>
                  </a:cxn>
                  <a:cxn ang="0">
                    <a:pos x="T12" y="T13"/>
                  </a:cxn>
                </a:cxnLst>
                <a:rect l="0" t="0" r="r" b="b"/>
                <a:pathLst>
                  <a:path w="19" h="14">
                    <a:moveTo>
                      <a:pt x="14" y="13"/>
                    </a:moveTo>
                    <a:cubicBezTo>
                      <a:pt x="16" y="14"/>
                      <a:pt x="17" y="13"/>
                      <a:pt x="18" y="12"/>
                    </a:cubicBezTo>
                    <a:cubicBezTo>
                      <a:pt x="19" y="10"/>
                      <a:pt x="18" y="8"/>
                      <a:pt x="17" y="7"/>
                    </a:cubicBezTo>
                    <a:cubicBezTo>
                      <a:pt x="5" y="1"/>
                      <a:pt x="5" y="1"/>
                      <a:pt x="5" y="1"/>
                    </a:cubicBezTo>
                    <a:cubicBezTo>
                      <a:pt x="4" y="0"/>
                      <a:pt x="2" y="1"/>
                      <a:pt x="1" y="3"/>
                    </a:cubicBezTo>
                    <a:cubicBezTo>
                      <a:pt x="0" y="4"/>
                      <a:pt x="1" y="6"/>
                      <a:pt x="2" y="7"/>
                    </a:cubicBezTo>
                    <a:cubicBezTo>
                      <a:pt x="14" y="13"/>
                      <a:pt x="14" y="13"/>
                      <a:pt x="14"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3" name="Freeform 113">
                <a:extLst>
                  <a:ext uri="{FF2B5EF4-FFF2-40B4-BE49-F238E27FC236}">
                    <a16:creationId xmlns:a16="http://schemas.microsoft.com/office/drawing/2014/main" id="{1CB0E797-9014-475C-8DFC-8D839FD6B6B9}"/>
                  </a:ext>
                </a:extLst>
              </p:cNvPr>
              <p:cNvSpPr>
                <a:spLocks/>
              </p:cNvSpPr>
              <p:nvPr/>
            </p:nvSpPr>
            <p:spPr bwMode="auto">
              <a:xfrm>
                <a:off x="5454" y="3450"/>
                <a:ext cx="30" cy="21"/>
              </a:xfrm>
              <a:custGeom>
                <a:avLst/>
                <a:gdLst>
                  <a:gd name="T0" fmla="*/ 15 w 19"/>
                  <a:gd name="T1" fmla="*/ 13 h 13"/>
                  <a:gd name="T2" fmla="*/ 18 w 19"/>
                  <a:gd name="T3" fmla="*/ 11 h 13"/>
                  <a:gd name="T4" fmla="*/ 17 w 19"/>
                  <a:gd name="T5" fmla="*/ 7 h 13"/>
                  <a:gd name="T6" fmla="*/ 6 w 19"/>
                  <a:gd name="T7" fmla="*/ 1 h 13"/>
                  <a:gd name="T8" fmla="*/ 1 w 19"/>
                  <a:gd name="T9" fmla="*/ 2 h 13"/>
                  <a:gd name="T10" fmla="*/ 3 w 19"/>
                  <a:gd name="T11" fmla="*/ 7 h 13"/>
                  <a:gd name="T12" fmla="*/ 14 w 19"/>
                  <a:gd name="T13" fmla="*/ 13 h 13"/>
                  <a:gd name="T14" fmla="*/ 15 w 19"/>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3">
                    <a:moveTo>
                      <a:pt x="15" y="13"/>
                    </a:moveTo>
                    <a:cubicBezTo>
                      <a:pt x="16" y="13"/>
                      <a:pt x="18" y="13"/>
                      <a:pt x="18" y="11"/>
                    </a:cubicBezTo>
                    <a:cubicBezTo>
                      <a:pt x="19" y="10"/>
                      <a:pt x="19" y="8"/>
                      <a:pt x="17" y="7"/>
                    </a:cubicBezTo>
                    <a:cubicBezTo>
                      <a:pt x="6" y="1"/>
                      <a:pt x="6" y="1"/>
                      <a:pt x="6" y="1"/>
                    </a:cubicBezTo>
                    <a:cubicBezTo>
                      <a:pt x="4" y="0"/>
                      <a:pt x="2" y="1"/>
                      <a:pt x="1" y="2"/>
                    </a:cubicBezTo>
                    <a:cubicBezTo>
                      <a:pt x="0" y="4"/>
                      <a:pt x="1" y="6"/>
                      <a:pt x="3" y="7"/>
                    </a:cubicBezTo>
                    <a:cubicBezTo>
                      <a:pt x="14" y="13"/>
                      <a:pt x="14" y="13"/>
                      <a:pt x="14" y="13"/>
                    </a:cubicBezTo>
                    <a:lnTo>
                      <a:pt x="15"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4" name="Freeform 114">
                <a:extLst>
                  <a:ext uri="{FF2B5EF4-FFF2-40B4-BE49-F238E27FC236}">
                    <a16:creationId xmlns:a16="http://schemas.microsoft.com/office/drawing/2014/main" id="{B88B9806-4342-422D-8DA4-2D40858340DF}"/>
                  </a:ext>
                </a:extLst>
              </p:cNvPr>
              <p:cNvSpPr>
                <a:spLocks/>
              </p:cNvSpPr>
              <p:nvPr/>
            </p:nvSpPr>
            <p:spPr bwMode="auto">
              <a:xfrm>
                <a:off x="5432" y="3455"/>
                <a:ext cx="30" cy="21"/>
              </a:xfrm>
              <a:custGeom>
                <a:avLst/>
                <a:gdLst>
                  <a:gd name="T0" fmla="*/ 14 w 19"/>
                  <a:gd name="T1" fmla="*/ 13 h 13"/>
                  <a:gd name="T2" fmla="*/ 18 w 19"/>
                  <a:gd name="T3" fmla="*/ 11 h 13"/>
                  <a:gd name="T4" fmla="*/ 16 w 19"/>
                  <a:gd name="T5" fmla="*/ 7 h 13"/>
                  <a:gd name="T6" fmla="*/ 5 w 19"/>
                  <a:gd name="T7" fmla="*/ 1 h 13"/>
                  <a:gd name="T8" fmla="*/ 1 w 19"/>
                  <a:gd name="T9" fmla="*/ 2 h 13"/>
                  <a:gd name="T10" fmla="*/ 2 w 19"/>
                  <a:gd name="T11" fmla="*/ 7 h 13"/>
                  <a:gd name="T12" fmla="*/ 13 w 19"/>
                  <a:gd name="T13" fmla="*/ 13 h 13"/>
                  <a:gd name="T14" fmla="*/ 14 w 19"/>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3">
                    <a:moveTo>
                      <a:pt x="14" y="13"/>
                    </a:moveTo>
                    <a:cubicBezTo>
                      <a:pt x="15" y="13"/>
                      <a:pt x="17" y="13"/>
                      <a:pt x="18" y="11"/>
                    </a:cubicBezTo>
                    <a:cubicBezTo>
                      <a:pt x="19" y="10"/>
                      <a:pt x="18" y="8"/>
                      <a:pt x="16" y="7"/>
                    </a:cubicBezTo>
                    <a:cubicBezTo>
                      <a:pt x="5" y="1"/>
                      <a:pt x="5" y="1"/>
                      <a:pt x="5" y="1"/>
                    </a:cubicBezTo>
                    <a:cubicBezTo>
                      <a:pt x="3" y="0"/>
                      <a:pt x="1" y="1"/>
                      <a:pt x="1" y="2"/>
                    </a:cubicBezTo>
                    <a:cubicBezTo>
                      <a:pt x="0" y="4"/>
                      <a:pt x="0" y="6"/>
                      <a:pt x="2" y="7"/>
                    </a:cubicBezTo>
                    <a:cubicBezTo>
                      <a:pt x="13" y="13"/>
                      <a:pt x="13" y="13"/>
                      <a:pt x="13" y="13"/>
                    </a:cubicBezTo>
                    <a:lnTo>
                      <a:pt x="14"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5" name="Freeform 115">
                <a:extLst>
                  <a:ext uri="{FF2B5EF4-FFF2-40B4-BE49-F238E27FC236}">
                    <a16:creationId xmlns:a16="http://schemas.microsoft.com/office/drawing/2014/main" id="{B6BB77BE-5DFD-49CA-BED4-15906C5AE47C}"/>
                  </a:ext>
                </a:extLst>
              </p:cNvPr>
              <p:cNvSpPr>
                <a:spLocks/>
              </p:cNvSpPr>
              <p:nvPr/>
            </p:nvSpPr>
            <p:spPr bwMode="auto">
              <a:xfrm>
                <a:off x="5406" y="3458"/>
                <a:ext cx="31" cy="21"/>
              </a:xfrm>
              <a:custGeom>
                <a:avLst/>
                <a:gdLst>
                  <a:gd name="T0" fmla="*/ 15 w 19"/>
                  <a:gd name="T1" fmla="*/ 13 h 13"/>
                  <a:gd name="T2" fmla="*/ 18 w 19"/>
                  <a:gd name="T3" fmla="*/ 11 h 13"/>
                  <a:gd name="T4" fmla="*/ 17 w 19"/>
                  <a:gd name="T5" fmla="*/ 7 h 13"/>
                  <a:gd name="T6" fmla="*/ 6 w 19"/>
                  <a:gd name="T7" fmla="*/ 1 h 13"/>
                  <a:gd name="T8" fmla="*/ 1 w 19"/>
                  <a:gd name="T9" fmla="*/ 2 h 13"/>
                  <a:gd name="T10" fmla="*/ 3 w 19"/>
                  <a:gd name="T11" fmla="*/ 6 h 13"/>
                  <a:gd name="T12" fmla="*/ 14 w 19"/>
                  <a:gd name="T13" fmla="*/ 12 h 13"/>
                  <a:gd name="T14" fmla="*/ 15 w 19"/>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3">
                    <a:moveTo>
                      <a:pt x="15" y="13"/>
                    </a:moveTo>
                    <a:cubicBezTo>
                      <a:pt x="16" y="13"/>
                      <a:pt x="17" y="12"/>
                      <a:pt x="18" y="11"/>
                    </a:cubicBezTo>
                    <a:cubicBezTo>
                      <a:pt x="19" y="9"/>
                      <a:pt x="18" y="7"/>
                      <a:pt x="17" y="7"/>
                    </a:cubicBezTo>
                    <a:cubicBezTo>
                      <a:pt x="6" y="1"/>
                      <a:pt x="6" y="1"/>
                      <a:pt x="6" y="1"/>
                    </a:cubicBezTo>
                    <a:cubicBezTo>
                      <a:pt x="4" y="0"/>
                      <a:pt x="2" y="0"/>
                      <a:pt x="1" y="2"/>
                    </a:cubicBezTo>
                    <a:cubicBezTo>
                      <a:pt x="0" y="4"/>
                      <a:pt x="1" y="6"/>
                      <a:pt x="3" y="6"/>
                    </a:cubicBezTo>
                    <a:cubicBezTo>
                      <a:pt x="14" y="12"/>
                      <a:pt x="14" y="12"/>
                      <a:pt x="14" y="12"/>
                    </a:cubicBezTo>
                    <a:lnTo>
                      <a:pt x="15"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6" name="Freeform 116">
                <a:extLst>
                  <a:ext uri="{FF2B5EF4-FFF2-40B4-BE49-F238E27FC236}">
                    <a16:creationId xmlns:a16="http://schemas.microsoft.com/office/drawing/2014/main" id="{6E0D0D43-16A8-4522-8C3C-A58785BDAF81}"/>
                  </a:ext>
                </a:extLst>
              </p:cNvPr>
              <p:cNvSpPr>
                <a:spLocks/>
              </p:cNvSpPr>
              <p:nvPr/>
            </p:nvSpPr>
            <p:spPr bwMode="auto">
              <a:xfrm>
                <a:off x="5562" y="2196"/>
                <a:ext cx="316" cy="1195"/>
              </a:xfrm>
              <a:custGeom>
                <a:avLst/>
                <a:gdLst>
                  <a:gd name="T0" fmla="*/ 0 w 198"/>
                  <a:gd name="T1" fmla="*/ 743 h 751"/>
                  <a:gd name="T2" fmla="*/ 75 w 198"/>
                  <a:gd name="T3" fmla="*/ 751 h 751"/>
                  <a:gd name="T4" fmla="*/ 117 w 198"/>
                  <a:gd name="T5" fmla="*/ 434 h 751"/>
                  <a:gd name="T6" fmla="*/ 187 w 198"/>
                  <a:gd name="T7" fmla="*/ 77 h 751"/>
                  <a:gd name="T8" fmla="*/ 198 w 198"/>
                  <a:gd name="T9" fmla="*/ 25 h 751"/>
                  <a:gd name="T10" fmla="*/ 96 w 198"/>
                  <a:gd name="T11" fmla="*/ 16 h 751"/>
                  <a:gd name="T12" fmla="*/ 90 w 198"/>
                  <a:gd name="T13" fmla="*/ 13 h 751"/>
                  <a:gd name="T14" fmla="*/ 87 w 198"/>
                  <a:gd name="T15" fmla="*/ 11 h 751"/>
                  <a:gd name="T16" fmla="*/ 81 w 198"/>
                  <a:gd name="T17" fmla="*/ 8 h 751"/>
                  <a:gd name="T18" fmla="*/ 67 w 198"/>
                  <a:gd name="T19" fmla="*/ 0 h 751"/>
                  <a:gd name="T20" fmla="*/ 66 w 198"/>
                  <a:gd name="T21" fmla="*/ 6 h 751"/>
                  <a:gd name="T22" fmla="*/ 63 w 198"/>
                  <a:gd name="T23" fmla="*/ 20 h 751"/>
                  <a:gd name="T24" fmla="*/ 62 w 198"/>
                  <a:gd name="T25" fmla="*/ 27 h 751"/>
                  <a:gd name="T26" fmla="*/ 62 w 198"/>
                  <a:gd name="T27" fmla="*/ 28 h 751"/>
                  <a:gd name="T28" fmla="*/ 60 w 198"/>
                  <a:gd name="T29" fmla="*/ 34 h 751"/>
                  <a:gd name="T30" fmla="*/ 6 w 198"/>
                  <a:gd name="T31" fmla="*/ 403 h 751"/>
                  <a:gd name="T32" fmla="*/ 6 w 198"/>
                  <a:gd name="T33" fmla="*/ 404 h 751"/>
                  <a:gd name="T34" fmla="*/ 6 w 198"/>
                  <a:gd name="T35" fmla="*/ 411 h 751"/>
                  <a:gd name="T36" fmla="*/ 0 w 198"/>
                  <a:gd name="T37" fmla="*/ 743 h 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98" h="751">
                    <a:moveTo>
                      <a:pt x="0" y="743"/>
                    </a:moveTo>
                    <a:cubicBezTo>
                      <a:pt x="75" y="751"/>
                      <a:pt x="75" y="751"/>
                      <a:pt x="75" y="751"/>
                    </a:cubicBezTo>
                    <a:cubicBezTo>
                      <a:pt x="75" y="751"/>
                      <a:pt x="122" y="495"/>
                      <a:pt x="117" y="434"/>
                    </a:cubicBezTo>
                    <a:cubicBezTo>
                      <a:pt x="187" y="77"/>
                      <a:pt x="187" y="77"/>
                      <a:pt x="187" y="77"/>
                    </a:cubicBezTo>
                    <a:cubicBezTo>
                      <a:pt x="198" y="25"/>
                      <a:pt x="198" y="25"/>
                      <a:pt x="198" y="25"/>
                    </a:cubicBezTo>
                    <a:cubicBezTo>
                      <a:pt x="96" y="16"/>
                      <a:pt x="96" y="16"/>
                      <a:pt x="96" y="16"/>
                    </a:cubicBezTo>
                    <a:cubicBezTo>
                      <a:pt x="90" y="13"/>
                      <a:pt x="90" y="13"/>
                      <a:pt x="90" y="13"/>
                    </a:cubicBezTo>
                    <a:cubicBezTo>
                      <a:pt x="87" y="11"/>
                      <a:pt x="87" y="11"/>
                      <a:pt x="87" y="11"/>
                    </a:cubicBezTo>
                    <a:cubicBezTo>
                      <a:pt x="81" y="8"/>
                      <a:pt x="81" y="8"/>
                      <a:pt x="81" y="8"/>
                    </a:cubicBezTo>
                    <a:cubicBezTo>
                      <a:pt x="67" y="0"/>
                      <a:pt x="67" y="0"/>
                      <a:pt x="67" y="0"/>
                    </a:cubicBezTo>
                    <a:cubicBezTo>
                      <a:pt x="66" y="2"/>
                      <a:pt x="66" y="4"/>
                      <a:pt x="66" y="6"/>
                    </a:cubicBezTo>
                    <a:cubicBezTo>
                      <a:pt x="65" y="10"/>
                      <a:pt x="64" y="15"/>
                      <a:pt x="63" y="20"/>
                    </a:cubicBezTo>
                    <a:cubicBezTo>
                      <a:pt x="63" y="22"/>
                      <a:pt x="62" y="24"/>
                      <a:pt x="62" y="27"/>
                    </a:cubicBezTo>
                    <a:cubicBezTo>
                      <a:pt x="62" y="28"/>
                      <a:pt x="62" y="28"/>
                      <a:pt x="62" y="28"/>
                    </a:cubicBezTo>
                    <a:cubicBezTo>
                      <a:pt x="61" y="30"/>
                      <a:pt x="61" y="32"/>
                      <a:pt x="60" y="34"/>
                    </a:cubicBezTo>
                    <a:cubicBezTo>
                      <a:pt x="34" y="177"/>
                      <a:pt x="14" y="308"/>
                      <a:pt x="6" y="403"/>
                    </a:cubicBezTo>
                    <a:cubicBezTo>
                      <a:pt x="6" y="404"/>
                      <a:pt x="6" y="404"/>
                      <a:pt x="6" y="404"/>
                    </a:cubicBezTo>
                    <a:cubicBezTo>
                      <a:pt x="6" y="411"/>
                      <a:pt x="6" y="411"/>
                      <a:pt x="6" y="411"/>
                    </a:cubicBezTo>
                    <a:lnTo>
                      <a:pt x="0" y="743"/>
                    </a:ln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7" name="Freeform 117">
                <a:extLst>
                  <a:ext uri="{FF2B5EF4-FFF2-40B4-BE49-F238E27FC236}">
                    <a16:creationId xmlns:a16="http://schemas.microsoft.com/office/drawing/2014/main" id="{91681F88-990D-4B77-8C1E-9BFDAEF5F19F}"/>
                  </a:ext>
                </a:extLst>
              </p:cNvPr>
              <p:cNvSpPr>
                <a:spLocks/>
              </p:cNvSpPr>
              <p:nvPr/>
            </p:nvSpPr>
            <p:spPr bwMode="auto">
              <a:xfrm>
                <a:off x="5572" y="2839"/>
                <a:ext cx="59" cy="18"/>
              </a:xfrm>
              <a:custGeom>
                <a:avLst/>
                <a:gdLst>
                  <a:gd name="T0" fmla="*/ 0 w 37"/>
                  <a:gd name="T1" fmla="*/ 7 h 11"/>
                  <a:gd name="T2" fmla="*/ 34 w 37"/>
                  <a:gd name="T3" fmla="*/ 11 h 11"/>
                  <a:gd name="T4" fmla="*/ 34 w 37"/>
                  <a:gd name="T5" fmla="*/ 11 h 11"/>
                  <a:gd name="T6" fmla="*/ 37 w 37"/>
                  <a:gd name="T7" fmla="*/ 8 h 11"/>
                  <a:gd name="T8" fmla="*/ 34 w 37"/>
                  <a:gd name="T9" fmla="*/ 5 h 11"/>
                  <a:gd name="T10" fmla="*/ 34 w 37"/>
                  <a:gd name="T11" fmla="*/ 5 h 11"/>
                  <a:gd name="T12" fmla="*/ 0 w 37"/>
                  <a:gd name="T13" fmla="*/ 0 h 11"/>
                  <a:gd name="T14" fmla="*/ 0 w 37"/>
                  <a:gd name="T15" fmla="*/ 7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 h="11">
                    <a:moveTo>
                      <a:pt x="0" y="7"/>
                    </a:moveTo>
                    <a:cubicBezTo>
                      <a:pt x="14" y="11"/>
                      <a:pt x="32" y="11"/>
                      <a:pt x="34" y="11"/>
                    </a:cubicBezTo>
                    <a:cubicBezTo>
                      <a:pt x="34" y="11"/>
                      <a:pt x="34" y="11"/>
                      <a:pt x="34" y="11"/>
                    </a:cubicBezTo>
                    <a:cubicBezTo>
                      <a:pt x="35" y="11"/>
                      <a:pt x="37" y="10"/>
                      <a:pt x="37" y="8"/>
                    </a:cubicBezTo>
                    <a:cubicBezTo>
                      <a:pt x="37" y="6"/>
                      <a:pt x="35" y="5"/>
                      <a:pt x="34" y="5"/>
                    </a:cubicBezTo>
                    <a:cubicBezTo>
                      <a:pt x="34" y="5"/>
                      <a:pt x="34" y="5"/>
                      <a:pt x="34" y="5"/>
                    </a:cubicBezTo>
                    <a:cubicBezTo>
                      <a:pt x="33" y="5"/>
                      <a:pt x="14" y="5"/>
                      <a:pt x="0" y="0"/>
                    </a:cubicBezTo>
                    <a:lnTo>
                      <a:pt x="0" y="7"/>
                    </a:lnTo>
                    <a:close/>
                  </a:path>
                </a:pathLst>
              </a:custGeom>
              <a:solidFill>
                <a:srgbClr val="862A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8" name="Freeform 118">
                <a:extLst>
                  <a:ext uri="{FF2B5EF4-FFF2-40B4-BE49-F238E27FC236}">
                    <a16:creationId xmlns:a16="http://schemas.microsoft.com/office/drawing/2014/main" id="{643A856F-09F1-45C5-9A45-B82119BC158C}"/>
                  </a:ext>
                </a:extLst>
              </p:cNvPr>
              <p:cNvSpPr>
                <a:spLocks/>
              </p:cNvSpPr>
              <p:nvPr/>
            </p:nvSpPr>
            <p:spPr bwMode="auto">
              <a:xfrm>
                <a:off x="5660" y="2352"/>
                <a:ext cx="171" cy="1003"/>
              </a:xfrm>
              <a:custGeom>
                <a:avLst/>
                <a:gdLst>
                  <a:gd name="T0" fmla="*/ 0 w 108"/>
                  <a:gd name="T1" fmla="*/ 626 h 630"/>
                  <a:gd name="T2" fmla="*/ 34 w 108"/>
                  <a:gd name="T3" fmla="*/ 320 h 630"/>
                  <a:gd name="T4" fmla="*/ 34 w 108"/>
                  <a:gd name="T5" fmla="*/ 319 h 630"/>
                  <a:gd name="T6" fmla="*/ 101 w 108"/>
                  <a:gd name="T7" fmla="*/ 3 h 630"/>
                  <a:gd name="T8" fmla="*/ 104 w 108"/>
                  <a:gd name="T9" fmla="*/ 0 h 630"/>
                  <a:gd name="T10" fmla="*/ 105 w 108"/>
                  <a:gd name="T11" fmla="*/ 0 h 630"/>
                  <a:gd name="T12" fmla="*/ 107 w 108"/>
                  <a:gd name="T13" fmla="*/ 4 h 630"/>
                  <a:gd name="T14" fmla="*/ 40 w 108"/>
                  <a:gd name="T15" fmla="*/ 320 h 630"/>
                  <a:gd name="T16" fmla="*/ 6 w 108"/>
                  <a:gd name="T17" fmla="*/ 628 h 630"/>
                  <a:gd name="T18" fmla="*/ 3 w 108"/>
                  <a:gd name="T19" fmla="*/ 630 h 630"/>
                  <a:gd name="T20" fmla="*/ 3 w 108"/>
                  <a:gd name="T21" fmla="*/ 630 h 630"/>
                  <a:gd name="T22" fmla="*/ 0 w 108"/>
                  <a:gd name="T23" fmla="*/ 626 h 6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 h="630">
                    <a:moveTo>
                      <a:pt x="0" y="626"/>
                    </a:moveTo>
                    <a:cubicBezTo>
                      <a:pt x="44" y="412"/>
                      <a:pt x="34" y="321"/>
                      <a:pt x="34" y="320"/>
                    </a:cubicBezTo>
                    <a:cubicBezTo>
                      <a:pt x="34" y="319"/>
                      <a:pt x="34" y="319"/>
                      <a:pt x="34" y="319"/>
                    </a:cubicBezTo>
                    <a:cubicBezTo>
                      <a:pt x="101" y="3"/>
                      <a:pt x="101" y="3"/>
                      <a:pt x="101" y="3"/>
                    </a:cubicBezTo>
                    <a:cubicBezTo>
                      <a:pt x="101" y="1"/>
                      <a:pt x="103" y="0"/>
                      <a:pt x="104" y="0"/>
                    </a:cubicBezTo>
                    <a:cubicBezTo>
                      <a:pt x="105" y="0"/>
                      <a:pt x="105" y="0"/>
                      <a:pt x="105" y="0"/>
                    </a:cubicBezTo>
                    <a:cubicBezTo>
                      <a:pt x="106" y="0"/>
                      <a:pt x="108" y="2"/>
                      <a:pt x="107" y="4"/>
                    </a:cubicBezTo>
                    <a:cubicBezTo>
                      <a:pt x="40" y="320"/>
                      <a:pt x="40" y="320"/>
                      <a:pt x="40" y="320"/>
                    </a:cubicBezTo>
                    <a:cubicBezTo>
                      <a:pt x="41" y="328"/>
                      <a:pt x="49" y="420"/>
                      <a:pt x="6" y="628"/>
                    </a:cubicBezTo>
                    <a:cubicBezTo>
                      <a:pt x="6" y="629"/>
                      <a:pt x="5" y="630"/>
                      <a:pt x="3" y="630"/>
                    </a:cubicBezTo>
                    <a:cubicBezTo>
                      <a:pt x="3" y="630"/>
                      <a:pt x="3" y="630"/>
                      <a:pt x="3" y="630"/>
                    </a:cubicBezTo>
                    <a:cubicBezTo>
                      <a:pt x="1" y="630"/>
                      <a:pt x="0" y="628"/>
                      <a:pt x="0" y="626"/>
                    </a:cubicBezTo>
                    <a:close/>
                  </a:path>
                </a:pathLst>
              </a:custGeom>
              <a:solidFill>
                <a:srgbClr val="862A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99" name="Freeform 119">
                <a:extLst>
                  <a:ext uri="{FF2B5EF4-FFF2-40B4-BE49-F238E27FC236}">
                    <a16:creationId xmlns:a16="http://schemas.microsoft.com/office/drawing/2014/main" id="{B5985820-4FE3-4830-822C-D6B74AC8B8CD}"/>
                  </a:ext>
                </a:extLst>
              </p:cNvPr>
              <p:cNvSpPr>
                <a:spLocks/>
              </p:cNvSpPr>
              <p:nvPr/>
            </p:nvSpPr>
            <p:spPr bwMode="auto">
              <a:xfrm>
                <a:off x="5655" y="2120"/>
                <a:ext cx="89" cy="125"/>
              </a:xfrm>
              <a:custGeom>
                <a:avLst/>
                <a:gdLst>
                  <a:gd name="T0" fmla="*/ 0 w 56"/>
                  <a:gd name="T1" fmla="*/ 79 h 79"/>
                  <a:gd name="T2" fmla="*/ 1 w 56"/>
                  <a:gd name="T3" fmla="*/ 79 h 79"/>
                  <a:gd name="T4" fmla="*/ 14 w 56"/>
                  <a:gd name="T5" fmla="*/ 73 h 79"/>
                  <a:gd name="T6" fmla="*/ 17 w 56"/>
                  <a:gd name="T7" fmla="*/ 70 h 79"/>
                  <a:gd name="T8" fmla="*/ 28 w 56"/>
                  <a:gd name="T9" fmla="*/ 60 h 79"/>
                  <a:gd name="T10" fmla="*/ 56 w 56"/>
                  <a:gd name="T11" fmla="*/ 4 h 79"/>
                  <a:gd name="T12" fmla="*/ 53 w 56"/>
                  <a:gd name="T13" fmla="*/ 0 h 79"/>
                  <a:gd name="T14" fmla="*/ 50 w 56"/>
                  <a:gd name="T15" fmla="*/ 3 h 79"/>
                  <a:gd name="T16" fmla="*/ 22 w 56"/>
                  <a:gd name="T17" fmla="*/ 58 h 79"/>
                  <a:gd name="T18" fmla="*/ 12 w 56"/>
                  <a:gd name="T19" fmla="*/ 66 h 79"/>
                  <a:gd name="T20" fmla="*/ 11 w 56"/>
                  <a:gd name="T21" fmla="*/ 67 h 79"/>
                  <a:gd name="T22" fmla="*/ 1 w 56"/>
                  <a:gd name="T23" fmla="*/ 73 h 79"/>
                  <a:gd name="T24" fmla="*/ 0 w 56"/>
                  <a:gd name="T25" fmla="*/ 7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6" h="79">
                    <a:moveTo>
                      <a:pt x="0" y="79"/>
                    </a:moveTo>
                    <a:cubicBezTo>
                      <a:pt x="1" y="79"/>
                      <a:pt x="1" y="79"/>
                      <a:pt x="1" y="79"/>
                    </a:cubicBezTo>
                    <a:cubicBezTo>
                      <a:pt x="5" y="78"/>
                      <a:pt x="10" y="75"/>
                      <a:pt x="14" y="73"/>
                    </a:cubicBezTo>
                    <a:cubicBezTo>
                      <a:pt x="15" y="72"/>
                      <a:pt x="16" y="71"/>
                      <a:pt x="17" y="70"/>
                    </a:cubicBezTo>
                    <a:cubicBezTo>
                      <a:pt x="22" y="67"/>
                      <a:pt x="25" y="64"/>
                      <a:pt x="28" y="60"/>
                    </a:cubicBezTo>
                    <a:cubicBezTo>
                      <a:pt x="49" y="38"/>
                      <a:pt x="55" y="6"/>
                      <a:pt x="56" y="4"/>
                    </a:cubicBezTo>
                    <a:cubicBezTo>
                      <a:pt x="56" y="2"/>
                      <a:pt x="55" y="1"/>
                      <a:pt x="53" y="0"/>
                    </a:cubicBezTo>
                    <a:cubicBezTo>
                      <a:pt x="51" y="0"/>
                      <a:pt x="50" y="1"/>
                      <a:pt x="50" y="3"/>
                    </a:cubicBezTo>
                    <a:cubicBezTo>
                      <a:pt x="49" y="3"/>
                      <a:pt x="43" y="36"/>
                      <a:pt x="22" y="58"/>
                    </a:cubicBezTo>
                    <a:cubicBezTo>
                      <a:pt x="19" y="61"/>
                      <a:pt x="16" y="64"/>
                      <a:pt x="12" y="66"/>
                    </a:cubicBezTo>
                    <a:cubicBezTo>
                      <a:pt x="12" y="67"/>
                      <a:pt x="11" y="67"/>
                      <a:pt x="11" y="67"/>
                    </a:cubicBezTo>
                    <a:cubicBezTo>
                      <a:pt x="7" y="69"/>
                      <a:pt x="4" y="71"/>
                      <a:pt x="1" y="73"/>
                    </a:cubicBezTo>
                    <a:cubicBezTo>
                      <a:pt x="0" y="75"/>
                      <a:pt x="0" y="77"/>
                      <a:pt x="0" y="79"/>
                    </a:cubicBezTo>
                    <a:close/>
                  </a:path>
                </a:pathLst>
              </a:custGeom>
              <a:solidFill>
                <a:srgbClr val="862A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0" name="Freeform 120">
                <a:extLst>
                  <a:ext uri="{FF2B5EF4-FFF2-40B4-BE49-F238E27FC236}">
                    <a16:creationId xmlns:a16="http://schemas.microsoft.com/office/drawing/2014/main" id="{1752F1F0-FE52-42D5-89F5-AEBD66F5F40E}"/>
                  </a:ext>
                </a:extLst>
              </p:cNvPr>
              <p:cNvSpPr>
                <a:spLocks/>
              </p:cNvSpPr>
              <p:nvPr/>
            </p:nvSpPr>
            <p:spPr bwMode="auto">
              <a:xfrm>
                <a:off x="5825" y="2096"/>
                <a:ext cx="24" cy="221"/>
              </a:xfrm>
              <a:custGeom>
                <a:avLst/>
                <a:gdLst>
                  <a:gd name="T0" fmla="*/ 0 w 15"/>
                  <a:gd name="T1" fmla="*/ 137 h 139"/>
                  <a:gd name="T2" fmla="*/ 2 w 15"/>
                  <a:gd name="T3" fmla="*/ 139 h 139"/>
                  <a:gd name="T4" fmla="*/ 2 w 15"/>
                  <a:gd name="T5" fmla="*/ 139 h 139"/>
                  <a:gd name="T6" fmla="*/ 5 w 15"/>
                  <a:gd name="T7" fmla="*/ 137 h 139"/>
                  <a:gd name="T8" fmla="*/ 7 w 15"/>
                  <a:gd name="T9" fmla="*/ 108 h 139"/>
                  <a:gd name="T10" fmla="*/ 7 w 15"/>
                  <a:gd name="T11" fmla="*/ 103 h 139"/>
                  <a:gd name="T12" fmla="*/ 14 w 15"/>
                  <a:gd name="T13" fmla="*/ 18 h 139"/>
                  <a:gd name="T14" fmla="*/ 14 w 15"/>
                  <a:gd name="T15" fmla="*/ 13 h 139"/>
                  <a:gd name="T16" fmla="*/ 15 w 15"/>
                  <a:gd name="T17" fmla="*/ 1 h 139"/>
                  <a:gd name="T18" fmla="*/ 10 w 15"/>
                  <a:gd name="T19" fmla="*/ 0 h 139"/>
                  <a:gd name="T20" fmla="*/ 9 w 15"/>
                  <a:gd name="T21" fmla="*/ 13 h 139"/>
                  <a:gd name="T22" fmla="*/ 8 w 15"/>
                  <a:gd name="T23" fmla="*/ 18 h 139"/>
                  <a:gd name="T24" fmla="*/ 2 w 15"/>
                  <a:gd name="T25" fmla="*/ 102 h 139"/>
                  <a:gd name="T26" fmla="*/ 2 w 15"/>
                  <a:gd name="T27" fmla="*/ 107 h 139"/>
                  <a:gd name="T28" fmla="*/ 0 w 15"/>
                  <a:gd name="T29" fmla="*/ 137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139">
                    <a:moveTo>
                      <a:pt x="0" y="137"/>
                    </a:moveTo>
                    <a:cubicBezTo>
                      <a:pt x="0" y="138"/>
                      <a:pt x="1" y="139"/>
                      <a:pt x="2" y="139"/>
                    </a:cubicBezTo>
                    <a:cubicBezTo>
                      <a:pt x="2" y="139"/>
                      <a:pt x="2" y="139"/>
                      <a:pt x="2" y="139"/>
                    </a:cubicBezTo>
                    <a:cubicBezTo>
                      <a:pt x="4" y="139"/>
                      <a:pt x="5" y="138"/>
                      <a:pt x="5" y="137"/>
                    </a:cubicBezTo>
                    <a:cubicBezTo>
                      <a:pt x="6" y="127"/>
                      <a:pt x="6" y="118"/>
                      <a:pt x="7" y="108"/>
                    </a:cubicBezTo>
                    <a:cubicBezTo>
                      <a:pt x="7" y="106"/>
                      <a:pt x="7" y="105"/>
                      <a:pt x="7" y="103"/>
                    </a:cubicBezTo>
                    <a:cubicBezTo>
                      <a:pt x="9" y="71"/>
                      <a:pt x="12" y="40"/>
                      <a:pt x="14" y="18"/>
                    </a:cubicBezTo>
                    <a:cubicBezTo>
                      <a:pt x="14" y="17"/>
                      <a:pt x="14" y="15"/>
                      <a:pt x="14" y="13"/>
                    </a:cubicBezTo>
                    <a:cubicBezTo>
                      <a:pt x="15" y="8"/>
                      <a:pt x="15" y="4"/>
                      <a:pt x="15" y="1"/>
                    </a:cubicBezTo>
                    <a:cubicBezTo>
                      <a:pt x="14" y="0"/>
                      <a:pt x="12" y="0"/>
                      <a:pt x="10" y="0"/>
                    </a:cubicBezTo>
                    <a:cubicBezTo>
                      <a:pt x="10" y="3"/>
                      <a:pt x="9" y="8"/>
                      <a:pt x="9" y="13"/>
                    </a:cubicBezTo>
                    <a:cubicBezTo>
                      <a:pt x="9" y="14"/>
                      <a:pt x="9" y="16"/>
                      <a:pt x="8" y="18"/>
                    </a:cubicBezTo>
                    <a:cubicBezTo>
                      <a:pt x="7" y="39"/>
                      <a:pt x="4" y="70"/>
                      <a:pt x="2" y="102"/>
                    </a:cubicBezTo>
                    <a:cubicBezTo>
                      <a:pt x="2" y="103"/>
                      <a:pt x="2" y="105"/>
                      <a:pt x="2" y="107"/>
                    </a:cubicBezTo>
                    <a:cubicBezTo>
                      <a:pt x="1" y="117"/>
                      <a:pt x="0" y="127"/>
                      <a:pt x="0" y="137"/>
                    </a:cubicBezTo>
                    <a:close/>
                  </a:path>
                </a:pathLst>
              </a:custGeom>
              <a:solidFill>
                <a:srgbClr val="862A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1" name="Freeform 121">
                <a:extLst>
                  <a:ext uri="{FF2B5EF4-FFF2-40B4-BE49-F238E27FC236}">
                    <a16:creationId xmlns:a16="http://schemas.microsoft.com/office/drawing/2014/main" id="{D7EB368F-3CA0-41F3-8D50-B52F6BE2D9AD}"/>
                  </a:ext>
                </a:extLst>
              </p:cNvPr>
              <p:cNvSpPr>
                <a:spLocks/>
              </p:cNvSpPr>
              <p:nvPr/>
            </p:nvSpPr>
            <p:spPr bwMode="auto">
              <a:xfrm>
                <a:off x="5811" y="2100"/>
                <a:ext cx="73" cy="169"/>
              </a:xfrm>
              <a:custGeom>
                <a:avLst/>
                <a:gdLst>
                  <a:gd name="T0" fmla="*/ 1 w 46"/>
                  <a:gd name="T1" fmla="*/ 100 h 106"/>
                  <a:gd name="T2" fmla="*/ 11 w 46"/>
                  <a:gd name="T3" fmla="*/ 104 h 106"/>
                  <a:gd name="T4" fmla="*/ 16 w 46"/>
                  <a:gd name="T5" fmla="*/ 105 h 106"/>
                  <a:gd name="T6" fmla="*/ 21 w 46"/>
                  <a:gd name="T7" fmla="*/ 106 h 106"/>
                  <a:gd name="T8" fmla="*/ 29 w 46"/>
                  <a:gd name="T9" fmla="*/ 104 h 106"/>
                  <a:gd name="T10" fmla="*/ 35 w 46"/>
                  <a:gd name="T11" fmla="*/ 96 h 106"/>
                  <a:gd name="T12" fmla="*/ 44 w 46"/>
                  <a:gd name="T13" fmla="*/ 18 h 106"/>
                  <a:gd name="T14" fmla="*/ 44 w 46"/>
                  <a:gd name="T15" fmla="*/ 13 h 106"/>
                  <a:gd name="T16" fmla="*/ 46 w 46"/>
                  <a:gd name="T17" fmla="*/ 1 h 106"/>
                  <a:gd name="T18" fmla="*/ 40 w 46"/>
                  <a:gd name="T19" fmla="*/ 0 h 106"/>
                  <a:gd name="T20" fmla="*/ 39 w 46"/>
                  <a:gd name="T21" fmla="*/ 12 h 106"/>
                  <a:gd name="T22" fmla="*/ 39 w 46"/>
                  <a:gd name="T23" fmla="*/ 17 h 106"/>
                  <a:gd name="T24" fmla="*/ 30 w 46"/>
                  <a:gd name="T25" fmla="*/ 95 h 106"/>
                  <a:gd name="T26" fmla="*/ 27 w 46"/>
                  <a:gd name="T27" fmla="*/ 100 h 106"/>
                  <a:gd name="T28" fmla="*/ 16 w 46"/>
                  <a:gd name="T29" fmla="*/ 100 h 106"/>
                  <a:gd name="T30" fmla="*/ 11 w 46"/>
                  <a:gd name="T31" fmla="*/ 99 h 106"/>
                  <a:gd name="T32" fmla="*/ 4 w 46"/>
                  <a:gd name="T33" fmla="*/ 96 h 106"/>
                  <a:gd name="T34" fmla="*/ 0 w 46"/>
                  <a:gd name="T35" fmla="*/ 97 h 106"/>
                  <a:gd name="T36" fmla="*/ 1 w 46"/>
                  <a:gd name="T37" fmla="*/ 10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6" h="106">
                    <a:moveTo>
                      <a:pt x="1" y="100"/>
                    </a:moveTo>
                    <a:cubicBezTo>
                      <a:pt x="2" y="101"/>
                      <a:pt x="6" y="102"/>
                      <a:pt x="11" y="104"/>
                    </a:cubicBezTo>
                    <a:cubicBezTo>
                      <a:pt x="12" y="104"/>
                      <a:pt x="14" y="105"/>
                      <a:pt x="16" y="105"/>
                    </a:cubicBezTo>
                    <a:cubicBezTo>
                      <a:pt x="17" y="105"/>
                      <a:pt x="19" y="106"/>
                      <a:pt x="21" y="106"/>
                    </a:cubicBezTo>
                    <a:cubicBezTo>
                      <a:pt x="24" y="106"/>
                      <a:pt x="27" y="106"/>
                      <a:pt x="29" y="104"/>
                    </a:cubicBezTo>
                    <a:cubicBezTo>
                      <a:pt x="33" y="103"/>
                      <a:pt x="35" y="100"/>
                      <a:pt x="35" y="96"/>
                    </a:cubicBezTo>
                    <a:cubicBezTo>
                      <a:pt x="37" y="87"/>
                      <a:pt x="41" y="46"/>
                      <a:pt x="44" y="18"/>
                    </a:cubicBezTo>
                    <a:cubicBezTo>
                      <a:pt x="44" y="16"/>
                      <a:pt x="44" y="14"/>
                      <a:pt x="44" y="13"/>
                    </a:cubicBezTo>
                    <a:cubicBezTo>
                      <a:pt x="45" y="8"/>
                      <a:pt x="45" y="4"/>
                      <a:pt x="46" y="1"/>
                    </a:cubicBezTo>
                    <a:cubicBezTo>
                      <a:pt x="44" y="0"/>
                      <a:pt x="42" y="0"/>
                      <a:pt x="40" y="0"/>
                    </a:cubicBezTo>
                    <a:cubicBezTo>
                      <a:pt x="40" y="3"/>
                      <a:pt x="40" y="8"/>
                      <a:pt x="39" y="12"/>
                    </a:cubicBezTo>
                    <a:cubicBezTo>
                      <a:pt x="39" y="14"/>
                      <a:pt x="39" y="16"/>
                      <a:pt x="39" y="17"/>
                    </a:cubicBezTo>
                    <a:cubicBezTo>
                      <a:pt x="36" y="46"/>
                      <a:pt x="32" y="86"/>
                      <a:pt x="30" y="95"/>
                    </a:cubicBezTo>
                    <a:cubicBezTo>
                      <a:pt x="30" y="98"/>
                      <a:pt x="29" y="99"/>
                      <a:pt x="27" y="100"/>
                    </a:cubicBezTo>
                    <a:cubicBezTo>
                      <a:pt x="24" y="101"/>
                      <a:pt x="20" y="101"/>
                      <a:pt x="16" y="100"/>
                    </a:cubicBezTo>
                    <a:cubicBezTo>
                      <a:pt x="14" y="100"/>
                      <a:pt x="13" y="99"/>
                      <a:pt x="11" y="99"/>
                    </a:cubicBezTo>
                    <a:cubicBezTo>
                      <a:pt x="8" y="98"/>
                      <a:pt x="5" y="97"/>
                      <a:pt x="4" y="96"/>
                    </a:cubicBezTo>
                    <a:cubicBezTo>
                      <a:pt x="2" y="95"/>
                      <a:pt x="1" y="96"/>
                      <a:pt x="0" y="97"/>
                    </a:cubicBezTo>
                    <a:cubicBezTo>
                      <a:pt x="0" y="98"/>
                      <a:pt x="0" y="100"/>
                      <a:pt x="1" y="100"/>
                    </a:cubicBezTo>
                    <a:close/>
                  </a:path>
                </a:pathLst>
              </a:custGeom>
              <a:solidFill>
                <a:srgbClr val="862A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2" name="Freeform 122">
                <a:extLst>
                  <a:ext uri="{FF2B5EF4-FFF2-40B4-BE49-F238E27FC236}">
                    <a16:creationId xmlns:a16="http://schemas.microsoft.com/office/drawing/2014/main" id="{C1F6BE93-6C49-4EB5-87CE-FF18F08BE95E}"/>
                  </a:ext>
                </a:extLst>
              </p:cNvPr>
              <p:cNvSpPr>
                <a:spLocks/>
              </p:cNvSpPr>
              <p:nvPr/>
            </p:nvSpPr>
            <p:spPr bwMode="auto">
              <a:xfrm>
                <a:off x="6419" y="3323"/>
                <a:ext cx="132" cy="137"/>
              </a:xfrm>
              <a:custGeom>
                <a:avLst/>
                <a:gdLst>
                  <a:gd name="T0" fmla="*/ 87 w 132"/>
                  <a:gd name="T1" fmla="*/ 0 h 137"/>
                  <a:gd name="T2" fmla="*/ 132 w 132"/>
                  <a:gd name="T3" fmla="*/ 70 h 137"/>
                  <a:gd name="T4" fmla="*/ 52 w 132"/>
                  <a:gd name="T5" fmla="*/ 137 h 137"/>
                  <a:gd name="T6" fmla="*/ 0 w 132"/>
                  <a:gd name="T7" fmla="*/ 62 h 137"/>
                  <a:gd name="T8" fmla="*/ 87 w 132"/>
                  <a:gd name="T9" fmla="*/ 0 h 137"/>
                </a:gdLst>
                <a:ahLst/>
                <a:cxnLst>
                  <a:cxn ang="0">
                    <a:pos x="T0" y="T1"/>
                  </a:cxn>
                  <a:cxn ang="0">
                    <a:pos x="T2" y="T3"/>
                  </a:cxn>
                  <a:cxn ang="0">
                    <a:pos x="T4" y="T5"/>
                  </a:cxn>
                  <a:cxn ang="0">
                    <a:pos x="T6" y="T7"/>
                  </a:cxn>
                  <a:cxn ang="0">
                    <a:pos x="T8" y="T9"/>
                  </a:cxn>
                </a:cxnLst>
                <a:rect l="0" t="0" r="r" b="b"/>
                <a:pathLst>
                  <a:path w="132" h="137">
                    <a:moveTo>
                      <a:pt x="87" y="0"/>
                    </a:moveTo>
                    <a:lnTo>
                      <a:pt x="132" y="70"/>
                    </a:lnTo>
                    <a:lnTo>
                      <a:pt x="52" y="137"/>
                    </a:lnTo>
                    <a:lnTo>
                      <a:pt x="0" y="62"/>
                    </a:lnTo>
                    <a:lnTo>
                      <a:pt x="87" y="0"/>
                    </a:ln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3" name="Freeform 123">
                <a:extLst>
                  <a:ext uri="{FF2B5EF4-FFF2-40B4-BE49-F238E27FC236}">
                    <a16:creationId xmlns:a16="http://schemas.microsoft.com/office/drawing/2014/main" id="{6C9D5154-9D9E-4261-A7EA-4910B44E7B3A}"/>
                  </a:ext>
                </a:extLst>
              </p:cNvPr>
              <p:cNvSpPr>
                <a:spLocks/>
              </p:cNvSpPr>
              <p:nvPr/>
            </p:nvSpPr>
            <p:spPr bwMode="auto">
              <a:xfrm>
                <a:off x="6346" y="3382"/>
                <a:ext cx="291" cy="221"/>
              </a:xfrm>
              <a:custGeom>
                <a:avLst/>
                <a:gdLst>
                  <a:gd name="T0" fmla="*/ 1 w 183"/>
                  <a:gd name="T1" fmla="*/ 139 h 139"/>
                  <a:gd name="T2" fmla="*/ 139 w 183"/>
                  <a:gd name="T3" fmla="*/ 139 h 139"/>
                  <a:gd name="T4" fmla="*/ 174 w 183"/>
                  <a:gd name="T5" fmla="*/ 78 h 139"/>
                  <a:gd name="T6" fmla="*/ 176 w 183"/>
                  <a:gd name="T7" fmla="*/ 74 h 139"/>
                  <a:gd name="T8" fmla="*/ 182 w 183"/>
                  <a:gd name="T9" fmla="*/ 52 h 139"/>
                  <a:gd name="T10" fmla="*/ 179 w 183"/>
                  <a:gd name="T11" fmla="*/ 47 h 139"/>
                  <a:gd name="T12" fmla="*/ 148 w 183"/>
                  <a:gd name="T13" fmla="*/ 20 h 139"/>
                  <a:gd name="T14" fmla="*/ 148 w 183"/>
                  <a:gd name="T15" fmla="*/ 20 h 139"/>
                  <a:gd name="T16" fmla="*/ 144 w 183"/>
                  <a:gd name="T17" fmla="*/ 17 h 139"/>
                  <a:gd name="T18" fmla="*/ 128 w 183"/>
                  <a:gd name="T19" fmla="*/ 3 h 139"/>
                  <a:gd name="T20" fmla="*/ 93 w 183"/>
                  <a:gd name="T21" fmla="*/ 42 h 139"/>
                  <a:gd name="T22" fmla="*/ 69 w 183"/>
                  <a:gd name="T23" fmla="*/ 57 h 139"/>
                  <a:gd name="T24" fmla="*/ 84 w 183"/>
                  <a:gd name="T25" fmla="*/ 83 h 139"/>
                  <a:gd name="T26" fmla="*/ 31 w 183"/>
                  <a:gd name="T27" fmla="*/ 99 h 139"/>
                  <a:gd name="T28" fmla="*/ 2 w 183"/>
                  <a:gd name="T29" fmla="*/ 129 h 139"/>
                  <a:gd name="T30" fmla="*/ 1 w 183"/>
                  <a:gd name="T31" fmla="*/ 13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 h="139">
                    <a:moveTo>
                      <a:pt x="1" y="139"/>
                    </a:moveTo>
                    <a:cubicBezTo>
                      <a:pt x="139" y="139"/>
                      <a:pt x="139" y="139"/>
                      <a:pt x="139" y="139"/>
                    </a:cubicBezTo>
                    <a:cubicBezTo>
                      <a:pt x="139" y="139"/>
                      <a:pt x="162" y="104"/>
                      <a:pt x="174" y="78"/>
                    </a:cubicBezTo>
                    <a:cubicBezTo>
                      <a:pt x="175" y="77"/>
                      <a:pt x="175" y="76"/>
                      <a:pt x="176" y="74"/>
                    </a:cubicBezTo>
                    <a:cubicBezTo>
                      <a:pt x="180" y="65"/>
                      <a:pt x="183" y="56"/>
                      <a:pt x="182" y="52"/>
                    </a:cubicBezTo>
                    <a:cubicBezTo>
                      <a:pt x="181" y="50"/>
                      <a:pt x="180" y="49"/>
                      <a:pt x="179" y="47"/>
                    </a:cubicBezTo>
                    <a:cubicBezTo>
                      <a:pt x="173" y="37"/>
                      <a:pt x="158" y="26"/>
                      <a:pt x="148" y="20"/>
                    </a:cubicBezTo>
                    <a:cubicBezTo>
                      <a:pt x="148" y="20"/>
                      <a:pt x="148" y="20"/>
                      <a:pt x="148" y="20"/>
                    </a:cubicBezTo>
                    <a:cubicBezTo>
                      <a:pt x="147" y="19"/>
                      <a:pt x="145" y="18"/>
                      <a:pt x="144" y="17"/>
                    </a:cubicBezTo>
                    <a:cubicBezTo>
                      <a:pt x="141" y="15"/>
                      <a:pt x="128" y="3"/>
                      <a:pt x="128" y="3"/>
                    </a:cubicBezTo>
                    <a:cubicBezTo>
                      <a:pt x="112" y="0"/>
                      <a:pt x="93" y="42"/>
                      <a:pt x="93" y="42"/>
                    </a:cubicBezTo>
                    <a:cubicBezTo>
                      <a:pt x="93" y="42"/>
                      <a:pt x="69" y="40"/>
                      <a:pt x="69" y="57"/>
                    </a:cubicBezTo>
                    <a:cubicBezTo>
                      <a:pt x="69" y="64"/>
                      <a:pt x="84" y="83"/>
                      <a:pt x="84" y="83"/>
                    </a:cubicBezTo>
                    <a:cubicBezTo>
                      <a:pt x="84" y="83"/>
                      <a:pt x="44" y="91"/>
                      <a:pt x="31" y="99"/>
                    </a:cubicBezTo>
                    <a:cubicBezTo>
                      <a:pt x="12" y="110"/>
                      <a:pt x="5" y="121"/>
                      <a:pt x="2" y="129"/>
                    </a:cubicBezTo>
                    <a:cubicBezTo>
                      <a:pt x="0" y="135"/>
                      <a:pt x="1" y="139"/>
                      <a:pt x="1" y="139"/>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4" name="Freeform 124">
                <a:extLst>
                  <a:ext uri="{FF2B5EF4-FFF2-40B4-BE49-F238E27FC236}">
                    <a16:creationId xmlns:a16="http://schemas.microsoft.com/office/drawing/2014/main" id="{64C1DBF0-7A6F-4853-AFA0-CDD3D934D838}"/>
                  </a:ext>
                </a:extLst>
              </p:cNvPr>
              <p:cNvSpPr>
                <a:spLocks/>
              </p:cNvSpPr>
              <p:nvPr/>
            </p:nvSpPr>
            <p:spPr bwMode="auto">
              <a:xfrm>
                <a:off x="6570" y="3409"/>
                <a:ext cx="56" cy="97"/>
              </a:xfrm>
              <a:custGeom>
                <a:avLst/>
                <a:gdLst>
                  <a:gd name="T0" fmla="*/ 9 w 35"/>
                  <a:gd name="T1" fmla="*/ 42 h 61"/>
                  <a:gd name="T2" fmla="*/ 33 w 35"/>
                  <a:gd name="T3" fmla="*/ 61 h 61"/>
                  <a:gd name="T4" fmla="*/ 35 w 35"/>
                  <a:gd name="T5" fmla="*/ 57 h 61"/>
                  <a:gd name="T6" fmla="*/ 13 w 35"/>
                  <a:gd name="T7" fmla="*/ 40 h 61"/>
                  <a:gd name="T8" fmla="*/ 7 w 35"/>
                  <a:gd name="T9" fmla="*/ 3 h 61"/>
                  <a:gd name="T10" fmla="*/ 7 w 35"/>
                  <a:gd name="T11" fmla="*/ 3 h 61"/>
                  <a:gd name="T12" fmla="*/ 3 w 35"/>
                  <a:gd name="T13" fmla="*/ 0 h 61"/>
                  <a:gd name="T14" fmla="*/ 9 w 35"/>
                  <a:gd name="T15" fmla="*/ 42 h 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61">
                    <a:moveTo>
                      <a:pt x="9" y="42"/>
                    </a:moveTo>
                    <a:cubicBezTo>
                      <a:pt x="16" y="53"/>
                      <a:pt x="25" y="58"/>
                      <a:pt x="33" y="61"/>
                    </a:cubicBezTo>
                    <a:cubicBezTo>
                      <a:pt x="34" y="60"/>
                      <a:pt x="34" y="59"/>
                      <a:pt x="35" y="57"/>
                    </a:cubicBezTo>
                    <a:cubicBezTo>
                      <a:pt x="27" y="55"/>
                      <a:pt x="19" y="50"/>
                      <a:pt x="13" y="40"/>
                    </a:cubicBezTo>
                    <a:cubicBezTo>
                      <a:pt x="5" y="26"/>
                      <a:pt x="5" y="13"/>
                      <a:pt x="7" y="3"/>
                    </a:cubicBezTo>
                    <a:cubicBezTo>
                      <a:pt x="7" y="3"/>
                      <a:pt x="7" y="3"/>
                      <a:pt x="7" y="3"/>
                    </a:cubicBezTo>
                    <a:cubicBezTo>
                      <a:pt x="6" y="2"/>
                      <a:pt x="4" y="1"/>
                      <a:pt x="3" y="0"/>
                    </a:cubicBezTo>
                    <a:cubicBezTo>
                      <a:pt x="1" y="11"/>
                      <a:pt x="0" y="27"/>
                      <a:pt x="9" y="42"/>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5" name="Freeform 125">
                <a:extLst>
                  <a:ext uri="{FF2B5EF4-FFF2-40B4-BE49-F238E27FC236}">
                    <a16:creationId xmlns:a16="http://schemas.microsoft.com/office/drawing/2014/main" id="{41B7121F-6029-43A0-A490-A9121545DF99}"/>
                  </a:ext>
                </a:extLst>
              </p:cNvPr>
              <p:cNvSpPr>
                <a:spLocks/>
              </p:cNvSpPr>
              <p:nvPr/>
            </p:nvSpPr>
            <p:spPr bwMode="auto">
              <a:xfrm>
                <a:off x="6454" y="3509"/>
                <a:ext cx="29" cy="11"/>
              </a:xfrm>
              <a:custGeom>
                <a:avLst/>
                <a:gdLst>
                  <a:gd name="T0" fmla="*/ 16 w 18"/>
                  <a:gd name="T1" fmla="*/ 7 h 7"/>
                  <a:gd name="T2" fmla="*/ 18 w 18"/>
                  <a:gd name="T3" fmla="*/ 5 h 7"/>
                  <a:gd name="T4" fmla="*/ 16 w 18"/>
                  <a:gd name="T5" fmla="*/ 1 h 7"/>
                  <a:gd name="T6" fmla="*/ 4 w 18"/>
                  <a:gd name="T7" fmla="*/ 0 h 7"/>
                  <a:gd name="T8" fmla="*/ 1 w 18"/>
                  <a:gd name="T9" fmla="*/ 3 h 7"/>
                  <a:gd name="T10" fmla="*/ 3 w 18"/>
                  <a:gd name="T11" fmla="*/ 6 h 7"/>
                  <a:gd name="T12" fmla="*/ 15 w 18"/>
                  <a:gd name="T13" fmla="*/ 7 h 7"/>
                  <a:gd name="T14" fmla="*/ 16 w 18"/>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7">
                    <a:moveTo>
                      <a:pt x="16" y="7"/>
                    </a:moveTo>
                    <a:cubicBezTo>
                      <a:pt x="17" y="7"/>
                      <a:pt x="18" y="6"/>
                      <a:pt x="18" y="5"/>
                    </a:cubicBezTo>
                    <a:cubicBezTo>
                      <a:pt x="18" y="3"/>
                      <a:pt x="17" y="2"/>
                      <a:pt x="16" y="1"/>
                    </a:cubicBezTo>
                    <a:cubicBezTo>
                      <a:pt x="4" y="0"/>
                      <a:pt x="4" y="0"/>
                      <a:pt x="4" y="0"/>
                    </a:cubicBezTo>
                    <a:cubicBezTo>
                      <a:pt x="2" y="0"/>
                      <a:pt x="1" y="1"/>
                      <a:pt x="1" y="3"/>
                    </a:cubicBezTo>
                    <a:cubicBezTo>
                      <a:pt x="0" y="4"/>
                      <a:pt x="2" y="6"/>
                      <a:pt x="3" y="6"/>
                    </a:cubicBezTo>
                    <a:cubicBezTo>
                      <a:pt x="15" y="7"/>
                      <a:pt x="15" y="7"/>
                      <a:pt x="15" y="7"/>
                    </a:cubicBezTo>
                    <a:lnTo>
                      <a:pt x="16"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6" name="Freeform 126">
                <a:extLst>
                  <a:ext uri="{FF2B5EF4-FFF2-40B4-BE49-F238E27FC236}">
                    <a16:creationId xmlns:a16="http://schemas.microsoft.com/office/drawing/2014/main" id="{C53B6BFA-4BED-412B-A000-FA272A9FE897}"/>
                  </a:ext>
                </a:extLst>
              </p:cNvPr>
              <p:cNvSpPr>
                <a:spLocks/>
              </p:cNvSpPr>
              <p:nvPr/>
            </p:nvSpPr>
            <p:spPr bwMode="auto">
              <a:xfrm>
                <a:off x="6462" y="3495"/>
                <a:ext cx="29" cy="11"/>
              </a:xfrm>
              <a:custGeom>
                <a:avLst/>
                <a:gdLst>
                  <a:gd name="T0" fmla="*/ 15 w 18"/>
                  <a:gd name="T1" fmla="*/ 7 h 7"/>
                  <a:gd name="T2" fmla="*/ 18 w 18"/>
                  <a:gd name="T3" fmla="*/ 5 h 7"/>
                  <a:gd name="T4" fmla="*/ 15 w 18"/>
                  <a:gd name="T5" fmla="*/ 1 h 7"/>
                  <a:gd name="T6" fmla="*/ 4 w 18"/>
                  <a:gd name="T7" fmla="*/ 0 h 7"/>
                  <a:gd name="T8" fmla="*/ 0 w 18"/>
                  <a:gd name="T9" fmla="*/ 3 h 7"/>
                  <a:gd name="T10" fmla="*/ 3 w 18"/>
                  <a:gd name="T11" fmla="*/ 6 h 7"/>
                  <a:gd name="T12" fmla="*/ 15 w 18"/>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18" h="7">
                    <a:moveTo>
                      <a:pt x="15" y="7"/>
                    </a:moveTo>
                    <a:cubicBezTo>
                      <a:pt x="17" y="7"/>
                      <a:pt x="18" y="6"/>
                      <a:pt x="18" y="5"/>
                    </a:cubicBezTo>
                    <a:cubicBezTo>
                      <a:pt x="18" y="3"/>
                      <a:pt x="17" y="1"/>
                      <a:pt x="15" y="1"/>
                    </a:cubicBezTo>
                    <a:cubicBezTo>
                      <a:pt x="4" y="0"/>
                      <a:pt x="4" y="0"/>
                      <a:pt x="4" y="0"/>
                    </a:cubicBezTo>
                    <a:cubicBezTo>
                      <a:pt x="2" y="0"/>
                      <a:pt x="0" y="1"/>
                      <a:pt x="0" y="3"/>
                    </a:cubicBezTo>
                    <a:cubicBezTo>
                      <a:pt x="0" y="4"/>
                      <a:pt x="1" y="6"/>
                      <a:pt x="3" y="6"/>
                    </a:cubicBezTo>
                    <a:cubicBezTo>
                      <a:pt x="15" y="7"/>
                      <a:pt x="15" y="7"/>
                      <a:pt x="15"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7" name="Freeform 127">
                <a:extLst>
                  <a:ext uri="{FF2B5EF4-FFF2-40B4-BE49-F238E27FC236}">
                    <a16:creationId xmlns:a16="http://schemas.microsoft.com/office/drawing/2014/main" id="{9D7D3525-144B-4FCB-8EEA-BF3BE3118BEE}"/>
                  </a:ext>
                </a:extLst>
              </p:cNvPr>
              <p:cNvSpPr>
                <a:spLocks/>
              </p:cNvSpPr>
              <p:nvPr/>
            </p:nvSpPr>
            <p:spPr bwMode="auto">
              <a:xfrm>
                <a:off x="6433" y="3517"/>
                <a:ext cx="29" cy="11"/>
              </a:xfrm>
              <a:custGeom>
                <a:avLst/>
                <a:gdLst>
                  <a:gd name="T0" fmla="*/ 15 w 18"/>
                  <a:gd name="T1" fmla="*/ 7 h 7"/>
                  <a:gd name="T2" fmla="*/ 18 w 18"/>
                  <a:gd name="T3" fmla="*/ 4 h 7"/>
                  <a:gd name="T4" fmla="*/ 15 w 18"/>
                  <a:gd name="T5" fmla="*/ 1 h 7"/>
                  <a:gd name="T6" fmla="*/ 3 w 18"/>
                  <a:gd name="T7" fmla="*/ 0 h 7"/>
                  <a:gd name="T8" fmla="*/ 0 w 18"/>
                  <a:gd name="T9" fmla="*/ 2 h 7"/>
                  <a:gd name="T10" fmla="*/ 3 w 18"/>
                  <a:gd name="T11" fmla="*/ 6 h 7"/>
                  <a:gd name="T12" fmla="*/ 14 w 18"/>
                  <a:gd name="T13" fmla="*/ 7 h 7"/>
                  <a:gd name="T14" fmla="*/ 15 w 18"/>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7">
                    <a:moveTo>
                      <a:pt x="15" y="7"/>
                    </a:moveTo>
                    <a:cubicBezTo>
                      <a:pt x="16" y="7"/>
                      <a:pt x="17" y="6"/>
                      <a:pt x="18" y="4"/>
                    </a:cubicBezTo>
                    <a:cubicBezTo>
                      <a:pt x="18" y="3"/>
                      <a:pt x="17" y="1"/>
                      <a:pt x="15" y="1"/>
                    </a:cubicBezTo>
                    <a:cubicBezTo>
                      <a:pt x="3" y="0"/>
                      <a:pt x="3" y="0"/>
                      <a:pt x="3" y="0"/>
                    </a:cubicBezTo>
                    <a:cubicBezTo>
                      <a:pt x="2" y="0"/>
                      <a:pt x="0" y="1"/>
                      <a:pt x="0" y="2"/>
                    </a:cubicBezTo>
                    <a:cubicBezTo>
                      <a:pt x="0" y="4"/>
                      <a:pt x="1" y="6"/>
                      <a:pt x="3" y="6"/>
                    </a:cubicBezTo>
                    <a:cubicBezTo>
                      <a:pt x="14" y="7"/>
                      <a:pt x="14" y="7"/>
                      <a:pt x="14" y="7"/>
                    </a:cubicBezTo>
                    <a:lnTo>
                      <a:pt x="15"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8" name="Freeform 128">
                <a:extLst>
                  <a:ext uri="{FF2B5EF4-FFF2-40B4-BE49-F238E27FC236}">
                    <a16:creationId xmlns:a16="http://schemas.microsoft.com/office/drawing/2014/main" id="{324149AA-60C7-44AB-B81B-B647B0EEBFA8}"/>
                  </a:ext>
                </a:extLst>
              </p:cNvPr>
              <p:cNvSpPr>
                <a:spLocks/>
              </p:cNvSpPr>
              <p:nvPr/>
            </p:nvSpPr>
            <p:spPr bwMode="auto">
              <a:xfrm>
                <a:off x="6411" y="3524"/>
                <a:ext cx="29" cy="11"/>
              </a:xfrm>
              <a:custGeom>
                <a:avLst/>
                <a:gdLst>
                  <a:gd name="T0" fmla="*/ 15 w 18"/>
                  <a:gd name="T1" fmla="*/ 7 h 7"/>
                  <a:gd name="T2" fmla="*/ 18 w 18"/>
                  <a:gd name="T3" fmla="*/ 5 h 7"/>
                  <a:gd name="T4" fmla="*/ 15 w 18"/>
                  <a:gd name="T5" fmla="*/ 1 h 7"/>
                  <a:gd name="T6" fmla="*/ 3 w 18"/>
                  <a:gd name="T7" fmla="*/ 0 h 7"/>
                  <a:gd name="T8" fmla="*/ 0 w 18"/>
                  <a:gd name="T9" fmla="*/ 3 h 7"/>
                  <a:gd name="T10" fmla="*/ 3 w 18"/>
                  <a:gd name="T11" fmla="*/ 6 h 7"/>
                  <a:gd name="T12" fmla="*/ 14 w 18"/>
                  <a:gd name="T13" fmla="*/ 7 h 7"/>
                  <a:gd name="T14" fmla="*/ 15 w 18"/>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7">
                    <a:moveTo>
                      <a:pt x="15" y="7"/>
                    </a:moveTo>
                    <a:cubicBezTo>
                      <a:pt x="16" y="7"/>
                      <a:pt x="18" y="6"/>
                      <a:pt x="18" y="5"/>
                    </a:cubicBezTo>
                    <a:cubicBezTo>
                      <a:pt x="18" y="3"/>
                      <a:pt x="17" y="2"/>
                      <a:pt x="15" y="1"/>
                    </a:cubicBezTo>
                    <a:cubicBezTo>
                      <a:pt x="3" y="0"/>
                      <a:pt x="3" y="0"/>
                      <a:pt x="3" y="0"/>
                    </a:cubicBezTo>
                    <a:cubicBezTo>
                      <a:pt x="2" y="0"/>
                      <a:pt x="0" y="1"/>
                      <a:pt x="0" y="3"/>
                    </a:cubicBezTo>
                    <a:cubicBezTo>
                      <a:pt x="0" y="4"/>
                      <a:pt x="1" y="6"/>
                      <a:pt x="3" y="6"/>
                    </a:cubicBezTo>
                    <a:cubicBezTo>
                      <a:pt x="14" y="7"/>
                      <a:pt x="14" y="7"/>
                      <a:pt x="14" y="7"/>
                    </a:cubicBezTo>
                    <a:lnTo>
                      <a:pt x="15"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09" name="Freeform 129">
                <a:extLst>
                  <a:ext uri="{FF2B5EF4-FFF2-40B4-BE49-F238E27FC236}">
                    <a16:creationId xmlns:a16="http://schemas.microsoft.com/office/drawing/2014/main" id="{1B86F699-5D4C-4E7A-BBE6-ED8341BAF504}"/>
                  </a:ext>
                </a:extLst>
              </p:cNvPr>
              <p:cNvSpPr>
                <a:spLocks/>
              </p:cNvSpPr>
              <p:nvPr/>
            </p:nvSpPr>
            <p:spPr bwMode="auto">
              <a:xfrm>
                <a:off x="6346" y="3457"/>
                <a:ext cx="294" cy="146"/>
              </a:xfrm>
              <a:custGeom>
                <a:avLst/>
                <a:gdLst>
                  <a:gd name="T0" fmla="*/ 1 w 185"/>
                  <a:gd name="T1" fmla="*/ 92 h 92"/>
                  <a:gd name="T2" fmla="*/ 139 w 185"/>
                  <a:gd name="T3" fmla="*/ 92 h 92"/>
                  <a:gd name="T4" fmla="*/ 182 w 185"/>
                  <a:gd name="T5" fmla="*/ 5 h 92"/>
                  <a:gd name="T6" fmla="*/ 179 w 185"/>
                  <a:gd name="T7" fmla="*/ 0 h 92"/>
                  <a:gd name="T8" fmla="*/ 131 w 185"/>
                  <a:gd name="T9" fmla="*/ 82 h 92"/>
                  <a:gd name="T10" fmla="*/ 2 w 185"/>
                  <a:gd name="T11" fmla="*/ 82 h 92"/>
                  <a:gd name="T12" fmla="*/ 1 w 185"/>
                  <a:gd name="T13" fmla="*/ 92 h 92"/>
                </a:gdLst>
                <a:ahLst/>
                <a:cxnLst>
                  <a:cxn ang="0">
                    <a:pos x="T0" y="T1"/>
                  </a:cxn>
                  <a:cxn ang="0">
                    <a:pos x="T2" y="T3"/>
                  </a:cxn>
                  <a:cxn ang="0">
                    <a:pos x="T4" y="T5"/>
                  </a:cxn>
                  <a:cxn ang="0">
                    <a:pos x="T6" y="T7"/>
                  </a:cxn>
                  <a:cxn ang="0">
                    <a:pos x="T8" y="T9"/>
                  </a:cxn>
                  <a:cxn ang="0">
                    <a:pos x="T10" y="T11"/>
                  </a:cxn>
                  <a:cxn ang="0">
                    <a:pos x="T12" y="T13"/>
                  </a:cxn>
                </a:cxnLst>
                <a:rect l="0" t="0" r="r" b="b"/>
                <a:pathLst>
                  <a:path w="185" h="92">
                    <a:moveTo>
                      <a:pt x="1" y="92"/>
                    </a:moveTo>
                    <a:cubicBezTo>
                      <a:pt x="139" y="92"/>
                      <a:pt x="139" y="92"/>
                      <a:pt x="139" y="92"/>
                    </a:cubicBezTo>
                    <a:cubicBezTo>
                      <a:pt x="139" y="92"/>
                      <a:pt x="185" y="21"/>
                      <a:pt x="182" y="5"/>
                    </a:cubicBezTo>
                    <a:cubicBezTo>
                      <a:pt x="181" y="3"/>
                      <a:pt x="180" y="2"/>
                      <a:pt x="179" y="0"/>
                    </a:cubicBezTo>
                    <a:cubicBezTo>
                      <a:pt x="167" y="23"/>
                      <a:pt x="140" y="73"/>
                      <a:pt x="131" y="82"/>
                    </a:cubicBezTo>
                    <a:cubicBezTo>
                      <a:pt x="2" y="82"/>
                      <a:pt x="2" y="82"/>
                      <a:pt x="2" y="82"/>
                    </a:cubicBezTo>
                    <a:cubicBezTo>
                      <a:pt x="0" y="88"/>
                      <a:pt x="1" y="92"/>
                      <a:pt x="1" y="92"/>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0" name="Freeform 130">
                <a:extLst>
                  <a:ext uri="{FF2B5EF4-FFF2-40B4-BE49-F238E27FC236}">
                    <a16:creationId xmlns:a16="http://schemas.microsoft.com/office/drawing/2014/main" id="{C89B4FD5-5759-4CEA-AC49-83B7BC9254E1}"/>
                  </a:ext>
                </a:extLst>
              </p:cNvPr>
              <p:cNvSpPr>
                <a:spLocks/>
              </p:cNvSpPr>
              <p:nvPr/>
            </p:nvSpPr>
            <p:spPr bwMode="auto">
              <a:xfrm>
                <a:off x="5879" y="2231"/>
                <a:ext cx="662" cy="1195"/>
              </a:xfrm>
              <a:custGeom>
                <a:avLst/>
                <a:gdLst>
                  <a:gd name="T0" fmla="*/ 0 w 416"/>
                  <a:gd name="T1" fmla="*/ 53 h 751"/>
                  <a:gd name="T2" fmla="*/ 103 w 416"/>
                  <a:gd name="T3" fmla="*/ 375 h 751"/>
                  <a:gd name="T4" fmla="*/ 103 w 416"/>
                  <a:gd name="T5" fmla="*/ 375 h 751"/>
                  <a:gd name="T6" fmla="*/ 106 w 416"/>
                  <a:gd name="T7" fmla="*/ 381 h 751"/>
                  <a:gd name="T8" fmla="*/ 344 w 416"/>
                  <a:gd name="T9" fmla="*/ 751 h 751"/>
                  <a:gd name="T10" fmla="*/ 416 w 416"/>
                  <a:gd name="T11" fmla="*/ 705 h 751"/>
                  <a:gd name="T12" fmla="*/ 308 w 416"/>
                  <a:gd name="T13" fmla="*/ 474 h 751"/>
                  <a:gd name="T14" fmla="*/ 228 w 416"/>
                  <a:gd name="T15" fmla="*/ 359 h 751"/>
                  <a:gd name="T16" fmla="*/ 140 w 416"/>
                  <a:gd name="T17" fmla="*/ 0 h 751"/>
                  <a:gd name="T18" fmla="*/ 0 w 416"/>
                  <a:gd name="T19" fmla="*/ 53 h 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6" h="751">
                    <a:moveTo>
                      <a:pt x="0" y="53"/>
                    </a:moveTo>
                    <a:cubicBezTo>
                      <a:pt x="103" y="375"/>
                      <a:pt x="103" y="375"/>
                      <a:pt x="103" y="375"/>
                    </a:cubicBezTo>
                    <a:cubicBezTo>
                      <a:pt x="103" y="375"/>
                      <a:pt x="103" y="375"/>
                      <a:pt x="103" y="375"/>
                    </a:cubicBezTo>
                    <a:cubicBezTo>
                      <a:pt x="106" y="381"/>
                      <a:pt x="106" y="381"/>
                      <a:pt x="106" y="381"/>
                    </a:cubicBezTo>
                    <a:cubicBezTo>
                      <a:pt x="344" y="751"/>
                      <a:pt x="344" y="751"/>
                      <a:pt x="344" y="751"/>
                    </a:cubicBezTo>
                    <a:cubicBezTo>
                      <a:pt x="416" y="705"/>
                      <a:pt x="416" y="705"/>
                      <a:pt x="416" y="705"/>
                    </a:cubicBezTo>
                    <a:cubicBezTo>
                      <a:pt x="416" y="705"/>
                      <a:pt x="340" y="539"/>
                      <a:pt x="308" y="474"/>
                    </a:cubicBezTo>
                    <a:cubicBezTo>
                      <a:pt x="276" y="409"/>
                      <a:pt x="228" y="359"/>
                      <a:pt x="228" y="359"/>
                    </a:cubicBezTo>
                    <a:cubicBezTo>
                      <a:pt x="196" y="271"/>
                      <a:pt x="140" y="0"/>
                      <a:pt x="140" y="0"/>
                    </a:cubicBezTo>
                    <a:lnTo>
                      <a:pt x="0" y="53"/>
                    </a:ln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1" name="Freeform 131">
                <a:extLst>
                  <a:ext uri="{FF2B5EF4-FFF2-40B4-BE49-F238E27FC236}">
                    <a16:creationId xmlns:a16="http://schemas.microsoft.com/office/drawing/2014/main" id="{18F21659-A5B3-4B4A-B964-98F3B632CD3D}"/>
                  </a:ext>
                </a:extLst>
              </p:cNvPr>
              <p:cNvSpPr>
                <a:spLocks/>
              </p:cNvSpPr>
              <p:nvPr/>
            </p:nvSpPr>
            <p:spPr bwMode="auto">
              <a:xfrm>
                <a:off x="6043" y="2804"/>
                <a:ext cx="70" cy="33"/>
              </a:xfrm>
              <a:custGeom>
                <a:avLst/>
                <a:gdLst>
                  <a:gd name="T0" fmla="*/ 0 w 44"/>
                  <a:gd name="T1" fmla="*/ 15 h 21"/>
                  <a:gd name="T2" fmla="*/ 0 w 44"/>
                  <a:gd name="T3" fmla="*/ 15 h 21"/>
                  <a:gd name="T4" fmla="*/ 3 w 44"/>
                  <a:gd name="T5" fmla="*/ 21 h 21"/>
                  <a:gd name="T6" fmla="*/ 42 w 44"/>
                  <a:gd name="T7" fmla="*/ 7 h 21"/>
                  <a:gd name="T8" fmla="*/ 43 w 44"/>
                  <a:gd name="T9" fmla="*/ 2 h 21"/>
                  <a:gd name="T10" fmla="*/ 38 w 44"/>
                  <a:gd name="T11" fmla="*/ 1 h 21"/>
                  <a:gd name="T12" fmla="*/ 0 w 44"/>
                  <a:gd name="T13" fmla="*/ 15 h 21"/>
                </a:gdLst>
                <a:ahLst/>
                <a:cxnLst>
                  <a:cxn ang="0">
                    <a:pos x="T0" y="T1"/>
                  </a:cxn>
                  <a:cxn ang="0">
                    <a:pos x="T2" y="T3"/>
                  </a:cxn>
                  <a:cxn ang="0">
                    <a:pos x="T4" y="T5"/>
                  </a:cxn>
                  <a:cxn ang="0">
                    <a:pos x="T6" y="T7"/>
                  </a:cxn>
                  <a:cxn ang="0">
                    <a:pos x="T8" y="T9"/>
                  </a:cxn>
                  <a:cxn ang="0">
                    <a:pos x="T10" y="T11"/>
                  </a:cxn>
                  <a:cxn ang="0">
                    <a:pos x="T12" y="T13"/>
                  </a:cxn>
                </a:cxnLst>
                <a:rect l="0" t="0" r="r" b="b"/>
                <a:pathLst>
                  <a:path w="44" h="21">
                    <a:moveTo>
                      <a:pt x="0" y="15"/>
                    </a:moveTo>
                    <a:cubicBezTo>
                      <a:pt x="0" y="15"/>
                      <a:pt x="0" y="15"/>
                      <a:pt x="0" y="15"/>
                    </a:cubicBezTo>
                    <a:cubicBezTo>
                      <a:pt x="3" y="21"/>
                      <a:pt x="3" y="21"/>
                      <a:pt x="3" y="21"/>
                    </a:cubicBezTo>
                    <a:cubicBezTo>
                      <a:pt x="24" y="17"/>
                      <a:pt x="41" y="7"/>
                      <a:pt x="42" y="7"/>
                    </a:cubicBezTo>
                    <a:cubicBezTo>
                      <a:pt x="43" y="6"/>
                      <a:pt x="44" y="4"/>
                      <a:pt x="43" y="2"/>
                    </a:cubicBezTo>
                    <a:cubicBezTo>
                      <a:pt x="42" y="1"/>
                      <a:pt x="40" y="0"/>
                      <a:pt x="38" y="1"/>
                    </a:cubicBezTo>
                    <a:cubicBezTo>
                      <a:pt x="38" y="1"/>
                      <a:pt x="20" y="11"/>
                      <a:pt x="0" y="15"/>
                    </a:cubicBezTo>
                    <a:close/>
                  </a:path>
                </a:pathLst>
              </a:custGeom>
              <a:solidFill>
                <a:srgbClr val="862A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2" name="Freeform 132">
                <a:extLst>
                  <a:ext uri="{FF2B5EF4-FFF2-40B4-BE49-F238E27FC236}">
                    <a16:creationId xmlns:a16="http://schemas.microsoft.com/office/drawing/2014/main" id="{139C5A09-B877-465C-BFEF-755C02BBD2B6}"/>
                  </a:ext>
                </a:extLst>
              </p:cNvPr>
              <p:cNvSpPr>
                <a:spLocks/>
              </p:cNvSpPr>
              <p:nvPr/>
            </p:nvSpPr>
            <p:spPr bwMode="auto">
              <a:xfrm>
                <a:off x="6078" y="2311"/>
                <a:ext cx="438" cy="1053"/>
              </a:xfrm>
              <a:custGeom>
                <a:avLst/>
                <a:gdLst>
                  <a:gd name="T0" fmla="*/ 271 w 275"/>
                  <a:gd name="T1" fmla="*/ 662 h 662"/>
                  <a:gd name="T2" fmla="*/ 272 w 275"/>
                  <a:gd name="T3" fmla="*/ 662 h 662"/>
                  <a:gd name="T4" fmla="*/ 274 w 275"/>
                  <a:gd name="T5" fmla="*/ 658 h 662"/>
                  <a:gd name="T6" fmla="*/ 172 w 275"/>
                  <a:gd name="T7" fmla="*/ 441 h 662"/>
                  <a:gd name="T8" fmla="*/ 85 w 275"/>
                  <a:gd name="T9" fmla="*/ 318 h 662"/>
                  <a:gd name="T10" fmla="*/ 7 w 275"/>
                  <a:gd name="T11" fmla="*/ 2 h 662"/>
                  <a:gd name="T12" fmla="*/ 3 w 275"/>
                  <a:gd name="T13" fmla="*/ 0 h 662"/>
                  <a:gd name="T14" fmla="*/ 1 w 275"/>
                  <a:gd name="T15" fmla="*/ 4 h 662"/>
                  <a:gd name="T16" fmla="*/ 80 w 275"/>
                  <a:gd name="T17" fmla="*/ 322 h 662"/>
                  <a:gd name="T18" fmla="*/ 81 w 275"/>
                  <a:gd name="T19" fmla="*/ 323 h 662"/>
                  <a:gd name="T20" fmla="*/ 166 w 275"/>
                  <a:gd name="T21" fmla="*/ 443 h 662"/>
                  <a:gd name="T22" fmla="*/ 268 w 275"/>
                  <a:gd name="T23" fmla="*/ 660 h 662"/>
                  <a:gd name="T24" fmla="*/ 271 w 275"/>
                  <a:gd name="T25" fmla="*/ 662 h 6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662">
                    <a:moveTo>
                      <a:pt x="271" y="662"/>
                    </a:moveTo>
                    <a:cubicBezTo>
                      <a:pt x="271" y="662"/>
                      <a:pt x="272" y="662"/>
                      <a:pt x="272" y="662"/>
                    </a:cubicBezTo>
                    <a:cubicBezTo>
                      <a:pt x="274" y="661"/>
                      <a:pt x="275" y="659"/>
                      <a:pt x="274" y="658"/>
                    </a:cubicBezTo>
                    <a:cubicBezTo>
                      <a:pt x="273" y="656"/>
                      <a:pt x="207" y="525"/>
                      <a:pt x="172" y="441"/>
                    </a:cubicBezTo>
                    <a:cubicBezTo>
                      <a:pt x="137" y="356"/>
                      <a:pt x="92" y="323"/>
                      <a:pt x="85" y="318"/>
                    </a:cubicBezTo>
                    <a:cubicBezTo>
                      <a:pt x="58" y="258"/>
                      <a:pt x="7" y="5"/>
                      <a:pt x="7" y="2"/>
                    </a:cubicBezTo>
                    <a:cubicBezTo>
                      <a:pt x="7" y="1"/>
                      <a:pt x="5" y="0"/>
                      <a:pt x="3" y="0"/>
                    </a:cubicBezTo>
                    <a:cubicBezTo>
                      <a:pt x="1" y="0"/>
                      <a:pt x="0" y="2"/>
                      <a:pt x="1" y="4"/>
                    </a:cubicBezTo>
                    <a:cubicBezTo>
                      <a:pt x="3" y="14"/>
                      <a:pt x="52" y="262"/>
                      <a:pt x="80" y="322"/>
                    </a:cubicBezTo>
                    <a:cubicBezTo>
                      <a:pt x="80" y="322"/>
                      <a:pt x="80" y="323"/>
                      <a:pt x="81" y="323"/>
                    </a:cubicBezTo>
                    <a:cubicBezTo>
                      <a:pt x="81" y="323"/>
                      <a:pt x="129" y="356"/>
                      <a:pt x="166" y="443"/>
                    </a:cubicBezTo>
                    <a:cubicBezTo>
                      <a:pt x="201" y="528"/>
                      <a:pt x="267" y="659"/>
                      <a:pt x="268" y="660"/>
                    </a:cubicBezTo>
                    <a:cubicBezTo>
                      <a:pt x="269" y="662"/>
                      <a:pt x="270" y="662"/>
                      <a:pt x="271" y="662"/>
                    </a:cubicBezTo>
                    <a:close/>
                  </a:path>
                </a:pathLst>
              </a:custGeom>
              <a:solidFill>
                <a:srgbClr val="862A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3" name="Freeform 133">
                <a:extLst>
                  <a:ext uri="{FF2B5EF4-FFF2-40B4-BE49-F238E27FC236}">
                    <a16:creationId xmlns:a16="http://schemas.microsoft.com/office/drawing/2014/main" id="{1651630A-DAAE-4B20-A963-AFFFB07AE3DD}"/>
                  </a:ext>
                </a:extLst>
              </p:cNvPr>
              <p:cNvSpPr>
                <a:spLocks/>
              </p:cNvSpPr>
              <p:nvPr/>
            </p:nvSpPr>
            <p:spPr bwMode="auto">
              <a:xfrm>
                <a:off x="6053" y="2132"/>
                <a:ext cx="55" cy="136"/>
              </a:xfrm>
              <a:custGeom>
                <a:avLst/>
                <a:gdLst>
                  <a:gd name="T0" fmla="*/ 22 w 35"/>
                  <a:gd name="T1" fmla="*/ 75 h 85"/>
                  <a:gd name="T2" fmla="*/ 34 w 35"/>
                  <a:gd name="T3" fmla="*/ 85 h 85"/>
                  <a:gd name="T4" fmla="*/ 35 w 35"/>
                  <a:gd name="T5" fmla="*/ 78 h 85"/>
                  <a:gd name="T6" fmla="*/ 27 w 35"/>
                  <a:gd name="T7" fmla="*/ 71 h 85"/>
                  <a:gd name="T8" fmla="*/ 12 w 35"/>
                  <a:gd name="T9" fmla="*/ 4 h 85"/>
                  <a:gd name="T10" fmla="*/ 9 w 35"/>
                  <a:gd name="T11" fmla="*/ 0 h 85"/>
                  <a:gd name="T12" fmla="*/ 5 w 35"/>
                  <a:gd name="T13" fmla="*/ 3 h 85"/>
                  <a:gd name="T14" fmla="*/ 22 w 35"/>
                  <a:gd name="T15" fmla="*/ 75 h 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85">
                    <a:moveTo>
                      <a:pt x="22" y="75"/>
                    </a:moveTo>
                    <a:cubicBezTo>
                      <a:pt x="26" y="79"/>
                      <a:pt x="30" y="82"/>
                      <a:pt x="34" y="85"/>
                    </a:cubicBezTo>
                    <a:cubicBezTo>
                      <a:pt x="34" y="82"/>
                      <a:pt x="35" y="80"/>
                      <a:pt x="35" y="78"/>
                    </a:cubicBezTo>
                    <a:cubicBezTo>
                      <a:pt x="32" y="76"/>
                      <a:pt x="29" y="74"/>
                      <a:pt x="27" y="71"/>
                    </a:cubicBezTo>
                    <a:cubicBezTo>
                      <a:pt x="7" y="48"/>
                      <a:pt x="12" y="4"/>
                      <a:pt x="12" y="4"/>
                    </a:cubicBezTo>
                    <a:cubicBezTo>
                      <a:pt x="12" y="2"/>
                      <a:pt x="11" y="0"/>
                      <a:pt x="9" y="0"/>
                    </a:cubicBezTo>
                    <a:cubicBezTo>
                      <a:pt x="7" y="0"/>
                      <a:pt x="6" y="1"/>
                      <a:pt x="5" y="3"/>
                    </a:cubicBezTo>
                    <a:cubicBezTo>
                      <a:pt x="5" y="5"/>
                      <a:pt x="0" y="50"/>
                      <a:pt x="22" y="75"/>
                    </a:cubicBezTo>
                    <a:close/>
                  </a:path>
                </a:pathLst>
              </a:custGeom>
              <a:solidFill>
                <a:srgbClr val="862A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4" name="Freeform 134">
                <a:extLst>
                  <a:ext uri="{FF2B5EF4-FFF2-40B4-BE49-F238E27FC236}">
                    <a16:creationId xmlns:a16="http://schemas.microsoft.com/office/drawing/2014/main" id="{31DE57C2-885B-4B7B-8F45-649A17EF12C1}"/>
                  </a:ext>
                </a:extLst>
              </p:cNvPr>
              <p:cNvSpPr>
                <a:spLocks/>
              </p:cNvSpPr>
              <p:nvPr/>
            </p:nvSpPr>
            <p:spPr bwMode="auto">
              <a:xfrm>
                <a:off x="5679" y="1405"/>
                <a:ext cx="495" cy="813"/>
              </a:xfrm>
              <a:custGeom>
                <a:avLst/>
                <a:gdLst>
                  <a:gd name="T0" fmla="*/ 21 w 311"/>
                  <a:gd name="T1" fmla="*/ 470 h 511"/>
                  <a:gd name="T2" fmla="*/ 36 w 311"/>
                  <a:gd name="T3" fmla="*/ 480 h 511"/>
                  <a:gd name="T4" fmla="*/ 93 w 311"/>
                  <a:gd name="T5" fmla="*/ 501 h 511"/>
                  <a:gd name="T6" fmla="*/ 114 w 311"/>
                  <a:gd name="T7" fmla="*/ 505 h 511"/>
                  <a:gd name="T8" fmla="*/ 180 w 311"/>
                  <a:gd name="T9" fmla="*/ 510 h 511"/>
                  <a:gd name="T10" fmla="*/ 207 w 311"/>
                  <a:gd name="T11" fmla="*/ 508 h 511"/>
                  <a:gd name="T12" fmla="*/ 214 w 311"/>
                  <a:gd name="T13" fmla="*/ 507 h 511"/>
                  <a:gd name="T14" fmla="*/ 272 w 311"/>
                  <a:gd name="T15" fmla="*/ 490 h 511"/>
                  <a:gd name="T16" fmla="*/ 282 w 311"/>
                  <a:gd name="T17" fmla="*/ 485 h 511"/>
                  <a:gd name="T18" fmla="*/ 308 w 311"/>
                  <a:gd name="T19" fmla="*/ 319 h 511"/>
                  <a:gd name="T20" fmla="*/ 311 w 311"/>
                  <a:gd name="T21" fmla="*/ 248 h 511"/>
                  <a:gd name="T22" fmla="*/ 310 w 311"/>
                  <a:gd name="T23" fmla="*/ 208 h 511"/>
                  <a:gd name="T24" fmla="*/ 310 w 311"/>
                  <a:gd name="T25" fmla="*/ 202 h 511"/>
                  <a:gd name="T26" fmla="*/ 305 w 311"/>
                  <a:gd name="T27" fmla="*/ 120 h 511"/>
                  <a:gd name="T28" fmla="*/ 276 w 311"/>
                  <a:gd name="T29" fmla="*/ 36 h 511"/>
                  <a:gd name="T30" fmla="*/ 232 w 311"/>
                  <a:gd name="T31" fmla="*/ 19 h 511"/>
                  <a:gd name="T32" fmla="*/ 221 w 311"/>
                  <a:gd name="T33" fmla="*/ 15 h 511"/>
                  <a:gd name="T34" fmla="*/ 211 w 311"/>
                  <a:gd name="T35" fmla="*/ 11 h 511"/>
                  <a:gd name="T36" fmla="*/ 193 w 311"/>
                  <a:gd name="T37" fmla="*/ 0 h 511"/>
                  <a:gd name="T38" fmla="*/ 117 w 311"/>
                  <a:gd name="T39" fmla="*/ 2 h 511"/>
                  <a:gd name="T40" fmla="*/ 100 w 311"/>
                  <a:gd name="T41" fmla="*/ 17 h 511"/>
                  <a:gd name="T42" fmla="*/ 93 w 311"/>
                  <a:gd name="T43" fmla="*/ 20 h 511"/>
                  <a:gd name="T44" fmla="*/ 83 w 311"/>
                  <a:gd name="T45" fmla="*/ 24 h 511"/>
                  <a:gd name="T46" fmla="*/ 37 w 311"/>
                  <a:gd name="T47" fmla="*/ 46 h 511"/>
                  <a:gd name="T48" fmla="*/ 30 w 311"/>
                  <a:gd name="T49" fmla="*/ 61 h 511"/>
                  <a:gd name="T50" fmla="*/ 40 w 311"/>
                  <a:gd name="T51" fmla="*/ 204 h 511"/>
                  <a:gd name="T52" fmla="*/ 39 w 311"/>
                  <a:gd name="T53" fmla="*/ 223 h 511"/>
                  <a:gd name="T54" fmla="*/ 38 w 311"/>
                  <a:gd name="T55" fmla="*/ 233 h 511"/>
                  <a:gd name="T56" fmla="*/ 36 w 311"/>
                  <a:gd name="T57" fmla="*/ 261 h 511"/>
                  <a:gd name="T58" fmla="*/ 32 w 311"/>
                  <a:gd name="T59" fmla="*/ 297 h 511"/>
                  <a:gd name="T60" fmla="*/ 6 w 311"/>
                  <a:gd name="T61" fmla="*/ 432 h 511"/>
                  <a:gd name="T62" fmla="*/ 0 w 311"/>
                  <a:gd name="T63" fmla="*/ 454 h 5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11" h="511">
                    <a:moveTo>
                      <a:pt x="0" y="454"/>
                    </a:moveTo>
                    <a:cubicBezTo>
                      <a:pt x="5" y="459"/>
                      <a:pt x="14" y="466"/>
                      <a:pt x="21" y="470"/>
                    </a:cubicBezTo>
                    <a:cubicBezTo>
                      <a:pt x="21" y="471"/>
                      <a:pt x="21" y="471"/>
                      <a:pt x="21" y="471"/>
                    </a:cubicBezTo>
                    <a:cubicBezTo>
                      <a:pt x="26" y="474"/>
                      <a:pt x="31" y="477"/>
                      <a:pt x="36" y="480"/>
                    </a:cubicBezTo>
                    <a:cubicBezTo>
                      <a:pt x="38" y="481"/>
                      <a:pt x="40" y="482"/>
                      <a:pt x="42" y="482"/>
                    </a:cubicBezTo>
                    <a:cubicBezTo>
                      <a:pt x="57" y="490"/>
                      <a:pt x="75" y="496"/>
                      <a:pt x="93" y="501"/>
                    </a:cubicBezTo>
                    <a:cubicBezTo>
                      <a:pt x="95" y="502"/>
                      <a:pt x="97" y="502"/>
                      <a:pt x="98" y="502"/>
                    </a:cubicBezTo>
                    <a:cubicBezTo>
                      <a:pt x="103" y="504"/>
                      <a:pt x="108" y="505"/>
                      <a:pt x="114" y="505"/>
                    </a:cubicBezTo>
                    <a:cubicBezTo>
                      <a:pt x="115" y="506"/>
                      <a:pt x="117" y="506"/>
                      <a:pt x="119" y="506"/>
                    </a:cubicBezTo>
                    <a:cubicBezTo>
                      <a:pt x="139" y="510"/>
                      <a:pt x="159" y="511"/>
                      <a:pt x="180" y="510"/>
                    </a:cubicBezTo>
                    <a:cubicBezTo>
                      <a:pt x="183" y="510"/>
                      <a:pt x="185" y="510"/>
                      <a:pt x="188" y="510"/>
                    </a:cubicBezTo>
                    <a:cubicBezTo>
                      <a:pt x="194" y="509"/>
                      <a:pt x="201" y="508"/>
                      <a:pt x="207" y="508"/>
                    </a:cubicBezTo>
                    <a:cubicBezTo>
                      <a:pt x="208" y="508"/>
                      <a:pt x="208" y="508"/>
                      <a:pt x="208" y="508"/>
                    </a:cubicBezTo>
                    <a:cubicBezTo>
                      <a:pt x="210" y="507"/>
                      <a:pt x="212" y="507"/>
                      <a:pt x="214" y="507"/>
                    </a:cubicBezTo>
                    <a:cubicBezTo>
                      <a:pt x="224" y="505"/>
                      <a:pt x="235" y="503"/>
                      <a:pt x="245" y="499"/>
                    </a:cubicBezTo>
                    <a:cubicBezTo>
                      <a:pt x="254" y="497"/>
                      <a:pt x="263" y="494"/>
                      <a:pt x="272" y="490"/>
                    </a:cubicBezTo>
                    <a:cubicBezTo>
                      <a:pt x="274" y="489"/>
                      <a:pt x="275" y="489"/>
                      <a:pt x="277" y="488"/>
                    </a:cubicBezTo>
                    <a:cubicBezTo>
                      <a:pt x="278" y="487"/>
                      <a:pt x="280" y="486"/>
                      <a:pt x="282" y="485"/>
                    </a:cubicBezTo>
                    <a:cubicBezTo>
                      <a:pt x="283" y="485"/>
                      <a:pt x="283" y="485"/>
                      <a:pt x="283" y="485"/>
                    </a:cubicBezTo>
                    <a:cubicBezTo>
                      <a:pt x="293" y="456"/>
                      <a:pt x="305" y="350"/>
                      <a:pt x="308" y="319"/>
                    </a:cubicBezTo>
                    <a:cubicBezTo>
                      <a:pt x="309" y="313"/>
                      <a:pt x="309" y="306"/>
                      <a:pt x="310" y="300"/>
                    </a:cubicBezTo>
                    <a:cubicBezTo>
                      <a:pt x="311" y="283"/>
                      <a:pt x="311" y="266"/>
                      <a:pt x="311" y="248"/>
                    </a:cubicBezTo>
                    <a:cubicBezTo>
                      <a:pt x="311" y="237"/>
                      <a:pt x="311" y="225"/>
                      <a:pt x="310" y="213"/>
                    </a:cubicBezTo>
                    <a:cubicBezTo>
                      <a:pt x="310" y="211"/>
                      <a:pt x="310" y="209"/>
                      <a:pt x="310" y="208"/>
                    </a:cubicBezTo>
                    <a:cubicBezTo>
                      <a:pt x="310" y="207"/>
                      <a:pt x="310" y="207"/>
                      <a:pt x="310" y="207"/>
                    </a:cubicBezTo>
                    <a:cubicBezTo>
                      <a:pt x="310" y="206"/>
                      <a:pt x="310" y="204"/>
                      <a:pt x="310" y="202"/>
                    </a:cubicBezTo>
                    <a:cubicBezTo>
                      <a:pt x="309" y="194"/>
                      <a:pt x="309" y="186"/>
                      <a:pt x="308" y="177"/>
                    </a:cubicBezTo>
                    <a:cubicBezTo>
                      <a:pt x="307" y="159"/>
                      <a:pt x="306" y="140"/>
                      <a:pt x="305" y="120"/>
                    </a:cubicBezTo>
                    <a:cubicBezTo>
                      <a:pt x="303" y="89"/>
                      <a:pt x="296" y="64"/>
                      <a:pt x="285" y="47"/>
                    </a:cubicBezTo>
                    <a:cubicBezTo>
                      <a:pt x="282" y="43"/>
                      <a:pt x="279" y="39"/>
                      <a:pt x="276" y="36"/>
                    </a:cubicBezTo>
                    <a:cubicBezTo>
                      <a:pt x="268" y="29"/>
                      <a:pt x="259" y="24"/>
                      <a:pt x="249" y="23"/>
                    </a:cubicBezTo>
                    <a:cubicBezTo>
                      <a:pt x="243" y="22"/>
                      <a:pt x="237" y="21"/>
                      <a:pt x="232" y="19"/>
                    </a:cubicBezTo>
                    <a:cubicBezTo>
                      <a:pt x="231" y="19"/>
                      <a:pt x="230" y="18"/>
                      <a:pt x="229" y="18"/>
                    </a:cubicBezTo>
                    <a:cubicBezTo>
                      <a:pt x="226" y="17"/>
                      <a:pt x="223" y="16"/>
                      <a:pt x="221" y="15"/>
                    </a:cubicBezTo>
                    <a:cubicBezTo>
                      <a:pt x="218" y="14"/>
                      <a:pt x="215" y="13"/>
                      <a:pt x="212" y="12"/>
                    </a:cubicBezTo>
                    <a:cubicBezTo>
                      <a:pt x="212" y="12"/>
                      <a:pt x="212" y="11"/>
                      <a:pt x="211" y="11"/>
                    </a:cubicBezTo>
                    <a:cubicBezTo>
                      <a:pt x="211" y="11"/>
                      <a:pt x="210" y="11"/>
                      <a:pt x="209" y="10"/>
                    </a:cubicBezTo>
                    <a:cubicBezTo>
                      <a:pt x="199" y="5"/>
                      <a:pt x="193" y="0"/>
                      <a:pt x="193" y="0"/>
                    </a:cubicBezTo>
                    <a:cubicBezTo>
                      <a:pt x="119" y="0"/>
                      <a:pt x="119" y="0"/>
                      <a:pt x="119" y="0"/>
                    </a:cubicBezTo>
                    <a:cubicBezTo>
                      <a:pt x="118" y="1"/>
                      <a:pt x="118" y="2"/>
                      <a:pt x="117" y="2"/>
                    </a:cubicBezTo>
                    <a:cubicBezTo>
                      <a:pt x="117" y="3"/>
                      <a:pt x="117" y="3"/>
                      <a:pt x="117" y="3"/>
                    </a:cubicBezTo>
                    <a:cubicBezTo>
                      <a:pt x="112" y="9"/>
                      <a:pt x="106" y="14"/>
                      <a:pt x="100" y="17"/>
                    </a:cubicBezTo>
                    <a:cubicBezTo>
                      <a:pt x="98" y="18"/>
                      <a:pt x="97" y="19"/>
                      <a:pt x="96" y="19"/>
                    </a:cubicBezTo>
                    <a:cubicBezTo>
                      <a:pt x="95" y="20"/>
                      <a:pt x="94" y="20"/>
                      <a:pt x="93" y="20"/>
                    </a:cubicBezTo>
                    <a:cubicBezTo>
                      <a:pt x="92" y="21"/>
                      <a:pt x="91" y="21"/>
                      <a:pt x="90" y="22"/>
                    </a:cubicBezTo>
                    <a:cubicBezTo>
                      <a:pt x="88" y="23"/>
                      <a:pt x="85" y="23"/>
                      <a:pt x="83" y="24"/>
                    </a:cubicBezTo>
                    <a:cubicBezTo>
                      <a:pt x="83" y="24"/>
                      <a:pt x="83" y="24"/>
                      <a:pt x="83" y="24"/>
                    </a:cubicBezTo>
                    <a:cubicBezTo>
                      <a:pt x="65" y="30"/>
                      <a:pt x="47" y="32"/>
                      <a:pt x="37" y="46"/>
                    </a:cubicBezTo>
                    <a:cubicBezTo>
                      <a:pt x="35" y="48"/>
                      <a:pt x="34" y="50"/>
                      <a:pt x="33" y="52"/>
                    </a:cubicBezTo>
                    <a:cubicBezTo>
                      <a:pt x="31" y="55"/>
                      <a:pt x="31" y="58"/>
                      <a:pt x="30" y="61"/>
                    </a:cubicBezTo>
                    <a:cubicBezTo>
                      <a:pt x="30" y="63"/>
                      <a:pt x="29" y="65"/>
                      <a:pt x="29" y="67"/>
                    </a:cubicBezTo>
                    <a:cubicBezTo>
                      <a:pt x="29" y="89"/>
                      <a:pt x="41" y="129"/>
                      <a:pt x="40" y="204"/>
                    </a:cubicBezTo>
                    <a:cubicBezTo>
                      <a:pt x="40" y="209"/>
                      <a:pt x="39" y="214"/>
                      <a:pt x="39" y="219"/>
                    </a:cubicBezTo>
                    <a:cubicBezTo>
                      <a:pt x="39" y="220"/>
                      <a:pt x="39" y="222"/>
                      <a:pt x="39" y="223"/>
                    </a:cubicBezTo>
                    <a:cubicBezTo>
                      <a:pt x="39" y="226"/>
                      <a:pt x="39" y="229"/>
                      <a:pt x="38" y="233"/>
                    </a:cubicBezTo>
                    <a:cubicBezTo>
                      <a:pt x="38" y="233"/>
                      <a:pt x="38" y="233"/>
                      <a:pt x="38" y="233"/>
                    </a:cubicBezTo>
                    <a:cubicBezTo>
                      <a:pt x="38" y="236"/>
                      <a:pt x="38" y="239"/>
                      <a:pt x="38" y="242"/>
                    </a:cubicBezTo>
                    <a:cubicBezTo>
                      <a:pt x="37" y="248"/>
                      <a:pt x="37" y="255"/>
                      <a:pt x="36" y="261"/>
                    </a:cubicBezTo>
                    <a:cubicBezTo>
                      <a:pt x="36" y="267"/>
                      <a:pt x="35" y="273"/>
                      <a:pt x="34" y="278"/>
                    </a:cubicBezTo>
                    <a:cubicBezTo>
                      <a:pt x="34" y="285"/>
                      <a:pt x="33" y="291"/>
                      <a:pt x="32" y="297"/>
                    </a:cubicBezTo>
                    <a:cubicBezTo>
                      <a:pt x="28" y="323"/>
                      <a:pt x="20" y="373"/>
                      <a:pt x="11" y="416"/>
                    </a:cubicBezTo>
                    <a:cubicBezTo>
                      <a:pt x="10" y="422"/>
                      <a:pt x="7" y="426"/>
                      <a:pt x="6" y="432"/>
                    </a:cubicBezTo>
                    <a:cubicBezTo>
                      <a:pt x="6" y="433"/>
                      <a:pt x="5" y="436"/>
                      <a:pt x="5" y="437"/>
                    </a:cubicBezTo>
                    <a:cubicBezTo>
                      <a:pt x="3" y="444"/>
                      <a:pt x="1" y="448"/>
                      <a:pt x="0" y="454"/>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5" name="Freeform 135">
                <a:extLst>
                  <a:ext uri="{FF2B5EF4-FFF2-40B4-BE49-F238E27FC236}">
                    <a16:creationId xmlns:a16="http://schemas.microsoft.com/office/drawing/2014/main" id="{76668B32-44DE-4084-A0D3-BD5848D36BDD}"/>
                  </a:ext>
                </a:extLst>
              </p:cNvPr>
              <p:cNvSpPr>
                <a:spLocks/>
              </p:cNvSpPr>
              <p:nvPr/>
            </p:nvSpPr>
            <p:spPr bwMode="auto">
              <a:xfrm>
                <a:off x="5820" y="1898"/>
                <a:ext cx="147" cy="80"/>
              </a:xfrm>
              <a:custGeom>
                <a:avLst/>
                <a:gdLst>
                  <a:gd name="T0" fmla="*/ 3 w 92"/>
                  <a:gd name="T1" fmla="*/ 50 h 50"/>
                  <a:gd name="T2" fmla="*/ 2 w 92"/>
                  <a:gd name="T3" fmla="*/ 50 h 50"/>
                  <a:gd name="T4" fmla="*/ 0 w 92"/>
                  <a:gd name="T5" fmla="*/ 48 h 50"/>
                  <a:gd name="T6" fmla="*/ 2 w 92"/>
                  <a:gd name="T7" fmla="*/ 46 h 50"/>
                  <a:gd name="T8" fmla="*/ 2 w 92"/>
                  <a:gd name="T9" fmla="*/ 46 h 50"/>
                  <a:gd name="T10" fmla="*/ 3 w 92"/>
                  <a:gd name="T11" fmla="*/ 46 h 50"/>
                  <a:gd name="T12" fmla="*/ 71 w 92"/>
                  <a:gd name="T13" fmla="*/ 24 h 50"/>
                  <a:gd name="T14" fmla="*/ 89 w 92"/>
                  <a:gd name="T15" fmla="*/ 1 h 50"/>
                  <a:gd name="T16" fmla="*/ 91 w 92"/>
                  <a:gd name="T17" fmla="*/ 1 h 50"/>
                  <a:gd name="T18" fmla="*/ 92 w 92"/>
                  <a:gd name="T19" fmla="*/ 3 h 50"/>
                  <a:gd name="T20" fmla="*/ 74 w 92"/>
                  <a:gd name="T21" fmla="*/ 26 h 50"/>
                  <a:gd name="T22" fmla="*/ 3 w 92"/>
                  <a:gd name="T23"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2" h="50">
                    <a:moveTo>
                      <a:pt x="3" y="50"/>
                    </a:moveTo>
                    <a:cubicBezTo>
                      <a:pt x="2" y="50"/>
                      <a:pt x="2" y="50"/>
                      <a:pt x="2" y="50"/>
                    </a:cubicBezTo>
                    <a:cubicBezTo>
                      <a:pt x="1" y="50"/>
                      <a:pt x="0" y="49"/>
                      <a:pt x="0" y="48"/>
                    </a:cubicBezTo>
                    <a:cubicBezTo>
                      <a:pt x="0" y="47"/>
                      <a:pt x="1" y="46"/>
                      <a:pt x="2" y="46"/>
                    </a:cubicBezTo>
                    <a:cubicBezTo>
                      <a:pt x="2" y="46"/>
                      <a:pt x="2" y="46"/>
                      <a:pt x="2" y="46"/>
                    </a:cubicBezTo>
                    <a:cubicBezTo>
                      <a:pt x="3" y="46"/>
                      <a:pt x="3" y="46"/>
                      <a:pt x="3" y="46"/>
                    </a:cubicBezTo>
                    <a:cubicBezTo>
                      <a:pt x="38" y="46"/>
                      <a:pt x="59" y="34"/>
                      <a:pt x="71" y="24"/>
                    </a:cubicBezTo>
                    <a:cubicBezTo>
                      <a:pt x="84" y="13"/>
                      <a:pt x="89" y="2"/>
                      <a:pt x="89" y="1"/>
                    </a:cubicBezTo>
                    <a:cubicBezTo>
                      <a:pt x="89" y="1"/>
                      <a:pt x="90" y="0"/>
                      <a:pt x="91" y="1"/>
                    </a:cubicBezTo>
                    <a:cubicBezTo>
                      <a:pt x="92" y="1"/>
                      <a:pt x="92" y="2"/>
                      <a:pt x="92" y="3"/>
                    </a:cubicBezTo>
                    <a:cubicBezTo>
                      <a:pt x="92" y="3"/>
                      <a:pt x="87" y="15"/>
                      <a:pt x="74" y="26"/>
                    </a:cubicBezTo>
                    <a:cubicBezTo>
                      <a:pt x="61" y="37"/>
                      <a:pt x="39" y="50"/>
                      <a:pt x="3" y="50"/>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6" name="Freeform 136">
                <a:extLst>
                  <a:ext uri="{FF2B5EF4-FFF2-40B4-BE49-F238E27FC236}">
                    <a16:creationId xmlns:a16="http://schemas.microsoft.com/office/drawing/2014/main" id="{365F487C-4584-4726-99AF-B75CFD6AD562}"/>
                  </a:ext>
                </a:extLst>
              </p:cNvPr>
              <p:cNvSpPr>
                <a:spLocks/>
              </p:cNvSpPr>
              <p:nvPr/>
            </p:nvSpPr>
            <p:spPr bwMode="auto">
              <a:xfrm>
                <a:off x="5739" y="1615"/>
                <a:ext cx="129" cy="140"/>
              </a:xfrm>
              <a:custGeom>
                <a:avLst/>
                <a:gdLst>
                  <a:gd name="T0" fmla="*/ 78 w 81"/>
                  <a:gd name="T1" fmla="*/ 5 h 88"/>
                  <a:gd name="T2" fmla="*/ 18 w 81"/>
                  <a:gd name="T3" fmla="*/ 0 h 88"/>
                  <a:gd name="T4" fmla="*/ 38 w 81"/>
                  <a:gd name="T5" fmla="*/ 83 h 88"/>
                  <a:gd name="T6" fmla="*/ 78 w 81"/>
                  <a:gd name="T7" fmla="*/ 5 h 88"/>
                </a:gdLst>
                <a:ahLst/>
                <a:cxnLst>
                  <a:cxn ang="0">
                    <a:pos x="T0" y="T1"/>
                  </a:cxn>
                  <a:cxn ang="0">
                    <a:pos x="T2" y="T3"/>
                  </a:cxn>
                  <a:cxn ang="0">
                    <a:pos x="T4" y="T5"/>
                  </a:cxn>
                  <a:cxn ang="0">
                    <a:pos x="T6" y="T7"/>
                  </a:cxn>
                </a:cxnLst>
                <a:rect l="0" t="0" r="r" b="b"/>
                <a:pathLst>
                  <a:path w="81" h="88">
                    <a:moveTo>
                      <a:pt x="78" y="5"/>
                    </a:moveTo>
                    <a:cubicBezTo>
                      <a:pt x="18" y="0"/>
                      <a:pt x="18" y="0"/>
                      <a:pt x="18" y="0"/>
                    </a:cubicBezTo>
                    <a:cubicBezTo>
                      <a:pt x="18" y="0"/>
                      <a:pt x="0" y="79"/>
                      <a:pt x="38" y="83"/>
                    </a:cubicBezTo>
                    <a:cubicBezTo>
                      <a:pt x="81" y="88"/>
                      <a:pt x="78" y="5"/>
                      <a:pt x="78" y="5"/>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7" name="Freeform 137">
                <a:extLst>
                  <a:ext uri="{FF2B5EF4-FFF2-40B4-BE49-F238E27FC236}">
                    <a16:creationId xmlns:a16="http://schemas.microsoft.com/office/drawing/2014/main" id="{029D46AE-286A-4A2D-AF0F-997D12E2D6AF}"/>
                  </a:ext>
                </a:extLst>
              </p:cNvPr>
              <p:cNvSpPr>
                <a:spLocks/>
              </p:cNvSpPr>
              <p:nvPr/>
            </p:nvSpPr>
            <p:spPr bwMode="auto">
              <a:xfrm>
                <a:off x="5836" y="1410"/>
                <a:ext cx="179" cy="111"/>
              </a:xfrm>
              <a:custGeom>
                <a:avLst/>
                <a:gdLst>
                  <a:gd name="T0" fmla="*/ 43 w 112"/>
                  <a:gd name="T1" fmla="*/ 68 h 70"/>
                  <a:gd name="T2" fmla="*/ 111 w 112"/>
                  <a:gd name="T3" fmla="*/ 5 h 70"/>
                  <a:gd name="T4" fmla="*/ 110 w 112"/>
                  <a:gd name="T5" fmla="*/ 1 h 70"/>
                  <a:gd name="T6" fmla="*/ 106 w 112"/>
                  <a:gd name="T7" fmla="*/ 2 h 70"/>
                  <a:gd name="T8" fmla="*/ 36 w 112"/>
                  <a:gd name="T9" fmla="*/ 62 h 70"/>
                  <a:gd name="T10" fmla="*/ 15 w 112"/>
                  <a:gd name="T11" fmla="*/ 49 h 70"/>
                  <a:gd name="T12" fmla="*/ 16 w 112"/>
                  <a:gd name="T13" fmla="*/ 6 h 70"/>
                  <a:gd name="T14" fmla="*/ 14 w 112"/>
                  <a:gd name="T15" fmla="*/ 2 h 70"/>
                  <a:gd name="T16" fmla="*/ 11 w 112"/>
                  <a:gd name="T17" fmla="*/ 4 h 70"/>
                  <a:gd name="T18" fmla="*/ 10 w 112"/>
                  <a:gd name="T19" fmla="*/ 51 h 70"/>
                  <a:gd name="T20" fmla="*/ 35 w 112"/>
                  <a:gd name="T21" fmla="*/ 68 h 70"/>
                  <a:gd name="T22" fmla="*/ 43 w 112"/>
                  <a:gd name="T23" fmla="*/ 68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2" h="70">
                    <a:moveTo>
                      <a:pt x="43" y="68"/>
                    </a:moveTo>
                    <a:cubicBezTo>
                      <a:pt x="83" y="68"/>
                      <a:pt x="110" y="7"/>
                      <a:pt x="111" y="5"/>
                    </a:cubicBezTo>
                    <a:cubicBezTo>
                      <a:pt x="112" y="3"/>
                      <a:pt x="111" y="2"/>
                      <a:pt x="110" y="1"/>
                    </a:cubicBezTo>
                    <a:cubicBezTo>
                      <a:pt x="109" y="0"/>
                      <a:pt x="107" y="1"/>
                      <a:pt x="106" y="2"/>
                    </a:cubicBezTo>
                    <a:cubicBezTo>
                      <a:pt x="106" y="3"/>
                      <a:pt x="76" y="70"/>
                      <a:pt x="36" y="62"/>
                    </a:cubicBezTo>
                    <a:cubicBezTo>
                      <a:pt x="26" y="60"/>
                      <a:pt x="19" y="56"/>
                      <a:pt x="15" y="49"/>
                    </a:cubicBezTo>
                    <a:cubicBezTo>
                      <a:pt x="6" y="32"/>
                      <a:pt x="16" y="6"/>
                      <a:pt x="16" y="6"/>
                    </a:cubicBezTo>
                    <a:cubicBezTo>
                      <a:pt x="16" y="5"/>
                      <a:pt x="16" y="3"/>
                      <a:pt x="14" y="2"/>
                    </a:cubicBezTo>
                    <a:cubicBezTo>
                      <a:pt x="13" y="2"/>
                      <a:pt x="11" y="3"/>
                      <a:pt x="11" y="4"/>
                    </a:cubicBezTo>
                    <a:cubicBezTo>
                      <a:pt x="10" y="5"/>
                      <a:pt x="0" y="32"/>
                      <a:pt x="10" y="51"/>
                    </a:cubicBezTo>
                    <a:cubicBezTo>
                      <a:pt x="15" y="60"/>
                      <a:pt x="23" y="65"/>
                      <a:pt x="35" y="68"/>
                    </a:cubicBezTo>
                    <a:cubicBezTo>
                      <a:pt x="38" y="68"/>
                      <a:pt x="40" y="68"/>
                      <a:pt x="43" y="6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8" name="Freeform 138">
                <a:extLst>
                  <a:ext uri="{FF2B5EF4-FFF2-40B4-BE49-F238E27FC236}">
                    <a16:creationId xmlns:a16="http://schemas.microsoft.com/office/drawing/2014/main" id="{F34E1429-8E19-4CCE-BA87-D83A9B8D983A}"/>
                  </a:ext>
                </a:extLst>
              </p:cNvPr>
              <p:cNvSpPr>
                <a:spLocks/>
              </p:cNvSpPr>
              <p:nvPr/>
            </p:nvSpPr>
            <p:spPr bwMode="auto">
              <a:xfrm>
                <a:off x="5768" y="1930"/>
                <a:ext cx="261" cy="108"/>
              </a:xfrm>
              <a:custGeom>
                <a:avLst/>
                <a:gdLst>
                  <a:gd name="T0" fmla="*/ 40 w 164"/>
                  <a:gd name="T1" fmla="*/ 62 h 68"/>
                  <a:gd name="T2" fmla="*/ 60 w 164"/>
                  <a:gd name="T3" fmla="*/ 61 h 68"/>
                  <a:gd name="T4" fmla="*/ 112 w 164"/>
                  <a:gd name="T5" fmla="*/ 41 h 68"/>
                  <a:gd name="T6" fmla="*/ 163 w 164"/>
                  <a:gd name="T7" fmla="*/ 3 h 68"/>
                  <a:gd name="T8" fmla="*/ 163 w 164"/>
                  <a:gd name="T9" fmla="*/ 1 h 68"/>
                  <a:gd name="T10" fmla="*/ 161 w 164"/>
                  <a:gd name="T11" fmla="*/ 1 h 68"/>
                  <a:gd name="T12" fmla="*/ 111 w 164"/>
                  <a:gd name="T13" fmla="*/ 38 h 68"/>
                  <a:gd name="T14" fmla="*/ 3 w 164"/>
                  <a:gd name="T15" fmla="*/ 51 h 68"/>
                  <a:gd name="T16" fmla="*/ 0 w 164"/>
                  <a:gd name="T17" fmla="*/ 52 h 68"/>
                  <a:gd name="T18" fmla="*/ 1 w 164"/>
                  <a:gd name="T19" fmla="*/ 55 h 68"/>
                  <a:gd name="T20" fmla="*/ 40 w 164"/>
                  <a:gd name="T21" fmla="*/ 62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4" h="68">
                    <a:moveTo>
                      <a:pt x="40" y="62"/>
                    </a:moveTo>
                    <a:cubicBezTo>
                      <a:pt x="47" y="62"/>
                      <a:pt x="54" y="62"/>
                      <a:pt x="60" y="61"/>
                    </a:cubicBezTo>
                    <a:cubicBezTo>
                      <a:pt x="77" y="58"/>
                      <a:pt x="94" y="51"/>
                      <a:pt x="112" y="41"/>
                    </a:cubicBezTo>
                    <a:cubicBezTo>
                      <a:pt x="142" y="25"/>
                      <a:pt x="163" y="4"/>
                      <a:pt x="163" y="3"/>
                    </a:cubicBezTo>
                    <a:cubicBezTo>
                      <a:pt x="164" y="3"/>
                      <a:pt x="164" y="2"/>
                      <a:pt x="163" y="1"/>
                    </a:cubicBezTo>
                    <a:cubicBezTo>
                      <a:pt x="163" y="0"/>
                      <a:pt x="162" y="0"/>
                      <a:pt x="161" y="1"/>
                    </a:cubicBezTo>
                    <a:cubicBezTo>
                      <a:pt x="161" y="1"/>
                      <a:pt x="140" y="22"/>
                      <a:pt x="111" y="38"/>
                    </a:cubicBezTo>
                    <a:cubicBezTo>
                      <a:pt x="83" y="54"/>
                      <a:pt x="42" y="68"/>
                      <a:pt x="3" y="51"/>
                    </a:cubicBezTo>
                    <a:cubicBezTo>
                      <a:pt x="2" y="51"/>
                      <a:pt x="1" y="52"/>
                      <a:pt x="0" y="52"/>
                    </a:cubicBezTo>
                    <a:cubicBezTo>
                      <a:pt x="0" y="53"/>
                      <a:pt x="1" y="54"/>
                      <a:pt x="1" y="55"/>
                    </a:cubicBezTo>
                    <a:cubicBezTo>
                      <a:pt x="14" y="60"/>
                      <a:pt x="27" y="62"/>
                      <a:pt x="40" y="62"/>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19" name="Freeform 139">
                <a:extLst>
                  <a:ext uri="{FF2B5EF4-FFF2-40B4-BE49-F238E27FC236}">
                    <a16:creationId xmlns:a16="http://schemas.microsoft.com/office/drawing/2014/main" id="{EF06FF37-432E-422A-88D1-AD921AEBB880}"/>
                  </a:ext>
                </a:extLst>
              </p:cNvPr>
              <p:cNvSpPr>
                <a:spLocks/>
              </p:cNvSpPr>
              <p:nvPr/>
            </p:nvSpPr>
            <p:spPr bwMode="auto">
              <a:xfrm>
                <a:off x="5949" y="1293"/>
                <a:ext cx="43" cy="77"/>
              </a:xfrm>
              <a:custGeom>
                <a:avLst/>
                <a:gdLst>
                  <a:gd name="T0" fmla="*/ 9 w 27"/>
                  <a:gd name="T1" fmla="*/ 0 h 48"/>
                  <a:gd name="T2" fmla="*/ 27 w 27"/>
                  <a:gd name="T3" fmla="*/ 28 h 48"/>
                  <a:gd name="T4" fmla="*/ 2 w 27"/>
                  <a:gd name="T5" fmla="*/ 47 h 48"/>
                  <a:gd name="T6" fmla="*/ 9 w 27"/>
                  <a:gd name="T7" fmla="*/ 0 h 48"/>
                </a:gdLst>
                <a:ahLst/>
                <a:cxnLst>
                  <a:cxn ang="0">
                    <a:pos x="T0" y="T1"/>
                  </a:cxn>
                  <a:cxn ang="0">
                    <a:pos x="T2" y="T3"/>
                  </a:cxn>
                  <a:cxn ang="0">
                    <a:pos x="T4" y="T5"/>
                  </a:cxn>
                  <a:cxn ang="0">
                    <a:pos x="T6" y="T7"/>
                  </a:cxn>
                </a:cxnLst>
                <a:rect l="0" t="0" r="r" b="b"/>
                <a:pathLst>
                  <a:path w="27" h="48">
                    <a:moveTo>
                      <a:pt x="9" y="0"/>
                    </a:moveTo>
                    <a:cubicBezTo>
                      <a:pt x="9" y="0"/>
                      <a:pt x="17" y="23"/>
                      <a:pt x="27" y="28"/>
                    </a:cubicBezTo>
                    <a:cubicBezTo>
                      <a:pt x="27" y="28"/>
                      <a:pt x="17" y="48"/>
                      <a:pt x="2" y="47"/>
                    </a:cubicBezTo>
                    <a:cubicBezTo>
                      <a:pt x="2" y="47"/>
                      <a:pt x="0" y="9"/>
                      <a:pt x="9" y="0"/>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0" name="Freeform 140">
                <a:extLst>
                  <a:ext uri="{FF2B5EF4-FFF2-40B4-BE49-F238E27FC236}">
                    <a16:creationId xmlns:a16="http://schemas.microsoft.com/office/drawing/2014/main" id="{CDAA2AFF-5C8C-4CF9-98B4-74369C7028C5}"/>
                  </a:ext>
                </a:extLst>
              </p:cNvPr>
              <p:cNvSpPr>
                <a:spLocks/>
              </p:cNvSpPr>
              <p:nvPr/>
            </p:nvSpPr>
            <p:spPr bwMode="auto">
              <a:xfrm>
                <a:off x="5712" y="1101"/>
                <a:ext cx="267" cy="191"/>
              </a:xfrm>
              <a:custGeom>
                <a:avLst/>
                <a:gdLst>
                  <a:gd name="T0" fmla="*/ 12 w 168"/>
                  <a:gd name="T1" fmla="*/ 96 h 120"/>
                  <a:gd name="T2" fmla="*/ 15 w 168"/>
                  <a:gd name="T3" fmla="*/ 102 h 120"/>
                  <a:gd name="T4" fmla="*/ 15 w 168"/>
                  <a:gd name="T5" fmla="*/ 102 h 120"/>
                  <a:gd name="T6" fmla="*/ 29 w 168"/>
                  <a:gd name="T7" fmla="*/ 120 h 120"/>
                  <a:gd name="T8" fmla="*/ 31 w 168"/>
                  <a:gd name="T9" fmla="*/ 120 h 120"/>
                  <a:gd name="T10" fmla="*/ 33 w 168"/>
                  <a:gd name="T11" fmla="*/ 119 h 120"/>
                  <a:gd name="T12" fmla="*/ 39 w 168"/>
                  <a:gd name="T13" fmla="*/ 117 h 120"/>
                  <a:gd name="T14" fmla="*/ 72 w 168"/>
                  <a:gd name="T15" fmla="*/ 53 h 120"/>
                  <a:gd name="T16" fmla="*/ 130 w 168"/>
                  <a:gd name="T17" fmla="*/ 105 h 120"/>
                  <a:gd name="T18" fmla="*/ 162 w 168"/>
                  <a:gd name="T19" fmla="*/ 91 h 120"/>
                  <a:gd name="T20" fmla="*/ 141 w 168"/>
                  <a:gd name="T21" fmla="*/ 21 h 120"/>
                  <a:gd name="T22" fmla="*/ 93 w 168"/>
                  <a:gd name="T23" fmla="*/ 15 h 120"/>
                  <a:gd name="T24" fmla="*/ 34 w 168"/>
                  <a:gd name="T25" fmla="*/ 26 h 120"/>
                  <a:gd name="T26" fmla="*/ 12 w 168"/>
                  <a:gd name="T27" fmla="*/ 9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8" h="120">
                    <a:moveTo>
                      <a:pt x="12" y="96"/>
                    </a:moveTo>
                    <a:cubicBezTo>
                      <a:pt x="13" y="98"/>
                      <a:pt x="14" y="100"/>
                      <a:pt x="15" y="102"/>
                    </a:cubicBezTo>
                    <a:cubicBezTo>
                      <a:pt x="15" y="102"/>
                      <a:pt x="15" y="102"/>
                      <a:pt x="15" y="102"/>
                    </a:cubicBezTo>
                    <a:cubicBezTo>
                      <a:pt x="18" y="108"/>
                      <a:pt x="23" y="114"/>
                      <a:pt x="29" y="120"/>
                    </a:cubicBezTo>
                    <a:cubicBezTo>
                      <a:pt x="31" y="120"/>
                      <a:pt x="31" y="120"/>
                      <a:pt x="31" y="120"/>
                    </a:cubicBezTo>
                    <a:cubicBezTo>
                      <a:pt x="33" y="119"/>
                      <a:pt x="33" y="119"/>
                      <a:pt x="33" y="119"/>
                    </a:cubicBezTo>
                    <a:cubicBezTo>
                      <a:pt x="39" y="117"/>
                      <a:pt x="39" y="117"/>
                      <a:pt x="39" y="117"/>
                    </a:cubicBezTo>
                    <a:cubicBezTo>
                      <a:pt x="39" y="117"/>
                      <a:pt x="43" y="57"/>
                      <a:pt x="72" y="53"/>
                    </a:cubicBezTo>
                    <a:cubicBezTo>
                      <a:pt x="101" y="49"/>
                      <a:pt x="130" y="105"/>
                      <a:pt x="130" y="105"/>
                    </a:cubicBezTo>
                    <a:cubicBezTo>
                      <a:pt x="162" y="91"/>
                      <a:pt x="162" y="91"/>
                      <a:pt x="162" y="91"/>
                    </a:cubicBezTo>
                    <a:cubicBezTo>
                      <a:pt x="162" y="91"/>
                      <a:pt x="168" y="45"/>
                      <a:pt x="141" y="21"/>
                    </a:cubicBezTo>
                    <a:cubicBezTo>
                      <a:pt x="119" y="0"/>
                      <a:pt x="93" y="15"/>
                      <a:pt x="93" y="15"/>
                    </a:cubicBezTo>
                    <a:cubicBezTo>
                      <a:pt x="93" y="15"/>
                      <a:pt x="59" y="5"/>
                      <a:pt x="34" y="26"/>
                    </a:cubicBezTo>
                    <a:cubicBezTo>
                      <a:pt x="18" y="39"/>
                      <a:pt x="0" y="67"/>
                      <a:pt x="12" y="96"/>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1" name="Freeform 141">
                <a:extLst>
                  <a:ext uri="{FF2B5EF4-FFF2-40B4-BE49-F238E27FC236}">
                    <a16:creationId xmlns:a16="http://schemas.microsoft.com/office/drawing/2014/main" id="{D36E46DE-8D93-4FF7-B610-1275A64F1B2F}"/>
                  </a:ext>
                </a:extLst>
              </p:cNvPr>
              <p:cNvSpPr>
                <a:spLocks/>
              </p:cNvSpPr>
              <p:nvPr/>
            </p:nvSpPr>
            <p:spPr bwMode="auto">
              <a:xfrm>
                <a:off x="5862" y="1309"/>
                <a:ext cx="122" cy="153"/>
              </a:xfrm>
              <a:custGeom>
                <a:avLst/>
                <a:gdLst>
                  <a:gd name="T0" fmla="*/ 0 w 77"/>
                  <a:gd name="T1" fmla="*/ 64 h 96"/>
                  <a:gd name="T2" fmla="*/ 5 w 77"/>
                  <a:gd name="T3" fmla="*/ 82 h 96"/>
                  <a:gd name="T4" fmla="*/ 12 w 77"/>
                  <a:gd name="T5" fmla="*/ 85 h 96"/>
                  <a:gd name="T6" fmla="*/ 77 w 77"/>
                  <a:gd name="T7" fmla="*/ 63 h 96"/>
                  <a:gd name="T8" fmla="*/ 60 w 77"/>
                  <a:gd name="T9" fmla="*/ 0 h 96"/>
                  <a:gd name="T10" fmla="*/ 7 w 77"/>
                  <a:gd name="T11" fmla="*/ 57 h 96"/>
                  <a:gd name="T12" fmla="*/ 0 w 77"/>
                  <a:gd name="T13" fmla="*/ 64 h 96"/>
                </a:gdLst>
                <a:ahLst/>
                <a:cxnLst>
                  <a:cxn ang="0">
                    <a:pos x="T0" y="T1"/>
                  </a:cxn>
                  <a:cxn ang="0">
                    <a:pos x="T2" y="T3"/>
                  </a:cxn>
                  <a:cxn ang="0">
                    <a:pos x="T4" y="T5"/>
                  </a:cxn>
                  <a:cxn ang="0">
                    <a:pos x="T6" y="T7"/>
                  </a:cxn>
                  <a:cxn ang="0">
                    <a:pos x="T8" y="T9"/>
                  </a:cxn>
                  <a:cxn ang="0">
                    <a:pos x="T10" y="T11"/>
                  </a:cxn>
                  <a:cxn ang="0">
                    <a:pos x="T12" y="T13"/>
                  </a:cxn>
                </a:cxnLst>
                <a:rect l="0" t="0" r="r" b="b"/>
                <a:pathLst>
                  <a:path w="77" h="96">
                    <a:moveTo>
                      <a:pt x="0" y="64"/>
                    </a:moveTo>
                    <a:cubicBezTo>
                      <a:pt x="5" y="82"/>
                      <a:pt x="5" y="82"/>
                      <a:pt x="5" y="82"/>
                    </a:cubicBezTo>
                    <a:cubicBezTo>
                      <a:pt x="7" y="84"/>
                      <a:pt x="10" y="85"/>
                      <a:pt x="12" y="85"/>
                    </a:cubicBezTo>
                    <a:cubicBezTo>
                      <a:pt x="49" y="96"/>
                      <a:pt x="77" y="63"/>
                      <a:pt x="77" y="63"/>
                    </a:cubicBezTo>
                    <a:cubicBezTo>
                      <a:pt x="60" y="0"/>
                      <a:pt x="60" y="0"/>
                      <a:pt x="60" y="0"/>
                    </a:cubicBezTo>
                    <a:cubicBezTo>
                      <a:pt x="7" y="57"/>
                      <a:pt x="7" y="57"/>
                      <a:pt x="7" y="57"/>
                    </a:cubicBezTo>
                    <a:lnTo>
                      <a:pt x="0" y="64"/>
                    </a:ln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2" name="Freeform 142">
                <a:extLst>
                  <a:ext uri="{FF2B5EF4-FFF2-40B4-BE49-F238E27FC236}">
                    <a16:creationId xmlns:a16="http://schemas.microsoft.com/office/drawing/2014/main" id="{EE0D7846-7512-4D87-9025-1BB10526E72F}"/>
                  </a:ext>
                </a:extLst>
              </p:cNvPr>
              <p:cNvSpPr>
                <a:spLocks/>
              </p:cNvSpPr>
              <p:nvPr/>
            </p:nvSpPr>
            <p:spPr bwMode="auto">
              <a:xfrm>
                <a:off x="5862" y="1363"/>
                <a:ext cx="76" cy="74"/>
              </a:xfrm>
              <a:custGeom>
                <a:avLst/>
                <a:gdLst>
                  <a:gd name="T0" fmla="*/ 0 w 48"/>
                  <a:gd name="T1" fmla="*/ 30 h 46"/>
                  <a:gd name="T2" fmla="*/ 4 w 48"/>
                  <a:gd name="T3" fmla="*/ 46 h 46"/>
                  <a:gd name="T4" fmla="*/ 48 w 48"/>
                  <a:gd name="T5" fmla="*/ 0 h 46"/>
                  <a:gd name="T6" fmla="*/ 7 w 48"/>
                  <a:gd name="T7" fmla="*/ 23 h 46"/>
                  <a:gd name="T8" fmla="*/ 0 w 48"/>
                  <a:gd name="T9" fmla="*/ 30 h 46"/>
                </a:gdLst>
                <a:ahLst/>
                <a:cxnLst>
                  <a:cxn ang="0">
                    <a:pos x="T0" y="T1"/>
                  </a:cxn>
                  <a:cxn ang="0">
                    <a:pos x="T2" y="T3"/>
                  </a:cxn>
                  <a:cxn ang="0">
                    <a:pos x="T4" y="T5"/>
                  </a:cxn>
                  <a:cxn ang="0">
                    <a:pos x="T6" y="T7"/>
                  </a:cxn>
                  <a:cxn ang="0">
                    <a:pos x="T8" y="T9"/>
                  </a:cxn>
                </a:cxnLst>
                <a:rect l="0" t="0" r="r" b="b"/>
                <a:pathLst>
                  <a:path w="48" h="46">
                    <a:moveTo>
                      <a:pt x="0" y="30"/>
                    </a:moveTo>
                    <a:cubicBezTo>
                      <a:pt x="4" y="46"/>
                      <a:pt x="4" y="46"/>
                      <a:pt x="4" y="46"/>
                    </a:cubicBezTo>
                    <a:cubicBezTo>
                      <a:pt x="41" y="28"/>
                      <a:pt x="48" y="0"/>
                      <a:pt x="48" y="0"/>
                    </a:cubicBezTo>
                    <a:cubicBezTo>
                      <a:pt x="7" y="23"/>
                      <a:pt x="7" y="23"/>
                      <a:pt x="7" y="23"/>
                    </a:cubicBezTo>
                    <a:lnTo>
                      <a:pt x="0" y="30"/>
                    </a:ln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3" name="Freeform 143">
                <a:extLst>
                  <a:ext uri="{FF2B5EF4-FFF2-40B4-BE49-F238E27FC236}">
                    <a16:creationId xmlns:a16="http://schemas.microsoft.com/office/drawing/2014/main" id="{50CB5156-C307-43B4-ABE0-81AB44E00C2F}"/>
                  </a:ext>
                </a:extLst>
              </p:cNvPr>
              <p:cNvSpPr>
                <a:spLocks/>
              </p:cNvSpPr>
              <p:nvPr/>
            </p:nvSpPr>
            <p:spPr bwMode="auto">
              <a:xfrm>
                <a:off x="5761" y="1279"/>
                <a:ext cx="42" cy="81"/>
              </a:xfrm>
              <a:custGeom>
                <a:avLst/>
                <a:gdLst>
                  <a:gd name="T0" fmla="*/ 19 w 26"/>
                  <a:gd name="T1" fmla="*/ 9 h 51"/>
                  <a:gd name="T2" fmla="*/ 3 w 26"/>
                  <a:gd name="T3" fmla="*/ 14 h 51"/>
                  <a:gd name="T4" fmla="*/ 26 w 26"/>
                  <a:gd name="T5" fmla="*/ 43 h 51"/>
                  <a:gd name="T6" fmla="*/ 19 w 26"/>
                  <a:gd name="T7" fmla="*/ 9 h 51"/>
                </a:gdLst>
                <a:ahLst/>
                <a:cxnLst>
                  <a:cxn ang="0">
                    <a:pos x="T0" y="T1"/>
                  </a:cxn>
                  <a:cxn ang="0">
                    <a:pos x="T2" y="T3"/>
                  </a:cxn>
                  <a:cxn ang="0">
                    <a:pos x="T4" y="T5"/>
                  </a:cxn>
                  <a:cxn ang="0">
                    <a:pos x="T6" y="T7"/>
                  </a:cxn>
                </a:cxnLst>
                <a:rect l="0" t="0" r="r" b="b"/>
                <a:pathLst>
                  <a:path w="26" h="51">
                    <a:moveTo>
                      <a:pt x="19" y="9"/>
                    </a:moveTo>
                    <a:cubicBezTo>
                      <a:pt x="19" y="9"/>
                      <a:pt x="5" y="0"/>
                      <a:pt x="3" y="14"/>
                    </a:cubicBezTo>
                    <a:cubicBezTo>
                      <a:pt x="0" y="28"/>
                      <a:pt x="11" y="51"/>
                      <a:pt x="26" y="43"/>
                    </a:cubicBezTo>
                    <a:cubicBezTo>
                      <a:pt x="19" y="9"/>
                      <a:pt x="19" y="9"/>
                      <a:pt x="19" y="9"/>
                    </a:cubicBezTo>
                  </a:path>
                </a:pathLst>
              </a:custGeom>
              <a:solidFill>
                <a:srgbClr val="FD6C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192" name="Picture 144">
                <a:extLst>
                  <a:ext uri="{FF2B5EF4-FFF2-40B4-BE49-F238E27FC236}">
                    <a16:creationId xmlns:a16="http://schemas.microsoft.com/office/drawing/2014/main" id="{73075125-B34B-419C-A3B1-AF42B4A886E6}"/>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753" y="1147"/>
                <a:ext cx="215"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93" name="Picture 145">
                <a:extLst>
                  <a:ext uri="{FF2B5EF4-FFF2-40B4-BE49-F238E27FC236}">
                    <a16:creationId xmlns:a16="http://schemas.microsoft.com/office/drawing/2014/main" id="{027E16C7-1F5B-49E9-8FE0-E757ED73CD2C}"/>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830" y="1325"/>
                <a:ext cx="33" cy="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524" name="Freeform 146">
                <a:extLst>
                  <a:ext uri="{FF2B5EF4-FFF2-40B4-BE49-F238E27FC236}">
                    <a16:creationId xmlns:a16="http://schemas.microsoft.com/office/drawing/2014/main" id="{DC873414-147F-47C5-B993-F363BD29029E}"/>
                  </a:ext>
                </a:extLst>
              </p:cNvPr>
              <p:cNvSpPr>
                <a:spLocks/>
              </p:cNvSpPr>
              <p:nvPr/>
            </p:nvSpPr>
            <p:spPr bwMode="auto">
              <a:xfrm>
                <a:off x="5752" y="1141"/>
                <a:ext cx="199" cy="149"/>
              </a:xfrm>
              <a:custGeom>
                <a:avLst/>
                <a:gdLst>
                  <a:gd name="T0" fmla="*/ 9 w 125"/>
                  <a:gd name="T1" fmla="*/ 94 h 94"/>
                  <a:gd name="T2" fmla="*/ 20 w 125"/>
                  <a:gd name="T3" fmla="*/ 89 h 94"/>
                  <a:gd name="T4" fmla="*/ 22 w 125"/>
                  <a:gd name="T5" fmla="*/ 42 h 94"/>
                  <a:gd name="T6" fmla="*/ 67 w 125"/>
                  <a:gd name="T7" fmla="*/ 26 h 94"/>
                  <a:gd name="T8" fmla="*/ 69 w 125"/>
                  <a:gd name="T9" fmla="*/ 26 h 94"/>
                  <a:gd name="T10" fmla="*/ 78 w 125"/>
                  <a:gd name="T11" fmla="*/ 26 h 94"/>
                  <a:gd name="T12" fmla="*/ 80 w 125"/>
                  <a:gd name="T13" fmla="*/ 26 h 94"/>
                  <a:gd name="T14" fmla="*/ 81 w 125"/>
                  <a:gd name="T15" fmla="*/ 26 h 94"/>
                  <a:gd name="T16" fmla="*/ 93 w 125"/>
                  <a:gd name="T17" fmla="*/ 53 h 94"/>
                  <a:gd name="T18" fmla="*/ 99 w 125"/>
                  <a:gd name="T19" fmla="*/ 89 h 94"/>
                  <a:gd name="T20" fmla="*/ 117 w 125"/>
                  <a:gd name="T21" fmla="*/ 84 h 94"/>
                  <a:gd name="T22" fmla="*/ 123 w 125"/>
                  <a:gd name="T23" fmla="*/ 57 h 94"/>
                  <a:gd name="T24" fmla="*/ 108 w 125"/>
                  <a:gd name="T25" fmla="*/ 12 h 94"/>
                  <a:gd name="T26" fmla="*/ 56 w 125"/>
                  <a:gd name="T27" fmla="*/ 3 h 94"/>
                  <a:gd name="T28" fmla="*/ 52 w 125"/>
                  <a:gd name="T29" fmla="*/ 4 h 94"/>
                  <a:gd name="T30" fmla="*/ 11 w 125"/>
                  <a:gd name="T31" fmla="*/ 21 h 94"/>
                  <a:gd name="T32" fmla="*/ 0 w 125"/>
                  <a:gd name="T33" fmla="*/ 48 h 94"/>
                  <a:gd name="T34" fmla="*/ 1 w 125"/>
                  <a:gd name="T35" fmla="*/ 57 h 94"/>
                  <a:gd name="T36" fmla="*/ 9 w 125"/>
                  <a:gd name="T37" fmla="*/ 94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 h="94">
                    <a:moveTo>
                      <a:pt x="9" y="94"/>
                    </a:moveTo>
                    <a:cubicBezTo>
                      <a:pt x="20" y="89"/>
                      <a:pt x="20" y="89"/>
                      <a:pt x="20" y="89"/>
                    </a:cubicBezTo>
                    <a:cubicBezTo>
                      <a:pt x="20" y="89"/>
                      <a:pt x="10" y="61"/>
                      <a:pt x="22" y="42"/>
                    </a:cubicBezTo>
                    <a:cubicBezTo>
                      <a:pt x="30" y="30"/>
                      <a:pt x="52" y="27"/>
                      <a:pt x="67" y="26"/>
                    </a:cubicBezTo>
                    <a:cubicBezTo>
                      <a:pt x="68" y="26"/>
                      <a:pt x="68" y="26"/>
                      <a:pt x="69" y="26"/>
                    </a:cubicBezTo>
                    <a:cubicBezTo>
                      <a:pt x="73" y="26"/>
                      <a:pt x="76" y="26"/>
                      <a:pt x="78" y="26"/>
                    </a:cubicBezTo>
                    <a:cubicBezTo>
                      <a:pt x="79" y="26"/>
                      <a:pt x="80" y="26"/>
                      <a:pt x="80" y="26"/>
                    </a:cubicBezTo>
                    <a:cubicBezTo>
                      <a:pt x="81" y="26"/>
                      <a:pt x="81" y="26"/>
                      <a:pt x="81" y="26"/>
                    </a:cubicBezTo>
                    <a:cubicBezTo>
                      <a:pt x="81" y="26"/>
                      <a:pt x="78" y="44"/>
                      <a:pt x="93" y="53"/>
                    </a:cubicBezTo>
                    <a:cubicBezTo>
                      <a:pt x="105" y="60"/>
                      <a:pt x="99" y="89"/>
                      <a:pt x="99" y="89"/>
                    </a:cubicBezTo>
                    <a:cubicBezTo>
                      <a:pt x="117" y="84"/>
                      <a:pt x="117" y="84"/>
                      <a:pt x="117" y="84"/>
                    </a:cubicBezTo>
                    <a:cubicBezTo>
                      <a:pt x="124" y="77"/>
                      <a:pt x="123" y="57"/>
                      <a:pt x="123" y="57"/>
                    </a:cubicBezTo>
                    <a:cubicBezTo>
                      <a:pt x="123" y="57"/>
                      <a:pt x="125" y="29"/>
                      <a:pt x="108" y="12"/>
                    </a:cubicBezTo>
                    <a:cubicBezTo>
                      <a:pt x="99" y="2"/>
                      <a:pt x="77" y="0"/>
                      <a:pt x="56" y="3"/>
                    </a:cubicBezTo>
                    <a:cubicBezTo>
                      <a:pt x="55" y="3"/>
                      <a:pt x="53" y="3"/>
                      <a:pt x="52" y="4"/>
                    </a:cubicBezTo>
                    <a:cubicBezTo>
                      <a:pt x="36" y="7"/>
                      <a:pt x="20" y="13"/>
                      <a:pt x="11" y="21"/>
                    </a:cubicBezTo>
                    <a:cubicBezTo>
                      <a:pt x="3" y="27"/>
                      <a:pt x="1" y="37"/>
                      <a:pt x="0" y="48"/>
                    </a:cubicBezTo>
                    <a:cubicBezTo>
                      <a:pt x="0" y="51"/>
                      <a:pt x="1" y="54"/>
                      <a:pt x="1" y="57"/>
                    </a:cubicBezTo>
                    <a:cubicBezTo>
                      <a:pt x="2" y="76"/>
                      <a:pt x="9" y="94"/>
                      <a:pt x="9" y="94"/>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5" name="Freeform 147">
                <a:extLst>
                  <a:ext uri="{FF2B5EF4-FFF2-40B4-BE49-F238E27FC236}">
                    <a16:creationId xmlns:a16="http://schemas.microsoft.com/office/drawing/2014/main" id="{FB6DA2C2-E5AC-4D1D-834B-79BB65F79293}"/>
                  </a:ext>
                </a:extLst>
              </p:cNvPr>
              <p:cNvSpPr>
                <a:spLocks/>
              </p:cNvSpPr>
              <p:nvPr/>
            </p:nvSpPr>
            <p:spPr bwMode="auto">
              <a:xfrm>
                <a:off x="5835" y="1215"/>
                <a:ext cx="44" cy="29"/>
              </a:xfrm>
              <a:custGeom>
                <a:avLst/>
                <a:gdLst>
                  <a:gd name="T0" fmla="*/ 28 w 28"/>
                  <a:gd name="T1" fmla="*/ 12 h 18"/>
                  <a:gd name="T2" fmla="*/ 28 w 28"/>
                  <a:gd name="T3" fmla="*/ 12 h 18"/>
                  <a:gd name="T4" fmla="*/ 15 w 28"/>
                  <a:gd name="T5" fmla="*/ 15 h 18"/>
                  <a:gd name="T6" fmla="*/ 7 w 28"/>
                  <a:gd name="T7" fmla="*/ 11 h 18"/>
                  <a:gd name="T8" fmla="*/ 2 w 28"/>
                  <a:gd name="T9" fmla="*/ 0 h 18"/>
                  <a:gd name="T10" fmla="*/ 28 w 28"/>
                  <a:gd name="T11" fmla="*/ 12 h 18"/>
                </a:gdLst>
                <a:ahLst/>
                <a:cxnLst>
                  <a:cxn ang="0">
                    <a:pos x="T0" y="T1"/>
                  </a:cxn>
                  <a:cxn ang="0">
                    <a:pos x="T2" y="T3"/>
                  </a:cxn>
                  <a:cxn ang="0">
                    <a:pos x="T4" y="T5"/>
                  </a:cxn>
                  <a:cxn ang="0">
                    <a:pos x="T6" y="T7"/>
                  </a:cxn>
                  <a:cxn ang="0">
                    <a:pos x="T8" y="T9"/>
                  </a:cxn>
                  <a:cxn ang="0">
                    <a:pos x="T10" y="T11"/>
                  </a:cxn>
                </a:cxnLst>
                <a:rect l="0" t="0" r="r" b="b"/>
                <a:pathLst>
                  <a:path w="28" h="18">
                    <a:moveTo>
                      <a:pt x="28" y="12"/>
                    </a:moveTo>
                    <a:cubicBezTo>
                      <a:pt x="28" y="12"/>
                      <a:pt x="28" y="12"/>
                      <a:pt x="28" y="12"/>
                    </a:cubicBezTo>
                    <a:cubicBezTo>
                      <a:pt x="25" y="16"/>
                      <a:pt x="20" y="18"/>
                      <a:pt x="15" y="15"/>
                    </a:cubicBezTo>
                    <a:cubicBezTo>
                      <a:pt x="13" y="14"/>
                      <a:pt x="10" y="12"/>
                      <a:pt x="7" y="11"/>
                    </a:cubicBezTo>
                    <a:cubicBezTo>
                      <a:pt x="2" y="10"/>
                      <a:pt x="0" y="5"/>
                      <a:pt x="2" y="0"/>
                    </a:cubicBezTo>
                    <a:cubicBezTo>
                      <a:pt x="2" y="0"/>
                      <a:pt x="21" y="1"/>
                      <a:pt x="28" y="12"/>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6" name="Freeform 148">
                <a:extLst>
                  <a:ext uri="{FF2B5EF4-FFF2-40B4-BE49-F238E27FC236}">
                    <a16:creationId xmlns:a16="http://schemas.microsoft.com/office/drawing/2014/main" id="{86426DDB-C441-4F00-89EE-17CD1992F0F9}"/>
                  </a:ext>
                </a:extLst>
              </p:cNvPr>
              <p:cNvSpPr>
                <a:spLocks/>
              </p:cNvSpPr>
              <p:nvPr/>
            </p:nvSpPr>
            <p:spPr bwMode="auto">
              <a:xfrm>
                <a:off x="5771" y="1227"/>
                <a:ext cx="33" cy="39"/>
              </a:xfrm>
              <a:custGeom>
                <a:avLst/>
                <a:gdLst>
                  <a:gd name="T0" fmla="*/ 0 w 21"/>
                  <a:gd name="T1" fmla="*/ 23 h 25"/>
                  <a:gd name="T2" fmla="*/ 0 w 21"/>
                  <a:gd name="T3" fmla="*/ 23 h 25"/>
                  <a:gd name="T4" fmla="*/ 12 w 21"/>
                  <a:gd name="T5" fmla="*/ 20 h 25"/>
                  <a:gd name="T6" fmla="*/ 18 w 21"/>
                  <a:gd name="T7" fmla="*/ 12 h 25"/>
                  <a:gd name="T8" fmla="*/ 17 w 21"/>
                  <a:gd name="T9" fmla="*/ 0 h 25"/>
                  <a:gd name="T10" fmla="*/ 0 w 21"/>
                  <a:gd name="T11" fmla="*/ 23 h 25"/>
                </a:gdLst>
                <a:ahLst/>
                <a:cxnLst>
                  <a:cxn ang="0">
                    <a:pos x="T0" y="T1"/>
                  </a:cxn>
                  <a:cxn ang="0">
                    <a:pos x="T2" y="T3"/>
                  </a:cxn>
                  <a:cxn ang="0">
                    <a:pos x="T4" y="T5"/>
                  </a:cxn>
                  <a:cxn ang="0">
                    <a:pos x="T6" y="T7"/>
                  </a:cxn>
                  <a:cxn ang="0">
                    <a:pos x="T8" y="T9"/>
                  </a:cxn>
                  <a:cxn ang="0">
                    <a:pos x="T10" y="T11"/>
                  </a:cxn>
                </a:cxnLst>
                <a:rect l="0" t="0" r="r" b="b"/>
                <a:pathLst>
                  <a:path w="21" h="25">
                    <a:moveTo>
                      <a:pt x="0" y="23"/>
                    </a:moveTo>
                    <a:cubicBezTo>
                      <a:pt x="0" y="23"/>
                      <a:pt x="0" y="23"/>
                      <a:pt x="0" y="23"/>
                    </a:cubicBezTo>
                    <a:cubicBezTo>
                      <a:pt x="4" y="25"/>
                      <a:pt x="10" y="24"/>
                      <a:pt x="12" y="20"/>
                    </a:cubicBezTo>
                    <a:cubicBezTo>
                      <a:pt x="14" y="17"/>
                      <a:pt x="16" y="14"/>
                      <a:pt x="18" y="12"/>
                    </a:cubicBezTo>
                    <a:cubicBezTo>
                      <a:pt x="21" y="8"/>
                      <a:pt x="21" y="3"/>
                      <a:pt x="17" y="0"/>
                    </a:cubicBezTo>
                    <a:cubicBezTo>
                      <a:pt x="17" y="0"/>
                      <a:pt x="1" y="9"/>
                      <a:pt x="0" y="23"/>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197" name="Picture 149">
                <a:extLst>
                  <a:ext uri="{FF2B5EF4-FFF2-40B4-BE49-F238E27FC236}">
                    <a16:creationId xmlns:a16="http://schemas.microsoft.com/office/drawing/2014/main" id="{67AFC44F-1ACC-4AD6-8CF2-893A5C10B54C}"/>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852" y="1266"/>
                <a:ext cx="57" cy="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527" name="Freeform 150">
                <a:extLst>
                  <a:ext uri="{FF2B5EF4-FFF2-40B4-BE49-F238E27FC236}">
                    <a16:creationId xmlns:a16="http://schemas.microsoft.com/office/drawing/2014/main" id="{B835EE9D-DF12-4BE8-A6C7-64529B10F06E}"/>
                  </a:ext>
                </a:extLst>
              </p:cNvPr>
              <p:cNvSpPr>
                <a:spLocks/>
              </p:cNvSpPr>
              <p:nvPr/>
            </p:nvSpPr>
            <p:spPr bwMode="auto">
              <a:xfrm>
                <a:off x="5777" y="1305"/>
                <a:ext cx="3" cy="14"/>
              </a:xfrm>
              <a:custGeom>
                <a:avLst/>
                <a:gdLst>
                  <a:gd name="T0" fmla="*/ 0 w 2"/>
                  <a:gd name="T1" fmla="*/ 0 h 9"/>
                  <a:gd name="T2" fmla="*/ 0 w 2"/>
                  <a:gd name="T3" fmla="*/ 0 h 9"/>
                  <a:gd name="T4" fmla="*/ 2 w 2"/>
                  <a:gd name="T5" fmla="*/ 9 h 9"/>
                  <a:gd name="T6" fmla="*/ 2 w 2"/>
                  <a:gd name="T7" fmla="*/ 9 h 9"/>
                  <a:gd name="T8" fmla="*/ 0 w 2"/>
                  <a:gd name="T9" fmla="*/ 0 h 9"/>
                </a:gdLst>
                <a:ahLst/>
                <a:cxnLst>
                  <a:cxn ang="0">
                    <a:pos x="T0" y="T1"/>
                  </a:cxn>
                  <a:cxn ang="0">
                    <a:pos x="T2" y="T3"/>
                  </a:cxn>
                  <a:cxn ang="0">
                    <a:pos x="T4" y="T5"/>
                  </a:cxn>
                  <a:cxn ang="0">
                    <a:pos x="T6" y="T7"/>
                  </a:cxn>
                  <a:cxn ang="0">
                    <a:pos x="T8" y="T9"/>
                  </a:cxn>
                </a:cxnLst>
                <a:rect l="0" t="0" r="r" b="b"/>
                <a:pathLst>
                  <a:path w="2" h="9">
                    <a:moveTo>
                      <a:pt x="0" y="0"/>
                    </a:moveTo>
                    <a:cubicBezTo>
                      <a:pt x="0" y="0"/>
                      <a:pt x="0" y="0"/>
                      <a:pt x="0" y="0"/>
                    </a:cubicBezTo>
                    <a:cubicBezTo>
                      <a:pt x="2" y="9"/>
                      <a:pt x="2" y="9"/>
                      <a:pt x="2" y="9"/>
                    </a:cubicBezTo>
                    <a:cubicBezTo>
                      <a:pt x="2" y="9"/>
                      <a:pt x="2" y="9"/>
                      <a:pt x="2" y="9"/>
                    </a:cubicBezTo>
                    <a:cubicBezTo>
                      <a:pt x="0" y="0"/>
                      <a:pt x="0" y="0"/>
                      <a:pt x="0" y="0"/>
                    </a:cubicBezTo>
                  </a:path>
                </a:pathLst>
              </a:custGeom>
              <a:solidFill>
                <a:srgbClr val="FC4D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199" name="Picture 151">
                <a:extLst>
                  <a:ext uri="{FF2B5EF4-FFF2-40B4-BE49-F238E27FC236}">
                    <a16:creationId xmlns:a16="http://schemas.microsoft.com/office/drawing/2014/main" id="{8B710CA6-580D-4585-8613-F909895B26CE}"/>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5769" y="1292"/>
                <a:ext cx="39" cy="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528" name="Freeform 152">
                <a:extLst>
                  <a:ext uri="{FF2B5EF4-FFF2-40B4-BE49-F238E27FC236}">
                    <a16:creationId xmlns:a16="http://schemas.microsoft.com/office/drawing/2014/main" id="{FE46B9C9-C201-4D15-91ED-87FD6C0A6767}"/>
                  </a:ext>
                </a:extLst>
              </p:cNvPr>
              <p:cNvSpPr>
                <a:spLocks/>
              </p:cNvSpPr>
              <p:nvPr/>
            </p:nvSpPr>
            <p:spPr bwMode="auto">
              <a:xfrm>
                <a:off x="5852" y="1252"/>
                <a:ext cx="16" cy="24"/>
              </a:xfrm>
              <a:custGeom>
                <a:avLst/>
                <a:gdLst>
                  <a:gd name="T0" fmla="*/ 1 w 10"/>
                  <a:gd name="T1" fmla="*/ 9 h 15"/>
                  <a:gd name="T2" fmla="*/ 7 w 10"/>
                  <a:gd name="T3" fmla="*/ 15 h 15"/>
                  <a:gd name="T4" fmla="*/ 9 w 10"/>
                  <a:gd name="T5" fmla="*/ 7 h 15"/>
                  <a:gd name="T6" fmla="*/ 3 w 10"/>
                  <a:gd name="T7" fmla="*/ 1 h 15"/>
                  <a:gd name="T8" fmla="*/ 1 w 10"/>
                  <a:gd name="T9" fmla="*/ 9 h 15"/>
                </a:gdLst>
                <a:ahLst/>
                <a:cxnLst>
                  <a:cxn ang="0">
                    <a:pos x="T0" y="T1"/>
                  </a:cxn>
                  <a:cxn ang="0">
                    <a:pos x="T2" y="T3"/>
                  </a:cxn>
                  <a:cxn ang="0">
                    <a:pos x="T4" y="T5"/>
                  </a:cxn>
                  <a:cxn ang="0">
                    <a:pos x="T6" y="T7"/>
                  </a:cxn>
                  <a:cxn ang="0">
                    <a:pos x="T8" y="T9"/>
                  </a:cxn>
                </a:cxnLst>
                <a:rect l="0" t="0" r="r" b="b"/>
                <a:pathLst>
                  <a:path w="10" h="15">
                    <a:moveTo>
                      <a:pt x="1" y="9"/>
                    </a:moveTo>
                    <a:cubicBezTo>
                      <a:pt x="2" y="13"/>
                      <a:pt x="5" y="15"/>
                      <a:pt x="7" y="15"/>
                    </a:cubicBezTo>
                    <a:cubicBezTo>
                      <a:pt x="9" y="14"/>
                      <a:pt x="10" y="11"/>
                      <a:pt x="9" y="7"/>
                    </a:cubicBezTo>
                    <a:cubicBezTo>
                      <a:pt x="8" y="3"/>
                      <a:pt x="5" y="0"/>
                      <a:pt x="3" y="1"/>
                    </a:cubicBezTo>
                    <a:cubicBezTo>
                      <a:pt x="1" y="2"/>
                      <a:pt x="0" y="5"/>
                      <a:pt x="1" y="9"/>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29" name="Freeform 153">
                <a:extLst>
                  <a:ext uri="{FF2B5EF4-FFF2-40B4-BE49-F238E27FC236}">
                    <a16:creationId xmlns:a16="http://schemas.microsoft.com/office/drawing/2014/main" id="{CE70E012-243A-4218-AF40-D1CFCC707FFE}"/>
                  </a:ext>
                </a:extLst>
              </p:cNvPr>
              <p:cNvSpPr>
                <a:spLocks/>
              </p:cNvSpPr>
              <p:nvPr/>
            </p:nvSpPr>
            <p:spPr bwMode="auto">
              <a:xfrm>
                <a:off x="5792" y="1268"/>
                <a:ext cx="16" cy="24"/>
              </a:xfrm>
              <a:custGeom>
                <a:avLst/>
                <a:gdLst>
                  <a:gd name="T0" fmla="*/ 1 w 10"/>
                  <a:gd name="T1" fmla="*/ 9 h 15"/>
                  <a:gd name="T2" fmla="*/ 7 w 10"/>
                  <a:gd name="T3" fmla="*/ 15 h 15"/>
                  <a:gd name="T4" fmla="*/ 9 w 10"/>
                  <a:gd name="T5" fmla="*/ 7 h 15"/>
                  <a:gd name="T6" fmla="*/ 3 w 10"/>
                  <a:gd name="T7" fmla="*/ 1 h 15"/>
                  <a:gd name="T8" fmla="*/ 1 w 10"/>
                  <a:gd name="T9" fmla="*/ 9 h 15"/>
                </a:gdLst>
                <a:ahLst/>
                <a:cxnLst>
                  <a:cxn ang="0">
                    <a:pos x="T0" y="T1"/>
                  </a:cxn>
                  <a:cxn ang="0">
                    <a:pos x="T2" y="T3"/>
                  </a:cxn>
                  <a:cxn ang="0">
                    <a:pos x="T4" y="T5"/>
                  </a:cxn>
                  <a:cxn ang="0">
                    <a:pos x="T6" y="T7"/>
                  </a:cxn>
                  <a:cxn ang="0">
                    <a:pos x="T8" y="T9"/>
                  </a:cxn>
                </a:cxnLst>
                <a:rect l="0" t="0" r="r" b="b"/>
                <a:pathLst>
                  <a:path w="10" h="15">
                    <a:moveTo>
                      <a:pt x="1" y="9"/>
                    </a:moveTo>
                    <a:cubicBezTo>
                      <a:pt x="2" y="13"/>
                      <a:pt x="5" y="15"/>
                      <a:pt x="7" y="15"/>
                    </a:cubicBezTo>
                    <a:cubicBezTo>
                      <a:pt x="9" y="14"/>
                      <a:pt x="10" y="11"/>
                      <a:pt x="9" y="7"/>
                    </a:cubicBezTo>
                    <a:cubicBezTo>
                      <a:pt x="8" y="3"/>
                      <a:pt x="6" y="0"/>
                      <a:pt x="3" y="1"/>
                    </a:cubicBezTo>
                    <a:cubicBezTo>
                      <a:pt x="1" y="2"/>
                      <a:pt x="0" y="5"/>
                      <a:pt x="1" y="9"/>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30" name="Freeform 154">
                <a:extLst>
                  <a:ext uri="{FF2B5EF4-FFF2-40B4-BE49-F238E27FC236}">
                    <a16:creationId xmlns:a16="http://schemas.microsoft.com/office/drawing/2014/main" id="{8C3BD7B9-1256-4089-90EB-965C36E85C46}"/>
                  </a:ext>
                </a:extLst>
              </p:cNvPr>
              <p:cNvSpPr>
                <a:spLocks/>
              </p:cNvSpPr>
              <p:nvPr/>
            </p:nvSpPr>
            <p:spPr bwMode="auto">
              <a:xfrm>
                <a:off x="5937" y="1313"/>
                <a:ext cx="27" cy="19"/>
              </a:xfrm>
              <a:custGeom>
                <a:avLst/>
                <a:gdLst>
                  <a:gd name="T0" fmla="*/ 0 w 17"/>
                  <a:gd name="T1" fmla="*/ 0 h 12"/>
                  <a:gd name="T2" fmla="*/ 16 w 17"/>
                  <a:gd name="T3" fmla="*/ 12 h 12"/>
                  <a:gd name="T4" fmla="*/ 17 w 17"/>
                  <a:gd name="T5" fmla="*/ 12 h 12"/>
                  <a:gd name="T6" fmla="*/ 15 w 17"/>
                  <a:gd name="T7" fmla="*/ 4 h 12"/>
                  <a:gd name="T8" fmla="*/ 0 w 17"/>
                  <a:gd name="T9" fmla="*/ 0 h 12"/>
                </a:gdLst>
                <a:ahLst/>
                <a:cxnLst>
                  <a:cxn ang="0">
                    <a:pos x="T0" y="T1"/>
                  </a:cxn>
                  <a:cxn ang="0">
                    <a:pos x="T2" y="T3"/>
                  </a:cxn>
                  <a:cxn ang="0">
                    <a:pos x="T4" y="T5"/>
                  </a:cxn>
                  <a:cxn ang="0">
                    <a:pos x="T6" y="T7"/>
                  </a:cxn>
                  <a:cxn ang="0">
                    <a:pos x="T8" y="T9"/>
                  </a:cxn>
                </a:cxnLst>
                <a:rect l="0" t="0" r="r" b="b"/>
                <a:pathLst>
                  <a:path w="17" h="12">
                    <a:moveTo>
                      <a:pt x="0" y="0"/>
                    </a:moveTo>
                    <a:cubicBezTo>
                      <a:pt x="0" y="0"/>
                      <a:pt x="8" y="10"/>
                      <a:pt x="16" y="12"/>
                    </a:cubicBezTo>
                    <a:cubicBezTo>
                      <a:pt x="17" y="12"/>
                      <a:pt x="17" y="12"/>
                      <a:pt x="17" y="12"/>
                    </a:cubicBezTo>
                    <a:cubicBezTo>
                      <a:pt x="15" y="4"/>
                      <a:pt x="15" y="4"/>
                      <a:pt x="15" y="4"/>
                    </a:cubicBezTo>
                    <a:cubicBezTo>
                      <a:pt x="15" y="4"/>
                      <a:pt x="8" y="4"/>
                      <a:pt x="0" y="0"/>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203" name="Picture 155">
                <a:extLst>
                  <a:ext uri="{FF2B5EF4-FFF2-40B4-BE49-F238E27FC236}">
                    <a16:creationId xmlns:a16="http://schemas.microsoft.com/office/drawing/2014/main" id="{C2E0AECC-5E90-4252-B9D4-046CCB24AC0C}"/>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5930" y="1223"/>
                <a:ext cx="72" cy="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531" name="Freeform 156">
                <a:extLst>
                  <a:ext uri="{FF2B5EF4-FFF2-40B4-BE49-F238E27FC236}">
                    <a16:creationId xmlns:a16="http://schemas.microsoft.com/office/drawing/2014/main" id="{C1546C1F-DF74-49FB-AC51-8BF899BD86FE}"/>
                  </a:ext>
                </a:extLst>
              </p:cNvPr>
              <p:cNvSpPr>
                <a:spLocks/>
              </p:cNvSpPr>
              <p:nvPr/>
            </p:nvSpPr>
            <p:spPr bwMode="auto">
              <a:xfrm>
                <a:off x="5943" y="1258"/>
                <a:ext cx="25" cy="48"/>
              </a:xfrm>
              <a:custGeom>
                <a:avLst/>
                <a:gdLst>
                  <a:gd name="T0" fmla="*/ 5 w 16"/>
                  <a:gd name="T1" fmla="*/ 30 h 30"/>
                  <a:gd name="T2" fmla="*/ 6 w 16"/>
                  <a:gd name="T3" fmla="*/ 28 h 30"/>
                  <a:gd name="T4" fmla="*/ 16 w 16"/>
                  <a:gd name="T5" fmla="*/ 4 h 30"/>
                  <a:gd name="T6" fmla="*/ 16 w 16"/>
                  <a:gd name="T7" fmla="*/ 1 h 30"/>
                  <a:gd name="T8" fmla="*/ 14 w 16"/>
                  <a:gd name="T9" fmla="*/ 1 h 30"/>
                  <a:gd name="T10" fmla="*/ 3 w 16"/>
                  <a:gd name="T11" fmla="*/ 29 h 30"/>
                  <a:gd name="T12" fmla="*/ 5 w 16"/>
                  <a:gd name="T13" fmla="*/ 30 h 30"/>
                </a:gdLst>
                <a:ahLst/>
                <a:cxnLst>
                  <a:cxn ang="0">
                    <a:pos x="T0" y="T1"/>
                  </a:cxn>
                  <a:cxn ang="0">
                    <a:pos x="T2" y="T3"/>
                  </a:cxn>
                  <a:cxn ang="0">
                    <a:pos x="T4" y="T5"/>
                  </a:cxn>
                  <a:cxn ang="0">
                    <a:pos x="T6" y="T7"/>
                  </a:cxn>
                  <a:cxn ang="0">
                    <a:pos x="T8" y="T9"/>
                  </a:cxn>
                  <a:cxn ang="0">
                    <a:pos x="T10" y="T11"/>
                  </a:cxn>
                  <a:cxn ang="0">
                    <a:pos x="T12" y="T13"/>
                  </a:cxn>
                </a:cxnLst>
                <a:rect l="0" t="0" r="r" b="b"/>
                <a:pathLst>
                  <a:path w="16" h="30">
                    <a:moveTo>
                      <a:pt x="5" y="30"/>
                    </a:moveTo>
                    <a:cubicBezTo>
                      <a:pt x="6" y="30"/>
                      <a:pt x="6" y="29"/>
                      <a:pt x="6" y="28"/>
                    </a:cubicBezTo>
                    <a:cubicBezTo>
                      <a:pt x="4" y="13"/>
                      <a:pt x="15" y="4"/>
                      <a:pt x="16" y="4"/>
                    </a:cubicBezTo>
                    <a:cubicBezTo>
                      <a:pt x="16" y="3"/>
                      <a:pt x="16" y="2"/>
                      <a:pt x="16" y="1"/>
                    </a:cubicBezTo>
                    <a:cubicBezTo>
                      <a:pt x="15" y="1"/>
                      <a:pt x="14" y="0"/>
                      <a:pt x="14" y="1"/>
                    </a:cubicBezTo>
                    <a:cubicBezTo>
                      <a:pt x="13" y="1"/>
                      <a:pt x="0" y="11"/>
                      <a:pt x="3" y="29"/>
                    </a:cubicBezTo>
                    <a:cubicBezTo>
                      <a:pt x="3" y="30"/>
                      <a:pt x="4" y="30"/>
                      <a:pt x="5" y="30"/>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32" name="Freeform 157">
                <a:extLst>
                  <a:ext uri="{FF2B5EF4-FFF2-40B4-BE49-F238E27FC236}">
                    <a16:creationId xmlns:a16="http://schemas.microsoft.com/office/drawing/2014/main" id="{312A1467-F1A9-4541-B441-59517F5A7692}"/>
                  </a:ext>
                </a:extLst>
              </p:cNvPr>
              <p:cNvSpPr>
                <a:spLocks/>
              </p:cNvSpPr>
              <p:nvPr/>
            </p:nvSpPr>
            <p:spPr bwMode="auto">
              <a:xfrm>
                <a:off x="5949" y="1276"/>
                <a:ext cx="23" cy="9"/>
              </a:xfrm>
              <a:custGeom>
                <a:avLst/>
                <a:gdLst>
                  <a:gd name="T0" fmla="*/ 13 w 14"/>
                  <a:gd name="T1" fmla="*/ 6 h 6"/>
                  <a:gd name="T2" fmla="*/ 14 w 14"/>
                  <a:gd name="T3" fmla="*/ 5 h 6"/>
                  <a:gd name="T4" fmla="*/ 13 w 14"/>
                  <a:gd name="T5" fmla="*/ 3 h 6"/>
                  <a:gd name="T6" fmla="*/ 1 w 14"/>
                  <a:gd name="T7" fmla="*/ 2 h 6"/>
                  <a:gd name="T8" fmla="*/ 1 w 14"/>
                  <a:gd name="T9" fmla="*/ 4 h 6"/>
                  <a:gd name="T10" fmla="*/ 3 w 14"/>
                  <a:gd name="T11" fmla="*/ 5 h 6"/>
                  <a:gd name="T12" fmla="*/ 12 w 14"/>
                  <a:gd name="T13" fmla="*/ 6 h 6"/>
                  <a:gd name="T14" fmla="*/ 13 w 14"/>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6">
                    <a:moveTo>
                      <a:pt x="13" y="6"/>
                    </a:moveTo>
                    <a:cubicBezTo>
                      <a:pt x="13" y="6"/>
                      <a:pt x="14" y="6"/>
                      <a:pt x="14" y="5"/>
                    </a:cubicBezTo>
                    <a:cubicBezTo>
                      <a:pt x="14" y="4"/>
                      <a:pt x="14" y="3"/>
                      <a:pt x="13" y="3"/>
                    </a:cubicBezTo>
                    <a:cubicBezTo>
                      <a:pt x="12" y="3"/>
                      <a:pt x="6" y="0"/>
                      <a:pt x="1" y="2"/>
                    </a:cubicBezTo>
                    <a:cubicBezTo>
                      <a:pt x="0" y="3"/>
                      <a:pt x="0" y="4"/>
                      <a:pt x="1" y="4"/>
                    </a:cubicBezTo>
                    <a:cubicBezTo>
                      <a:pt x="1" y="5"/>
                      <a:pt x="2" y="5"/>
                      <a:pt x="3" y="5"/>
                    </a:cubicBezTo>
                    <a:cubicBezTo>
                      <a:pt x="5" y="4"/>
                      <a:pt x="10" y="5"/>
                      <a:pt x="12" y="6"/>
                    </a:cubicBezTo>
                    <a:lnTo>
                      <a:pt x="13" y="6"/>
                    </a:ln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33" name="Freeform 158">
                <a:extLst>
                  <a:ext uri="{FF2B5EF4-FFF2-40B4-BE49-F238E27FC236}">
                    <a16:creationId xmlns:a16="http://schemas.microsoft.com/office/drawing/2014/main" id="{FEFB14DC-503D-44B9-B510-531764310D3B}"/>
                  </a:ext>
                </a:extLst>
              </p:cNvPr>
              <p:cNvSpPr>
                <a:spLocks/>
              </p:cNvSpPr>
              <p:nvPr/>
            </p:nvSpPr>
            <p:spPr bwMode="auto">
              <a:xfrm>
                <a:off x="5811" y="1246"/>
                <a:ext cx="25" cy="62"/>
              </a:xfrm>
              <a:custGeom>
                <a:avLst/>
                <a:gdLst>
                  <a:gd name="T0" fmla="*/ 15 w 16"/>
                  <a:gd name="T1" fmla="*/ 36 h 39"/>
                  <a:gd name="T2" fmla="*/ 16 w 16"/>
                  <a:gd name="T3" fmla="*/ 34 h 39"/>
                  <a:gd name="T4" fmla="*/ 14 w 16"/>
                  <a:gd name="T5" fmla="*/ 33 h 39"/>
                  <a:gd name="T6" fmla="*/ 3 w 16"/>
                  <a:gd name="T7" fmla="*/ 31 h 39"/>
                  <a:gd name="T8" fmla="*/ 9 w 16"/>
                  <a:gd name="T9" fmla="*/ 2 h 39"/>
                  <a:gd name="T10" fmla="*/ 8 w 16"/>
                  <a:gd name="T11" fmla="*/ 1 h 39"/>
                  <a:gd name="T12" fmla="*/ 6 w 16"/>
                  <a:gd name="T13" fmla="*/ 2 h 39"/>
                  <a:gd name="T14" fmla="*/ 0 w 16"/>
                  <a:gd name="T15" fmla="*/ 32 h 39"/>
                  <a:gd name="T16" fmla="*/ 0 w 16"/>
                  <a:gd name="T17" fmla="*/ 33 h 39"/>
                  <a:gd name="T18" fmla="*/ 15 w 16"/>
                  <a:gd name="T19" fmla="*/ 36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39">
                    <a:moveTo>
                      <a:pt x="15" y="36"/>
                    </a:moveTo>
                    <a:cubicBezTo>
                      <a:pt x="15" y="36"/>
                      <a:pt x="16" y="35"/>
                      <a:pt x="16" y="34"/>
                    </a:cubicBezTo>
                    <a:cubicBezTo>
                      <a:pt x="15" y="34"/>
                      <a:pt x="15" y="33"/>
                      <a:pt x="14" y="33"/>
                    </a:cubicBezTo>
                    <a:cubicBezTo>
                      <a:pt x="8" y="35"/>
                      <a:pt x="5" y="33"/>
                      <a:pt x="3" y="31"/>
                    </a:cubicBezTo>
                    <a:cubicBezTo>
                      <a:pt x="6" y="17"/>
                      <a:pt x="9" y="3"/>
                      <a:pt x="9" y="2"/>
                    </a:cubicBezTo>
                    <a:cubicBezTo>
                      <a:pt x="9" y="2"/>
                      <a:pt x="9" y="1"/>
                      <a:pt x="8" y="1"/>
                    </a:cubicBezTo>
                    <a:cubicBezTo>
                      <a:pt x="7" y="0"/>
                      <a:pt x="6" y="1"/>
                      <a:pt x="6" y="2"/>
                    </a:cubicBezTo>
                    <a:cubicBezTo>
                      <a:pt x="6" y="2"/>
                      <a:pt x="3" y="17"/>
                      <a:pt x="0" y="32"/>
                    </a:cubicBezTo>
                    <a:cubicBezTo>
                      <a:pt x="0" y="32"/>
                      <a:pt x="0" y="33"/>
                      <a:pt x="0" y="33"/>
                    </a:cubicBezTo>
                    <a:cubicBezTo>
                      <a:pt x="1" y="33"/>
                      <a:pt x="5" y="39"/>
                      <a:pt x="15" y="36"/>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34" name="Freeform 159">
                <a:extLst>
                  <a:ext uri="{FF2B5EF4-FFF2-40B4-BE49-F238E27FC236}">
                    <a16:creationId xmlns:a16="http://schemas.microsoft.com/office/drawing/2014/main" id="{3E29FE1F-BCDC-426C-A5A7-A4F691DCF260}"/>
                  </a:ext>
                </a:extLst>
              </p:cNvPr>
              <p:cNvSpPr>
                <a:spLocks/>
              </p:cNvSpPr>
              <p:nvPr/>
            </p:nvSpPr>
            <p:spPr bwMode="auto">
              <a:xfrm>
                <a:off x="5822" y="1316"/>
                <a:ext cx="48" cy="25"/>
              </a:xfrm>
              <a:custGeom>
                <a:avLst/>
                <a:gdLst>
                  <a:gd name="T0" fmla="*/ 1 w 30"/>
                  <a:gd name="T1" fmla="*/ 16 h 16"/>
                  <a:gd name="T2" fmla="*/ 0 w 30"/>
                  <a:gd name="T3" fmla="*/ 16 h 16"/>
                  <a:gd name="T4" fmla="*/ 0 w 30"/>
                  <a:gd name="T5" fmla="*/ 14 h 16"/>
                  <a:gd name="T6" fmla="*/ 28 w 30"/>
                  <a:gd name="T7" fmla="*/ 0 h 16"/>
                  <a:gd name="T8" fmla="*/ 30 w 30"/>
                  <a:gd name="T9" fmla="*/ 1 h 16"/>
                  <a:gd name="T10" fmla="*/ 28 w 30"/>
                  <a:gd name="T11" fmla="*/ 2 h 16"/>
                  <a:gd name="T12" fmla="*/ 2 w 30"/>
                  <a:gd name="T13" fmla="*/ 15 h 16"/>
                  <a:gd name="T14" fmla="*/ 1 w 30"/>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16">
                    <a:moveTo>
                      <a:pt x="1" y="16"/>
                    </a:moveTo>
                    <a:cubicBezTo>
                      <a:pt x="0" y="16"/>
                      <a:pt x="0" y="16"/>
                      <a:pt x="0" y="16"/>
                    </a:cubicBezTo>
                    <a:cubicBezTo>
                      <a:pt x="0" y="15"/>
                      <a:pt x="0" y="14"/>
                      <a:pt x="0" y="14"/>
                    </a:cubicBezTo>
                    <a:cubicBezTo>
                      <a:pt x="0" y="13"/>
                      <a:pt x="9" y="1"/>
                      <a:pt x="28" y="0"/>
                    </a:cubicBezTo>
                    <a:cubicBezTo>
                      <a:pt x="29" y="0"/>
                      <a:pt x="29" y="0"/>
                      <a:pt x="30" y="1"/>
                    </a:cubicBezTo>
                    <a:cubicBezTo>
                      <a:pt x="30" y="2"/>
                      <a:pt x="29" y="2"/>
                      <a:pt x="28" y="2"/>
                    </a:cubicBezTo>
                    <a:cubicBezTo>
                      <a:pt x="10" y="4"/>
                      <a:pt x="2" y="15"/>
                      <a:pt x="2" y="15"/>
                    </a:cubicBezTo>
                    <a:cubicBezTo>
                      <a:pt x="2" y="16"/>
                      <a:pt x="1" y="16"/>
                      <a:pt x="1" y="16"/>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35" name="Freeform 160">
                <a:extLst>
                  <a:ext uri="{FF2B5EF4-FFF2-40B4-BE49-F238E27FC236}">
                    <a16:creationId xmlns:a16="http://schemas.microsoft.com/office/drawing/2014/main" id="{CC349522-C752-47AE-B0DD-1883F1C5DA19}"/>
                  </a:ext>
                </a:extLst>
              </p:cNvPr>
              <p:cNvSpPr>
                <a:spLocks/>
              </p:cNvSpPr>
              <p:nvPr/>
            </p:nvSpPr>
            <p:spPr bwMode="auto">
              <a:xfrm>
                <a:off x="5624" y="2089"/>
                <a:ext cx="93" cy="140"/>
              </a:xfrm>
              <a:custGeom>
                <a:avLst/>
                <a:gdLst>
                  <a:gd name="T0" fmla="*/ 58 w 58"/>
                  <a:gd name="T1" fmla="*/ 38 h 88"/>
                  <a:gd name="T2" fmla="*/ 21 w 58"/>
                  <a:gd name="T3" fmla="*/ 88 h 88"/>
                  <a:gd name="T4" fmla="*/ 29 w 58"/>
                  <a:gd name="T5" fmla="*/ 17 h 88"/>
                  <a:gd name="T6" fmla="*/ 58 w 58"/>
                  <a:gd name="T7" fmla="*/ 38 h 88"/>
                </a:gdLst>
                <a:ahLst/>
                <a:cxnLst>
                  <a:cxn ang="0">
                    <a:pos x="T0" y="T1"/>
                  </a:cxn>
                  <a:cxn ang="0">
                    <a:pos x="T2" y="T3"/>
                  </a:cxn>
                  <a:cxn ang="0">
                    <a:pos x="T4" y="T5"/>
                  </a:cxn>
                  <a:cxn ang="0">
                    <a:pos x="T6" y="T7"/>
                  </a:cxn>
                </a:cxnLst>
                <a:rect l="0" t="0" r="r" b="b"/>
                <a:pathLst>
                  <a:path w="58" h="88">
                    <a:moveTo>
                      <a:pt x="58" y="38"/>
                    </a:moveTo>
                    <a:cubicBezTo>
                      <a:pt x="58" y="38"/>
                      <a:pt x="34" y="78"/>
                      <a:pt x="21" y="88"/>
                    </a:cubicBezTo>
                    <a:cubicBezTo>
                      <a:pt x="21" y="88"/>
                      <a:pt x="0" y="49"/>
                      <a:pt x="29" y="17"/>
                    </a:cubicBezTo>
                    <a:cubicBezTo>
                      <a:pt x="43" y="0"/>
                      <a:pt x="58" y="38"/>
                      <a:pt x="58" y="38"/>
                    </a:cubicBez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36" name="Freeform 161">
                <a:extLst>
                  <a:ext uri="{FF2B5EF4-FFF2-40B4-BE49-F238E27FC236}">
                    <a16:creationId xmlns:a16="http://schemas.microsoft.com/office/drawing/2014/main" id="{1B3DEE60-340C-48CE-A6ED-0CA2AB1EA6D5}"/>
                  </a:ext>
                </a:extLst>
              </p:cNvPr>
              <p:cNvSpPr>
                <a:spLocks/>
              </p:cNvSpPr>
              <p:nvPr/>
            </p:nvSpPr>
            <p:spPr bwMode="auto">
              <a:xfrm>
                <a:off x="6007" y="1453"/>
                <a:ext cx="291" cy="765"/>
              </a:xfrm>
              <a:custGeom>
                <a:avLst/>
                <a:gdLst>
                  <a:gd name="T0" fmla="*/ 16 w 183"/>
                  <a:gd name="T1" fmla="*/ 77 h 481"/>
                  <a:gd name="T2" fmla="*/ 27 w 183"/>
                  <a:gd name="T3" fmla="*/ 93 h 481"/>
                  <a:gd name="T4" fmla="*/ 66 w 183"/>
                  <a:gd name="T5" fmla="*/ 162 h 481"/>
                  <a:gd name="T6" fmla="*/ 82 w 183"/>
                  <a:gd name="T7" fmla="*/ 197 h 481"/>
                  <a:gd name="T8" fmla="*/ 89 w 183"/>
                  <a:gd name="T9" fmla="*/ 214 h 481"/>
                  <a:gd name="T10" fmla="*/ 95 w 183"/>
                  <a:gd name="T11" fmla="*/ 231 h 481"/>
                  <a:gd name="T12" fmla="*/ 100 w 183"/>
                  <a:gd name="T13" fmla="*/ 253 h 481"/>
                  <a:gd name="T14" fmla="*/ 102 w 183"/>
                  <a:gd name="T15" fmla="*/ 268 h 481"/>
                  <a:gd name="T16" fmla="*/ 102 w 183"/>
                  <a:gd name="T17" fmla="*/ 271 h 481"/>
                  <a:gd name="T18" fmla="*/ 101 w 183"/>
                  <a:gd name="T19" fmla="*/ 280 h 481"/>
                  <a:gd name="T20" fmla="*/ 95 w 183"/>
                  <a:gd name="T21" fmla="*/ 302 h 481"/>
                  <a:gd name="T22" fmla="*/ 90 w 183"/>
                  <a:gd name="T23" fmla="*/ 316 h 481"/>
                  <a:gd name="T24" fmla="*/ 86 w 183"/>
                  <a:gd name="T25" fmla="*/ 325 h 481"/>
                  <a:gd name="T26" fmla="*/ 59 w 183"/>
                  <a:gd name="T27" fmla="*/ 385 h 481"/>
                  <a:gd name="T28" fmla="*/ 40 w 183"/>
                  <a:gd name="T29" fmla="*/ 422 h 481"/>
                  <a:gd name="T30" fmla="*/ 34 w 183"/>
                  <a:gd name="T31" fmla="*/ 434 h 481"/>
                  <a:gd name="T32" fmla="*/ 83 w 183"/>
                  <a:gd name="T33" fmla="*/ 466 h 481"/>
                  <a:gd name="T34" fmla="*/ 88 w 183"/>
                  <a:gd name="T35" fmla="*/ 460 h 481"/>
                  <a:gd name="T36" fmla="*/ 101 w 183"/>
                  <a:gd name="T37" fmla="*/ 443 h 481"/>
                  <a:gd name="T38" fmla="*/ 147 w 183"/>
                  <a:gd name="T39" fmla="*/ 370 h 481"/>
                  <a:gd name="T40" fmla="*/ 167 w 183"/>
                  <a:gd name="T41" fmla="*/ 329 h 481"/>
                  <a:gd name="T42" fmla="*/ 178 w 183"/>
                  <a:gd name="T43" fmla="*/ 298 h 481"/>
                  <a:gd name="T44" fmla="*/ 182 w 183"/>
                  <a:gd name="T45" fmla="*/ 276 h 481"/>
                  <a:gd name="T46" fmla="*/ 182 w 183"/>
                  <a:gd name="T47" fmla="*/ 274 h 481"/>
                  <a:gd name="T48" fmla="*/ 182 w 183"/>
                  <a:gd name="T49" fmla="*/ 273 h 481"/>
                  <a:gd name="T50" fmla="*/ 183 w 183"/>
                  <a:gd name="T51" fmla="*/ 259 h 481"/>
                  <a:gd name="T52" fmla="*/ 175 w 183"/>
                  <a:gd name="T53" fmla="*/ 209 h 481"/>
                  <a:gd name="T54" fmla="*/ 168 w 183"/>
                  <a:gd name="T55" fmla="*/ 187 h 481"/>
                  <a:gd name="T56" fmla="*/ 155 w 183"/>
                  <a:gd name="T57" fmla="*/ 151 h 481"/>
                  <a:gd name="T58" fmla="*/ 146 w 183"/>
                  <a:gd name="T59" fmla="*/ 131 h 481"/>
                  <a:gd name="T60" fmla="*/ 136 w 183"/>
                  <a:gd name="T61" fmla="*/ 111 h 481"/>
                  <a:gd name="T62" fmla="*/ 122 w 183"/>
                  <a:gd name="T63" fmla="*/ 85 h 481"/>
                  <a:gd name="T64" fmla="*/ 99 w 183"/>
                  <a:gd name="T65" fmla="*/ 47 h 481"/>
                  <a:gd name="T66" fmla="*/ 87 w 183"/>
                  <a:gd name="T67" fmla="*/ 29 h 481"/>
                  <a:gd name="T68" fmla="*/ 82 w 183"/>
                  <a:gd name="T69" fmla="*/ 23 h 481"/>
                  <a:gd name="T70" fmla="*/ 12 w 183"/>
                  <a:gd name="T71" fmla="*/ 71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83" h="481">
                    <a:moveTo>
                      <a:pt x="13" y="72"/>
                    </a:moveTo>
                    <a:cubicBezTo>
                      <a:pt x="16" y="77"/>
                      <a:pt x="16" y="77"/>
                      <a:pt x="16" y="77"/>
                    </a:cubicBezTo>
                    <a:cubicBezTo>
                      <a:pt x="20" y="82"/>
                      <a:pt x="20" y="82"/>
                      <a:pt x="20" y="82"/>
                    </a:cubicBezTo>
                    <a:cubicBezTo>
                      <a:pt x="22" y="86"/>
                      <a:pt x="25" y="90"/>
                      <a:pt x="27" y="93"/>
                    </a:cubicBezTo>
                    <a:cubicBezTo>
                      <a:pt x="32" y="101"/>
                      <a:pt x="36" y="108"/>
                      <a:pt x="41" y="116"/>
                    </a:cubicBezTo>
                    <a:cubicBezTo>
                      <a:pt x="49" y="131"/>
                      <a:pt x="58" y="147"/>
                      <a:pt x="66" y="162"/>
                    </a:cubicBezTo>
                    <a:cubicBezTo>
                      <a:pt x="70" y="170"/>
                      <a:pt x="74" y="178"/>
                      <a:pt x="77" y="185"/>
                    </a:cubicBezTo>
                    <a:cubicBezTo>
                      <a:pt x="79" y="189"/>
                      <a:pt x="81" y="193"/>
                      <a:pt x="82" y="197"/>
                    </a:cubicBezTo>
                    <a:cubicBezTo>
                      <a:pt x="84" y="201"/>
                      <a:pt x="85" y="205"/>
                      <a:pt x="87" y="208"/>
                    </a:cubicBezTo>
                    <a:cubicBezTo>
                      <a:pt x="88" y="210"/>
                      <a:pt x="88" y="212"/>
                      <a:pt x="89" y="214"/>
                    </a:cubicBezTo>
                    <a:cubicBezTo>
                      <a:pt x="90" y="216"/>
                      <a:pt x="91" y="218"/>
                      <a:pt x="91" y="220"/>
                    </a:cubicBezTo>
                    <a:cubicBezTo>
                      <a:pt x="93" y="224"/>
                      <a:pt x="94" y="228"/>
                      <a:pt x="95" y="231"/>
                    </a:cubicBezTo>
                    <a:cubicBezTo>
                      <a:pt x="96" y="235"/>
                      <a:pt x="97" y="239"/>
                      <a:pt x="98" y="243"/>
                    </a:cubicBezTo>
                    <a:cubicBezTo>
                      <a:pt x="99" y="246"/>
                      <a:pt x="100" y="250"/>
                      <a:pt x="100" y="253"/>
                    </a:cubicBezTo>
                    <a:cubicBezTo>
                      <a:pt x="101" y="257"/>
                      <a:pt x="101" y="260"/>
                      <a:pt x="102" y="264"/>
                    </a:cubicBezTo>
                    <a:cubicBezTo>
                      <a:pt x="102" y="265"/>
                      <a:pt x="102" y="267"/>
                      <a:pt x="102" y="268"/>
                    </a:cubicBezTo>
                    <a:cubicBezTo>
                      <a:pt x="102" y="271"/>
                      <a:pt x="102" y="271"/>
                      <a:pt x="102" y="271"/>
                    </a:cubicBezTo>
                    <a:cubicBezTo>
                      <a:pt x="102" y="271"/>
                      <a:pt x="102" y="271"/>
                      <a:pt x="102" y="271"/>
                    </a:cubicBezTo>
                    <a:cubicBezTo>
                      <a:pt x="102" y="272"/>
                      <a:pt x="102" y="272"/>
                      <a:pt x="102" y="272"/>
                    </a:cubicBezTo>
                    <a:cubicBezTo>
                      <a:pt x="102" y="274"/>
                      <a:pt x="102" y="277"/>
                      <a:pt x="101" y="280"/>
                    </a:cubicBezTo>
                    <a:cubicBezTo>
                      <a:pt x="101" y="283"/>
                      <a:pt x="100" y="287"/>
                      <a:pt x="99" y="290"/>
                    </a:cubicBezTo>
                    <a:cubicBezTo>
                      <a:pt x="98" y="294"/>
                      <a:pt x="97" y="298"/>
                      <a:pt x="95" y="302"/>
                    </a:cubicBezTo>
                    <a:cubicBezTo>
                      <a:pt x="94" y="305"/>
                      <a:pt x="93" y="309"/>
                      <a:pt x="91" y="313"/>
                    </a:cubicBezTo>
                    <a:cubicBezTo>
                      <a:pt x="91" y="314"/>
                      <a:pt x="90" y="315"/>
                      <a:pt x="90" y="316"/>
                    </a:cubicBezTo>
                    <a:cubicBezTo>
                      <a:pt x="89" y="319"/>
                      <a:pt x="89" y="319"/>
                      <a:pt x="89" y="319"/>
                    </a:cubicBezTo>
                    <a:cubicBezTo>
                      <a:pt x="88" y="321"/>
                      <a:pt x="87" y="323"/>
                      <a:pt x="86" y="325"/>
                    </a:cubicBezTo>
                    <a:cubicBezTo>
                      <a:pt x="85" y="329"/>
                      <a:pt x="83" y="333"/>
                      <a:pt x="81" y="337"/>
                    </a:cubicBezTo>
                    <a:cubicBezTo>
                      <a:pt x="74" y="353"/>
                      <a:pt x="67" y="369"/>
                      <a:pt x="59" y="385"/>
                    </a:cubicBezTo>
                    <a:cubicBezTo>
                      <a:pt x="55" y="393"/>
                      <a:pt x="51" y="402"/>
                      <a:pt x="46" y="410"/>
                    </a:cubicBezTo>
                    <a:cubicBezTo>
                      <a:pt x="44" y="414"/>
                      <a:pt x="42" y="418"/>
                      <a:pt x="40" y="422"/>
                    </a:cubicBezTo>
                    <a:cubicBezTo>
                      <a:pt x="34" y="433"/>
                      <a:pt x="34" y="433"/>
                      <a:pt x="34" y="433"/>
                    </a:cubicBezTo>
                    <a:cubicBezTo>
                      <a:pt x="34" y="434"/>
                      <a:pt x="34" y="434"/>
                      <a:pt x="34" y="434"/>
                    </a:cubicBezTo>
                    <a:cubicBezTo>
                      <a:pt x="26" y="449"/>
                      <a:pt x="32" y="467"/>
                      <a:pt x="46" y="474"/>
                    </a:cubicBezTo>
                    <a:cubicBezTo>
                      <a:pt x="59" y="481"/>
                      <a:pt x="75" y="477"/>
                      <a:pt x="83" y="466"/>
                    </a:cubicBezTo>
                    <a:cubicBezTo>
                      <a:pt x="86" y="463"/>
                      <a:pt x="86" y="463"/>
                      <a:pt x="86" y="463"/>
                    </a:cubicBezTo>
                    <a:cubicBezTo>
                      <a:pt x="88" y="460"/>
                      <a:pt x="88" y="460"/>
                      <a:pt x="88" y="460"/>
                    </a:cubicBezTo>
                    <a:cubicBezTo>
                      <a:pt x="89" y="458"/>
                      <a:pt x="91" y="456"/>
                      <a:pt x="92" y="455"/>
                    </a:cubicBezTo>
                    <a:cubicBezTo>
                      <a:pt x="95" y="451"/>
                      <a:pt x="98" y="447"/>
                      <a:pt x="101" y="443"/>
                    </a:cubicBezTo>
                    <a:cubicBezTo>
                      <a:pt x="106" y="435"/>
                      <a:pt x="112" y="427"/>
                      <a:pt x="117" y="419"/>
                    </a:cubicBezTo>
                    <a:cubicBezTo>
                      <a:pt x="128" y="403"/>
                      <a:pt x="138" y="387"/>
                      <a:pt x="147" y="370"/>
                    </a:cubicBezTo>
                    <a:cubicBezTo>
                      <a:pt x="152" y="361"/>
                      <a:pt x="157" y="353"/>
                      <a:pt x="161" y="343"/>
                    </a:cubicBezTo>
                    <a:cubicBezTo>
                      <a:pt x="163" y="339"/>
                      <a:pt x="165" y="334"/>
                      <a:pt x="167" y="329"/>
                    </a:cubicBezTo>
                    <a:cubicBezTo>
                      <a:pt x="169" y="325"/>
                      <a:pt x="171" y="320"/>
                      <a:pt x="173" y="314"/>
                    </a:cubicBezTo>
                    <a:cubicBezTo>
                      <a:pt x="175" y="309"/>
                      <a:pt x="177" y="304"/>
                      <a:pt x="178" y="298"/>
                    </a:cubicBezTo>
                    <a:cubicBezTo>
                      <a:pt x="180" y="292"/>
                      <a:pt x="181" y="286"/>
                      <a:pt x="182" y="279"/>
                    </a:cubicBezTo>
                    <a:cubicBezTo>
                      <a:pt x="182" y="278"/>
                      <a:pt x="182" y="277"/>
                      <a:pt x="182" y="276"/>
                    </a:cubicBezTo>
                    <a:cubicBezTo>
                      <a:pt x="182" y="274"/>
                      <a:pt x="182" y="274"/>
                      <a:pt x="182" y="274"/>
                    </a:cubicBezTo>
                    <a:cubicBezTo>
                      <a:pt x="182" y="274"/>
                      <a:pt x="182" y="274"/>
                      <a:pt x="182" y="274"/>
                    </a:cubicBezTo>
                    <a:cubicBezTo>
                      <a:pt x="182" y="273"/>
                      <a:pt x="182" y="273"/>
                      <a:pt x="182" y="273"/>
                    </a:cubicBezTo>
                    <a:cubicBezTo>
                      <a:pt x="182" y="273"/>
                      <a:pt x="182" y="273"/>
                      <a:pt x="182" y="273"/>
                    </a:cubicBezTo>
                    <a:cubicBezTo>
                      <a:pt x="183" y="268"/>
                      <a:pt x="183" y="268"/>
                      <a:pt x="183" y="268"/>
                    </a:cubicBezTo>
                    <a:cubicBezTo>
                      <a:pt x="183" y="265"/>
                      <a:pt x="183" y="262"/>
                      <a:pt x="183" y="259"/>
                    </a:cubicBezTo>
                    <a:cubicBezTo>
                      <a:pt x="182" y="253"/>
                      <a:pt x="182" y="247"/>
                      <a:pt x="181" y="242"/>
                    </a:cubicBezTo>
                    <a:cubicBezTo>
                      <a:pt x="180" y="230"/>
                      <a:pt x="178" y="220"/>
                      <a:pt x="175" y="209"/>
                    </a:cubicBezTo>
                    <a:cubicBezTo>
                      <a:pt x="174" y="204"/>
                      <a:pt x="172" y="199"/>
                      <a:pt x="171" y="194"/>
                    </a:cubicBezTo>
                    <a:cubicBezTo>
                      <a:pt x="170" y="192"/>
                      <a:pt x="169" y="189"/>
                      <a:pt x="168" y="187"/>
                    </a:cubicBezTo>
                    <a:cubicBezTo>
                      <a:pt x="168" y="184"/>
                      <a:pt x="167" y="182"/>
                      <a:pt x="166" y="179"/>
                    </a:cubicBezTo>
                    <a:cubicBezTo>
                      <a:pt x="163" y="170"/>
                      <a:pt x="159" y="160"/>
                      <a:pt x="155" y="151"/>
                    </a:cubicBezTo>
                    <a:cubicBezTo>
                      <a:pt x="153" y="146"/>
                      <a:pt x="151" y="142"/>
                      <a:pt x="149" y="137"/>
                    </a:cubicBezTo>
                    <a:cubicBezTo>
                      <a:pt x="148" y="135"/>
                      <a:pt x="147" y="133"/>
                      <a:pt x="146" y="131"/>
                    </a:cubicBezTo>
                    <a:cubicBezTo>
                      <a:pt x="145" y="128"/>
                      <a:pt x="144" y="126"/>
                      <a:pt x="143" y="124"/>
                    </a:cubicBezTo>
                    <a:cubicBezTo>
                      <a:pt x="140" y="119"/>
                      <a:pt x="138" y="115"/>
                      <a:pt x="136" y="111"/>
                    </a:cubicBezTo>
                    <a:cubicBezTo>
                      <a:pt x="134" y="106"/>
                      <a:pt x="131" y="102"/>
                      <a:pt x="129" y="98"/>
                    </a:cubicBezTo>
                    <a:cubicBezTo>
                      <a:pt x="127" y="93"/>
                      <a:pt x="124" y="89"/>
                      <a:pt x="122" y="85"/>
                    </a:cubicBezTo>
                    <a:cubicBezTo>
                      <a:pt x="120" y="81"/>
                      <a:pt x="117" y="76"/>
                      <a:pt x="115" y="72"/>
                    </a:cubicBezTo>
                    <a:cubicBezTo>
                      <a:pt x="110" y="64"/>
                      <a:pt x="105" y="56"/>
                      <a:pt x="99" y="47"/>
                    </a:cubicBezTo>
                    <a:cubicBezTo>
                      <a:pt x="97" y="43"/>
                      <a:pt x="94" y="39"/>
                      <a:pt x="91" y="35"/>
                    </a:cubicBezTo>
                    <a:cubicBezTo>
                      <a:pt x="87" y="29"/>
                      <a:pt x="87" y="29"/>
                      <a:pt x="87" y="29"/>
                    </a:cubicBezTo>
                    <a:cubicBezTo>
                      <a:pt x="85" y="26"/>
                      <a:pt x="85" y="26"/>
                      <a:pt x="85" y="26"/>
                    </a:cubicBezTo>
                    <a:cubicBezTo>
                      <a:pt x="82" y="23"/>
                      <a:pt x="82" y="23"/>
                      <a:pt x="82" y="23"/>
                    </a:cubicBezTo>
                    <a:cubicBezTo>
                      <a:pt x="69" y="4"/>
                      <a:pt x="42" y="0"/>
                      <a:pt x="23" y="13"/>
                    </a:cubicBezTo>
                    <a:cubicBezTo>
                      <a:pt x="5" y="27"/>
                      <a:pt x="0" y="52"/>
                      <a:pt x="12" y="71"/>
                    </a:cubicBezTo>
                    <a:lnTo>
                      <a:pt x="13" y="72"/>
                    </a:ln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37" name="Freeform 162">
                <a:extLst>
                  <a:ext uri="{FF2B5EF4-FFF2-40B4-BE49-F238E27FC236}">
                    <a16:creationId xmlns:a16="http://schemas.microsoft.com/office/drawing/2014/main" id="{028B3052-E761-47A5-AD80-711ACAFB1C20}"/>
                  </a:ext>
                </a:extLst>
              </p:cNvPr>
              <p:cNvSpPr>
                <a:spLocks/>
              </p:cNvSpPr>
              <p:nvPr/>
            </p:nvSpPr>
            <p:spPr bwMode="auto">
              <a:xfrm>
                <a:off x="6169" y="1882"/>
                <a:ext cx="64" cy="21"/>
              </a:xfrm>
              <a:custGeom>
                <a:avLst/>
                <a:gdLst>
                  <a:gd name="T0" fmla="*/ 39 w 40"/>
                  <a:gd name="T1" fmla="*/ 12 h 13"/>
                  <a:gd name="T2" fmla="*/ 36 w 40"/>
                  <a:gd name="T3" fmla="*/ 12 h 13"/>
                  <a:gd name="T4" fmla="*/ 3 w 40"/>
                  <a:gd name="T5" fmla="*/ 7 h 13"/>
                  <a:gd name="T6" fmla="*/ 0 w 40"/>
                  <a:gd name="T7" fmla="*/ 5 h 13"/>
                  <a:gd name="T8" fmla="*/ 2 w 40"/>
                  <a:gd name="T9" fmla="*/ 3 h 13"/>
                  <a:gd name="T10" fmla="*/ 38 w 40"/>
                  <a:gd name="T11" fmla="*/ 9 h 13"/>
                  <a:gd name="T12" fmla="*/ 39 w 40"/>
                  <a:gd name="T13" fmla="*/ 12 h 13"/>
                </a:gdLst>
                <a:ahLst/>
                <a:cxnLst>
                  <a:cxn ang="0">
                    <a:pos x="T0" y="T1"/>
                  </a:cxn>
                  <a:cxn ang="0">
                    <a:pos x="T2" y="T3"/>
                  </a:cxn>
                  <a:cxn ang="0">
                    <a:pos x="T4" y="T5"/>
                  </a:cxn>
                  <a:cxn ang="0">
                    <a:pos x="T6" y="T7"/>
                  </a:cxn>
                  <a:cxn ang="0">
                    <a:pos x="T8" y="T9"/>
                  </a:cxn>
                  <a:cxn ang="0">
                    <a:pos x="T10" y="T11"/>
                  </a:cxn>
                  <a:cxn ang="0">
                    <a:pos x="T12" y="T13"/>
                  </a:cxn>
                </a:cxnLst>
                <a:rect l="0" t="0" r="r" b="b"/>
                <a:pathLst>
                  <a:path w="40" h="13">
                    <a:moveTo>
                      <a:pt x="39" y="12"/>
                    </a:moveTo>
                    <a:cubicBezTo>
                      <a:pt x="39" y="13"/>
                      <a:pt x="37" y="13"/>
                      <a:pt x="36" y="12"/>
                    </a:cubicBezTo>
                    <a:cubicBezTo>
                      <a:pt x="23" y="5"/>
                      <a:pt x="3" y="7"/>
                      <a:pt x="3" y="7"/>
                    </a:cubicBezTo>
                    <a:cubicBezTo>
                      <a:pt x="1" y="7"/>
                      <a:pt x="0" y="6"/>
                      <a:pt x="0" y="5"/>
                    </a:cubicBezTo>
                    <a:cubicBezTo>
                      <a:pt x="0" y="4"/>
                      <a:pt x="1" y="3"/>
                      <a:pt x="2" y="3"/>
                    </a:cubicBezTo>
                    <a:cubicBezTo>
                      <a:pt x="3" y="3"/>
                      <a:pt x="24" y="0"/>
                      <a:pt x="38" y="9"/>
                    </a:cubicBezTo>
                    <a:cubicBezTo>
                      <a:pt x="40" y="9"/>
                      <a:pt x="40" y="11"/>
                      <a:pt x="39" y="12"/>
                    </a:cubicBezTo>
                    <a:close/>
                  </a:path>
                </a:pathLst>
              </a:custGeom>
              <a:solidFill>
                <a:srgbClr val="E06C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38" name="Freeform 163">
                <a:extLst>
                  <a:ext uri="{FF2B5EF4-FFF2-40B4-BE49-F238E27FC236}">
                    <a16:creationId xmlns:a16="http://schemas.microsoft.com/office/drawing/2014/main" id="{ADF06E54-7311-48AE-A867-57BA5A389C7A}"/>
                  </a:ext>
                </a:extLst>
              </p:cNvPr>
              <p:cNvSpPr>
                <a:spLocks/>
              </p:cNvSpPr>
              <p:nvPr/>
            </p:nvSpPr>
            <p:spPr bwMode="auto">
              <a:xfrm>
                <a:off x="6177" y="1868"/>
                <a:ext cx="46" cy="24"/>
              </a:xfrm>
              <a:custGeom>
                <a:avLst/>
                <a:gdLst>
                  <a:gd name="T0" fmla="*/ 29 w 29"/>
                  <a:gd name="T1" fmla="*/ 4 h 15"/>
                  <a:gd name="T2" fmla="*/ 27 w 29"/>
                  <a:gd name="T3" fmla="*/ 5 h 15"/>
                  <a:gd name="T4" fmla="*/ 4 w 29"/>
                  <a:gd name="T5" fmla="*/ 15 h 15"/>
                  <a:gd name="T6" fmla="*/ 1 w 29"/>
                  <a:gd name="T7" fmla="*/ 14 h 15"/>
                  <a:gd name="T8" fmla="*/ 1 w 29"/>
                  <a:gd name="T9" fmla="*/ 11 h 15"/>
                  <a:gd name="T10" fmla="*/ 27 w 29"/>
                  <a:gd name="T11" fmla="*/ 0 h 15"/>
                  <a:gd name="T12" fmla="*/ 29 w 29"/>
                  <a:gd name="T13" fmla="*/ 3 h 15"/>
                  <a:gd name="T14" fmla="*/ 29 w 29"/>
                  <a:gd name="T15" fmla="*/ 4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15">
                    <a:moveTo>
                      <a:pt x="29" y="4"/>
                    </a:moveTo>
                    <a:cubicBezTo>
                      <a:pt x="28" y="5"/>
                      <a:pt x="28" y="5"/>
                      <a:pt x="27" y="5"/>
                    </a:cubicBezTo>
                    <a:cubicBezTo>
                      <a:pt x="27" y="5"/>
                      <a:pt x="15" y="5"/>
                      <a:pt x="4" y="15"/>
                    </a:cubicBezTo>
                    <a:cubicBezTo>
                      <a:pt x="3" y="15"/>
                      <a:pt x="1" y="15"/>
                      <a:pt x="1" y="14"/>
                    </a:cubicBezTo>
                    <a:cubicBezTo>
                      <a:pt x="0" y="13"/>
                      <a:pt x="0" y="12"/>
                      <a:pt x="1" y="11"/>
                    </a:cubicBezTo>
                    <a:cubicBezTo>
                      <a:pt x="14" y="0"/>
                      <a:pt x="27" y="0"/>
                      <a:pt x="27" y="0"/>
                    </a:cubicBezTo>
                    <a:cubicBezTo>
                      <a:pt x="28" y="0"/>
                      <a:pt x="29" y="2"/>
                      <a:pt x="29" y="3"/>
                    </a:cubicBezTo>
                    <a:cubicBezTo>
                      <a:pt x="29" y="3"/>
                      <a:pt x="29" y="4"/>
                      <a:pt x="29" y="4"/>
                    </a:cubicBezTo>
                    <a:close/>
                  </a:path>
                </a:pathLst>
              </a:custGeom>
              <a:solidFill>
                <a:srgbClr val="E06C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39" name="Freeform 164">
                <a:extLst>
                  <a:ext uri="{FF2B5EF4-FFF2-40B4-BE49-F238E27FC236}">
                    <a16:creationId xmlns:a16="http://schemas.microsoft.com/office/drawing/2014/main" id="{06E22FCD-1AE1-4370-9FA3-07552C5EE38E}"/>
                  </a:ext>
                </a:extLst>
              </p:cNvPr>
              <p:cNvSpPr>
                <a:spLocks/>
              </p:cNvSpPr>
              <p:nvPr/>
            </p:nvSpPr>
            <p:spPr bwMode="auto">
              <a:xfrm>
                <a:off x="6000" y="1456"/>
                <a:ext cx="242" cy="262"/>
              </a:xfrm>
              <a:custGeom>
                <a:avLst/>
                <a:gdLst>
                  <a:gd name="T0" fmla="*/ 152 w 152"/>
                  <a:gd name="T1" fmla="*/ 116 h 165"/>
                  <a:gd name="T2" fmla="*/ 97 w 152"/>
                  <a:gd name="T3" fmla="*/ 145 h 165"/>
                  <a:gd name="T4" fmla="*/ 86 w 152"/>
                  <a:gd name="T5" fmla="*/ 150 h 165"/>
                  <a:gd name="T6" fmla="*/ 83 w 152"/>
                  <a:gd name="T7" fmla="*/ 153 h 165"/>
                  <a:gd name="T8" fmla="*/ 59 w 152"/>
                  <a:gd name="T9" fmla="*/ 165 h 165"/>
                  <a:gd name="T10" fmla="*/ 27 w 152"/>
                  <a:gd name="T11" fmla="*/ 102 h 165"/>
                  <a:gd name="T12" fmla="*/ 25 w 152"/>
                  <a:gd name="T13" fmla="*/ 99 h 165"/>
                  <a:gd name="T14" fmla="*/ 6 w 152"/>
                  <a:gd name="T15" fmla="*/ 65 h 165"/>
                  <a:gd name="T16" fmla="*/ 1 w 152"/>
                  <a:gd name="T17" fmla="*/ 42 h 165"/>
                  <a:gd name="T18" fmla="*/ 6 w 152"/>
                  <a:gd name="T19" fmla="*/ 26 h 165"/>
                  <a:gd name="T20" fmla="*/ 8 w 152"/>
                  <a:gd name="T21" fmla="*/ 22 h 165"/>
                  <a:gd name="T22" fmla="*/ 33 w 152"/>
                  <a:gd name="T23" fmla="*/ 3 h 165"/>
                  <a:gd name="T24" fmla="*/ 53 w 152"/>
                  <a:gd name="T25" fmla="*/ 0 h 165"/>
                  <a:gd name="T26" fmla="*/ 60 w 152"/>
                  <a:gd name="T27" fmla="*/ 0 h 165"/>
                  <a:gd name="T28" fmla="*/ 63 w 152"/>
                  <a:gd name="T29" fmla="*/ 1 h 165"/>
                  <a:gd name="T30" fmla="*/ 70 w 152"/>
                  <a:gd name="T31" fmla="*/ 3 h 165"/>
                  <a:gd name="T32" fmla="*/ 90 w 152"/>
                  <a:gd name="T33" fmla="*/ 21 h 165"/>
                  <a:gd name="T34" fmla="*/ 92 w 152"/>
                  <a:gd name="T35" fmla="*/ 23 h 165"/>
                  <a:gd name="T36" fmla="*/ 146 w 152"/>
                  <a:gd name="T37" fmla="*/ 105 h 165"/>
                  <a:gd name="T38" fmla="*/ 147 w 152"/>
                  <a:gd name="T39" fmla="*/ 107 h 165"/>
                  <a:gd name="T40" fmla="*/ 152 w 152"/>
                  <a:gd name="T41" fmla="*/ 116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2" h="165">
                    <a:moveTo>
                      <a:pt x="152" y="116"/>
                    </a:moveTo>
                    <a:cubicBezTo>
                      <a:pt x="97" y="145"/>
                      <a:pt x="97" y="145"/>
                      <a:pt x="97" y="145"/>
                    </a:cubicBezTo>
                    <a:cubicBezTo>
                      <a:pt x="86" y="150"/>
                      <a:pt x="86" y="150"/>
                      <a:pt x="86" y="150"/>
                    </a:cubicBezTo>
                    <a:cubicBezTo>
                      <a:pt x="83" y="153"/>
                      <a:pt x="83" y="153"/>
                      <a:pt x="83" y="153"/>
                    </a:cubicBezTo>
                    <a:cubicBezTo>
                      <a:pt x="59" y="165"/>
                      <a:pt x="59" y="165"/>
                      <a:pt x="59" y="165"/>
                    </a:cubicBezTo>
                    <a:cubicBezTo>
                      <a:pt x="59" y="165"/>
                      <a:pt x="43" y="132"/>
                      <a:pt x="27" y="102"/>
                    </a:cubicBezTo>
                    <a:cubicBezTo>
                      <a:pt x="27" y="101"/>
                      <a:pt x="26" y="100"/>
                      <a:pt x="25" y="99"/>
                    </a:cubicBezTo>
                    <a:cubicBezTo>
                      <a:pt x="18" y="86"/>
                      <a:pt x="11" y="73"/>
                      <a:pt x="6" y="65"/>
                    </a:cubicBezTo>
                    <a:cubicBezTo>
                      <a:pt x="2" y="58"/>
                      <a:pt x="0" y="49"/>
                      <a:pt x="1" y="42"/>
                    </a:cubicBezTo>
                    <a:cubicBezTo>
                      <a:pt x="2" y="36"/>
                      <a:pt x="3" y="31"/>
                      <a:pt x="6" y="26"/>
                    </a:cubicBezTo>
                    <a:cubicBezTo>
                      <a:pt x="6" y="25"/>
                      <a:pt x="7" y="23"/>
                      <a:pt x="8" y="22"/>
                    </a:cubicBezTo>
                    <a:cubicBezTo>
                      <a:pt x="14" y="13"/>
                      <a:pt x="22" y="6"/>
                      <a:pt x="33" y="3"/>
                    </a:cubicBezTo>
                    <a:cubicBezTo>
                      <a:pt x="39" y="1"/>
                      <a:pt x="45" y="0"/>
                      <a:pt x="53" y="0"/>
                    </a:cubicBezTo>
                    <a:cubicBezTo>
                      <a:pt x="55" y="0"/>
                      <a:pt x="57" y="0"/>
                      <a:pt x="60" y="0"/>
                    </a:cubicBezTo>
                    <a:cubicBezTo>
                      <a:pt x="61" y="0"/>
                      <a:pt x="62" y="0"/>
                      <a:pt x="63" y="1"/>
                    </a:cubicBezTo>
                    <a:cubicBezTo>
                      <a:pt x="65" y="1"/>
                      <a:pt x="67" y="2"/>
                      <a:pt x="70" y="3"/>
                    </a:cubicBezTo>
                    <a:cubicBezTo>
                      <a:pt x="75" y="5"/>
                      <a:pt x="82" y="12"/>
                      <a:pt x="90" y="21"/>
                    </a:cubicBezTo>
                    <a:cubicBezTo>
                      <a:pt x="91" y="22"/>
                      <a:pt x="91" y="23"/>
                      <a:pt x="92" y="23"/>
                    </a:cubicBezTo>
                    <a:cubicBezTo>
                      <a:pt x="112" y="48"/>
                      <a:pt x="135" y="86"/>
                      <a:pt x="146" y="105"/>
                    </a:cubicBezTo>
                    <a:cubicBezTo>
                      <a:pt x="146" y="106"/>
                      <a:pt x="147" y="106"/>
                      <a:pt x="147" y="107"/>
                    </a:cubicBezTo>
                    <a:cubicBezTo>
                      <a:pt x="150" y="112"/>
                      <a:pt x="152" y="116"/>
                      <a:pt x="152" y="116"/>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0" name="Freeform 165">
                <a:extLst>
                  <a:ext uri="{FF2B5EF4-FFF2-40B4-BE49-F238E27FC236}">
                    <a16:creationId xmlns:a16="http://schemas.microsoft.com/office/drawing/2014/main" id="{84EC199B-FFD4-413C-B867-2C342E721A19}"/>
                  </a:ext>
                </a:extLst>
              </p:cNvPr>
              <p:cNvSpPr>
                <a:spLocks/>
              </p:cNvSpPr>
              <p:nvPr/>
            </p:nvSpPr>
            <p:spPr bwMode="auto">
              <a:xfrm>
                <a:off x="6011" y="1564"/>
                <a:ext cx="85" cy="145"/>
              </a:xfrm>
              <a:custGeom>
                <a:avLst/>
                <a:gdLst>
                  <a:gd name="T0" fmla="*/ 51 w 53"/>
                  <a:gd name="T1" fmla="*/ 91 h 91"/>
                  <a:gd name="T2" fmla="*/ 50 w 53"/>
                  <a:gd name="T3" fmla="*/ 90 h 91"/>
                  <a:gd name="T4" fmla="*/ 0 w 53"/>
                  <a:gd name="T5" fmla="*/ 3 h 91"/>
                  <a:gd name="T6" fmla="*/ 1 w 53"/>
                  <a:gd name="T7" fmla="*/ 0 h 91"/>
                  <a:gd name="T8" fmla="*/ 3 w 53"/>
                  <a:gd name="T9" fmla="*/ 1 h 91"/>
                  <a:gd name="T10" fmla="*/ 52 w 53"/>
                  <a:gd name="T11" fmla="*/ 89 h 91"/>
                  <a:gd name="T12" fmla="*/ 52 w 53"/>
                  <a:gd name="T13" fmla="*/ 91 h 91"/>
                  <a:gd name="T14" fmla="*/ 51 w 53"/>
                  <a:gd name="T15" fmla="*/ 91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91">
                    <a:moveTo>
                      <a:pt x="51" y="91"/>
                    </a:moveTo>
                    <a:cubicBezTo>
                      <a:pt x="50" y="91"/>
                      <a:pt x="50" y="91"/>
                      <a:pt x="50" y="90"/>
                    </a:cubicBezTo>
                    <a:cubicBezTo>
                      <a:pt x="39" y="64"/>
                      <a:pt x="1" y="3"/>
                      <a:pt x="0" y="3"/>
                    </a:cubicBezTo>
                    <a:cubicBezTo>
                      <a:pt x="0" y="2"/>
                      <a:pt x="0" y="1"/>
                      <a:pt x="1" y="0"/>
                    </a:cubicBezTo>
                    <a:cubicBezTo>
                      <a:pt x="2" y="0"/>
                      <a:pt x="3" y="0"/>
                      <a:pt x="3" y="1"/>
                    </a:cubicBezTo>
                    <a:cubicBezTo>
                      <a:pt x="3" y="2"/>
                      <a:pt x="42" y="62"/>
                      <a:pt x="52" y="89"/>
                    </a:cubicBezTo>
                    <a:cubicBezTo>
                      <a:pt x="53" y="90"/>
                      <a:pt x="52" y="91"/>
                      <a:pt x="52" y="91"/>
                    </a:cubicBezTo>
                    <a:lnTo>
                      <a:pt x="51" y="91"/>
                    </a:ln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1" name="Freeform 166">
                <a:extLst>
                  <a:ext uri="{FF2B5EF4-FFF2-40B4-BE49-F238E27FC236}">
                    <a16:creationId xmlns:a16="http://schemas.microsoft.com/office/drawing/2014/main" id="{AB90F05D-FC8A-4C8E-B7C6-9D02CF2EAF91}"/>
                  </a:ext>
                </a:extLst>
              </p:cNvPr>
              <p:cNvSpPr>
                <a:spLocks/>
              </p:cNvSpPr>
              <p:nvPr/>
            </p:nvSpPr>
            <p:spPr bwMode="auto">
              <a:xfrm>
                <a:off x="5811" y="1531"/>
                <a:ext cx="204" cy="57"/>
              </a:xfrm>
              <a:custGeom>
                <a:avLst/>
                <a:gdLst>
                  <a:gd name="T0" fmla="*/ 42 w 128"/>
                  <a:gd name="T1" fmla="*/ 34 h 36"/>
                  <a:gd name="T2" fmla="*/ 83 w 128"/>
                  <a:gd name="T3" fmla="*/ 28 h 36"/>
                  <a:gd name="T4" fmla="*/ 127 w 128"/>
                  <a:gd name="T5" fmla="*/ 3 h 36"/>
                  <a:gd name="T6" fmla="*/ 128 w 128"/>
                  <a:gd name="T7" fmla="*/ 1 h 36"/>
                  <a:gd name="T8" fmla="*/ 126 w 128"/>
                  <a:gd name="T9" fmla="*/ 0 h 36"/>
                  <a:gd name="T10" fmla="*/ 82 w 128"/>
                  <a:gd name="T11" fmla="*/ 25 h 36"/>
                  <a:gd name="T12" fmla="*/ 3 w 128"/>
                  <a:gd name="T13" fmla="*/ 10 h 36"/>
                  <a:gd name="T14" fmla="*/ 1 w 128"/>
                  <a:gd name="T15" fmla="*/ 10 h 36"/>
                  <a:gd name="T16" fmla="*/ 1 w 128"/>
                  <a:gd name="T17" fmla="*/ 13 h 36"/>
                  <a:gd name="T18" fmla="*/ 42 w 128"/>
                  <a:gd name="T19" fmla="*/ 3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 h="36">
                    <a:moveTo>
                      <a:pt x="42" y="34"/>
                    </a:moveTo>
                    <a:cubicBezTo>
                      <a:pt x="55" y="35"/>
                      <a:pt x="68" y="33"/>
                      <a:pt x="83" y="28"/>
                    </a:cubicBezTo>
                    <a:cubicBezTo>
                      <a:pt x="108" y="19"/>
                      <a:pt x="127" y="3"/>
                      <a:pt x="127" y="3"/>
                    </a:cubicBezTo>
                    <a:cubicBezTo>
                      <a:pt x="128" y="3"/>
                      <a:pt x="128" y="1"/>
                      <a:pt x="128" y="1"/>
                    </a:cubicBezTo>
                    <a:cubicBezTo>
                      <a:pt x="127" y="0"/>
                      <a:pt x="126" y="0"/>
                      <a:pt x="126" y="0"/>
                    </a:cubicBezTo>
                    <a:cubicBezTo>
                      <a:pt x="125" y="1"/>
                      <a:pt x="106" y="16"/>
                      <a:pt x="82" y="25"/>
                    </a:cubicBezTo>
                    <a:cubicBezTo>
                      <a:pt x="49" y="36"/>
                      <a:pt x="23" y="32"/>
                      <a:pt x="3" y="10"/>
                    </a:cubicBezTo>
                    <a:cubicBezTo>
                      <a:pt x="2" y="10"/>
                      <a:pt x="1" y="10"/>
                      <a:pt x="1" y="10"/>
                    </a:cubicBezTo>
                    <a:cubicBezTo>
                      <a:pt x="0" y="11"/>
                      <a:pt x="0" y="12"/>
                      <a:pt x="1" y="13"/>
                    </a:cubicBezTo>
                    <a:cubicBezTo>
                      <a:pt x="12" y="25"/>
                      <a:pt x="26" y="32"/>
                      <a:pt x="42" y="34"/>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2" name="Freeform 167">
                <a:extLst>
                  <a:ext uri="{FF2B5EF4-FFF2-40B4-BE49-F238E27FC236}">
                    <a16:creationId xmlns:a16="http://schemas.microsoft.com/office/drawing/2014/main" id="{6B20F567-C3BA-40DF-A023-D5BB38EE27F0}"/>
                  </a:ext>
                </a:extLst>
              </p:cNvPr>
              <p:cNvSpPr>
                <a:spLocks/>
              </p:cNvSpPr>
              <p:nvPr/>
            </p:nvSpPr>
            <p:spPr bwMode="auto">
              <a:xfrm>
                <a:off x="5860" y="1512"/>
                <a:ext cx="91" cy="35"/>
              </a:xfrm>
              <a:custGeom>
                <a:avLst/>
                <a:gdLst>
                  <a:gd name="T0" fmla="*/ 15 w 57"/>
                  <a:gd name="T1" fmla="*/ 16 h 22"/>
                  <a:gd name="T2" fmla="*/ 55 w 57"/>
                  <a:gd name="T3" fmla="*/ 4 h 22"/>
                  <a:gd name="T4" fmla="*/ 56 w 57"/>
                  <a:gd name="T5" fmla="*/ 1 h 22"/>
                  <a:gd name="T6" fmla="*/ 54 w 57"/>
                  <a:gd name="T7" fmla="*/ 1 h 22"/>
                  <a:gd name="T8" fmla="*/ 3 w 57"/>
                  <a:gd name="T9" fmla="*/ 6 h 22"/>
                  <a:gd name="T10" fmla="*/ 1 w 57"/>
                  <a:gd name="T11" fmla="*/ 6 h 22"/>
                  <a:gd name="T12" fmla="*/ 1 w 57"/>
                  <a:gd name="T13" fmla="*/ 9 h 22"/>
                  <a:gd name="T14" fmla="*/ 15 w 57"/>
                  <a:gd name="T15" fmla="*/ 16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 h="22">
                    <a:moveTo>
                      <a:pt x="15" y="16"/>
                    </a:moveTo>
                    <a:cubicBezTo>
                      <a:pt x="33" y="17"/>
                      <a:pt x="54" y="4"/>
                      <a:pt x="55" y="4"/>
                    </a:cubicBezTo>
                    <a:cubicBezTo>
                      <a:pt x="56" y="3"/>
                      <a:pt x="57" y="2"/>
                      <a:pt x="56" y="1"/>
                    </a:cubicBezTo>
                    <a:cubicBezTo>
                      <a:pt x="56" y="1"/>
                      <a:pt x="55" y="0"/>
                      <a:pt x="54" y="1"/>
                    </a:cubicBezTo>
                    <a:cubicBezTo>
                      <a:pt x="54" y="1"/>
                      <a:pt x="17" y="22"/>
                      <a:pt x="3" y="6"/>
                    </a:cubicBezTo>
                    <a:cubicBezTo>
                      <a:pt x="3" y="5"/>
                      <a:pt x="2" y="5"/>
                      <a:pt x="1" y="6"/>
                    </a:cubicBezTo>
                    <a:cubicBezTo>
                      <a:pt x="0" y="7"/>
                      <a:pt x="0" y="8"/>
                      <a:pt x="1" y="9"/>
                    </a:cubicBezTo>
                    <a:cubicBezTo>
                      <a:pt x="5" y="13"/>
                      <a:pt x="10" y="15"/>
                      <a:pt x="15" y="16"/>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3" name="Freeform 168">
                <a:extLst>
                  <a:ext uri="{FF2B5EF4-FFF2-40B4-BE49-F238E27FC236}">
                    <a16:creationId xmlns:a16="http://schemas.microsoft.com/office/drawing/2014/main" id="{590000A6-344D-47F2-9232-DFE3D0519378}"/>
                  </a:ext>
                </a:extLst>
              </p:cNvPr>
              <p:cNvSpPr>
                <a:spLocks/>
              </p:cNvSpPr>
              <p:nvPr/>
            </p:nvSpPr>
            <p:spPr bwMode="auto">
              <a:xfrm>
                <a:off x="6007" y="2115"/>
                <a:ext cx="141" cy="186"/>
              </a:xfrm>
              <a:custGeom>
                <a:avLst/>
                <a:gdLst>
                  <a:gd name="T0" fmla="*/ 47 w 89"/>
                  <a:gd name="T1" fmla="*/ 113 h 117"/>
                  <a:gd name="T2" fmla="*/ 12 w 89"/>
                  <a:gd name="T3" fmla="*/ 75 h 117"/>
                  <a:gd name="T4" fmla="*/ 12 w 89"/>
                  <a:gd name="T5" fmla="*/ 75 h 117"/>
                  <a:gd name="T6" fmla="*/ 11 w 89"/>
                  <a:gd name="T7" fmla="*/ 75 h 117"/>
                  <a:gd name="T8" fmla="*/ 0 w 89"/>
                  <a:gd name="T9" fmla="*/ 60 h 117"/>
                  <a:gd name="T10" fmla="*/ 3 w 89"/>
                  <a:gd name="T11" fmla="*/ 55 h 117"/>
                  <a:gd name="T12" fmla="*/ 23 w 89"/>
                  <a:gd name="T13" fmla="*/ 36 h 117"/>
                  <a:gd name="T14" fmla="*/ 36 w 89"/>
                  <a:gd name="T15" fmla="*/ 14 h 117"/>
                  <a:gd name="T16" fmla="*/ 83 w 89"/>
                  <a:gd name="T17" fmla="*/ 50 h 117"/>
                  <a:gd name="T18" fmla="*/ 60 w 89"/>
                  <a:gd name="T19" fmla="*/ 92 h 117"/>
                  <a:gd name="T20" fmla="*/ 51 w 89"/>
                  <a:gd name="T21" fmla="*/ 117 h 117"/>
                  <a:gd name="T22" fmla="*/ 47 w 89"/>
                  <a:gd name="T23" fmla="*/ 113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 h="117">
                    <a:moveTo>
                      <a:pt x="47" y="113"/>
                    </a:moveTo>
                    <a:cubicBezTo>
                      <a:pt x="35" y="101"/>
                      <a:pt x="22" y="89"/>
                      <a:pt x="12" y="75"/>
                    </a:cubicBezTo>
                    <a:cubicBezTo>
                      <a:pt x="12" y="75"/>
                      <a:pt x="12" y="75"/>
                      <a:pt x="12" y="75"/>
                    </a:cubicBezTo>
                    <a:cubicBezTo>
                      <a:pt x="11" y="75"/>
                      <a:pt x="11" y="75"/>
                      <a:pt x="11" y="75"/>
                    </a:cubicBezTo>
                    <a:cubicBezTo>
                      <a:pt x="7" y="70"/>
                      <a:pt x="4" y="65"/>
                      <a:pt x="0" y="60"/>
                    </a:cubicBezTo>
                    <a:cubicBezTo>
                      <a:pt x="1" y="58"/>
                      <a:pt x="3" y="56"/>
                      <a:pt x="3" y="55"/>
                    </a:cubicBezTo>
                    <a:cubicBezTo>
                      <a:pt x="8" y="49"/>
                      <a:pt x="18" y="42"/>
                      <a:pt x="23" y="36"/>
                    </a:cubicBezTo>
                    <a:cubicBezTo>
                      <a:pt x="28" y="30"/>
                      <a:pt x="32" y="23"/>
                      <a:pt x="36" y="14"/>
                    </a:cubicBezTo>
                    <a:cubicBezTo>
                      <a:pt x="42" y="0"/>
                      <a:pt x="89" y="45"/>
                      <a:pt x="83" y="50"/>
                    </a:cubicBezTo>
                    <a:cubicBezTo>
                      <a:pt x="72" y="61"/>
                      <a:pt x="62" y="84"/>
                      <a:pt x="60" y="92"/>
                    </a:cubicBezTo>
                    <a:cubicBezTo>
                      <a:pt x="59" y="95"/>
                      <a:pt x="55" y="106"/>
                      <a:pt x="51" y="117"/>
                    </a:cubicBezTo>
                    <a:cubicBezTo>
                      <a:pt x="49" y="116"/>
                      <a:pt x="48" y="115"/>
                      <a:pt x="47" y="113"/>
                    </a:cubicBez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4" name="Oval 169">
                <a:extLst>
                  <a:ext uri="{FF2B5EF4-FFF2-40B4-BE49-F238E27FC236}">
                    <a16:creationId xmlns:a16="http://schemas.microsoft.com/office/drawing/2014/main" id="{51D43B15-A71E-4DC3-BFC1-F79CDF7F7AD2}"/>
                  </a:ext>
                </a:extLst>
              </p:cNvPr>
              <p:cNvSpPr>
                <a:spLocks noChangeArrowheads="1"/>
              </p:cNvSpPr>
              <p:nvPr/>
            </p:nvSpPr>
            <p:spPr bwMode="auto">
              <a:xfrm>
                <a:off x="6010" y="825"/>
                <a:ext cx="320" cy="320"/>
              </a:xfrm>
              <a:prstGeom prst="ellipse">
                <a:avLst/>
              </a:prstGeom>
              <a:solidFill>
                <a:srgbClr val="CFD2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5" name="Freeform 170">
                <a:extLst>
                  <a:ext uri="{FF2B5EF4-FFF2-40B4-BE49-F238E27FC236}">
                    <a16:creationId xmlns:a16="http://schemas.microsoft.com/office/drawing/2014/main" id="{A05B26FB-B838-4ED6-828C-86ACA59CE0C3}"/>
                  </a:ext>
                </a:extLst>
              </p:cNvPr>
              <p:cNvSpPr>
                <a:spLocks/>
              </p:cNvSpPr>
              <p:nvPr/>
            </p:nvSpPr>
            <p:spPr bwMode="auto">
              <a:xfrm>
                <a:off x="6190" y="880"/>
                <a:ext cx="36" cy="46"/>
              </a:xfrm>
              <a:custGeom>
                <a:avLst/>
                <a:gdLst>
                  <a:gd name="T0" fmla="*/ 17 w 23"/>
                  <a:gd name="T1" fmla="*/ 28 h 29"/>
                  <a:gd name="T2" fmla="*/ 22 w 23"/>
                  <a:gd name="T3" fmla="*/ 3 h 29"/>
                  <a:gd name="T4" fmla="*/ 19 w 23"/>
                  <a:gd name="T5" fmla="*/ 1 h 29"/>
                  <a:gd name="T6" fmla="*/ 0 w 23"/>
                  <a:gd name="T7" fmla="*/ 19 h 29"/>
                  <a:gd name="T8" fmla="*/ 17 w 23"/>
                  <a:gd name="T9" fmla="*/ 28 h 29"/>
                </a:gdLst>
                <a:ahLst/>
                <a:cxnLst>
                  <a:cxn ang="0">
                    <a:pos x="T0" y="T1"/>
                  </a:cxn>
                  <a:cxn ang="0">
                    <a:pos x="T2" y="T3"/>
                  </a:cxn>
                  <a:cxn ang="0">
                    <a:pos x="T4" y="T5"/>
                  </a:cxn>
                  <a:cxn ang="0">
                    <a:pos x="T6" y="T7"/>
                  </a:cxn>
                  <a:cxn ang="0">
                    <a:pos x="T8" y="T9"/>
                  </a:cxn>
                </a:cxnLst>
                <a:rect l="0" t="0" r="r" b="b"/>
                <a:pathLst>
                  <a:path w="23" h="29">
                    <a:moveTo>
                      <a:pt x="17" y="28"/>
                    </a:moveTo>
                    <a:cubicBezTo>
                      <a:pt x="22" y="3"/>
                      <a:pt x="22" y="3"/>
                      <a:pt x="22" y="3"/>
                    </a:cubicBezTo>
                    <a:cubicBezTo>
                      <a:pt x="23" y="1"/>
                      <a:pt x="20" y="0"/>
                      <a:pt x="19" y="1"/>
                    </a:cubicBezTo>
                    <a:cubicBezTo>
                      <a:pt x="0" y="19"/>
                      <a:pt x="0" y="19"/>
                      <a:pt x="0" y="19"/>
                    </a:cubicBezTo>
                    <a:cubicBezTo>
                      <a:pt x="0" y="19"/>
                      <a:pt x="6" y="29"/>
                      <a:pt x="17" y="28"/>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6" name="Freeform 171">
                <a:extLst>
                  <a:ext uri="{FF2B5EF4-FFF2-40B4-BE49-F238E27FC236}">
                    <a16:creationId xmlns:a16="http://schemas.microsoft.com/office/drawing/2014/main" id="{465597E0-AA25-4BD8-8790-6AF8A283B392}"/>
                  </a:ext>
                </a:extLst>
              </p:cNvPr>
              <p:cNvSpPr>
                <a:spLocks/>
              </p:cNvSpPr>
              <p:nvPr/>
            </p:nvSpPr>
            <p:spPr bwMode="auto">
              <a:xfrm>
                <a:off x="6069" y="916"/>
                <a:ext cx="44" cy="40"/>
              </a:xfrm>
              <a:custGeom>
                <a:avLst/>
                <a:gdLst>
                  <a:gd name="T0" fmla="*/ 28 w 28"/>
                  <a:gd name="T1" fmla="*/ 10 h 25"/>
                  <a:gd name="T2" fmla="*/ 4 w 28"/>
                  <a:gd name="T3" fmla="*/ 1 h 25"/>
                  <a:gd name="T4" fmla="*/ 1 w 28"/>
                  <a:gd name="T5" fmla="*/ 4 h 25"/>
                  <a:gd name="T6" fmla="*/ 17 w 28"/>
                  <a:gd name="T7" fmla="*/ 25 h 25"/>
                  <a:gd name="T8" fmla="*/ 28 w 28"/>
                  <a:gd name="T9" fmla="*/ 10 h 25"/>
                </a:gdLst>
                <a:ahLst/>
                <a:cxnLst>
                  <a:cxn ang="0">
                    <a:pos x="T0" y="T1"/>
                  </a:cxn>
                  <a:cxn ang="0">
                    <a:pos x="T2" y="T3"/>
                  </a:cxn>
                  <a:cxn ang="0">
                    <a:pos x="T4" y="T5"/>
                  </a:cxn>
                  <a:cxn ang="0">
                    <a:pos x="T6" y="T7"/>
                  </a:cxn>
                  <a:cxn ang="0">
                    <a:pos x="T8" y="T9"/>
                  </a:cxn>
                </a:cxnLst>
                <a:rect l="0" t="0" r="r" b="b"/>
                <a:pathLst>
                  <a:path w="28" h="25">
                    <a:moveTo>
                      <a:pt x="28" y="10"/>
                    </a:moveTo>
                    <a:cubicBezTo>
                      <a:pt x="4" y="1"/>
                      <a:pt x="4" y="1"/>
                      <a:pt x="4" y="1"/>
                    </a:cubicBezTo>
                    <a:cubicBezTo>
                      <a:pt x="2" y="0"/>
                      <a:pt x="0" y="3"/>
                      <a:pt x="1" y="4"/>
                    </a:cubicBezTo>
                    <a:cubicBezTo>
                      <a:pt x="17" y="25"/>
                      <a:pt x="17" y="25"/>
                      <a:pt x="17" y="25"/>
                    </a:cubicBezTo>
                    <a:cubicBezTo>
                      <a:pt x="17" y="25"/>
                      <a:pt x="28" y="20"/>
                      <a:pt x="28" y="10"/>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7" name="Freeform 172">
                <a:extLst>
                  <a:ext uri="{FF2B5EF4-FFF2-40B4-BE49-F238E27FC236}">
                    <a16:creationId xmlns:a16="http://schemas.microsoft.com/office/drawing/2014/main" id="{F2C3040B-469A-4B3F-AE84-60CA0520F362}"/>
                  </a:ext>
                </a:extLst>
              </p:cNvPr>
              <p:cNvSpPr>
                <a:spLocks/>
              </p:cNvSpPr>
              <p:nvPr/>
            </p:nvSpPr>
            <p:spPr bwMode="auto">
              <a:xfrm>
                <a:off x="6221" y="945"/>
                <a:ext cx="50" cy="30"/>
              </a:xfrm>
              <a:custGeom>
                <a:avLst/>
                <a:gdLst>
                  <a:gd name="T0" fmla="*/ 8 w 31"/>
                  <a:gd name="T1" fmla="*/ 19 h 19"/>
                  <a:gd name="T2" fmla="*/ 29 w 31"/>
                  <a:gd name="T3" fmla="*/ 5 h 19"/>
                  <a:gd name="T4" fmla="*/ 28 w 31"/>
                  <a:gd name="T5" fmla="*/ 1 h 19"/>
                  <a:gd name="T6" fmla="*/ 2 w 31"/>
                  <a:gd name="T7" fmla="*/ 1 h 19"/>
                  <a:gd name="T8" fmla="*/ 8 w 31"/>
                  <a:gd name="T9" fmla="*/ 19 h 19"/>
                </a:gdLst>
                <a:ahLst/>
                <a:cxnLst>
                  <a:cxn ang="0">
                    <a:pos x="T0" y="T1"/>
                  </a:cxn>
                  <a:cxn ang="0">
                    <a:pos x="T2" y="T3"/>
                  </a:cxn>
                  <a:cxn ang="0">
                    <a:pos x="T4" y="T5"/>
                  </a:cxn>
                  <a:cxn ang="0">
                    <a:pos x="T6" y="T7"/>
                  </a:cxn>
                  <a:cxn ang="0">
                    <a:pos x="T8" y="T9"/>
                  </a:cxn>
                </a:cxnLst>
                <a:rect l="0" t="0" r="r" b="b"/>
                <a:pathLst>
                  <a:path w="31" h="19">
                    <a:moveTo>
                      <a:pt x="8" y="19"/>
                    </a:moveTo>
                    <a:cubicBezTo>
                      <a:pt x="29" y="5"/>
                      <a:pt x="29" y="5"/>
                      <a:pt x="29" y="5"/>
                    </a:cubicBezTo>
                    <a:cubicBezTo>
                      <a:pt x="31" y="3"/>
                      <a:pt x="30" y="0"/>
                      <a:pt x="28" y="1"/>
                    </a:cubicBezTo>
                    <a:cubicBezTo>
                      <a:pt x="2" y="1"/>
                      <a:pt x="2" y="1"/>
                      <a:pt x="2" y="1"/>
                    </a:cubicBezTo>
                    <a:cubicBezTo>
                      <a:pt x="2" y="1"/>
                      <a:pt x="0" y="13"/>
                      <a:pt x="8" y="19"/>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8" name="Freeform 173">
                <a:extLst>
                  <a:ext uri="{FF2B5EF4-FFF2-40B4-BE49-F238E27FC236}">
                    <a16:creationId xmlns:a16="http://schemas.microsoft.com/office/drawing/2014/main" id="{66FA945A-10D3-408D-B6B1-424D56722051}"/>
                  </a:ext>
                </a:extLst>
              </p:cNvPr>
              <p:cNvSpPr>
                <a:spLocks/>
              </p:cNvSpPr>
              <p:nvPr/>
            </p:nvSpPr>
            <p:spPr bwMode="auto">
              <a:xfrm>
                <a:off x="6112" y="1028"/>
                <a:ext cx="36" cy="44"/>
              </a:xfrm>
              <a:custGeom>
                <a:avLst/>
                <a:gdLst>
                  <a:gd name="T0" fmla="*/ 7 w 23"/>
                  <a:gd name="T1" fmla="*/ 0 h 28"/>
                  <a:gd name="T2" fmla="*/ 0 w 23"/>
                  <a:gd name="T3" fmla="*/ 25 h 28"/>
                  <a:gd name="T4" fmla="*/ 4 w 23"/>
                  <a:gd name="T5" fmla="*/ 27 h 28"/>
                  <a:gd name="T6" fmla="*/ 23 w 23"/>
                  <a:gd name="T7" fmla="*/ 10 h 28"/>
                  <a:gd name="T8" fmla="*/ 7 w 23"/>
                  <a:gd name="T9" fmla="*/ 0 h 28"/>
                </a:gdLst>
                <a:ahLst/>
                <a:cxnLst>
                  <a:cxn ang="0">
                    <a:pos x="T0" y="T1"/>
                  </a:cxn>
                  <a:cxn ang="0">
                    <a:pos x="T2" y="T3"/>
                  </a:cxn>
                  <a:cxn ang="0">
                    <a:pos x="T4" y="T5"/>
                  </a:cxn>
                  <a:cxn ang="0">
                    <a:pos x="T6" y="T7"/>
                  </a:cxn>
                  <a:cxn ang="0">
                    <a:pos x="T8" y="T9"/>
                  </a:cxn>
                </a:cxnLst>
                <a:rect l="0" t="0" r="r" b="b"/>
                <a:pathLst>
                  <a:path w="23" h="28">
                    <a:moveTo>
                      <a:pt x="7" y="0"/>
                    </a:moveTo>
                    <a:cubicBezTo>
                      <a:pt x="0" y="25"/>
                      <a:pt x="0" y="25"/>
                      <a:pt x="0" y="25"/>
                    </a:cubicBezTo>
                    <a:cubicBezTo>
                      <a:pt x="0" y="27"/>
                      <a:pt x="2" y="28"/>
                      <a:pt x="4" y="27"/>
                    </a:cubicBezTo>
                    <a:cubicBezTo>
                      <a:pt x="23" y="10"/>
                      <a:pt x="23" y="10"/>
                      <a:pt x="23" y="10"/>
                    </a:cubicBezTo>
                    <a:cubicBezTo>
                      <a:pt x="23" y="10"/>
                      <a:pt x="17" y="0"/>
                      <a:pt x="7" y="0"/>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49" name="Freeform 174">
                <a:extLst>
                  <a:ext uri="{FF2B5EF4-FFF2-40B4-BE49-F238E27FC236}">
                    <a16:creationId xmlns:a16="http://schemas.microsoft.com/office/drawing/2014/main" id="{C0FCAEAE-01D5-49CB-92E9-36AC373A6799}"/>
                  </a:ext>
                </a:extLst>
              </p:cNvPr>
              <p:cNvSpPr>
                <a:spLocks/>
              </p:cNvSpPr>
              <p:nvPr/>
            </p:nvSpPr>
            <p:spPr bwMode="auto">
              <a:xfrm>
                <a:off x="6164" y="1040"/>
                <a:ext cx="29" cy="51"/>
              </a:xfrm>
              <a:custGeom>
                <a:avLst/>
                <a:gdLst>
                  <a:gd name="T0" fmla="*/ 0 w 18"/>
                  <a:gd name="T1" fmla="*/ 9 h 32"/>
                  <a:gd name="T2" fmla="*/ 14 w 18"/>
                  <a:gd name="T3" fmla="*/ 30 h 32"/>
                  <a:gd name="T4" fmla="*/ 18 w 18"/>
                  <a:gd name="T5" fmla="*/ 29 h 32"/>
                  <a:gd name="T6" fmla="*/ 17 w 18"/>
                  <a:gd name="T7" fmla="*/ 3 h 32"/>
                  <a:gd name="T8" fmla="*/ 0 w 18"/>
                  <a:gd name="T9" fmla="*/ 9 h 32"/>
                </a:gdLst>
                <a:ahLst/>
                <a:cxnLst>
                  <a:cxn ang="0">
                    <a:pos x="T0" y="T1"/>
                  </a:cxn>
                  <a:cxn ang="0">
                    <a:pos x="T2" y="T3"/>
                  </a:cxn>
                  <a:cxn ang="0">
                    <a:pos x="T4" y="T5"/>
                  </a:cxn>
                  <a:cxn ang="0">
                    <a:pos x="T6" y="T7"/>
                  </a:cxn>
                  <a:cxn ang="0">
                    <a:pos x="T8" y="T9"/>
                  </a:cxn>
                </a:cxnLst>
                <a:rect l="0" t="0" r="r" b="b"/>
                <a:pathLst>
                  <a:path w="18" h="32">
                    <a:moveTo>
                      <a:pt x="0" y="9"/>
                    </a:moveTo>
                    <a:cubicBezTo>
                      <a:pt x="14" y="30"/>
                      <a:pt x="14" y="30"/>
                      <a:pt x="14" y="30"/>
                    </a:cubicBezTo>
                    <a:cubicBezTo>
                      <a:pt x="15" y="32"/>
                      <a:pt x="18" y="31"/>
                      <a:pt x="18" y="29"/>
                    </a:cubicBezTo>
                    <a:cubicBezTo>
                      <a:pt x="17" y="3"/>
                      <a:pt x="17" y="3"/>
                      <a:pt x="17" y="3"/>
                    </a:cubicBezTo>
                    <a:cubicBezTo>
                      <a:pt x="17" y="3"/>
                      <a:pt x="6" y="0"/>
                      <a:pt x="0" y="9"/>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0" name="Freeform 175">
                <a:extLst>
                  <a:ext uri="{FF2B5EF4-FFF2-40B4-BE49-F238E27FC236}">
                    <a16:creationId xmlns:a16="http://schemas.microsoft.com/office/drawing/2014/main" id="{D44C7D1D-4AAA-417D-8811-44FCA049A3FB}"/>
                  </a:ext>
                </a:extLst>
              </p:cNvPr>
              <p:cNvSpPr>
                <a:spLocks/>
              </p:cNvSpPr>
              <p:nvPr/>
            </p:nvSpPr>
            <p:spPr bwMode="auto">
              <a:xfrm>
                <a:off x="6054" y="970"/>
                <a:ext cx="51" cy="31"/>
              </a:xfrm>
              <a:custGeom>
                <a:avLst/>
                <a:gdLst>
                  <a:gd name="T0" fmla="*/ 25 w 32"/>
                  <a:gd name="T1" fmla="*/ 0 h 19"/>
                  <a:gd name="T2" fmla="*/ 2 w 32"/>
                  <a:gd name="T3" fmla="*/ 10 h 19"/>
                  <a:gd name="T4" fmla="*/ 2 w 32"/>
                  <a:gd name="T5" fmla="*/ 14 h 19"/>
                  <a:gd name="T6" fmla="*/ 27 w 32"/>
                  <a:gd name="T7" fmla="*/ 19 h 19"/>
                  <a:gd name="T8" fmla="*/ 25 w 32"/>
                  <a:gd name="T9" fmla="*/ 0 h 19"/>
                </a:gdLst>
                <a:ahLst/>
                <a:cxnLst>
                  <a:cxn ang="0">
                    <a:pos x="T0" y="T1"/>
                  </a:cxn>
                  <a:cxn ang="0">
                    <a:pos x="T2" y="T3"/>
                  </a:cxn>
                  <a:cxn ang="0">
                    <a:pos x="T4" y="T5"/>
                  </a:cxn>
                  <a:cxn ang="0">
                    <a:pos x="T6" y="T7"/>
                  </a:cxn>
                  <a:cxn ang="0">
                    <a:pos x="T8" y="T9"/>
                  </a:cxn>
                </a:cxnLst>
                <a:rect l="0" t="0" r="r" b="b"/>
                <a:pathLst>
                  <a:path w="32" h="19">
                    <a:moveTo>
                      <a:pt x="25" y="0"/>
                    </a:moveTo>
                    <a:cubicBezTo>
                      <a:pt x="2" y="10"/>
                      <a:pt x="2" y="10"/>
                      <a:pt x="2" y="10"/>
                    </a:cubicBezTo>
                    <a:cubicBezTo>
                      <a:pt x="0" y="11"/>
                      <a:pt x="0" y="14"/>
                      <a:pt x="2" y="14"/>
                    </a:cubicBezTo>
                    <a:cubicBezTo>
                      <a:pt x="27" y="19"/>
                      <a:pt x="27" y="19"/>
                      <a:pt x="27" y="19"/>
                    </a:cubicBezTo>
                    <a:cubicBezTo>
                      <a:pt x="27" y="19"/>
                      <a:pt x="32" y="8"/>
                      <a:pt x="25" y="0"/>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1" name="Freeform 176">
                <a:extLst>
                  <a:ext uri="{FF2B5EF4-FFF2-40B4-BE49-F238E27FC236}">
                    <a16:creationId xmlns:a16="http://schemas.microsoft.com/office/drawing/2014/main" id="{BE1D1329-19BD-4BF8-BC29-DF4886E7CBA9}"/>
                  </a:ext>
                </a:extLst>
              </p:cNvPr>
              <p:cNvSpPr>
                <a:spLocks/>
              </p:cNvSpPr>
              <p:nvPr/>
            </p:nvSpPr>
            <p:spPr bwMode="auto">
              <a:xfrm>
                <a:off x="6081" y="896"/>
                <a:ext cx="177" cy="168"/>
              </a:xfrm>
              <a:custGeom>
                <a:avLst/>
                <a:gdLst>
                  <a:gd name="T0" fmla="*/ 11 w 111"/>
                  <a:gd name="T1" fmla="*/ 28 h 106"/>
                  <a:gd name="T2" fmla="*/ 16 w 111"/>
                  <a:gd name="T3" fmla="*/ 85 h 106"/>
                  <a:gd name="T4" fmla="*/ 21 w 111"/>
                  <a:gd name="T5" fmla="*/ 90 h 106"/>
                  <a:gd name="T6" fmla="*/ 30 w 111"/>
                  <a:gd name="T7" fmla="*/ 96 h 106"/>
                  <a:gd name="T8" fmla="*/ 85 w 111"/>
                  <a:gd name="T9" fmla="*/ 91 h 106"/>
                  <a:gd name="T10" fmla="*/ 86 w 111"/>
                  <a:gd name="T11" fmla="*/ 90 h 106"/>
                  <a:gd name="T12" fmla="*/ 88 w 111"/>
                  <a:gd name="T13" fmla="*/ 89 h 106"/>
                  <a:gd name="T14" fmla="*/ 89 w 111"/>
                  <a:gd name="T15" fmla="*/ 88 h 106"/>
                  <a:gd name="T16" fmla="*/ 92 w 111"/>
                  <a:gd name="T17" fmla="*/ 85 h 106"/>
                  <a:gd name="T18" fmla="*/ 95 w 111"/>
                  <a:gd name="T19" fmla="*/ 80 h 106"/>
                  <a:gd name="T20" fmla="*/ 98 w 111"/>
                  <a:gd name="T21" fmla="*/ 77 h 106"/>
                  <a:gd name="T22" fmla="*/ 78 w 111"/>
                  <a:gd name="T23" fmla="*/ 9 h 106"/>
                  <a:gd name="T24" fmla="*/ 31 w 111"/>
                  <a:gd name="T25" fmla="*/ 8 h 106"/>
                  <a:gd name="T26" fmla="*/ 24 w 111"/>
                  <a:gd name="T27" fmla="*/ 12 h 106"/>
                  <a:gd name="T28" fmla="*/ 11 w 111"/>
                  <a:gd name="T29" fmla="*/ 28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1" h="106">
                    <a:moveTo>
                      <a:pt x="11" y="28"/>
                    </a:moveTo>
                    <a:cubicBezTo>
                      <a:pt x="0" y="47"/>
                      <a:pt x="3" y="69"/>
                      <a:pt x="16" y="85"/>
                    </a:cubicBezTo>
                    <a:cubicBezTo>
                      <a:pt x="18" y="86"/>
                      <a:pt x="20" y="88"/>
                      <a:pt x="21" y="90"/>
                    </a:cubicBezTo>
                    <a:cubicBezTo>
                      <a:pt x="24" y="92"/>
                      <a:pt x="27" y="94"/>
                      <a:pt x="30" y="96"/>
                    </a:cubicBezTo>
                    <a:cubicBezTo>
                      <a:pt x="48" y="106"/>
                      <a:pt x="69" y="103"/>
                      <a:pt x="85" y="91"/>
                    </a:cubicBezTo>
                    <a:cubicBezTo>
                      <a:pt x="85" y="91"/>
                      <a:pt x="86" y="91"/>
                      <a:pt x="86" y="90"/>
                    </a:cubicBezTo>
                    <a:cubicBezTo>
                      <a:pt x="87" y="90"/>
                      <a:pt x="87" y="90"/>
                      <a:pt x="88" y="89"/>
                    </a:cubicBezTo>
                    <a:cubicBezTo>
                      <a:pt x="88" y="89"/>
                      <a:pt x="88" y="88"/>
                      <a:pt x="89" y="88"/>
                    </a:cubicBezTo>
                    <a:cubicBezTo>
                      <a:pt x="90" y="87"/>
                      <a:pt x="91" y="86"/>
                      <a:pt x="92" y="85"/>
                    </a:cubicBezTo>
                    <a:cubicBezTo>
                      <a:pt x="93" y="83"/>
                      <a:pt x="94" y="82"/>
                      <a:pt x="95" y="80"/>
                    </a:cubicBezTo>
                    <a:cubicBezTo>
                      <a:pt x="96" y="79"/>
                      <a:pt x="97" y="78"/>
                      <a:pt x="98" y="77"/>
                    </a:cubicBezTo>
                    <a:cubicBezTo>
                      <a:pt x="111" y="53"/>
                      <a:pt x="102" y="22"/>
                      <a:pt x="78" y="9"/>
                    </a:cubicBezTo>
                    <a:cubicBezTo>
                      <a:pt x="63" y="0"/>
                      <a:pt x="45" y="1"/>
                      <a:pt x="31" y="8"/>
                    </a:cubicBezTo>
                    <a:cubicBezTo>
                      <a:pt x="28" y="9"/>
                      <a:pt x="26" y="11"/>
                      <a:pt x="24" y="12"/>
                    </a:cubicBezTo>
                    <a:cubicBezTo>
                      <a:pt x="19" y="16"/>
                      <a:pt x="14" y="22"/>
                      <a:pt x="11" y="28"/>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2" name="Freeform 177">
                <a:extLst>
                  <a:ext uri="{FF2B5EF4-FFF2-40B4-BE49-F238E27FC236}">
                    <a16:creationId xmlns:a16="http://schemas.microsoft.com/office/drawing/2014/main" id="{A190770D-A178-4EC4-82E2-C7EECA0C73AC}"/>
                  </a:ext>
                </a:extLst>
              </p:cNvPr>
              <p:cNvSpPr>
                <a:spLocks/>
              </p:cNvSpPr>
              <p:nvPr/>
            </p:nvSpPr>
            <p:spPr bwMode="auto">
              <a:xfrm>
                <a:off x="6073" y="1002"/>
                <a:ext cx="47" cy="35"/>
              </a:xfrm>
              <a:custGeom>
                <a:avLst/>
                <a:gdLst>
                  <a:gd name="T0" fmla="*/ 20 w 29"/>
                  <a:gd name="T1" fmla="*/ 0 h 22"/>
                  <a:gd name="T2" fmla="*/ 2 w 29"/>
                  <a:gd name="T3" fmla="*/ 18 h 22"/>
                  <a:gd name="T4" fmla="*/ 4 w 29"/>
                  <a:gd name="T5" fmla="*/ 21 h 22"/>
                  <a:gd name="T6" fmla="*/ 29 w 29"/>
                  <a:gd name="T7" fmla="*/ 16 h 22"/>
                  <a:gd name="T8" fmla="*/ 20 w 29"/>
                  <a:gd name="T9" fmla="*/ 0 h 22"/>
                </a:gdLst>
                <a:ahLst/>
                <a:cxnLst>
                  <a:cxn ang="0">
                    <a:pos x="T0" y="T1"/>
                  </a:cxn>
                  <a:cxn ang="0">
                    <a:pos x="T2" y="T3"/>
                  </a:cxn>
                  <a:cxn ang="0">
                    <a:pos x="T4" y="T5"/>
                  </a:cxn>
                  <a:cxn ang="0">
                    <a:pos x="T6" y="T7"/>
                  </a:cxn>
                  <a:cxn ang="0">
                    <a:pos x="T8" y="T9"/>
                  </a:cxn>
                </a:cxnLst>
                <a:rect l="0" t="0" r="r" b="b"/>
                <a:pathLst>
                  <a:path w="29" h="22">
                    <a:moveTo>
                      <a:pt x="20" y="0"/>
                    </a:moveTo>
                    <a:cubicBezTo>
                      <a:pt x="2" y="18"/>
                      <a:pt x="2" y="18"/>
                      <a:pt x="2" y="18"/>
                    </a:cubicBezTo>
                    <a:cubicBezTo>
                      <a:pt x="0" y="19"/>
                      <a:pt x="2" y="22"/>
                      <a:pt x="4" y="21"/>
                    </a:cubicBezTo>
                    <a:cubicBezTo>
                      <a:pt x="29" y="16"/>
                      <a:pt x="29" y="16"/>
                      <a:pt x="29" y="16"/>
                    </a:cubicBezTo>
                    <a:cubicBezTo>
                      <a:pt x="29" y="16"/>
                      <a:pt x="29" y="4"/>
                      <a:pt x="20" y="0"/>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3" name="Freeform 178">
                <a:extLst>
                  <a:ext uri="{FF2B5EF4-FFF2-40B4-BE49-F238E27FC236}">
                    <a16:creationId xmlns:a16="http://schemas.microsoft.com/office/drawing/2014/main" id="{F4867139-5862-4A94-BF9D-F80AD244A95B}"/>
                  </a:ext>
                </a:extLst>
              </p:cNvPr>
              <p:cNvSpPr>
                <a:spLocks/>
              </p:cNvSpPr>
              <p:nvPr/>
            </p:nvSpPr>
            <p:spPr bwMode="auto">
              <a:xfrm>
                <a:off x="6107" y="1028"/>
                <a:ext cx="13" cy="11"/>
              </a:xfrm>
              <a:custGeom>
                <a:avLst/>
                <a:gdLst>
                  <a:gd name="T0" fmla="*/ 0 w 8"/>
                  <a:gd name="T1" fmla="*/ 2 h 7"/>
                  <a:gd name="T2" fmla="*/ 5 w 8"/>
                  <a:gd name="T3" fmla="*/ 7 h 7"/>
                  <a:gd name="T4" fmla="*/ 8 w 8"/>
                  <a:gd name="T5" fmla="*/ 0 h 7"/>
                  <a:gd name="T6" fmla="*/ 0 w 8"/>
                  <a:gd name="T7" fmla="*/ 2 h 7"/>
                </a:gdLst>
                <a:ahLst/>
                <a:cxnLst>
                  <a:cxn ang="0">
                    <a:pos x="T0" y="T1"/>
                  </a:cxn>
                  <a:cxn ang="0">
                    <a:pos x="T2" y="T3"/>
                  </a:cxn>
                  <a:cxn ang="0">
                    <a:pos x="T4" y="T5"/>
                  </a:cxn>
                  <a:cxn ang="0">
                    <a:pos x="T6" y="T7"/>
                  </a:cxn>
                </a:cxnLst>
                <a:rect l="0" t="0" r="r" b="b"/>
                <a:pathLst>
                  <a:path w="8" h="7">
                    <a:moveTo>
                      <a:pt x="0" y="2"/>
                    </a:moveTo>
                    <a:cubicBezTo>
                      <a:pt x="2" y="3"/>
                      <a:pt x="4" y="5"/>
                      <a:pt x="5" y="7"/>
                    </a:cubicBezTo>
                    <a:cubicBezTo>
                      <a:pt x="8" y="0"/>
                      <a:pt x="8" y="0"/>
                      <a:pt x="8" y="0"/>
                    </a:cubicBezTo>
                    <a:lnTo>
                      <a:pt x="0" y="2"/>
                    </a:ln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4" name="Freeform 179">
                <a:extLst>
                  <a:ext uri="{FF2B5EF4-FFF2-40B4-BE49-F238E27FC236}">
                    <a16:creationId xmlns:a16="http://schemas.microsoft.com/office/drawing/2014/main" id="{26A35B59-F0A8-4057-838C-6625131E88A5}"/>
                  </a:ext>
                </a:extLst>
              </p:cNvPr>
              <p:cNvSpPr>
                <a:spLocks/>
              </p:cNvSpPr>
              <p:nvPr/>
            </p:nvSpPr>
            <p:spPr bwMode="auto">
              <a:xfrm>
                <a:off x="6120" y="908"/>
                <a:ext cx="11" cy="19"/>
              </a:xfrm>
              <a:custGeom>
                <a:avLst/>
                <a:gdLst>
                  <a:gd name="T0" fmla="*/ 0 w 7"/>
                  <a:gd name="T1" fmla="*/ 4 h 12"/>
                  <a:gd name="T2" fmla="*/ 5 w 7"/>
                  <a:gd name="T3" fmla="*/ 12 h 12"/>
                  <a:gd name="T4" fmla="*/ 7 w 7"/>
                  <a:gd name="T5" fmla="*/ 0 h 12"/>
                  <a:gd name="T6" fmla="*/ 0 w 7"/>
                  <a:gd name="T7" fmla="*/ 4 h 12"/>
                </a:gdLst>
                <a:ahLst/>
                <a:cxnLst>
                  <a:cxn ang="0">
                    <a:pos x="T0" y="T1"/>
                  </a:cxn>
                  <a:cxn ang="0">
                    <a:pos x="T2" y="T3"/>
                  </a:cxn>
                  <a:cxn ang="0">
                    <a:pos x="T4" y="T5"/>
                  </a:cxn>
                  <a:cxn ang="0">
                    <a:pos x="T6" y="T7"/>
                  </a:cxn>
                </a:cxnLst>
                <a:rect l="0" t="0" r="r" b="b"/>
                <a:pathLst>
                  <a:path w="7" h="12">
                    <a:moveTo>
                      <a:pt x="0" y="4"/>
                    </a:moveTo>
                    <a:cubicBezTo>
                      <a:pt x="5" y="12"/>
                      <a:pt x="5" y="12"/>
                      <a:pt x="5" y="12"/>
                    </a:cubicBezTo>
                    <a:cubicBezTo>
                      <a:pt x="7" y="0"/>
                      <a:pt x="7" y="0"/>
                      <a:pt x="7" y="0"/>
                    </a:cubicBezTo>
                    <a:cubicBezTo>
                      <a:pt x="4" y="1"/>
                      <a:pt x="2" y="3"/>
                      <a:pt x="0" y="4"/>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5" name="Freeform 180">
                <a:extLst>
                  <a:ext uri="{FF2B5EF4-FFF2-40B4-BE49-F238E27FC236}">
                    <a16:creationId xmlns:a16="http://schemas.microsoft.com/office/drawing/2014/main" id="{5EE42677-DA13-4600-A2CC-1F8F77E8CC25}"/>
                  </a:ext>
                </a:extLst>
              </p:cNvPr>
              <p:cNvSpPr>
                <a:spLocks/>
              </p:cNvSpPr>
              <p:nvPr/>
            </p:nvSpPr>
            <p:spPr bwMode="auto">
              <a:xfrm>
                <a:off x="6124" y="881"/>
                <a:ext cx="31" cy="50"/>
              </a:xfrm>
              <a:custGeom>
                <a:avLst/>
                <a:gdLst>
                  <a:gd name="T0" fmla="*/ 19 w 19"/>
                  <a:gd name="T1" fmla="*/ 23 h 31"/>
                  <a:gd name="T2" fmla="*/ 4 w 19"/>
                  <a:gd name="T3" fmla="*/ 2 h 31"/>
                  <a:gd name="T4" fmla="*/ 1 w 19"/>
                  <a:gd name="T5" fmla="*/ 3 h 31"/>
                  <a:gd name="T6" fmla="*/ 2 w 19"/>
                  <a:gd name="T7" fmla="*/ 29 h 31"/>
                  <a:gd name="T8" fmla="*/ 19 w 19"/>
                  <a:gd name="T9" fmla="*/ 23 h 31"/>
                </a:gdLst>
                <a:ahLst/>
                <a:cxnLst>
                  <a:cxn ang="0">
                    <a:pos x="T0" y="T1"/>
                  </a:cxn>
                  <a:cxn ang="0">
                    <a:pos x="T2" y="T3"/>
                  </a:cxn>
                  <a:cxn ang="0">
                    <a:pos x="T4" y="T5"/>
                  </a:cxn>
                  <a:cxn ang="0">
                    <a:pos x="T6" y="T7"/>
                  </a:cxn>
                  <a:cxn ang="0">
                    <a:pos x="T8" y="T9"/>
                  </a:cxn>
                </a:cxnLst>
                <a:rect l="0" t="0" r="r" b="b"/>
                <a:pathLst>
                  <a:path w="19" h="31">
                    <a:moveTo>
                      <a:pt x="19" y="23"/>
                    </a:moveTo>
                    <a:cubicBezTo>
                      <a:pt x="4" y="2"/>
                      <a:pt x="4" y="2"/>
                      <a:pt x="4" y="2"/>
                    </a:cubicBezTo>
                    <a:cubicBezTo>
                      <a:pt x="3" y="0"/>
                      <a:pt x="0" y="1"/>
                      <a:pt x="1" y="3"/>
                    </a:cubicBezTo>
                    <a:cubicBezTo>
                      <a:pt x="2" y="29"/>
                      <a:pt x="2" y="29"/>
                      <a:pt x="2" y="29"/>
                    </a:cubicBezTo>
                    <a:cubicBezTo>
                      <a:pt x="2" y="29"/>
                      <a:pt x="13" y="31"/>
                      <a:pt x="19" y="23"/>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6" name="Freeform 181">
                <a:extLst>
                  <a:ext uri="{FF2B5EF4-FFF2-40B4-BE49-F238E27FC236}">
                    <a16:creationId xmlns:a16="http://schemas.microsoft.com/office/drawing/2014/main" id="{7CE3A01E-726C-4967-AC99-6CFD612AAAA0}"/>
                  </a:ext>
                </a:extLst>
              </p:cNvPr>
              <p:cNvSpPr>
                <a:spLocks/>
              </p:cNvSpPr>
              <p:nvPr/>
            </p:nvSpPr>
            <p:spPr bwMode="auto">
              <a:xfrm>
                <a:off x="6204" y="1032"/>
                <a:ext cx="29" cy="8"/>
              </a:xfrm>
              <a:custGeom>
                <a:avLst/>
                <a:gdLst>
                  <a:gd name="T0" fmla="*/ 0 w 18"/>
                  <a:gd name="T1" fmla="*/ 0 h 5"/>
                  <a:gd name="T2" fmla="*/ 8 w 18"/>
                  <a:gd name="T3" fmla="*/ 5 h 5"/>
                  <a:gd name="T4" fmla="*/ 9 w 18"/>
                  <a:gd name="T5" fmla="*/ 4 h 5"/>
                  <a:gd name="T6" fmla="*/ 11 w 18"/>
                  <a:gd name="T7" fmla="*/ 3 h 5"/>
                  <a:gd name="T8" fmla="*/ 16 w 18"/>
                  <a:gd name="T9" fmla="*/ 4 h 5"/>
                  <a:gd name="T10" fmla="*/ 18 w 18"/>
                  <a:gd name="T11" fmla="*/ 3 h 5"/>
                  <a:gd name="T12" fmla="*/ 12 w 18"/>
                  <a:gd name="T13" fmla="*/ 2 h 5"/>
                  <a:gd name="T14" fmla="*/ 0 w 18"/>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5">
                    <a:moveTo>
                      <a:pt x="0" y="0"/>
                    </a:moveTo>
                    <a:cubicBezTo>
                      <a:pt x="8" y="5"/>
                      <a:pt x="8" y="5"/>
                      <a:pt x="8" y="5"/>
                    </a:cubicBezTo>
                    <a:cubicBezTo>
                      <a:pt x="8" y="5"/>
                      <a:pt x="9" y="5"/>
                      <a:pt x="9" y="4"/>
                    </a:cubicBezTo>
                    <a:cubicBezTo>
                      <a:pt x="10" y="4"/>
                      <a:pt x="10" y="3"/>
                      <a:pt x="11" y="3"/>
                    </a:cubicBezTo>
                    <a:cubicBezTo>
                      <a:pt x="16" y="4"/>
                      <a:pt x="16" y="4"/>
                      <a:pt x="16" y="4"/>
                    </a:cubicBezTo>
                    <a:cubicBezTo>
                      <a:pt x="17" y="4"/>
                      <a:pt x="17" y="3"/>
                      <a:pt x="18" y="3"/>
                    </a:cubicBezTo>
                    <a:cubicBezTo>
                      <a:pt x="12" y="2"/>
                      <a:pt x="12" y="2"/>
                      <a:pt x="12" y="2"/>
                    </a:cubicBezTo>
                    <a:lnTo>
                      <a:pt x="0" y="0"/>
                    </a:ln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7" name="Freeform 182">
                <a:extLst>
                  <a:ext uri="{FF2B5EF4-FFF2-40B4-BE49-F238E27FC236}">
                    <a16:creationId xmlns:a16="http://schemas.microsoft.com/office/drawing/2014/main" id="{FAC433BB-03F3-44CF-84EE-E516ED9ACDC4}"/>
                  </a:ext>
                </a:extLst>
              </p:cNvPr>
              <p:cNvSpPr>
                <a:spLocks/>
              </p:cNvSpPr>
              <p:nvPr/>
            </p:nvSpPr>
            <p:spPr bwMode="auto">
              <a:xfrm>
                <a:off x="6202" y="1007"/>
                <a:ext cx="47" cy="37"/>
              </a:xfrm>
              <a:custGeom>
                <a:avLst/>
                <a:gdLst>
                  <a:gd name="T0" fmla="*/ 0 w 29"/>
                  <a:gd name="T1" fmla="*/ 16 h 23"/>
                  <a:gd name="T2" fmla="*/ 11 w 29"/>
                  <a:gd name="T3" fmla="*/ 19 h 23"/>
                  <a:gd name="T4" fmla="*/ 16 w 29"/>
                  <a:gd name="T5" fmla="*/ 20 h 23"/>
                  <a:gd name="T6" fmla="*/ 25 w 29"/>
                  <a:gd name="T7" fmla="*/ 22 h 23"/>
                  <a:gd name="T8" fmla="*/ 27 w 29"/>
                  <a:gd name="T9" fmla="*/ 19 h 23"/>
                  <a:gd name="T10" fmla="*/ 19 w 29"/>
                  <a:gd name="T11" fmla="*/ 10 h 23"/>
                  <a:gd name="T12" fmla="*/ 10 w 29"/>
                  <a:gd name="T13" fmla="*/ 0 h 23"/>
                  <a:gd name="T14" fmla="*/ 0 w 29"/>
                  <a:gd name="T15" fmla="*/ 16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23">
                    <a:moveTo>
                      <a:pt x="0" y="16"/>
                    </a:moveTo>
                    <a:cubicBezTo>
                      <a:pt x="11" y="19"/>
                      <a:pt x="11" y="19"/>
                      <a:pt x="11" y="19"/>
                    </a:cubicBezTo>
                    <a:cubicBezTo>
                      <a:pt x="16" y="20"/>
                      <a:pt x="16" y="20"/>
                      <a:pt x="16" y="20"/>
                    </a:cubicBezTo>
                    <a:cubicBezTo>
                      <a:pt x="25" y="22"/>
                      <a:pt x="25" y="22"/>
                      <a:pt x="25" y="22"/>
                    </a:cubicBezTo>
                    <a:cubicBezTo>
                      <a:pt x="27" y="23"/>
                      <a:pt x="29" y="20"/>
                      <a:pt x="27" y="19"/>
                    </a:cubicBezTo>
                    <a:cubicBezTo>
                      <a:pt x="19" y="10"/>
                      <a:pt x="19" y="10"/>
                      <a:pt x="19" y="10"/>
                    </a:cubicBezTo>
                    <a:cubicBezTo>
                      <a:pt x="10" y="0"/>
                      <a:pt x="10" y="0"/>
                      <a:pt x="10" y="0"/>
                    </a:cubicBezTo>
                    <a:cubicBezTo>
                      <a:pt x="10" y="0"/>
                      <a:pt x="0" y="6"/>
                      <a:pt x="0" y="16"/>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8" name="Freeform 183">
                <a:extLst>
                  <a:ext uri="{FF2B5EF4-FFF2-40B4-BE49-F238E27FC236}">
                    <a16:creationId xmlns:a16="http://schemas.microsoft.com/office/drawing/2014/main" id="{6F9E8003-1B8E-4AA0-921C-ECC6BE06965C}"/>
                  </a:ext>
                </a:extLst>
              </p:cNvPr>
              <p:cNvSpPr>
                <a:spLocks/>
              </p:cNvSpPr>
              <p:nvPr/>
            </p:nvSpPr>
            <p:spPr bwMode="auto">
              <a:xfrm>
                <a:off x="6233" y="972"/>
                <a:ext cx="52" cy="29"/>
              </a:xfrm>
              <a:custGeom>
                <a:avLst/>
                <a:gdLst>
                  <a:gd name="T0" fmla="*/ 5 w 33"/>
                  <a:gd name="T1" fmla="*/ 18 h 18"/>
                  <a:gd name="T2" fmla="*/ 16 w 33"/>
                  <a:gd name="T3" fmla="*/ 16 h 18"/>
                  <a:gd name="T4" fmla="*/ 21 w 33"/>
                  <a:gd name="T5" fmla="*/ 15 h 18"/>
                  <a:gd name="T6" fmla="*/ 31 w 33"/>
                  <a:gd name="T7" fmla="*/ 14 h 18"/>
                  <a:gd name="T8" fmla="*/ 31 w 33"/>
                  <a:gd name="T9" fmla="*/ 9 h 18"/>
                  <a:gd name="T10" fmla="*/ 19 w 33"/>
                  <a:gd name="T11" fmla="*/ 5 h 18"/>
                  <a:gd name="T12" fmla="*/ 7 w 33"/>
                  <a:gd name="T13" fmla="*/ 0 h 18"/>
                  <a:gd name="T14" fmla="*/ 5 w 33"/>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18">
                    <a:moveTo>
                      <a:pt x="5" y="18"/>
                    </a:moveTo>
                    <a:cubicBezTo>
                      <a:pt x="16" y="16"/>
                      <a:pt x="16" y="16"/>
                      <a:pt x="16" y="16"/>
                    </a:cubicBezTo>
                    <a:cubicBezTo>
                      <a:pt x="21" y="15"/>
                      <a:pt x="21" y="15"/>
                      <a:pt x="21" y="15"/>
                    </a:cubicBezTo>
                    <a:cubicBezTo>
                      <a:pt x="31" y="14"/>
                      <a:pt x="31" y="14"/>
                      <a:pt x="31" y="14"/>
                    </a:cubicBezTo>
                    <a:cubicBezTo>
                      <a:pt x="33" y="13"/>
                      <a:pt x="33" y="10"/>
                      <a:pt x="31" y="9"/>
                    </a:cubicBezTo>
                    <a:cubicBezTo>
                      <a:pt x="19" y="5"/>
                      <a:pt x="19" y="5"/>
                      <a:pt x="19" y="5"/>
                    </a:cubicBezTo>
                    <a:cubicBezTo>
                      <a:pt x="7" y="0"/>
                      <a:pt x="7" y="0"/>
                      <a:pt x="7" y="0"/>
                    </a:cubicBezTo>
                    <a:cubicBezTo>
                      <a:pt x="7" y="0"/>
                      <a:pt x="0" y="9"/>
                      <a:pt x="5" y="18"/>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59" name="Freeform 184">
                <a:extLst>
                  <a:ext uri="{FF2B5EF4-FFF2-40B4-BE49-F238E27FC236}">
                    <a16:creationId xmlns:a16="http://schemas.microsoft.com/office/drawing/2014/main" id="{9C5FD401-51F9-4DF0-89E8-BB20095D2EE3}"/>
                  </a:ext>
                </a:extLst>
              </p:cNvPr>
              <p:cNvSpPr>
                <a:spLocks/>
              </p:cNvSpPr>
              <p:nvPr/>
            </p:nvSpPr>
            <p:spPr bwMode="auto">
              <a:xfrm>
                <a:off x="6110" y="918"/>
                <a:ext cx="119" cy="118"/>
              </a:xfrm>
              <a:custGeom>
                <a:avLst/>
                <a:gdLst>
                  <a:gd name="T0" fmla="*/ 9 w 75"/>
                  <a:gd name="T1" fmla="*/ 21 h 74"/>
                  <a:gd name="T2" fmla="*/ 21 w 75"/>
                  <a:gd name="T3" fmla="*/ 66 h 74"/>
                  <a:gd name="T4" fmla="*/ 66 w 75"/>
                  <a:gd name="T5" fmla="*/ 53 h 74"/>
                  <a:gd name="T6" fmla="*/ 53 w 75"/>
                  <a:gd name="T7" fmla="*/ 9 h 74"/>
                  <a:gd name="T8" fmla="*/ 9 w 75"/>
                  <a:gd name="T9" fmla="*/ 21 h 74"/>
                </a:gdLst>
                <a:ahLst/>
                <a:cxnLst>
                  <a:cxn ang="0">
                    <a:pos x="T0" y="T1"/>
                  </a:cxn>
                  <a:cxn ang="0">
                    <a:pos x="T2" y="T3"/>
                  </a:cxn>
                  <a:cxn ang="0">
                    <a:pos x="T4" y="T5"/>
                  </a:cxn>
                  <a:cxn ang="0">
                    <a:pos x="T6" y="T7"/>
                  </a:cxn>
                  <a:cxn ang="0">
                    <a:pos x="T8" y="T9"/>
                  </a:cxn>
                </a:cxnLst>
                <a:rect l="0" t="0" r="r" b="b"/>
                <a:pathLst>
                  <a:path w="75" h="74">
                    <a:moveTo>
                      <a:pt x="9" y="21"/>
                    </a:moveTo>
                    <a:cubicBezTo>
                      <a:pt x="0" y="37"/>
                      <a:pt x="6" y="57"/>
                      <a:pt x="21" y="66"/>
                    </a:cubicBezTo>
                    <a:cubicBezTo>
                      <a:pt x="37" y="74"/>
                      <a:pt x="57" y="69"/>
                      <a:pt x="66" y="53"/>
                    </a:cubicBezTo>
                    <a:cubicBezTo>
                      <a:pt x="75" y="37"/>
                      <a:pt x="69" y="17"/>
                      <a:pt x="53" y="9"/>
                    </a:cubicBezTo>
                    <a:cubicBezTo>
                      <a:pt x="38" y="0"/>
                      <a:pt x="18" y="5"/>
                      <a:pt x="9" y="21"/>
                    </a:cubicBezTo>
                    <a:close/>
                  </a:path>
                </a:pathLst>
              </a:custGeom>
              <a:solidFill>
                <a:srgbClr val="6611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0" name="Freeform 185">
                <a:extLst>
                  <a:ext uri="{FF2B5EF4-FFF2-40B4-BE49-F238E27FC236}">
                    <a16:creationId xmlns:a16="http://schemas.microsoft.com/office/drawing/2014/main" id="{510AE387-0EB4-496D-BC56-D69E179B3534}"/>
                  </a:ext>
                </a:extLst>
              </p:cNvPr>
              <p:cNvSpPr>
                <a:spLocks/>
              </p:cNvSpPr>
              <p:nvPr/>
            </p:nvSpPr>
            <p:spPr bwMode="auto">
              <a:xfrm>
                <a:off x="6155" y="935"/>
                <a:ext cx="63" cy="86"/>
              </a:xfrm>
              <a:custGeom>
                <a:avLst/>
                <a:gdLst>
                  <a:gd name="T0" fmla="*/ 17 w 40"/>
                  <a:gd name="T1" fmla="*/ 3 h 54"/>
                  <a:gd name="T2" fmla="*/ 31 w 40"/>
                  <a:gd name="T3" fmla="*/ 6 h 54"/>
                  <a:gd name="T4" fmla="*/ 38 w 40"/>
                  <a:gd name="T5" fmla="*/ 22 h 54"/>
                  <a:gd name="T6" fmla="*/ 15 w 40"/>
                  <a:gd name="T7" fmla="*/ 52 h 54"/>
                  <a:gd name="T8" fmla="*/ 16 w 40"/>
                  <a:gd name="T9" fmla="*/ 34 h 54"/>
                  <a:gd name="T10" fmla="*/ 18 w 40"/>
                  <a:gd name="T11" fmla="*/ 11 h 54"/>
                  <a:gd name="T12" fmla="*/ 17 w 40"/>
                  <a:gd name="T13" fmla="*/ 3 h 54"/>
                </a:gdLst>
                <a:ahLst/>
                <a:cxnLst>
                  <a:cxn ang="0">
                    <a:pos x="T0" y="T1"/>
                  </a:cxn>
                  <a:cxn ang="0">
                    <a:pos x="T2" y="T3"/>
                  </a:cxn>
                  <a:cxn ang="0">
                    <a:pos x="T4" y="T5"/>
                  </a:cxn>
                  <a:cxn ang="0">
                    <a:pos x="T6" y="T7"/>
                  </a:cxn>
                  <a:cxn ang="0">
                    <a:pos x="T8" y="T9"/>
                  </a:cxn>
                  <a:cxn ang="0">
                    <a:pos x="T10" y="T11"/>
                  </a:cxn>
                  <a:cxn ang="0">
                    <a:pos x="T12" y="T13"/>
                  </a:cxn>
                </a:cxnLst>
                <a:rect l="0" t="0" r="r" b="b"/>
                <a:pathLst>
                  <a:path w="40" h="54">
                    <a:moveTo>
                      <a:pt x="17" y="3"/>
                    </a:moveTo>
                    <a:cubicBezTo>
                      <a:pt x="20" y="0"/>
                      <a:pt x="26" y="2"/>
                      <a:pt x="31" y="6"/>
                    </a:cubicBezTo>
                    <a:cubicBezTo>
                      <a:pt x="35" y="9"/>
                      <a:pt x="37" y="14"/>
                      <a:pt x="38" y="22"/>
                    </a:cubicBezTo>
                    <a:cubicBezTo>
                      <a:pt x="40" y="36"/>
                      <a:pt x="29" y="54"/>
                      <a:pt x="15" y="52"/>
                    </a:cubicBezTo>
                    <a:cubicBezTo>
                      <a:pt x="0" y="50"/>
                      <a:pt x="5" y="36"/>
                      <a:pt x="16" y="34"/>
                    </a:cubicBezTo>
                    <a:cubicBezTo>
                      <a:pt x="27" y="32"/>
                      <a:pt x="28" y="18"/>
                      <a:pt x="18" y="11"/>
                    </a:cubicBezTo>
                    <a:cubicBezTo>
                      <a:pt x="14" y="8"/>
                      <a:pt x="15" y="5"/>
                      <a:pt x="17" y="3"/>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1" name="Freeform 186">
                <a:extLst>
                  <a:ext uri="{FF2B5EF4-FFF2-40B4-BE49-F238E27FC236}">
                    <a16:creationId xmlns:a16="http://schemas.microsoft.com/office/drawing/2014/main" id="{BF290A61-77E2-4B03-AF24-E730A5B1AADA}"/>
                  </a:ext>
                </a:extLst>
              </p:cNvPr>
              <p:cNvSpPr>
                <a:spLocks/>
              </p:cNvSpPr>
              <p:nvPr/>
            </p:nvSpPr>
            <p:spPr bwMode="auto">
              <a:xfrm>
                <a:off x="6123" y="956"/>
                <a:ext cx="63" cy="38"/>
              </a:xfrm>
              <a:custGeom>
                <a:avLst/>
                <a:gdLst>
                  <a:gd name="T0" fmla="*/ 26 w 40"/>
                  <a:gd name="T1" fmla="*/ 0 h 24"/>
                  <a:gd name="T2" fmla="*/ 33 w 40"/>
                  <a:gd name="T3" fmla="*/ 1 h 24"/>
                  <a:gd name="T4" fmla="*/ 38 w 40"/>
                  <a:gd name="T5" fmla="*/ 11 h 24"/>
                  <a:gd name="T6" fmla="*/ 18 w 40"/>
                  <a:gd name="T7" fmla="*/ 17 h 24"/>
                  <a:gd name="T8" fmla="*/ 3 w 40"/>
                  <a:gd name="T9" fmla="*/ 10 h 24"/>
                  <a:gd name="T10" fmla="*/ 26 w 40"/>
                  <a:gd name="T11" fmla="*/ 0 h 24"/>
                </a:gdLst>
                <a:ahLst/>
                <a:cxnLst>
                  <a:cxn ang="0">
                    <a:pos x="T0" y="T1"/>
                  </a:cxn>
                  <a:cxn ang="0">
                    <a:pos x="T2" y="T3"/>
                  </a:cxn>
                  <a:cxn ang="0">
                    <a:pos x="T4" y="T5"/>
                  </a:cxn>
                  <a:cxn ang="0">
                    <a:pos x="T6" y="T7"/>
                  </a:cxn>
                  <a:cxn ang="0">
                    <a:pos x="T8" y="T9"/>
                  </a:cxn>
                  <a:cxn ang="0">
                    <a:pos x="T10" y="T11"/>
                  </a:cxn>
                </a:cxnLst>
                <a:rect l="0" t="0" r="r" b="b"/>
                <a:pathLst>
                  <a:path w="40" h="24">
                    <a:moveTo>
                      <a:pt x="26" y="0"/>
                    </a:moveTo>
                    <a:cubicBezTo>
                      <a:pt x="28" y="0"/>
                      <a:pt x="31" y="0"/>
                      <a:pt x="33" y="1"/>
                    </a:cubicBezTo>
                    <a:cubicBezTo>
                      <a:pt x="37" y="3"/>
                      <a:pt x="40" y="6"/>
                      <a:pt x="38" y="11"/>
                    </a:cubicBezTo>
                    <a:cubicBezTo>
                      <a:pt x="35" y="19"/>
                      <a:pt x="23" y="11"/>
                      <a:pt x="18" y="17"/>
                    </a:cubicBezTo>
                    <a:cubicBezTo>
                      <a:pt x="12" y="24"/>
                      <a:pt x="0" y="18"/>
                      <a:pt x="3" y="10"/>
                    </a:cubicBezTo>
                    <a:cubicBezTo>
                      <a:pt x="7" y="2"/>
                      <a:pt x="20" y="1"/>
                      <a:pt x="26" y="0"/>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2" name="Freeform 187">
                <a:extLst>
                  <a:ext uri="{FF2B5EF4-FFF2-40B4-BE49-F238E27FC236}">
                    <a16:creationId xmlns:a16="http://schemas.microsoft.com/office/drawing/2014/main" id="{73AED6F5-15EB-4EB2-98E9-CBAFAA77CB0D}"/>
                  </a:ext>
                </a:extLst>
              </p:cNvPr>
              <p:cNvSpPr>
                <a:spLocks/>
              </p:cNvSpPr>
              <p:nvPr/>
            </p:nvSpPr>
            <p:spPr bwMode="auto">
              <a:xfrm>
                <a:off x="6131" y="993"/>
                <a:ext cx="27" cy="30"/>
              </a:xfrm>
              <a:custGeom>
                <a:avLst/>
                <a:gdLst>
                  <a:gd name="T0" fmla="*/ 6 w 17"/>
                  <a:gd name="T1" fmla="*/ 0 h 19"/>
                  <a:gd name="T2" fmla="*/ 16 w 17"/>
                  <a:gd name="T3" fmla="*/ 5 h 19"/>
                  <a:gd name="T4" fmla="*/ 15 w 17"/>
                  <a:gd name="T5" fmla="*/ 13 h 19"/>
                  <a:gd name="T6" fmla="*/ 2 w 17"/>
                  <a:gd name="T7" fmla="*/ 3 h 19"/>
                  <a:gd name="T8" fmla="*/ 6 w 17"/>
                  <a:gd name="T9" fmla="*/ 0 h 19"/>
                </a:gdLst>
                <a:ahLst/>
                <a:cxnLst>
                  <a:cxn ang="0">
                    <a:pos x="T0" y="T1"/>
                  </a:cxn>
                  <a:cxn ang="0">
                    <a:pos x="T2" y="T3"/>
                  </a:cxn>
                  <a:cxn ang="0">
                    <a:pos x="T4" y="T5"/>
                  </a:cxn>
                  <a:cxn ang="0">
                    <a:pos x="T6" y="T7"/>
                  </a:cxn>
                  <a:cxn ang="0">
                    <a:pos x="T8" y="T9"/>
                  </a:cxn>
                </a:cxnLst>
                <a:rect l="0" t="0" r="r" b="b"/>
                <a:pathLst>
                  <a:path w="17" h="19">
                    <a:moveTo>
                      <a:pt x="6" y="0"/>
                    </a:moveTo>
                    <a:cubicBezTo>
                      <a:pt x="10" y="0"/>
                      <a:pt x="14" y="2"/>
                      <a:pt x="16" y="5"/>
                    </a:cubicBezTo>
                    <a:cubicBezTo>
                      <a:pt x="17" y="8"/>
                      <a:pt x="17" y="10"/>
                      <a:pt x="15" y="13"/>
                    </a:cubicBezTo>
                    <a:cubicBezTo>
                      <a:pt x="10" y="19"/>
                      <a:pt x="0" y="7"/>
                      <a:pt x="2" y="3"/>
                    </a:cubicBezTo>
                    <a:cubicBezTo>
                      <a:pt x="3" y="1"/>
                      <a:pt x="5" y="1"/>
                      <a:pt x="6" y="0"/>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3" name="Freeform 188">
                <a:extLst>
                  <a:ext uri="{FF2B5EF4-FFF2-40B4-BE49-F238E27FC236}">
                    <a16:creationId xmlns:a16="http://schemas.microsoft.com/office/drawing/2014/main" id="{25FFAFB2-ED60-4BC2-8D82-E1FD1ADD6F5C}"/>
                  </a:ext>
                </a:extLst>
              </p:cNvPr>
              <p:cNvSpPr>
                <a:spLocks/>
              </p:cNvSpPr>
              <p:nvPr/>
            </p:nvSpPr>
            <p:spPr bwMode="auto">
              <a:xfrm>
                <a:off x="6151" y="931"/>
                <a:ext cx="26" cy="25"/>
              </a:xfrm>
              <a:custGeom>
                <a:avLst/>
                <a:gdLst>
                  <a:gd name="T0" fmla="*/ 9 w 16"/>
                  <a:gd name="T1" fmla="*/ 0 h 16"/>
                  <a:gd name="T2" fmla="*/ 14 w 16"/>
                  <a:gd name="T3" fmla="*/ 3 h 16"/>
                  <a:gd name="T4" fmla="*/ 13 w 16"/>
                  <a:gd name="T5" fmla="*/ 10 h 16"/>
                  <a:gd name="T6" fmla="*/ 2 w 16"/>
                  <a:gd name="T7" fmla="*/ 3 h 16"/>
                  <a:gd name="T8" fmla="*/ 9 w 16"/>
                  <a:gd name="T9" fmla="*/ 0 h 16"/>
                </a:gdLst>
                <a:ahLst/>
                <a:cxnLst>
                  <a:cxn ang="0">
                    <a:pos x="T0" y="T1"/>
                  </a:cxn>
                  <a:cxn ang="0">
                    <a:pos x="T2" y="T3"/>
                  </a:cxn>
                  <a:cxn ang="0">
                    <a:pos x="T4" y="T5"/>
                  </a:cxn>
                  <a:cxn ang="0">
                    <a:pos x="T6" y="T7"/>
                  </a:cxn>
                  <a:cxn ang="0">
                    <a:pos x="T8" y="T9"/>
                  </a:cxn>
                </a:cxnLst>
                <a:rect l="0" t="0" r="r" b="b"/>
                <a:pathLst>
                  <a:path w="16" h="16">
                    <a:moveTo>
                      <a:pt x="9" y="0"/>
                    </a:moveTo>
                    <a:cubicBezTo>
                      <a:pt x="11" y="1"/>
                      <a:pt x="13" y="1"/>
                      <a:pt x="14" y="3"/>
                    </a:cubicBezTo>
                    <a:cubicBezTo>
                      <a:pt x="15" y="4"/>
                      <a:pt x="16" y="7"/>
                      <a:pt x="13" y="10"/>
                    </a:cubicBezTo>
                    <a:cubicBezTo>
                      <a:pt x="8" y="16"/>
                      <a:pt x="0" y="7"/>
                      <a:pt x="2" y="3"/>
                    </a:cubicBezTo>
                    <a:cubicBezTo>
                      <a:pt x="3" y="0"/>
                      <a:pt x="7" y="0"/>
                      <a:pt x="9" y="0"/>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4" name="Freeform 189">
                <a:extLst>
                  <a:ext uri="{FF2B5EF4-FFF2-40B4-BE49-F238E27FC236}">
                    <a16:creationId xmlns:a16="http://schemas.microsoft.com/office/drawing/2014/main" id="{0D7D4ACC-CDBF-436E-A8FB-EDC796E6EDAB}"/>
                  </a:ext>
                </a:extLst>
              </p:cNvPr>
              <p:cNvSpPr>
                <a:spLocks/>
              </p:cNvSpPr>
              <p:nvPr/>
            </p:nvSpPr>
            <p:spPr bwMode="auto">
              <a:xfrm>
                <a:off x="6132" y="937"/>
                <a:ext cx="19" cy="21"/>
              </a:xfrm>
              <a:custGeom>
                <a:avLst/>
                <a:gdLst>
                  <a:gd name="T0" fmla="*/ 8 w 12"/>
                  <a:gd name="T1" fmla="*/ 12 h 13"/>
                  <a:gd name="T2" fmla="*/ 3 w 12"/>
                  <a:gd name="T3" fmla="*/ 12 h 13"/>
                  <a:gd name="T4" fmla="*/ 1 w 12"/>
                  <a:gd name="T5" fmla="*/ 6 h 13"/>
                  <a:gd name="T6" fmla="*/ 12 w 12"/>
                  <a:gd name="T7" fmla="*/ 8 h 13"/>
                  <a:gd name="T8" fmla="*/ 8 w 12"/>
                  <a:gd name="T9" fmla="*/ 12 h 13"/>
                </a:gdLst>
                <a:ahLst/>
                <a:cxnLst>
                  <a:cxn ang="0">
                    <a:pos x="T0" y="T1"/>
                  </a:cxn>
                  <a:cxn ang="0">
                    <a:pos x="T2" y="T3"/>
                  </a:cxn>
                  <a:cxn ang="0">
                    <a:pos x="T4" y="T5"/>
                  </a:cxn>
                  <a:cxn ang="0">
                    <a:pos x="T6" y="T7"/>
                  </a:cxn>
                  <a:cxn ang="0">
                    <a:pos x="T8" y="T9"/>
                  </a:cxn>
                </a:cxnLst>
                <a:rect l="0" t="0" r="r" b="b"/>
                <a:pathLst>
                  <a:path w="12" h="13">
                    <a:moveTo>
                      <a:pt x="8" y="12"/>
                    </a:moveTo>
                    <a:cubicBezTo>
                      <a:pt x="6" y="13"/>
                      <a:pt x="5" y="12"/>
                      <a:pt x="3" y="12"/>
                    </a:cubicBezTo>
                    <a:cubicBezTo>
                      <a:pt x="2" y="11"/>
                      <a:pt x="0" y="10"/>
                      <a:pt x="1" y="6"/>
                    </a:cubicBezTo>
                    <a:cubicBezTo>
                      <a:pt x="3" y="0"/>
                      <a:pt x="12" y="5"/>
                      <a:pt x="12" y="8"/>
                    </a:cubicBezTo>
                    <a:cubicBezTo>
                      <a:pt x="12" y="10"/>
                      <a:pt x="9" y="11"/>
                      <a:pt x="8" y="12"/>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5" name="Freeform 190">
                <a:extLst>
                  <a:ext uri="{FF2B5EF4-FFF2-40B4-BE49-F238E27FC236}">
                    <a16:creationId xmlns:a16="http://schemas.microsoft.com/office/drawing/2014/main" id="{A75227DB-8A3C-430C-99EF-64A0940FC200}"/>
                  </a:ext>
                </a:extLst>
              </p:cNvPr>
              <p:cNvSpPr>
                <a:spLocks/>
              </p:cNvSpPr>
              <p:nvPr/>
            </p:nvSpPr>
            <p:spPr bwMode="auto">
              <a:xfrm>
                <a:off x="6056" y="1088"/>
                <a:ext cx="102" cy="121"/>
              </a:xfrm>
              <a:custGeom>
                <a:avLst/>
                <a:gdLst>
                  <a:gd name="T0" fmla="*/ 2 w 64"/>
                  <a:gd name="T1" fmla="*/ 0 h 76"/>
                  <a:gd name="T2" fmla="*/ 0 w 64"/>
                  <a:gd name="T3" fmla="*/ 68 h 76"/>
                  <a:gd name="T4" fmla="*/ 10 w 64"/>
                  <a:gd name="T5" fmla="*/ 73 h 76"/>
                  <a:gd name="T6" fmla="*/ 64 w 64"/>
                  <a:gd name="T7" fmla="*/ 27 h 76"/>
                  <a:gd name="T8" fmla="*/ 2 w 64"/>
                  <a:gd name="T9" fmla="*/ 0 h 76"/>
                </a:gdLst>
                <a:ahLst/>
                <a:cxnLst>
                  <a:cxn ang="0">
                    <a:pos x="T0" y="T1"/>
                  </a:cxn>
                  <a:cxn ang="0">
                    <a:pos x="T2" y="T3"/>
                  </a:cxn>
                  <a:cxn ang="0">
                    <a:pos x="T4" y="T5"/>
                  </a:cxn>
                  <a:cxn ang="0">
                    <a:pos x="T6" y="T7"/>
                  </a:cxn>
                  <a:cxn ang="0">
                    <a:pos x="T8" y="T9"/>
                  </a:cxn>
                </a:cxnLst>
                <a:rect l="0" t="0" r="r" b="b"/>
                <a:pathLst>
                  <a:path w="64" h="76">
                    <a:moveTo>
                      <a:pt x="2" y="0"/>
                    </a:moveTo>
                    <a:cubicBezTo>
                      <a:pt x="0" y="68"/>
                      <a:pt x="0" y="68"/>
                      <a:pt x="0" y="68"/>
                    </a:cubicBezTo>
                    <a:cubicBezTo>
                      <a:pt x="0" y="73"/>
                      <a:pt x="6" y="76"/>
                      <a:pt x="10" y="73"/>
                    </a:cubicBezTo>
                    <a:cubicBezTo>
                      <a:pt x="64" y="27"/>
                      <a:pt x="64" y="27"/>
                      <a:pt x="64" y="27"/>
                    </a:cubicBezTo>
                    <a:lnTo>
                      <a:pt x="2" y="0"/>
                    </a:lnTo>
                    <a:close/>
                  </a:path>
                </a:pathLst>
              </a:custGeom>
              <a:solidFill>
                <a:srgbClr val="CFD2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6" name="Freeform 191">
                <a:extLst>
                  <a:ext uri="{FF2B5EF4-FFF2-40B4-BE49-F238E27FC236}">
                    <a16:creationId xmlns:a16="http://schemas.microsoft.com/office/drawing/2014/main" id="{879B8A80-9744-4839-9115-39E497F98182}"/>
                  </a:ext>
                </a:extLst>
              </p:cNvPr>
              <p:cNvSpPr>
                <a:spLocks/>
              </p:cNvSpPr>
              <p:nvPr/>
            </p:nvSpPr>
            <p:spPr bwMode="auto">
              <a:xfrm>
                <a:off x="5328" y="3347"/>
                <a:ext cx="118" cy="124"/>
              </a:xfrm>
              <a:custGeom>
                <a:avLst/>
                <a:gdLst>
                  <a:gd name="T0" fmla="*/ 80 w 118"/>
                  <a:gd name="T1" fmla="*/ 0 h 124"/>
                  <a:gd name="T2" fmla="*/ 118 w 118"/>
                  <a:gd name="T3" fmla="*/ 62 h 124"/>
                  <a:gd name="T4" fmla="*/ 48 w 118"/>
                  <a:gd name="T5" fmla="*/ 124 h 124"/>
                  <a:gd name="T6" fmla="*/ 0 w 118"/>
                  <a:gd name="T7" fmla="*/ 56 h 124"/>
                  <a:gd name="T8" fmla="*/ 80 w 118"/>
                  <a:gd name="T9" fmla="*/ 0 h 124"/>
                </a:gdLst>
                <a:ahLst/>
                <a:cxnLst>
                  <a:cxn ang="0">
                    <a:pos x="T0" y="T1"/>
                  </a:cxn>
                  <a:cxn ang="0">
                    <a:pos x="T2" y="T3"/>
                  </a:cxn>
                  <a:cxn ang="0">
                    <a:pos x="T4" y="T5"/>
                  </a:cxn>
                  <a:cxn ang="0">
                    <a:pos x="T6" y="T7"/>
                  </a:cxn>
                  <a:cxn ang="0">
                    <a:pos x="T8" y="T9"/>
                  </a:cxn>
                </a:cxnLst>
                <a:rect l="0" t="0" r="r" b="b"/>
                <a:pathLst>
                  <a:path w="118" h="124">
                    <a:moveTo>
                      <a:pt x="80" y="0"/>
                    </a:moveTo>
                    <a:lnTo>
                      <a:pt x="118" y="62"/>
                    </a:lnTo>
                    <a:lnTo>
                      <a:pt x="48" y="124"/>
                    </a:lnTo>
                    <a:lnTo>
                      <a:pt x="0" y="56"/>
                    </a:lnTo>
                    <a:lnTo>
                      <a:pt x="80" y="0"/>
                    </a:ln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7" name="Freeform 192">
                <a:extLst>
                  <a:ext uri="{FF2B5EF4-FFF2-40B4-BE49-F238E27FC236}">
                    <a16:creationId xmlns:a16="http://schemas.microsoft.com/office/drawing/2014/main" id="{0111E9E3-FF4A-43B1-B1E8-D9C1B129DD23}"/>
                  </a:ext>
                </a:extLst>
              </p:cNvPr>
              <p:cNvSpPr>
                <a:spLocks/>
              </p:cNvSpPr>
              <p:nvPr/>
            </p:nvSpPr>
            <p:spPr bwMode="auto">
              <a:xfrm>
                <a:off x="4790" y="2250"/>
                <a:ext cx="349" cy="699"/>
              </a:xfrm>
              <a:custGeom>
                <a:avLst/>
                <a:gdLst>
                  <a:gd name="T0" fmla="*/ 2 w 219"/>
                  <a:gd name="T1" fmla="*/ 0 h 439"/>
                  <a:gd name="T2" fmla="*/ 131 w 219"/>
                  <a:gd name="T3" fmla="*/ 409 h 439"/>
                  <a:gd name="T4" fmla="*/ 207 w 219"/>
                  <a:gd name="T5" fmla="*/ 324 h 439"/>
                  <a:gd name="T6" fmla="*/ 159 w 219"/>
                  <a:gd name="T7" fmla="*/ 28 h 439"/>
                  <a:gd name="T8" fmla="*/ 2 w 219"/>
                  <a:gd name="T9" fmla="*/ 0 h 439"/>
                </a:gdLst>
                <a:ahLst/>
                <a:cxnLst>
                  <a:cxn ang="0">
                    <a:pos x="T0" y="T1"/>
                  </a:cxn>
                  <a:cxn ang="0">
                    <a:pos x="T2" y="T3"/>
                  </a:cxn>
                  <a:cxn ang="0">
                    <a:pos x="T4" y="T5"/>
                  </a:cxn>
                  <a:cxn ang="0">
                    <a:pos x="T6" y="T7"/>
                  </a:cxn>
                  <a:cxn ang="0">
                    <a:pos x="T8" y="T9"/>
                  </a:cxn>
                </a:cxnLst>
                <a:rect l="0" t="0" r="r" b="b"/>
                <a:pathLst>
                  <a:path w="219" h="439">
                    <a:moveTo>
                      <a:pt x="2" y="0"/>
                    </a:moveTo>
                    <a:cubicBezTo>
                      <a:pt x="0" y="139"/>
                      <a:pt x="60" y="382"/>
                      <a:pt x="131" y="409"/>
                    </a:cubicBezTo>
                    <a:cubicBezTo>
                      <a:pt x="208" y="439"/>
                      <a:pt x="219" y="374"/>
                      <a:pt x="207" y="324"/>
                    </a:cubicBezTo>
                    <a:cubicBezTo>
                      <a:pt x="195" y="275"/>
                      <a:pt x="159" y="28"/>
                      <a:pt x="159" y="28"/>
                    </a:cubicBezTo>
                    <a:lnTo>
                      <a:pt x="2" y="0"/>
                    </a:ln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8" name="Freeform 193">
                <a:extLst>
                  <a:ext uri="{FF2B5EF4-FFF2-40B4-BE49-F238E27FC236}">
                    <a16:creationId xmlns:a16="http://schemas.microsoft.com/office/drawing/2014/main" id="{4B5C587F-63C4-48DA-A096-43C5CDC132CE}"/>
                  </a:ext>
                </a:extLst>
              </p:cNvPr>
              <p:cNvSpPr>
                <a:spLocks/>
              </p:cNvSpPr>
              <p:nvPr/>
            </p:nvSpPr>
            <p:spPr bwMode="auto">
              <a:xfrm>
                <a:off x="4961" y="2739"/>
                <a:ext cx="466" cy="699"/>
              </a:xfrm>
              <a:custGeom>
                <a:avLst/>
                <a:gdLst>
                  <a:gd name="T0" fmla="*/ 0 w 293"/>
                  <a:gd name="T1" fmla="*/ 82 h 439"/>
                  <a:gd name="T2" fmla="*/ 213 w 293"/>
                  <a:gd name="T3" fmla="*/ 410 h 439"/>
                  <a:gd name="T4" fmla="*/ 217 w 293"/>
                  <a:gd name="T5" fmla="*/ 416 h 439"/>
                  <a:gd name="T6" fmla="*/ 232 w 293"/>
                  <a:gd name="T7" fmla="*/ 439 h 439"/>
                  <a:gd name="T8" fmla="*/ 293 w 293"/>
                  <a:gd name="T9" fmla="*/ 394 h 439"/>
                  <a:gd name="T10" fmla="*/ 285 w 293"/>
                  <a:gd name="T11" fmla="*/ 372 h 439"/>
                  <a:gd name="T12" fmla="*/ 282 w 293"/>
                  <a:gd name="T13" fmla="*/ 366 h 439"/>
                  <a:gd name="T14" fmla="*/ 192 w 293"/>
                  <a:gd name="T15" fmla="*/ 150 h 439"/>
                  <a:gd name="T16" fmla="*/ 90 w 293"/>
                  <a:gd name="T17" fmla="*/ 0 h 439"/>
                  <a:gd name="T18" fmla="*/ 0 w 293"/>
                  <a:gd name="T19" fmla="*/ 82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3" h="439">
                    <a:moveTo>
                      <a:pt x="0" y="82"/>
                    </a:moveTo>
                    <a:cubicBezTo>
                      <a:pt x="213" y="410"/>
                      <a:pt x="213" y="410"/>
                      <a:pt x="213" y="410"/>
                    </a:cubicBezTo>
                    <a:cubicBezTo>
                      <a:pt x="217" y="416"/>
                      <a:pt x="217" y="416"/>
                      <a:pt x="217" y="416"/>
                    </a:cubicBezTo>
                    <a:cubicBezTo>
                      <a:pt x="232" y="439"/>
                      <a:pt x="232" y="439"/>
                      <a:pt x="232" y="439"/>
                    </a:cubicBezTo>
                    <a:cubicBezTo>
                      <a:pt x="293" y="394"/>
                      <a:pt x="293" y="394"/>
                      <a:pt x="293" y="394"/>
                    </a:cubicBezTo>
                    <a:cubicBezTo>
                      <a:pt x="290" y="388"/>
                      <a:pt x="288" y="380"/>
                      <a:pt x="285" y="372"/>
                    </a:cubicBezTo>
                    <a:cubicBezTo>
                      <a:pt x="282" y="366"/>
                      <a:pt x="282" y="366"/>
                      <a:pt x="282" y="366"/>
                    </a:cubicBezTo>
                    <a:cubicBezTo>
                      <a:pt x="256" y="299"/>
                      <a:pt x="219" y="198"/>
                      <a:pt x="192" y="150"/>
                    </a:cubicBezTo>
                    <a:cubicBezTo>
                      <a:pt x="141" y="55"/>
                      <a:pt x="90" y="0"/>
                      <a:pt x="90" y="0"/>
                    </a:cubicBezTo>
                    <a:lnTo>
                      <a:pt x="0" y="82"/>
                    </a:ln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69" name="Freeform 194">
                <a:extLst>
                  <a:ext uri="{FF2B5EF4-FFF2-40B4-BE49-F238E27FC236}">
                    <a16:creationId xmlns:a16="http://schemas.microsoft.com/office/drawing/2014/main" id="{4D364FE4-8DBE-4C5F-854D-92D4AC2A023B}"/>
                  </a:ext>
                </a:extLst>
              </p:cNvPr>
              <p:cNvSpPr>
                <a:spLocks/>
              </p:cNvSpPr>
              <p:nvPr/>
            </p:nvSpPr>
            <p:spPr bwMode="auto">
              <a:xfrm>
                <a:off x="5300" y="3321"/>
                <a:ext cx="114" cy="80"/>
              </a:xfrm>
              <a:custGeom>
                <a:avLst/>
                <a:gdLst>
                  <a:gd name="T0" fmla="*/ 0 w 114"/>
                  <a:gd name="T1" fmla="*/ 70 h 80"/>
                  <a:gd name="T2" fmla="*/ 6 w 114"/>
                  <a:gd name="T3" fmla="*/ 80 h 80"/>
                  <a:gd name="T4" fmla="*/ 94 w 114"/>
                  <a:gd name="T5" fmla="*/ 23 h 80"/>
                  <a:gd name="T6" fmla="*/ 102 w 114"/>
                  <a:gd name="T7" fmla="*/ 18 h 80"/>
                  <a:gd name="T8" fmla="*/ 114 w 114"/>
                  <a:gd name="T9" fmla="*/ 10 h 80"/>
                  <a:gd name="T10" fmla="*/ 110 w 114"/>
                  <a:gd name="T11" fmla="*/ 0 h 80"/>
                  <a:gd name="T12" fmla="*/ 97 w 114"/>
                  <a:gd name="T13" fmla="*/ 8 h 80"/>
                  <a:gd name="T14" fmla="*/ 89 w 114"/>
                  <a:gd name="T15" fmla="*/ 13 h 80"/>
                  <a:gd name="T16" fmla="*/ 0 w 114"/>
                  <a:gd name="T17" fmla="*/ 7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4" h="80">
                    <a:moveTo>
                      <a:pt x="0" y="70"/>
                    </a:moveTo>
                    <a:lnTo>
                      <a:pt x="6" y="80"/>
                    </a:lnTo>
                    <a:lnTo>
                      <a:pt x="94" y="23"/>
                    </a:lnTo>
                    <a:lnTo>
                      <a:pt x="102" y="18"/>
                    </a:lnTo>
                    <a:lnTo>
                      <a:pt x="114" y="10"/>
                    </a:lnTo>
                    <a:lnTo>
                      <a:pt x="110" y="0"/>
                    </a:lnTo>
                    <a:lnTo>
                      <a:pt x="97" y="8"/>
                    </a:lnTo>
                    <a:lnTo>
                      <a:pt x="89" y="13"/>
                    </a:lnTo>
                    <a:lnTo>
                      <a:pt x="0" y="70"/>
                    </a:lnTo>
                    <a:close/>
                  </a:path>
                </a:pathLst>
              </a:custGeom>
              <a:solidFill>
                <a:srgbClr val="0336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70" name="Freeform 195">
                <a:extLst>
                  <a:ext uri="{FF2B5EF4-FFF2-40B4-BE49-F238E27FC236}">
                    <a16:creationId xmlns:a16="http://schemas.microsoft.com/office/drawing/2014/main" id="{25E7DE36-2665-4288-B960-D84C9DF86630}"/>
                  </a:ext>
                </a:extLst>
              </p:cNvPr>
              <p:cNvSpPr>
                <a:spLocks/>
              </p:cNvSpPr>
              <p:nvPr/>
            </p:nvSpPr>
            <p:spPr bwMode="auto">
              <a:xfrm>
                <a:off x="4989" y="2301"/>
                <a:ext cx="413" cy="1043"/>
              </a:xfrm>
              <a:custGeom>
                <a:avLst/>
                <a:gdLst>
                  <a:gd name="T0" fmla="*/ 1 w 259"/>
                  <a:gd name="T1" fmla="*/ 4 h 655"/>
                  <a:gd name="T2" fmla="*/ 57 w 259"/>
                  <a:gd name="T3" fmla="*/ 291 h 655"/>
                  <a:gd name="T4" fmla="*/ 57 w 259"/>
                  <a:gd name="T5" fmla="*/ 292 h 655"/>
                  <a:gd name="T6" fmla="*/ 128 w 259"/>
                  <a:gd name="T7" fmla="*/ 386 h 655"/>
                  <a:gd name="T8" fmla="*/ 251 w 259"/>
                  <a:gd name="T9" fmla="*/ 649 h 655"/>
                  <a:gd name="T10" fmla="*/ 254 w 259"/>
                  <a:gd name="T11" fmla="*/ 655 h 655"/>
                  <a:gd name="T12" fmla="*/ 259 w 259"/>
                  <a:gd name="T13" fmla="*/ 652 h 655"/>
                  <a:gd name="T14" fmla="*/ 256 w 259"/>
                  <a:gd name="T15" fmla="*/ 646 h 655"/>
                  <a:gd name="T16" fmla="*/ 132 w 259"/>
                  <a:gd name="T17" fmla="*/ 383 h 655"/>
                  <a:gd name="T18" fmla="*/ 62 w 259"/>
                  <a:gd name="T19" fmla="*/ 289 h 655"/>
                  <a:gd name="T20" fmla="*/ 6 w 259"/>
                  <a:gd name="T21" fmla="*/ 3 h 655"/>
                  <a:gd name="T22" fmla="*/ 3 w 259"/>
                  <a:gd name="T23" fmla="*/ 1 h 655"/>
                  <a:gd name="T24" fmla="*/ 1 w 259"/>
                  <a:gd name="T25" fmla="*/ 4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9" h="655">
                    <a:moveTo>
                      <a:pt x="1" y="4"/>
                    </a:moveTo>
                    <a:cubicBezTo>
                      <a:pt x="57" y="291"/>
                      <a:pt x="57" y="291"/>
                      <a:pt x="57" y="291"/>
                    </a:cubicBezTo>
                    <a:cubicBezTo>
                      <a:pt x="57" y="291"/>
                      <a:pt x="57" y="292"/>
                      <a:pt x="57" y="292"/>
                    </a:cubicBezTo>
                    <a:cubicBezTo>
                      <a:pt x="58" y="293"/>
                      <a:pt x="105" y="345"/>
                      <a:pt x="128" y="386"/>
                    </a:cubicBezTo>
                    <a:cubicBezTo>
                      <a:pt x="147" y="420"/>
                      <a:pt x="223" y="587"/>
                      <a:pt x="251" y="649"/>
                    </a:cubicBezTo>
                    <a:cubicBezTo>
                      <a:pt x="252" y="651"/>
                      <a:pt x="253" y="653"/>
                      <a:pt x="254" y="655"/>
                    </a:cubicBezTo>
                    <a:cubicBezTo>
                      <a:pt x="259" y="652"/>
                      <a:pt x="259" y="652"/>
                      <a:pt x="259" y="652"/>
                    </a:cubicBezTo>
                    <a:cubicBezTo>
                      <a:pt x="258" y="650"/>
                      <a:pt x="257" y="648"/>
                      <a:pt x="256" y="646"/>
                    </a:cubicBezTo>
                    <a:cubicBezTo>
                      <a:pt x="227" y="583"/>
                      <a:pt x="151" y="417"/>
                      <a:pt x="132" y="383"/>
                    </a:cubicBezTo>
                    <a:cubicBezTo>
                      <a:pt x="110" y="344"/>
                      <a:pt x="67" y="295"/>
                      <a:pt x="62" y="289"/>
                    </a:cubicBezTo>
                    <a:cubicBezTo>
                      <a:pt x="6" y="3"/>
                      <a:pt x="6" y="3"/>
                      <a:pt x="6" y="3"/>
                    </a:cubicBezTo>
                    <a:cubicBezTo>
                      <a:pt x="6" y="1"/>
                      <a:pt x="4" y="0"/>
                      <a:pt x="3" y="1"/>
                    </a:cubicBezTo>
                    <a:cubicBezTo>
                      <a:pt x="1" y="1"/>
                      <a:pt x="0" y="2"/>
                      <a:pt x="1" y="4"/>
                    </a:cubicBezTo>
                    <a:close/>
                  </a:path>
                </a:pathLst>
              </a:custGeom>
              <a:solidFill>
                <a:srgbClr val="0336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71" name="Freeform 196">
                <a:extLst>
                  <a:ext uri="{FF2B5EF4-FFF2-40B4-BE49-F238E27FC236}">
                    <a16:creationId xmlns:a16="http://schemas.microsoft.com/office/drawing/2014/main" id="{E67025C5-4784-4AE1-8B96-97A3DED92FE9}"/>
                  </a:ext>
                </a:extLst>
              </p:cNvPr>
              <p:cNvSpPr>
                <a:spLocks/>
              </p:cNvSpPr>
              <p:nvPr/>
            </p:nvSpPr>
            <p:spPr bwMode="auto">
              <a:xfrm>
                <a:off x="5354" y="3506"/>
                <a:ext cx="27" cy="40"/>
              </a:xfrm>
              <a:custGeom>
                <a:avLst/>
                <a:gdLst>
                  <a:gd name="T0" fmla="*/ 5 w 17"/>
                  <a:gd name="T1" fmla="*/ 24 h 25"/>
                  <a:gd name="T2" fmla="*/ 6 w 17"/>
                  <a:gd name="T3" fmla="*/ 22 h 25"/>
                  <a:gd name="T4" fmla="*/ 16 w 17"/>
                  <a:gd name="T5" fmla="*/ 5 h 25"/>
                  <a:gd name="T6" fmla="*/ 15 w 17"/>
                  <a:gd name="T7" fmla="*/ 1 h 25"/>
                  <a:gd name="T8" fmla="*/ 12 w 17"/>
                  <a:gd name="T9" fmla="*/ 1 h 25"/>
                  <a:gd name="T10" fmla="*/ 0 w 17"/>
                  <a:gd name="T11" fmla="*/ 22 h 25"/>
                  <a:gd name="T12" fmla="*/ 3 w 17"/>
                  <a:gd name="T13" fmla="*/ 25 h 25"/>
                  <a:gd name="T14" fmla="*/ 5 w 17"/>
                  <a:gd name="T15" fmla="*/ 24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25">
                    <a:moveTo>
                      <a:pt x="5" y="24"/>
                    </a:moveTo>
                    <a:cubicBezTo>
                      <a:pt x="6" y="23"/>
                      <a:pt x="6" y="23"/>
                      <a:pt x="6" y="22"/>
                    </a:cubicBezTo>
                    <a:cubicBezTo>
                      <a:pt x="6" y="17"/>
                      <a:pt x="12" y="9"/>
                      <a:pt x="16" y="5"/>
                    </a:cubicBezTo>
                    <a:cubicBezTo>
                      <a:pt x="17" y="4"/>
                      <a:pt x="17" y="2"/>
                      <a:pt x="15" y="1"/>
                    </a:cubicBezTo>
                    <a:cubicBezTo>
                      <a:pt x="14" y="0"/>
                      <a:pt x="13" y="0"/>
                      <a:pt x="12" y="1"/>
                    </a:cubicBezTo>
                    <a:cubicBezTo>
                      <a:pt x="10" y="3"/>
                      <a:pt x="0" y="14"/>
                      <a:pt x="0" y="22"/>
                    </a:cubicBezTo>
                    <a:cubicBezTo>
                      <a:pt x="0" y="24"/>
                      <a:pt x="2" y="25"/>
                      <a:pt x="3" y="25"/>
                    </a:cubicBezTo>
                    <a:cubicBezTo>
                      <a:pt x="4" y="25"/>
                      <a:pt x="5" y="24"/>
                      <a:pt x="5"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72" name="Freeform 197">
                <a:extLst>
                  <a:ext uri="{FF2B5EF4-FFF2-40B4-BE49-F238E27FC236}">
                    <a16:creationId xmlns:a16="http://schemas.microsoft.com/office/drawing/2014/main" id="{B14FE881-04C6-4D84-A4BC-5425D34524E8}"/>
                  </a:ext>
                </a:extLst>
              </p:cNvPr>
              <p:cNvSpPr>
                <a:spLocks/>
              </p:cNvSpPr>
              <p:nvPr/>
            </p:nvSpPr>
            <p:spPr bwMode="auto">
              <a:xfrm>
                <a:off x="5262" y="3399"/>
                <a:ext cx="262" cy="203"/>
              </a:xfrm>
              <a:custGeom>
                <a:avLst/>
                <a:gdLst>
                  <a:gd name="T0" fmla="*/ 0 w 165"/>
                  <a:gd name="T1" fmla="*/ 127 h 127"/>
                  <a:gd name="T2" fmla="*/ 126 w 165"/>
                  <a:gd name="T3" fmla="*/ 127 h 127"/>
                  <a:gd name="T4" fmla="*/ 158 w 165"/>
                  <a:gd name="T5" fmla="*/ 71 h 127"/>
                  <a:gd name="T6" fmla="*/ 159 w 165"/>
                  <a:gd name="T7" fmla="*/ 68 h 127"/>
                  <a:gd name="T8" fmla="*/ 164 w 165"/>
                  <a:gd name="T9" fmla="*/ 47 h 127"/>
                  <a:gd name="T10" fmla="*/ 162 w 165"/>
                  <a:gd name="T11" fmla="*/ 43 h 127"/>
                  <a:gd name="T12" fmla="*/ 134 w 165"/>
                  <a:gd name="T13" fmla="*/ 18 h 127"/>
                  <a:gd name="T14" fmla="*/ 134 w 165"/>
                  <a:gd name="T15" fmla="*/ 18 h 127"/>
                  <a:gd name="T16" fmla="*/ 131 w 165"/>
                  <a:gd name="T17" fmla="*/ 16 h 127"/>
                  <a:gd name="T18" fmla="*/ 116 w 165"/>
                  <a:gd name="T19" fmla="*/ 3 h 127"/>
                  <a:gd name="T20" fmla="*/ 84 w 165"/>
                  <a:gd name="T21" fmla="*/ 38 h 127"/>
                  <a:gd name="T22" fmla="*/ 62 w 165"/>
                  <a:gd name="T23" fmla="*/ 52 h 127"/>
                  <a:gd name="T24" fmla="*/ 76 w 165"/>
                  <a:gd name="T25" fmla="*/ 75 h 127"/>
                  <a:gd name="T26" fmla="*/ 28 w 165"/>
                  <a:gd name="T27" fmla="*/ 90 h 127"/>
                  <a:gd name="T28" fmla="*/ 2 w 165"/>
                  <a:gd name="T29" fmla="*/ 117 h 127"/>
                  <a:gd name="T30" fmla="*/ 0 w 165"/>
                  <a:gd name="T31" fmla="*/ 12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5" h="127">
                    <a:moveTo>
                      <a:pt x="0" y="127"/>
                    </a:moveTo>
                    <a:cubicBezTo>
                      <a:pt x="126" y="127"/>
                      <a:pt x="126" y="127"/>
                      <a:pt x="126" y="127"/>
                    </a:cubicBezTo>
                    <a:cubicBezTo>
                      <a:pt x="126" y="127"/>
                      <a:pt x="147" y="95"/>
                      <a:pt x="158" y="71"/>
                    </a:cubicBezTo>
                    <a:cubicBezTo>
                      <a:pt x="158" y="70"/>
                      <a:pt x="159" y="69"/>
                      <a:pt x="159" y="68"/>
                    </a:cubicBezTo>
                    <a:cubicBezTo>
                      <a:pt x="163" y="59"/>
                      <a:pt x="165" y="51"/>
                      <a:pt x="164" y="47"/>
                    </a:cubicBezTo>
                    <a:cubicBezTo>
                      <a:pt x="164" y="46"/>
                      <a:pt x="163" y="44"/>
                      <a:pt x="162" y="43"/>
                    </a:cubicBezTo>
                    <a:cubicBezTo>
                      <a:pt x="157" y="34"/>
                      <a:pt x="143" y="24"/>
                      <a:pt x="134" y="18"/>
                    </a:cubicBezTo>
                    <a:cubicBezTo>
                      <a:pt x="134" y="18"/>
                      <a:pt x="134" y="18"/>
                      <a:pt x="134" y="18"/>
                    </a:cubicBezTo>
                    <a:cubicBezTo>
                      <a:pt x="133" y="17"/>
                      <a:pt x="132" y="17"/>
                      <a:pt x="131" y="16"/>
                    </a:cubicBezTo>
                    <a:cubicBezTo>
                      <a:pt x="128" y="14"/>
                      <a:pt x="116" y="3"/>
                      <a:pt x="116" y="3"/>
                    </a:cubicBezTo>
                    <a:cubicBezTo>
                      <a:pt x="101" y="0"/>
                      <a:pt x="84" y="38"/>
                      <a:pt x="84" y="38"/>
                    </a:cubicBezTo>
                    <a:cubicBezTo>
                      <a:pt x="84" y="38"/>
                      <a:pt x="62" y="36"/>
                      <a:pt x="62" y="52"/>
                    </a:cubicBezTo>
                    <a:cubicBezTo>
                      <a:pt x="62" y="58"/>
                      <a:pt x="76" y="75"/>
                      <a:pt x="76" y="75"/>
                    </a:cubicBezTo>
                    <a:cubicBezTo>
                      <a:pt x="76" y="75"/>
                      <a:pt x="40" y="83"/>
                      <a:pt x="28" y="90"/>
                    </a:cubicBezTo>
                    <a:cubicBezTo>
                      <a:pt x="11" y="100"/>
                      <a:pt x="4" y="110"/>
                      <a:pt x="2" y="117"/>
                    </a:cubicBezTo>
                    <a:cubicBezTo>
                      <a:pt x="0" y="123"/>
                      <a:pt x="0" y="127"/>
                      <a:pt x="0" y="127"/>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73" name="Freeform 198">
                <a:extLst>
                  <a:ext uri="{FF2B5EF4-FFF2-40B4-BE49-F238E27FC236}">
                    <a16:creationId xmlns:a16="http://schemas.microsoft.com/office/drawing/2014/main" id="{EC007632-864E-4F60-A879-D65E043517F5}"/>
                  </a:ext>
                </a:extLst>
              </p:cNvPr>
              <p:cNvSpPr>
                <a:spLocks/>
              </p:cNvSpPr>
              <p:nvPr/>
            </p:nvSpPr>
            <p:spPr bwMode="auto">
              <a:xfrm>
                <a:off x="5465" y="3425"/>
                <a:ext cx="50" cy="87"/>
              </a:xfrm>
              <a:custGeom>
                <a:avLst/>
                <a:gdLst>
                  <a:gd name="T0" fmla="*/ 8 w 31"/>
                  <a:gd name="T1" fmla="*/ 38 h 55"/>
                  <a:gd name="T2" fmla="*/ 30 w 31"/>
                  <a:gd name="T3" fmla="*/ 55 h 55"/>
                  <a:gd name="T4" fmla="*/ 31 w 31"/>
                  <a:gd name="T5" fmla="*/ 52 h 55"/>
                  <a:gd name="T6" fmla="*/ 11 w 31"/>
                  <a:gd name="T7" fmla="*/ 36 h 55"/>
                  <a:gd name="T8" fmla="*/ 6 w 31"/>
                  <a:gd name="T9" fmla="*/ 2 h 55"/>
                  <a:gd name="T10" fmla="*/ 6 w 31"/>
                  <a:gd name="T11" fmla="*/ 2 h 55"/>
                  <a:gd name="T12" fmla="*/ 3 w 31"/>
                  <a:gd name="T13" fmla="*/ 0 h 55"/>
                  <a:gd name="T14" fmla="*/ 8 w 31"/>
                  <a:gd name="T15" fmla="*/ 38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55">
                    <a:moveTo>
                      <a:pt x="8" y="38"/>
                    </a:moveTo>
                    <a:cubicBezTo>
                      <a:pt x="14" y="48"/>
                      <a:pt x="22" y="53"/>
                      <a:pt x="30" y="55"/>
                    </a:cubicBezTo>
                    <a:cubicBezTo>
                      <a:pt x="30" y="54"/>
                      <a:pt x="31" y="53"/>
                      <a:pt x="31" y="52"/>
                    </a:cubicBezTo>
                    <a:cubicBezTo>
                      <a:pt x="25" y="49"/>
                      <a:pt x="17" y="45"/>
                      <a:pt x="11" y="36"/>
                    </a:cubicBezTo>
                    <a:cubicBezTo>
                      <a:pt x="4" y="24"/>
                      <a:pt x="4" y="11"/>
                      <a:pt x="6" y="2"/>
                    </a:cubicBezTo>
                    <a:cubicBezTo>
                      <a:pt x="6" y="2"/>
                      <a:pt x="6" y="2"/>
                      <a:pt x="6" y="2"/>
                    </a:cubicBezTo>
                    <a:cubicBezTo>
                      <a:pt x="5" y="1"/>
                      <a:pt x="4" y="1"/>
                      <a:pt x="3" y="0"/>
                    </a:cubicBezTo>
                    <a:cubicBezTo>
                      <a:pt x="0" y="9"/>
                      <a:pt x="0" y="24"/>
                      <a:pt x="8" y="38"/>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74" name="Freeform 199">
                <a:extLst>
                  <a:ext uri="{FF2B5EF4-FFF2-40B4-BE49-F238E27FC236}">
                    <a16:creationId xmlns:a16="http://schemas.microsoft.com/office/drawing/2014/main" id="{CE06DA3A-C196-47AE-8A7E-729B9F0A3262}"/>
                  </a:ext>
                </a:extLst>
              </p:cNvPr>
              <p:cNvSpPr>
                <a:spLocks/>
              </p:cNvSpPr>
              <p:nvPr/>
            </p:nvSpPr>
            <p:spPr bwMode="auto">
              <a:xfrm>
                <a:off x="5360" y="3516"/>
                <a:ext cx="26" cy="9"/>
              </a:xfrm>
              <a:custGeom>
                <a:avLst/>
                <a:gdLst>
                  <a:gd name="T0" fmla="*/ 14 w 16"/>
                  <a:gd name="T1" fmla="*/ 6 h 6"/>
                  <a:gd name="T2" fmla="*/ 16 w 16"/>
                  <a:gd name="T3" fmla="*/ 4 h 6"/>
                  <a:gd name="T4" fmla="*/ 14 w 16"/>
                  <a:gd name="T5" fmla="*/ 1 h 6"/>
                  <a:gd name="T6" fmla="*/ 3 w 16"/>
                  <a:gd name="T7" fmla="*/ 0 h 6"/>
                  <a:gd name="T8" fmla="*/ 0 w 16"/>
                  <a:gd name="T9" fmla="*/ 2 h 6"/>
                  <a:gd name="T10" fmla="*/ 2 w 16"/>
                  <a:gd name="T11" fmla="*/ 5 h 6"/>
                  <a:gd name="T12" fmla="*/ 13 w 16"/>
                  <a:gd name="T13" fmla="*/ 6 h 6"/>
                  <a:gd name="T14" fmla="*/ 14 w 16"/>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6">
                    <a:moveTo>
                      <a:pt x="14" y="6"/>
                    </a:moveTo>
                    <a:cubicBezTo>
                      <a:pt x="15" y="6"/>
                      <a:pt x="16" y="5"/>
                      <a:pt x="16" y="4"/>
                    </a:cubicBezTo>
                    <a:cubicBezTo>
                      <a:pt x="16" y="3"/>
                      <a:pt x="15" y="1"/>
                      <a:pt x="14" y="1"/>
                    </a:cubicBezTo>
                    <a:cubicBezTo>
                      <a:pt x="3" y="0"/>
                      <a:pt x="3" y="0"/>
                      <a:pt x="3" y="0"/>
                    </a:cubicBezTo>
                    <a:cubicBezTo>
                      <a:pt x="1" y="0"/>
                      <a:pt x="0" y="1"/>
                      <a:pt x="0" y="2"/>
                    </a:cubicBezTo>
                    <a:cubicBezTo>
                      <a:pt x="0" y="4"/>
                      <a:pt x="1" y="5"/>
                      <a:pt x="2" y="5"/>
                    </a:cubicBezTo>
                    <a:cubicBezTo>
                      <a:pt x="13" y="6"/>
                      <a:pt x="13" y="6"/>
                      <a:pt x="13" y="6"/>
                    </a:cubicBezTo>
                    <a:lnTo>
                      <a:pt x="14"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75" name="Freeform 200">
                <a:extLst>
                  <a:ext uri="{FF2B5EF4-FFF2-40B4-BE49-F238E27FC236}">
                    <a16:creationId xmlns:a16="http://schemas.microsoft.com/office/drawing/2014/main" id="{94C2EB95-E4C2-4BC3-B243-29D1CD6F1C92}"/>
                  </a:ext>
                </a:extLst>
              </p:cNvPr>
              <p:cNvSpPr>
                <a:spLocks/>
              </p:cNvSpPr>
              <p:nvPr/>
            </p:nvSpPr>
            <p:spPr bwMode="auto">
              <a:xfrm>
                <a:off x="5368" y="3503"/>
                <a:ext cx="27" cy="9"/>
              </a:xfrm>
              <a:custGeom>
                <a:avLst/>
                <a:gdLst>
                  <a:gd name="T0" fmla="*/ 14 w 17"/>
                  <a:gd name="T1" fmla="*/ 6 h 6"/>
                  <a:gd name="T2" fmla="*/ 17 w 17"/>
                  <a:gd name="T3" fmla="*/ 4 h 6"/>
                  <a:gd name="T4" fmla="*/ 14 w 17"/>
                  <a:gd name="T5" fmla="*/ 1 h 6"/>
                  <a:gd name="T6" fmla="*/ 4 w 17"/>
                  <a:gd name="T7" fmla="*/ 0 h 6"/>
                  <a:gd name="T8" fmla="*/ 1 w 17"/>
                  <a:gd name="T9" fmla="*/ 2 h 6"/>
                  <a:gd name="T10" fmla="*/ 3 w 17"/>
                  <a:gd name="T11" fmla="*/ 5 h 6"/>
                  <a:gd name="T12" fmla="*/ 14 w 17"/>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7" h="6">
                    <a:moveTo>
                      <a:pt x="14" y="6"/>
                    </a:moveTo>
                    <a:cubicBezTo>
                      <a:pt x="15" y="6"/>
                      <a:pt x="16" y="5"/>
                      <a:pt x="17" y="4"/>
                    </a:cubicBezTo>
                    <a:cubicBezTo>
                      <a:pt x="17" y="2"/>
                      <a:pt x="16" y="1"/>
                      <a:pt x="14" y="1"/>
                    </a:cubicBezTo>
                    <a:cubicBezTo>
                      <a:pt x="4" y="0"/>
                      <a:pt x="4" y="0"/>
                      <a:pt x="4" y="0"/>
                    </a:cubicBezTo>
                    <a:cubicBezTo>
                      <a:pt x="2" y="0"/>
                      <a:pt x="1" y="1"/>
                      <a:pt x="1" y="2"/>
                    </a:cubicBezTo>
                    <a:cubicBezTo>
                      <a:pt x="0" y="4"/>
                      <a:pt x="1" y="5"/>
                      <a:pt x="3" y="5"/>
                    </a:cubicBezTo>
                    <a:cubicBezTo>
                      <a:pt x="14" y="6"/>
                      <a:pt x="14" y="6"/>
                      <a:pt x="1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6" name="Freeform 201">
                <a:extLst>
                  <a:ext uri="{FF2B5EF4-FFF2-40B4-BE49-F238E27FC236}">
                    <a16:creationId xmlns:a16="http://schemas.microsoft.com/office/drawing/2014/main" id="{E71FBF25-CF1E-4E30-8E79-B36823F3DC98}"/>
                  </a:ext>
                </a:extLst>
              </p:cNvPr>
              <p:cNvSpPr>
                <a:spLocks/>
              </p:cNvSpPr>
              <p:nvPr/>
            </p:nvSpPr>
            <p:spPr bwMode="auto">
              <a:xfrm>
                <a:off x="5340" y="3522"/>
                <a:ext cx="27" cy="11"/>
              </a:xfrm>
              <a:custGeom>
                <a:avLst/>
                <a:gdLst>
                  <a:gd name="T0" fmla="*/ 14 w 17"/>
                  <a:gd name="T1" fmla="*/ 7 h 7"/>
                  <a:gd name="T2" fmla="*/ 17 w 17"/>
                  <a:gd name="T3" fmla="*/ 4 h 7"/>
                  <a:gd name="T4" fmla="*/ 14 w 17"/>
                  <a:gd name="T5" fmla="*/ 1 h 7"/>
                  <a:gd name="T6" fmla="*/ 4 w 17"/>
                  <a:gd name="T7" fmla="*/ 0 h 7"/>
                  <a:gd name="T8" fmla="*/ 1 w 17"/>
                  <a:gd name="T9" fmla="*/ 3 h 7"/>
                  <a:gd name="T10" fmla="*/ 3 w 17"/>
                  <a:gd name="T11" fmla="*/ 6 h 7"/>
                  <a:gd name="T12" fmla="*/ 14 w 17"/>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17" h="7">
                    <a:moveTo>
                      <a:pt x="14" y="7"/>
                    </a:moveTo>
                    <a:cubicBezTo>
                      <a:pt x="15" y="6"/>
                      <a:pt x="16" y="5"/>
                      <a:pt x="17" y="4"/>
                    </a:cubicBezTo>
                    <a:cubicBezTo>
                      <a:pt x="17" y="3"/>
                      <a:pt x="16" y="1"/>
                      <a:pt x="14" y="1"/>
                    </a:cubicBezTo>
                    <a:cubicBezTo>
                      <a:pt x="4" y="0"/>
                      <a:pt x="4" y="0"/>
                      <a:pt x="4" y="0"/>
                    </a:cubicBezTo>
                    <a:cubicBezTo>
                      <a:pt x="2" y="0"/>
                      <a:pt x="1" y="1"/>
                      <a:pt x="1" y="3"/>
                    </a:cubicBezTo>
                    <a:cubicBezTo>
                      <a:pt x="0" y="4"/>
                      <a:pt x="2" y="5"/>
                      <a:pt x="3" y="6"/>
                    </a:cubicBezTo>
                    <a:cubicBezTo>
                      <a:pt x="14" y="7"/>
                      <a:pt x="14" y="7"/>
                      <a:pt x="14"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7" name="Freeform 202">
                <a:extLst>
                  <a:ext uri="{FF2B5EF4-FFF2-40B4-BE49-F238E27FC236}">
                    <a16:creationId xmlns:a16="http://schemas.microsoft.com/office/drawing/2014/main" id="{5A21384A-470B-4D47-A9DB-EB6F1D4030A2}"/>
                  </a:ext>
                </a:extLst>
              </p:cNvPr>
              <p:cNvSpPr>
                <a:spLocks/>
              </p:cNvSpPr>
              <p:nvPr/>
            </p:nvSpPr>
            <p:spPr bwMode="auto">
              <a:xfrm>
                <a:off x="5320" y="3528"/>
                <a:ext cx="26" cy="11"/>
              </a:xfrm>
              <a:custGeom>
                <a:avLst/>
                <a:gdLst>
                  <a:gd name="T0" fmla="*/ 14 w 16"/>
                  <a:gd name="T1" fmla="*/ 7 h 7"/>
                  <a:gd name="T2" fmla="*/ 16 w 16"/>
                  <a:gd name="T3" fmla="*/ 4 h 7"/>
                  <a:gd name="T4" fmla="*/ 14 w 16"/>
                  <a:gd name="T5" fmla="*/ 1 h 7"/>
                  <a:gd name="T6" fmla="*/ 3 w 16"/>
                  <a:gd name="T7" fmla="*/ 0 h 7"/>
                  <a:gd name="T8" fmla="*/ 0 w 16"/>
                  <a:gd name="T9" fmla="*/ 2 h 7"/>
                  <a:gd name="T10" fmla="*/ 2 w 16"/>
                  <a:gd name="T11" fmla="*/ 5 h 7"/>
                  <a:gd name="T12" fmla="*/ 13 w 16"/>
                  <a:gd name="T13" fmla="*/ 7 h 7"/>
                  <a:gd name="T14" fmla="*/ 14 w 16"/>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7">
                    <a:moveTo>
                      <a:pt x="14" y="7"/>
                    </a:moveTo>
                    <a:cubicBezTo>
                      <a:pt x="15" y="6"/>
                      <a:pt x="16" y="5"/>
                      <a:pt x="16" y="4"/>
                    </a:cubicBezTo>
                    <a:cubicBezTo>
                      <a:pt x="16" y="3"/>
                      <a:pt x="15" y="1"/>
                      <a:pt x="14" y="1"/>
                    </a:cubicBezTo>
                    <a:cubicBezTo>
                      <a:pt x="3" y="0"/>
                      <a:pt x="3" y="0"/>
                      <a:pt x="3" y="0"/>
                    </a:cubicBezTo>
                    <a:cubicBezTo>
                      <a:pt x="1" y="0"/>
                      <a:pt x="0" y="1"/>
                      <a:pt x="0" y="2"/>
                    </a:cubicBezTo>
                    <a:cubicBezTo>
                      <a:pt x="0" y="4"/>
                      <a:pt x="1" y="5"/>
                      <a:pt x="2" y="5"/>
                    </a:cubicBezTo>
                    <a:cubicBezTo>
                      <a:pt x="13" y="7"/>
                      <a:pt x="13" y="7"/>
                      <a:pt x="13" y="7"/>
                    </a:cubicBezTo>
                    <a:lnTo>
                      <a:pt x="14"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8" name="Freeform 203">
                <a:extLst>
                  <a:ext uri="{FF2B5EF4-FFF2-40B4-BE49-F238E27FC236}">
                    <a16:creationId xmlns:a16="http://schemas.microsoft.com/office/drawing/2014/main" id="{1EC75540-1E3E-4DE5-BBDB-2B2FD773167B}"/>
                  </a:ext>
                </a:extLst>
              </p:cNvPr>
              <p:cNvSpPr>
                <a:spLocks/>
              </p:cNvSpPr>
              <p:nvPr/>
            </p:nvSpPr>
            <p:spPr bwMode="auto">
              <a:xfrm>
                <a:off x="5262" y="3468"/>
                <a:ext cx="267" cy="134"/>
              </a:xfrm>
              <a:custGeom>
                <a:avLst/>
                <a:gdLst>
                  <a:gd name="T0" fmla="*/ 0 w 168"/>
                  <a:gd name="T1" fmla="*/ 84 h 84"/>
                  <a:gd name="T2" fmla="*/ 126 w 168"/>
                  <a:gd name="T3" fmla="*/ 84 h 84"/>
                  <a:gd name="T4" fmla="*/ 164 w 168"/>
                  <a:gd name="T5" fmla="*/ 4 h 84"/>
                  <a:gd name="T6" fmla="*/ 162 w 168"/>
                  <a:gd name="T7" fmla="*/ 0 h 84"/>
                  <a:gd name="T8" fmla="*/ 119 w 168"/>
                  <a:gd name="T9" fmla="*/ 75 h 84"/>
                  <a:gd name="T10" fmla="*/ 2 w 168"/>
                  <a:gd name="T11" fmla="*/ 74 h 84"/>
                  <a:gd name="T12" fmla="*/ 0 w 168"/>
                  <a:gd name="T13" fmla="*/ 84 h 84"/>
                </a:gdLst>
                <a:ahLst/>
                <a:cxnLst>
                  <a:cxn ang="0">
                    <a:pos x="T0" y="T1"/>
                  </a:cxn>
                  <a:cxn ang="0">
                    <a:pos x="T2" y="T3"/>
                  </a:cxn>
                  <a:cxn ang="0">
                    <a:pos x="T4" y="T5"/>
                  </a:cxn>
                  <a:cxn ang="0">
                    <a:pos x="T6" y="T7"/>
                  </a:cxn>
                  <a:cxn ang="0">
                    <a:pos x="T8" y="T9"/>
                  </a:cxn>
                  <a:cxn ang="0">
                    <a:pos x="T10" y="T11"/>
                  </a:cxn>
                  <a:cxn ang="0">
                    <a:pos x="T12" y="T13"/>
                  </a:cxn>
                </a:cxnLst>
                <a:rect l="0" t="0" r="r" b="b"/>
                <a:pathLst>
                  <a:path w="168" h="84">
                    <a:moveTo>
                      <a:pt x="0" y="84"/>
                    </a:moveTo>
                    <a:cubicBezTo>
                      <a:pt x="126" y="84"/>
                      <a:pt x="126" y="84"/>
                      <a:pt x="126" y="84"/>
                    </a:cubicBezTo>
                    <a:cubicBezTo>
                      <a:pt x="126" y="84"/>
                      <a:pt x="168" y="19"/>
                      <a:pt x="164" y="4"/>
                    </a:cubicBezTo>
                    <a:cubicBezTo>
                      <a:pt x="164" y="3"/>
                      <a:pt x="163" y="1"/>
                      <a:pt x="162" y="0"/>
                    </a:cubicBezTo>
                    <a:cubicBezTo>
                      <a:pt x="151" y="21"/>
                      <a:pt x="127" y="66"/>
                      <a:pt x="119" y="75"/>
                    </a:cubicBezTo>
                    <a:cubicBezTo>
                      <a:pt x="2" y="74"/>
                      <a:pt x="2" y="74"/>
                      <a:pt x="2" y="74"/>
                    </a:cubicBezTo>
                    <a:cubicBezTo>
                      <a:pt x="0" y="80"/>
                      <a:pt x="0" y="84"/>
                      <a:pt x="0" y="84"/>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9" name="Freeform 204">
                <a:extLst>
                  <a:ext uri="{FF2B5EF4-FFF2-40B4-BE49-F238E27FC236}">
                    <a16:creationId xmlns:a16="http://schemas.microsoft.com/office/drawing/2014/main" id="{918EC136-FAB1-45D1-9081-178D0312C977}"/>
                  </a:ext>
                </a:extLst>
              </p:cNvPr>
              <p:cNvSpPr>
                <a:spLocks/>
              </p:cNvSpPr>
              <p:nvPr/>
            </p:nvSpPr>
            <p:spPr bwMode="auto">
              <a:xfrm>
                <a:off x="4665" y="3404"/>
                <a:ext cx="97" cy="78"/>
              </a:xfrm>
              <a:custGeom>
                <a:avLst/>
                <a:gdLst>
                  <a:gd name="T0" fmla="*/ 97 w 97"/>
                  <a:gd name="T1" fmla="*/ 37 h 78"/>
                  <a:gd name="T2" fmla="*/ 70 w 97"/>
                  <a:gd name="T3" fmla="*/ 78 h 78"/>
                  <a:gd name="T4" fmla="*/ 0 w 97"/>
                  <a:gd name="T5" fmla="*/ 40 h 78"/>
                  <a:gd name="T6" fmla="*/ 23 w 97"/>
                  <a:gd name="T7" fmla="*/ 0 h 78"/>
                  <a:gd name="T8" fmla="*/ 97 w 97"/>
                  <a:gd name="T9" fmla="*/ 37 h 78"/>
                </a:gdLst>
                <a:ahLst/>
                <a:cxnLst>
                  <a:cxn ang="0">
                    <a:pos x="T0" y="T1"/>
                  </a:cxn>
                  <a:cxn ang="0">
                    <a:pos x="T2" y="T3"/>
                  </a:cxn>
                  <a:cxn ang="0">
                    <a:pos x="T4" y="T5"/>
                  </a:cxn>
                  <a:cxn ang="0">
                    <a:pos x="T6" y="T7"/>
                  </a:cxn>
                  <a:cxn ang="0">
                    <a:pos x="T8" y="T9"/>
                  </a:cxn>
                </a:cxnLst>
                <a:rect l="0" t="0" r="r" b="b"/>
                <a:pathLst>
                  <a:path w="97" h="78">
                    <a:moveTo>
                      <a:pt x="97" y="37"/>
                    </a:moveTo>
                    <a:lnTo>
                      <a:pt x="70" y="78"/>
                    </a:lnTo>
                    <a:lnTo>
                      <a:pt x="0" y="40"/>
                    </a:lnTo>
                    <a:lnTo>
                      <a:pt x="23" y="0"/>
                    </a:lnTo>
                    <a:lnTo>
                      <a:pt x="97" y="37"/>
                    </a:ln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2" name="Freeform 206">
              <a:extLst>
                <a:ext uri="{FF2B5EF4-FFF2-40B4-BE49-F238E27FC236}">
                  <a16:creationId xmlns:a16="http://schemas.microsoft.com/office/drawing/2014/main" id="{55D152DB-0955-42E6-8CAA-4D5A6E1D6953}"/>
                </a:ext>
              </a:extLst>
            </p:cNvPr>
            <p:cNvSpPr>
              <a:spLocks/>
            </p:cNvSpPr>
            <p:nvPr/>
          </p:nvSpPr>
          <p:spPr bwMode="auto">
            <a:xfrm>
              <a:off x="4891" y="2250"/>
              <a:ext cx="350" cy="645"/>
            </a:xfrm>
            <a:custGeom>
              <a:avLst/>
              <a:gdLst>
                <a:gd name="T0" fmla="*/ 220 w 220"/>
                <a:gd name="T1" fmla="*/ 17 h 405"/>
                <a:gd name="T2" fmla="*/ 112 w 220"/>
                <a:gd name="T3" fmla="*/ 336 h 405"/>
                <a:gd name="T4" fmla="*/ 4 w 220"/>
                <a:gd name="T5" fmla="*/ 307 h 405"/>
                <a:gd name="T6" fmla="*/ 88 w 220"/>
                <a:gd name="T7" fmla="*/ 14 h 405"/>
                <a:gd name="T8" fmla="*/ 220 w 220"/>
                <a:gd name="T9" fmla="*/ 17 h 405"/>
              </a:gdLst>
              <a:ahLst/>
              <a:cxnLst>
                <a:cxn ang="0">
                  <a:pos x="T0" y="T1"/>
                </a:cxn>
                <a:cxn ang="0">
                  <a:pos x="T2" y="T3"/>
                </a:cxn>
                <a:cxn ang="0">
                  <a:pos x="T4" y="T5"/>
                </a:cxn>
                <a:cxn ang="0">
                  <a:pos x="T6" y="T7"/>
                </a:cxn>
                <a:cxn ang="0">
                  <a:pos x="T8" y="T9"/>
                </a:cxn>
              </a:cxnLst>
              <a:rect l="0" t="0" r="r" b="b"/>
              <a:pathLst>
                <a:path w="220" h="405">
                  <a:moveTo>
                    <a:pt x="220" y="17"/>
                  </a:moveTo>
                  <a:cubicBezTo>
                    <a:pt x="220" y="17"/>
                    <a:pt x="151" y="267"/>
                    <a:pt x="112" y="336"/>
                  </a:cubicBezTo>
                  <a:cubicBezTo>
                    <a:pt x="72" y="405"/>
                    <a:pt x="0" y="326"/>
                    <a:pt x="4" y="307"/>
                  </a:cubicBezTo>
                  <a:cubicBezTo>
                    <a:pt x="49" y="76"/>
                    <a:pt x="44" y="44"/>
                    <a:pt x="88" y="14"/>
                  </a:cubicBezTo>
                  <a:cubicBezTo>
                    <a:pt x="88" y="14"/>
                    <a:pt x="184" y="0"/>
                    <a:pt x="220" y="17"/>
                  </a:cubicBezTo>
                  <a:close/>
                </a:path>
              </a:pathLst>
            </a:custGeom>
            <a:solidFill>
              <a:srgbClr val="007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207">
              <a:extLst>
                <a:ext uri="{FF2B5EF4-FFF2-40B4-BE49-F238E27FC236}">
                  <a16:creationId xmlns:a16="http://schemas.microsoft.com/office/drawing/2014/main" id="{96ED194C-51C2-432E-8C8B-FC0BE19A9531}"/>
                </a:ext>
              </a:extLst>
            </p:cNvPr>
            <p:cNvSpPr>
              <a:spLocks/>
            </p:cNvSpPr>
            <p:nvPr/>
          </p:nvSpPr>
          <p:spPr bwMode="auto">
            <a:xfrm>
              <a:off x="4677" y="2678"/>
              <a:ext cx="413" cy="782"/>
            </a:xfrm>
            <a:custGeom>
              <a:avLst/>
              <a:gdLst>
                <a:gd name="T0" fmla="*/ 0 w 259"/>
                <a:gd name="T1" fmla="*/ 460 h 491"/>
                <a:gd name="T2" fmla="*/ 56 w 259"/>
                <a:gd name="T3" fmla="*/ 491 h 491"/>
                <a:gd name="T4" fmla="*/ 70 w 259"/>
                <a:gd name="T5" fmla="*/ 467 h 491"/>
                <a:gd name="T6" fmla="*/ 74 w 259"/>
                <a:gd name="T7" fmla="*/ 460 h 491"/>
                <a:gd name="T8" fmla="*/ 222 w 259"/>
                <a:gd name="T9" fmla="*/ 159 h 491"/>
                <a:gd name="T10" fmla="*/ 259 w 259"/>
                <a:gd name="T11" fmla="*/ 15 h 491"/>
                <a:gd name="T12" fmla="*/ 147 w 259"/>
                <a:gd name="T13" fmla="*/ 0 h 491"/>
                <a:gd name="T14" fmla="*/ 134 w 259"/>
                <a:gd name="T15" fmla="*/ 42 h 491"/>
                <a:gd name="T16" fmla="*/ 132 w 259"/>
                <a:gd name="T17" fmla="*/ 47 h 491"/>
                <a:gd name="T18" fmla="*/ 132 w 259"/>
                <a:gd name="T19" fmla="*/ 47 h 491"/>
                <a:gd name="T20" fmla="*/ 130 w 259"/>
                <a:gd name="T21" fmla="*/ 52 h 491"/>
                <a:gd name="T22" fmla="*/ 11 w 259"/>
                <a:gd name="T23" fmla="*/ 427 h 491"/>
                <a:gd name="T24" fmla="*/ 9 w 259"/>
                <a:gd name="T25" fmla="*/ 434 h 491"/>
                <a:gd name="T26" fmla="*/ 0 w 259"/>
                <a:gd name="T27" fmla="*/ 460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9" h="491">
                  <a:moveTo>
                    <a:pt x="0" y="460"/>
                  </a:moveTo>
                  <a:cubicBezTo>
                    <a:pt x="56" y="491"/>
                    <a:pt x="56" y="491"/>
                    <a:pt x="56" y="491"/>
                  </a:cubicBezTo>
                  <a:cubicBezTo>
                    <a:pt x="56" y="491"/>
                    <a:pt x="62" y="482"/>
                    <a:pt x="70" y="467"/>
                  </a:cubicBezTo>
                  <a:cubicBezTo>
                    <a:pt x="72" y="465"/>
                    <a:pt x="73" y="462"/>
                    <a:pt x="74" y="460"/>
                  </a:cubicBezTo>
                  <a:cubicBezTo>
                    <a:pt x="111" y="394"/>
                    <a:pt x="197" y="238"/>
                    <a:pt x="222" y="159"/>
                  </a:cubicBezTo>
                  <a:cubicBezTo>
                    <a:pt x="239" y="105"/>
                    <a:pt x="259" y="15"/>
                    <a:pt x="259" y="15"/>
                  </a:cubicBezTo>
                  <a:cubicBezTo>
                    <a:pt x="147" y="0"/>
                    <a:pt x="147" y="0"/>
                    <a:pt x="147" y="0"/>
                  </a:cubicBezTo>
                  <a:cubicBezTo>
                    <a:pt x="134" y="42"/>
                    <a:pt x="134" y="42"/>
                    <a:pt x="134" y="42"/>
                  </a:cubicBezTo>
                  <a:cubicBezTo>
                    <a:pt x="132" y="47"/>
                    <a:pt x="132" y="47"/>
                    <a:pt x="132" y="47"/>
                  </a:cubicBezTo>
                  <a:cubicBezTo>
                    <a:pt x="132" y="47"/>
                    <a:pt x="132" y="47"/>
                    <a:pt x="132" y="47"/>
                  </a:cubicBezTo>
                  <a:cubicBezTo>
                    <a:pt x="130" y="52"/>
                    <a:pt x="130" y="52"/>
                    <a:pt x="130" y="52"/>
                  </a:cubicBezTo>
                  <a:cubicBezTo>
                    <a:pt x="11" y="427"/>
                    <a:pt x="11" y="427"/>
                    <a:pt x="11" y="427"/>
                  </a:cubicBezTo>
                  <a:cubicBezTo>
                    <a:pt x="9" y="434"/>
                    <a:pt x="9" y="434"/>
                    <a:pt x="9" y="434"/>
                  </a:cubicBezTo>
                  <a:lnTo>
                    <a:pt x="0" y="460"/>
                  </a:lnTo>
                  <a:close/>
                </a:path>
              </a:pathLst>
            </a:custGeom>
            <a:solidFill>
              <a:srgbClr val="007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208">
              <a:extLst>
                <a:ext uri="{FF2B5EF4-FFF2-40B4-BE49-F238E27FC236}">
                  <a16:creationId xmlns:a16="http://schemas.microsoft.com/office/drawing/2014/main" id="{A027FC7B-6EDF-4E0D-9BD1-99C193504D73}"/>
                </a:ext>
              </a:extLst>
            </p:cNvPr>
            <p:cNvSpPr>
              <a:spLocks/>
            </p:cNvSpPr>
            <p:nvPr/>
          </p:nvSpPr>
          <p:spPr bwMode="auto">
            <a:xfrm>
              <a:off x="4692" y="3358"/>
              <a:ext cx="103" cy="64"/>
            </a:xfrm>
            <a:custGeom>
              <a:avLst/>
              <a:gdLst>
                <a:gd name="T0" fmla="*/ 0 w 65"/>
                <a:gd name="T1" fmla="*/ 7 h 40"/>
                <a:gd name="T2" fmla="*/ 51 w 65"/>
                <a:gd name="T3" fmla="*/ 34 h 40"/>
                <a:gd name="T4" fmla="*/ 55 w 65"/>
                <a:gd name="T5" fmla="*/ 36 h 40"/>
                <a:gd name="T6" fmla="*/ 61 w 65"/>
                <a:gd name="T7" fmla="*/ 40 h 40"/>
                <a:gd name="T8" fmla="*/ 65 w 65"/>
                <a:gd name="T9" fmla="*/ 33 h 40"/>
                <a:gd name="T10" fmla="*/ 59 w 65"/>
                <a:gd name="T11" fmla="*/ 30 h 40"/>
                <a:gd name="T12" fmla="*/ 54 w 65"/>
                <a:gd name="T13" fmla="*/ 27 h 40"/>
                <a:gd name="T14" fmla="*/ 2 w 65"/>
                <a:gd name="T15" fmla="*/ 0 h 40"/>
                <a:gd name="T16" fmla="*/ 0 w 65"/>
                <a:gd name="T17" fmla="*/ 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 h="40">
                  <a:moveTo>
                    <a:pt x="0" y="7"/>
                  </a:moveTo>
                  <a:cubicBezTo>
                    <a:pt x="51" y="34"/>
                    <a:pt x="51" y="34"/>
                    <a:pt x="51" y="34"/>
                  </a:cubicBezTo>
                  <a:cubicBezTo>
                    <a:pt x="55" y="36"/>
                    <a:pt x="55" y="36"/>
                    <a:pt x="55" y="36"/>
                  </a:cubicBezTo>
                  <a:cubicBezTo>
                    <a:pt x="61" y="40"/>
                    <a:pt x="61" y="40"/>
                    <a:pt x="61" y="40"/>
                  </a:cubicBezTo>
                  <a:cubicBezTo>
                    <a:pt x="63" y="38"/>
                    <a:pt x="64" y="35"/>
                    <a:pt x="65" y="33"/>
                  </a:cubicBezTo>
                  <a:cubicBezTo>
                    <a:pt x="59" y="30"/>
                    <a:pt x="59" y="30"/>
                    <a:pt x="59" y="30"/>
                  </a:cubicBezTo>
                  <a:cubicBezTo>
                    <a:pt x="54" y="27"/>
                    <a:pt x="54" y="27"/>
                    <a:pt x="54" y="27"/>
                  </a:cubicBezTo>
                  <a:cubicBezTo>
                    <a:pt x="2" y="0"/>
                    <a:pt x="2" y="0"/>
                    <a:pt x="2" y="0"/>
                  </a:cubicBezTo>
                  <a:lnTo>
                    <a:pt x="0" y="7"/>
                  </a:ln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209">
              <a:extLst>
                <a:ext uri="{FF2B5EF4-FFF2-40B4-BE49-F238E27FC236}">
                  <a16:creationId xmlns:a16="http://schemas.microsoft.com/office/drawing/2014/main" id="{6F02A24A-6BA3-4605-9459-AF2975E3476E}"/>
                </a:ext>
              </a:extLst>
            </p:cNvPr>
            <p:cNvSpPr>
              <a:spLocks/>
            </p:cNvSpPr>
            <p:nvPr/>
          </p:nvSpPr>
          <p:spPr bwMode="auto">
            <a:xfrm>
              <a:off x="4773" y="2288"/>
              <a:ext cx="428" cy="1127"/>
            </a:xfrm>
            <a:custGeom>
              <a:avLst/>
              <a:gdLst>
                <a:gd name="T0" fmla="*/ 0 w 269"/>
                <a:gd name="T1" fmla="*/ 706 h 708"/>
                <a:gd name="T2" fmla="*/ 4 w 269"/>
                <a:gd name="T3" fmla="*/ 708 h 708"/>
                <a:gd name="T4" fmla="*/ 8 w 269"/>
                <a:gd name="T5" fmla="*/ 702 h 708"/>
                <a:gd name="T6" fmla="*/ 127 w 269"/>
                <a:gd name="T7" fmla="*/ 460 h 708"/>
                <a:gd name="T8" fmla="*/ 182 w 269"/>
                <a:gd name="T9" fmla="*/ 299 h 708"/>
                <a:gd name="T10" fmla="*/ 269 w 269"/>
                <a:gd name="T11" fmla="*/ 3 h 708"/>
                <a:gd name="T12" fmla="*/ 267 w 269"/>
                <a:gd name="T13" fmla="*/ 0 h 708"/>
                <a:gd name="T14" fmla="*/ 263 w 269"/>
                <a:gd name="T15" fmla="*/ 2 h 708"/>
                <a:gd name="T16" fmla="*/ 177 w 269"/>
                <a:gd name="T17" fmla="*/ 297 h 708"/>
                <a:gd name="T18" fmla="*/ 177 w 269"/>
                <a:gd name="T19" fmla="*/ 297 h 708"/>
                <a:gd name="T20" fmla="*/ 122 w 269"/>
                <a:gd name="T21" fmla="*/ 458 h 708"/>
                <a:gd name="T22" fmla="*/ 3 w 269"/>
                <a:gd name="T23" fmla="*/ 699 h 708"/>
                <a:gd name="T24" fmla="*/ 0 w 269"/>
                <a:gd name="T25" fmla="*/ 706 h 7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9" h="708">
                  <a:moveTo>
                    <a:pt x="0" y="706"/>
                  </a:moveTo>
                  <a:cubicBezTo>
                    <a:pt x="4" y="708"/>
                    <a:pt x="4" y="708"/>
                    <a:pt x="4" y="708"/>
                  </a:cubicBezTo>
                  <a:cubicBezTo>
                    <a:pt x="5" y="706"/>
                    <a:pt x="7" y="704"/>
                    <a:pt x="8" y="702"/>
                  </a:cubicBezTo>
                  <a:cubicBezTo>
                    <a:pt x="36" y="648"/>
                    <a:pt x="104" y="516"/>
                    <a:pt x="127" y="460"/>
                  </a:cubicBezTo>
                  <a:cubicBezTo>
                    <a:pt x="140" y="427"/>
                    <a:pt x="180" y="305"/>
                    <a:pt x="182" y="299"/>
                  </a:cubicBezTo>
                  <a:cubicBezTo>
                    <a:pt x="206" y="251"/>
                    <a:pt x="266" y="14"/>
                    <a:pt x="269" y="3"/>
                  </a:cubicBezTo>
                  <a:cubicBezTo>
                    <a:pt x="269" y="2"/>
                    <a:pt x="268" y="1"/>
                    <a:pt x="267" y="0"/>
                  </a:cubicBezTo>
                  <a:cubicBezTo>
                    <a:pt x="265" y="0"/>
                    <a:pt x="264" y="1"/>
                    <a:pt x="263" y="2"/>
                  </a:cubicBezTo>
                  <a:cubicBezTo>
                    <a:pt x="263" y="5"/>
                    <a:pt x="201" y="250"/>
                    <a:pt x="177" y="297"/>
                  </a:cubicBezTo>
                  <a:cubicBezTo>
                    <a:pt x="177" y="297"/>
                    <a:pt x="177" y="297"/>
                    <a:pt x="177" y="297"/>
                  </a:cubicBezTo>
                  <a:cubicBezTo>
                    <a:pt x="177" y="299"/>
                    <a:pt x="136" y="425"/>
                    <a:pt x="122" y="458"/>
                  </a:cubicBezTo>
                  <a:cubicBezTo>
                    <a:pt x="99" y="513"/>
                    <a:pt x="31" y="646"/>
                    <a:pt x="3" y="699"/>
                  </a:cubicBezTo>
                  <a:cubicBezTo>
                    <a:pt x="2" y="702"/>
                    <a:pt x="1" y="704"/>
                    <a:pt x="0" y="706"/>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210">
              <a:extLst>
                <a:ext uri="{FF2B5EF4-FFF2-40B4-BE49-F238E27FC236}">
                  <a16:creationId xmlns:a16="http://schemas.microsoft.com/office/drawing/2014/main" id="{42823341-8F3C-404E-8A5E-868CEA71F4FD}"/>
                </a:ext>
              </a:extLst>
            </p:cNvPr>
            <p:cNvSpPr>
              <a:spLocks/>
            </p:cNvSpPr>
            <p:nvPr/>
          </p:nvSpPr>
          <p:spPr bwMode="auto">
            <a:xfrm>
              <a:off x="4887" y="2745"/>
              <a:ext cx="74" cy="24"/>
            </a:xfrm>
            <a:custGeom>
              <a:avLst/>
              <a:gdLst>
                <a:gd name="T0" fmla="*/ 0 w 46"/>
                <a:gd name="T1" fmla="*/ 5 h 15"/>
                <a:gd name="T2" fmla="*/ 25 w 46"/>
                <a:gd name="T3" fmla="*/ 14 h 15"/>
                <a:gd name="T4" fmla="*/ 43 w 46"/>
                <a:gd name="T5" fmla="*/ 15 h 15"/>
                <a:gd name="T6" fmla="*/ 46 w 46"/>
                <a:gd name="T7" fmla="*/ 12 h 15"/>
                <a:gd name="T8" fmla="*/ 42 w 46"/>
                <a:gd name="T9" fmla="*/ 9 h 15"/>
                <a:gd name="T10" fmla="*/ 2 w 46"/>
                <a:gd name="T11" fmla="*/ 0 h 15"/>
                <a:gd name="T12" fmla="*/ 0 w 46"/>
                <a:gd name="T13" fmla="*/ 5 h 15"/>
              </a:gdLst>
              <a:ahLst/>
              <a:cxnLst>
                <a:cxn ang="0">
                  <a:pos x="T0" y="T1"/>
                </a:cxn>
                <a:cxn ang="0">
                  <a:pos x="T2" y="T3"/>
                </a:cxn>
                <a:cxn ang="0">
                  <a:pos x="T4" y="T5"/>
                </a:cxn>
                <a:cxn ang="0">
                  <a:pos x="T6" y="T7"/>
                </a:cxn>
                <a:cxn ang="0">
                  <a:pos x="T8" y="T9"/>
                </a:cxn>
                <a:cxn ang="0">
                  <a:pos x="T10" y="T11"/>
                </a:cxn>
                <a:cxn ang="0">
                  <a:pos x="T12" y="T13"/>
                </a:cxn>
              </a:cxnLst>
              <a:rect l="0" t="0" r="r" b="b"/>
              <a:pathLst>
                <a:path w="46" h="15">
                  <a:moveTo>
                    <a:pt x="0" y="5"/>
                  </a:moveTo>
                  <a:cubicBezTo>
                    <a:pt x="7" y="9"/>
                    <a:pt x="16" y="12"/>
                    <a:pt x="25" y="14"/>
                  </a:cubicBezTo>
                  <a:cubicBezTo>
                    <a:pt x="31" y="15"/>
                    <a:pt x="37" y="15"/>
                    <a:pt x="43" y="15"/>
                  </a:cubicBezTo>
                  <a:cubicBezTo>
                    <a:pt x="45" y="15"/>
                    <a:pt x="46" y="13"/>
                    <a:pt x="46" y="12"/>
                  </a:cubicBezTo>
                  <a:cubicBezTo>
                    <a:pt x="46" y="10"/>
                    <a:pt x="44" y="9"/>
                    <a:pt x="42" y="9"/>
                  </a:cubicBezTo>
                  <a:cubicBezTo>
                    <a:pt x="27" y="10"/>
                    <a:pt x="13" y="5"/>
                    <a:pt x="2" y="0"/>
                  </a:cubicBezTo>
                  <a:cubicBezTo>
                    <a:pt x="0" y="5"/>
                    <a:pt x="0" y="5"/>
                    <a:pt x="0" y="5"/>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211">
              <a:extLst>
                <a:ext uri="{FF2B5EF4-FFF2-40B4-BE49-F238E27FC236}">
                  <a16:creationId xmlns:a16="http://schemas.microsoft.com/office/drawing/2014/main" id="{5C9BCB07-A5B3-4ED4-9768-71AAD440F80A}"/>
                </a:ext>
              </a:extLst>
            </p:cNvPr>
            <p:cNvSpPr>
              <a:spLocks/>
            </p:cNvSpPr>
            <p:nvPr/>
          </p:nvSpPr>
          <p:spPr bwMode="auto">
            <a:xfrm>
              <a:off x="4437" y="3426"/>
              <a:ext cx="315" cy="177"/>
            </a:xfrm>
            <a:custGeom>
              <a:avLst/>
              <a:gdLst>
                <a:gd name="T0" fmla="*/ 1 w 198"/>
                <a:gd name="T1" fmla="*/ 24 h 111"/>
                <a:gd name="T2" fmla="*/ 160 w 198"/>
                <a:gd name="T3" fmla="*/ 111 h 111"/>
                <a:gd name="T4" fmla="*/ 167 w 198"/>
                <a:gd name="T5" fmla="*/ 103 h 111"/>
                <a:gd name="T6" fmla="*/ 188 w 198"/>
                <a:gd name="T7" fmla="*/ 51 h 111"/>
                <a:gd name="T8" fmla="*/ 189 w 198"/>
                <a:gd name="T9" fmla="*/ 47 h 111"/>
                <a:gd name="T10" fmla="*/ 192 w 198"/>
                <a:gd name="T11" fmla="*/ 41 h 111"/>
                <a:gd name="T12" fmla="*/ 187 w 198"/>
                <a:gd name="T13" fmla="*/ 26 h 111"/>
                <a:gd name="T14" fmla="*/ 142 w 198"/>
                <a:gd name="T15" fmla="*/ 2 h 111"/>
                <a:gd name="T16" fmla="*/ 117 w 198"/>
                <a:gd name="T17" fmla="*/ 7 h 111"/>
                <a:gd name="T18" fmla="*/ 50 w 198"/>
                <a:gd name="T19" fmla="*/ 5 h 111"/>
                <a:gd name="T20" fmla="*/ 4 w 198"/>
                <a:gd name="T21" fmla="*/ 14 h 111"/>
                <a:gd name="T22" fmla="*/ 1 w 198"/>
                <a:gd name="T23" fmla="*/ 24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8" h="111">
                  <a:moveTo>
                    <a:pt x="1" y="24"/>
                  </a:moveTo>
                  <a:cubicBezTo>
                    <a:pt x="160" y="111"/>
                    <a:pt x="160" y="111"/>
                    <a:pt x="160" y="111"/>
                  </a:cubicBezTo>
                  <a:cubicBezTo>
                    <a:pt x="162" y="109"/>
                    <a:pt x="164" y="106"/>
                    <a:pt x="167" y="103"/>
                  </a:cubicBezTo>
                  <a:cubicBezTo>
                    <a:pt x="175" y="90"/>
                    <a:pt x="182" y="66"/>
                    <a:pt x="188" y="51"/>
                  </a:cubicBezTo>
                  <a:cubicBezTo>
                    <a:pt x="188" y="50"/>
                    <a:pt x="189" y="48"/>
                    <a:pt x="189" y="47"/>
                  </a:cubicBezTo>
                  <a:cubicBezTo>
                    <a:pt x="190" y="44"/>
                    <a:pt x="191" y="42"/>
                    <a:pt x="192" y="41"/>
                  </a:cubicBezTo>
                  <a:cubicBezTo>
                    <a:pt x="198" y="30"/>
                    <a:pt x="187" y="26"/>
                    <a:pt x="187" y="26"/>
                  </a:cubicBezTo>
                  <a:cubicBezTo>
                    <a:pt x="162" y="33"/>
                    <a:pt x="157" y="0"/>
                    <a:pt x="142" y="2"/>
                  </a:cubicBezTo>
                  <a:cubicBezTo>
                    <a:pt x="142" y="2"/>
                    <a:pt x="136" y="3"/>
                    <a:pt x="117" y="7"/>
                  </a:cubicBezTo>
                  <a:cubicBezTo>
                    <a:pt x="98" y="12"/>
                    <a:pt x="73" y="7"/>
                    <a:pt x="50" y="5"/>
                  </a:cubicBezTo>
                  <a:cubicBezTo>
                    <a:pt x="21" y="2"/>
                    <a:pt x="9" y="8"/>
                    <a:pt x="4" y="14"/>
                  </a:cubicBezTo>
                  <a:cubicBezTo>
                    <a:pt x="0" y="19"/>
                    <a:pt x="1" y="24"/>
                    <a:pt x="1" y="24"/>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212">
              <a:extLst>
                <a:ext uri="{FF2B5EF4-FFF2-40B4-BE49-F238E27FC236}">
                  <a16:creationId xmlns:a16="http://schemas.microsoft.com/office/drawing/2014/main" id="{414A5965-8E72-4FE4-B638-5146161F5316}"/>
                </a:ext>
              </a:extLst>
            </p:cNvPr>
            <p:cNvSpPr>
              <a:spLocks/>
            </p:cNvSpPr>
            <p:nvPr/>
          </p:nvSpPr>
          <p:spPr bwMode="auto">
            <a:xfrm>
              <a:off x="4437" y="3449"/>
              <a:ext cx="266" cy="154"/>
            </a:xfrm>
            <a:custGeom>
              <a:avLst/>
              <a:gdLst>
                <a:gd name="T0" fmla="*/ 1 w 167"/>
                <a:gd name="T1" fmla="*/ 10 h 97"/>
                <a:gd name="T2" fmla="*/ 160 w 167"/>
                <a:gd name="T3" fmla="*/ 97 h 97"/>
                <a:gd name="T4" fmla="*/ 167 w 167"/>
                <a:gd name="T5" fmla="*/ 89 h 97"/>
                <a:gd name="T6" fmla="*/ 4 w 167"/>
                <a:gd name="T7" fmla="*/ 0 h 97"/>
                <a:gd name="T8" fmla="*/ 1 w 167"/>
                <a:gd name="T9" fmla="*/ 10 h 97"/>
              </a:gdLst>
              <a:ahLst/>
              <a:cxnLst>
                <a:cxn ang="0">
                  <a:pos x="T0" y="T1"/>
                </a:cxn>
                <a:cxn ang="0">
                  <a:pos x="T2" y="T3"/>
                </a:cxn>
                <a:cxn ang="0">
                  <a:pos x="T4" y="T5"/>
                </a:cxn>
                <a:cxn ang="0">
                  <a:pos x="T6" y="T7"/>
                </a:cxn>
                <a:cxn ang="0">
                  <a:pos x="T8" y="T9"/>
                </a:cxn>
              </a:cxnLst>
              <a:rect l="0" t="0" r="r" b="b"/>
              <a:pathLst>
                <a:path w="167" h="97">
                  <a:moveTo>
                    <a:pt x="1" y="10"/>
                  </a:moveTo>
                  <a:cubicBezTo>
                    <a:pt x="160" y="97"/>
                    <a:pt x="160" y="97"/>
                    <a:pt x="160" y="97"/>
                  </a:cubicBezTo>
                  <a:cubicBezTo>
                    <a:pt x="162" y="95"/>
                    <a:pt x="164" y="92"/>
                    <a:pt x="167" y="89"/>
                  </a:cubicBezTo>
                  <a:cubicBezTo>
                    <a:pt x="4" y="0"/>
                    <a:pt x="4" y="0"/>
                    <a:pt x="4" y="0"/>
                  </a:cubicBezTo>
                  <a:cubicBezTo>
                    <a:pt x="0" y="5"/>
                    <a:pt x="1" y="10"/>
                    <a:pt x="1" y="10"/>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213">
              <a:extLst>
                <a:ext uri="{FF2B5EF4-FFF2-40B4-BE49-F238E27FC236}">
                  <a16:creationId xmlns:a16="http://schemas.microsoft.com/office/drawing/2014/main" id="{F45CCDE4-47EF-4F2E-91C2-09EB70EEB3E2}"/>
                </a:ext>
              </a:extLst>
            </p:cNvPr>
            <p:cNvSpPr>
              <a:spLocks/>
            </p:cNvSpPr>
            <p:nvPr/>
          </p:nvSpPr>
          <p:spPr bwMode="auto">
            <a:xfrm>
              <a:off x="4663" y="3501"/>
              <a:ext cx="75" cy="91"/>
            </a:xfrm>
            <a:custGeom>
              <a:avLst/>
              <a:gdLst>
                <a:gd name="T0" fmla="*/ 1 w 47"/>
                <a:gd name="T1" fmla="*/ 55 h 57"/>
                <a:gd name="T2" fmla="*/ 6 w 47"/>
                <a:gd name="T3" fmla="*/ 57 h 57"/>
                <a:gd name="T4" fmla="*/ 11 w 47"/>
                <a:gd name="T5" fmla="*/ 27 h 57"/>
                <a:gd name="T6" fmla="*/ 46 w 47"/>
                <a:gd name="T7" fmla="*/ 4 h 57"/>
                <a:gd name="T8" fmla="*/ 47 w 47"/>
                <a:gd name="T9" fmla="*/ 0 h 57"/>
                <a:gd name="T10" fmla="*/ 8 w 47"/>
                <a:gd name="T11" fmla="*/ 25 h 57"/>
                <a:gd name="T12" fmla="*/ 1 w 47"/>
                <a:gd name="T13" fmla="*/ 55 h 57"/>
              </a:gdLst>
              <a:ahLst/>
              <a:cxnLst>
                <a:cxn ang="0">
                  <a:pos x="T0" y="T1"/>
                </a:cxn>
                <a:cxn ang="0">
                  <a:pos x="T2" y="T3"/>
                </a:cxn>
                <a:cxn ang="0">
                  <a:pos x="T4" y="T5"/>
                </a:cxn>
                <a:cxn ang="0">
                  <a:pos x="T6" y="T7"/>
                </a:cxn>
                <a:cxn ang="0">
                  <a:pos x="T8" y="T9"/>
                </a:cxn>
                <a:cxn ang="0">
                  <a:pos x="T10" y="T11"/>
                </a:cxn>
                <a:cxn ang="0">
                  <a:pos x="T12" y="T13"/>
                </a:cxn>
              </a:cxnLst>
              <a:rect l="0" t="0" r="r" b="b"/>
              <a:pathLst>
                <a:path w="47" h="57">
                  <a:moveTo>
                    <a:pt x="1" y="55"/>
                  </a:moveTo>
                  <a:cubicBezTo>
                    <a:pt x="6" y="57"/>
                    <a:pt x="6" y="57"/>
                    <a:pt x="6" y="57"/>
                  </a:cubicBezTo>
                  <a:cubicBezTo>
                    <a:pt x="4" y="49"/>
                    <a:pt x="4" y="39"/>
                    <a:pt x="11" y="27"/>
                  </a:cubicBezTo>
                  <a:cubicBezTo>
                    <a:pt x="21" y="12"/>
                    <a:pt x="36" y="6"/>
                    <a:pt x="46" y="4"/>
                  </a:cubicBezTo>
                  <a:cubicBezTo>
                    <a:pt x="46" y="3"/>
                    <a:pt x="47" y="1"/>
                    <a:pt x="47" y="0"/>
                  </a:cubicBezTo>
                  <a:cubicBezTo>
                    <a:pt x="37" y="1"/>
                    <a:pt x="19" y="7"/>
                    <a:pt x="8" y="25"/>
                  </a:cubicBezTo>
                  <a:cubicBezTo>
                    <a:pt x="1" y="36"/>
                    <a:pt x="0" y="46"/>
                    <a:pt x="1" y="55"/>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14">
              <a:extLst>
                <a:ext uri="{FF2B5EF4-FFF2-40B4-BE49-F238E27FC236}">
                  <a16:creationId xmlns:a16="http://schemas.microsoft.com/office/drawing/2014/main" id="{CF0678D1-665C-4174-8B8D-BB67306F540E}"/>
                </a:ext>
              </a:extLst>
            </p:cNvPr>
            <p:cNvSpPr>
              <a:spLocks/>
            </p:cNvSpPr>
            <p:nvPr/>
          </p:nvSpPr>
          <p:spPr bwMode="auto">
            <a:xfrm>
              <a:off x="4602" y="3433"/>
              <a:ext cx="24" cy="24"/>
            </a:xfrm>
            <a:custGeom>
              <a:avLst/>
              <a:gdLst>
                <a:gd name="T0" fmla="*/ 11 w 15"/>
                <a:gd name="T1" fmla="*/ 14 h 15"/>
                <a:gd name="T2" fmla="*/ 14 w 15"/>
                <a:gd name="T3" fmla="*/ 13 h 15"/>
                <a:gd name="T4" fmla="*/ 14 w 15"/>
                <a:gd name="T5" fmla="*/ 9 h 15"/>
                <a:gd name="T6" fmla="*/ 5 w 15"/>
                <a:gd name="T7" fmla="*/ 1 h 15"/>
                <a:gd name="T8" fmla="*/ 1 w 15"/>
                <a:gd name="T9" fmla="*/ 1 h 15"/>
                <a:gd name="T10" fmla="*/ 1 w 15"/>
                <a:gd name="T11" fmla="*/ 6 h 15"/>
                <a:gd name="T12" fmla="*/ 10 w 15"/>
                <a:gd name="T13" fmla="*/ 14 h 15"/>
                <a:gd name="T14" fmla="*/ 11 w 15"/>
                <a:gd name="T15" fmla="*/ 14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5">
                  <a:moveTo>
                    <a:pt x="11" y="14"/>
                  </a:moveTo>
                  <a:cubicBezTo>
                    <a:pt x="12" y="15"/>
                    <a:pt x="13" y="14"/>
                    <a:pt x="14" y="13"/>
                  </a:cubicBezTo>
                  <a:cubicBezTo>
                    <a:pt x="15" y="12"/>
                    <a:pt x="15" y="10"/>
                    <a:pt x="14" y="9"/>
                  </a:cubicBezTo>
                  <a:cubicBezTo>
                    <a:pt x="5" y="1"/>
                    <a:pt x="5" y="1"/>
                    <a:pt x="5" y="1"/>
                  </a:cubicBezTo>
                  <a:cubicBezTo>
                    <a:pt x="4" y="0"/>
                    <a:pt x="2" y="0"/>
                    <a:pt x="1" y="1"/>
                  </a:cubicBezTo>
                  <a:cubicBezTo>
                    <a:pt x="0" y="3"/>
                    <a:pt x="0" y="5"/>
                    <a:pt x="1" y="6"/>
                  </a:cubicBezTo>
                  <a:cubicBezTo>
                    <a:pt x="10" y="14"/>
                    <a:pt x="10" y="14"/>
                    <a:pt x="10" y="14"/>
                  </a:cubicBezTo>
                  <a:lnTo>
                    <a:pt x="11"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5">
              <a:extLst>
                <a:ext uri="{FF2B5EF4-FFF2-40B4-BE49-F238E27FC236}">
                  <a16:creationId xmlns:a16="http://schemas.microsoft.com/office/drawing/2014/main" id="{EA4B248E-D2C7-41F1-94AA-95CD92B8A5FF}"/>
                </a:ext>
              </a:extLst>
            </p:cNvPr>
            <p:cNvSpPr>
              <a:spLocks/>
            </p:cNvSpPr>
            <p:nvPr/>
          </p:nvSpPr>
          <p:spPr bwMode="auto">
            <a:xfrm>
              <a:off x="4622" y="3428"/>
              <a:ext cx="23" cy="24"/>
            </a:xfrm>
            <a:custGeom>
              <a:avLst/>
              <a:gdLst>
                <a:gd name="T0" fmla="*/ 11 w 15"/>
                <a:gd name="T1" fmla="*/ 14 h 15"/>
                <a:gd name="T2" fmla="*/ 14 w 15"/>
                <a:gd name="T3" fmla="*/ 14 h 15"/>
                <a:gd name="T4" fmla="*/ 14 w 15"/>
                <a:gd name="T5" fmla="*/ 9 h 15"/>
                <a:gd name="T6" fmla="*/ 6 w 15"/>
                <a:gd name="T7" fmla="*/ 2 h 15"/>
                <a:gd name="T8" fmla="*/ 1 w 15"/>
                <a:gd name="T9" fmla="*/ 2 h 15"/>
                <a:gd name="T10" fmla="*/ 1 w 15"/>
                <a:gd name="T11" fmla="*/ 6 h 15"/>
                <a:gd name="T12" fmla="*/ 10 w 15"/>
                <a:gd name="T13" fmla="*/ 14 h 15"/>
                <a:gd name="T14" fmla="*/ 11 w 15"/>
                <a:gd name="T15" fmla="*/ 14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5">
                  <a:moveTo>
                    <a:pt x="11" y="14"/>
                  </a:moveTo>
                  <a:cubicBezTo>
                    <a:pt x="12" y="15"/>
                    <a:pt x="13" y="15"/>
                    <a:pt x="14" y="14"/>
                  </a:cubicBezTo>
                  <a:cubicBezTo>
                    <a:pt x="15" y="12"/>
                    <a:pt x="15" y="11"/>
                    <a:pt x="14" y="9"/>
                  </a:cubicBezTo>
                  <a:cubicBezTo>
                    <a:pt x="6" y="2"/>
                    <a:pt x="6" y="2"/>
                    <a:pt x="6" y="2"/>
                  </a:cubicBezTo>
                  <a:cubicBezTo>
                    <a:pt x="4" y="0"/>
                    <a:pt x="2" y="0"/>
                    <a:pt x="1" y="2"/>
                  </a:cubicBezTo>
                  <a:cubicBezTo>
                    <a:pt x="0" y="3"/>
                    <a:pt x="0" y="5"/>
                    <a:pt x="1" y="6"/>
                  </a:cubicBezTo>
                  <a:cubicBezTo>
                    <a:pt x="10" y="14"/>
                    <a:pt x="10" y="14"/>
                    <a:pt x="10" y="14"/>
                  </a:cubicBezTo>
                  <a:lnTo>
                    <a:pt x="11"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16">
              <a:extLst>
                <a:ext uri="{FF2B5EF4-FFF2-40B4-BE49-F238E27FC236}">
                  <a16:creationId xmlns:a16="http://schemas.microsoft.com/office/drawing/2014/main" id="{670E8234-DEE1-4FD1-96D4-986037409602}"/>
                </a:ext>
              </a:extLst>
            </p:cNvPr>
            <p:cNvSpPr>
              <a:spLocks/>
            </p:cNvSpPr>
            <p:nvPr/>
          </p:nvSpPr>
          <p:spPr bwMode="auto">
            <a:xfrm>
              <a:off x="4582" y="3433"/>
              <a:ext cx="24" cy="24"/>
            </a:xfrm>
            <a:custGeom>
              <a:avLst/>
              <a:gdLst>
                <a:gd name="T0" fmla="*/ 10 w 15"/>
                <a:gd name="T1" fmla="*/ 14 h 15"/>
                <a:gd name="T2" fmla="*/ 14 w 15"/>
                <a:gd name="T3" fmla="*/ 14 h 15"/>
                <a:gd name="T4" fmla="*/ 14 w 15"/>
                <a:gd name="T5" fmla="*/ 9 h 15"/>
                <a:gd name="T6" fmla="*/ 5 w 15"/>
                <a:gd name="T7" fmla="*/ 2 h 15"/>
                <a:gd name="T8" fmla="*/ 1 w 15"/>
                <a:gd name="T9" fmla="*/ 2 h 15"/>
                <a:gd name="T10" fmla="*/ 1 w 15"/>
                <a:gd name="T11" fmla="*/ 6 h 15"/>
                <a:gd name="T12" fmla="*/ 10 w 15"/>
                <a:gd name="T13" fmla="*/ 14 h 15"/>
              </a:gdLst>
              <a:ahLst/>
              <a:cxnLst>
                <a:cxn ang="0">
                  <a:pos x="T0" y="T1"/>
                </a:cxn>
                <a:cxn ang="0">
                  <a:pos x="T2" y="T3"/>
                </a:cxn>
                <a:cxn ang="0">
                  <a:pos x="T4" y="T5"/>
                </a:cxn>
                <a:cxn ang="0">
                  <a:pos x="T6" y="T7"/>
                </a:cxn>
                <a:cxn ang="0">
                  <a:pos x="T8" y="T9"/>
                </a:cxn>
                <a:cxn ang="0">
                  <a:pos x="T10" y="T11"/>
                </a:cxn>
                <a:cxn ang="0">
                  <a:pos x="T12" y="T13"/>
                </a:cxn>
              </a:cxnLst>
              <a:rect l="0" t="0" r="r" b="b"/>
              <a:pathLst>
                <a:path w="15" h="15">
                  <a:moveTo>
                    <a:pt x="10" y="14"/>
                  </a:moveTo>
                  <a:cubicBezTo>
                    <a:pt x="12" y="15"/>
                    <a:pt x="13" y="15"/>
                    <a:pt x="14" y="14"/>
                  </a:cubicBezTo>
                  <a:cubicBezTo>
                    <a:pt x="15" y="12"/>
                    <a:pt x="15" y="11"/>
                    <a:pt x="14" y="9"/>
                  </a:cubicBezTo>
                  <a:cubicBezTo>
                    <a:pt x="5" y="2"/>
                    <a:pt x="5" y="2"/>
                    <a:pt x="5" y="2"/>
                  </a:cubicBezTo>
                  <a:cubicBezTo>
                    <a:pt x="4" y="0"/>
                    <a:pt x="2" y="1"/>
                    <a:pt x="1" y="2"/>
                  </a:cubicBezTo>
                  <a:cubicBezTo>
                    <a:pt x="0" y="3"/>
                    <a:pt x="0" y="5"/>
                    <a:pt x="1" y="6"/>
                  </a:cubicBezTo>
                  <a:cubicBezTo>
                    <a:pt x="10" y="14"/>
                    <a:pt x="10" y="14"/>
                    <a:pt x="10"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7">
              <a:extLst>
                <a:ext uri="{FF2B5EF4-FFF2-40B4-BE49-F238E27FC236}">
                  <a16:creationId xmlns:a16="http://schemas.microsoft.com/office/drawing/2014/main" id="{16632665-DA4D-4D87-B047-DBA60492E3AA}"/>
                </a:ext>
              </a:extLst>
            </p:cNvPr>
            <p:cNvSpPr>
              <a:spLocks/>
            </p:cNvSpPr>
            <p:nvPr/>
          </p:nvSpPr>
          <p:spPr bwMode="auto">
            <a:xfrm>
              <a:off x="4561" y="3434"/>
              <a:ext cx="24" cy="23"/>
            </a:xfrm>
            <a:custGeom>
              <a:avLst/>
              <a:gdLst>
                <a:gd name="T0" fmla="*/ 10 w 15"/>
                <a:gd name="T1" fmla="*/ 13 h 14"/>
                <a:gd name="T2" fmla="*/ 14 w 15"/>
                <a:gd name="T3" fmla="*/ 13 h 14"/>
                <a:gd name="T4" fmla="*/ 14 w 15"/>
                <a:gd name="T5" fmla="*/ 9 h 14"/>
                <a:gd name="T6" fmla="*/ 5 w 15"/>
                <a:gd name="T7" fmla="*/ 1 h 14"/>
                <a:gd name="T8" fmla="*/ 1 w 15"/>
                <a:gd name="T9" fmla="*/ 1 h 14"/>
                <a:gd name="T10" fmla="*/ 1 w 15"/>
                <a:gd name="T11" fmla="*/ 5 h 14"/>
                <a:gd name="T12" fmla="*/ 10 w 15"/>
                <a:gd name="T13" fmla="*/ 13 h 14"/>
              </a:gdLst>
              <a:ahLst/>
              <a:cxnLst>
                <a:cxn ang="0">
                  <a:pos x="T0" y="T1"/>
                </a:cxn>
                <a:cxn ang="0">
                  <a:pos x="T2" y="T3"/>
                </a:cxn>
                <a:cxn ang="0">
                  <a:pos x="T4" y="T5"/>
                </a:cxn>
                <a:cxn ang="0">
                  <a:pos x="T6" y="T7"/>
                </a:cxn>
                <a:cxn ang="0">
                  <a:pos x="T8" y="T9"/>
                </a:cxn>
                <a:cxn ang="0">
                  <a:pos x="T10" y="T11"/>
                </a:cxn>
                <a:cxn ang="0">
                  <a:pos x="T12" y="T13"/>
                </a:cxn>
              </a:cxnLst>
              <a:rect l="0" t="0" r="r" b="b"/>
              <a:pathLst>
                <a:path w="15" h="14">
                  <a:moveTo>
                    <a:pt x="10" y="13"/>
                  </a:moveTo>
                  <a:cubicBezTo>
                    <a:pt x="12" y="14"/>
                    <a:pt x="13" y="14"/>
                    <a:pt x="14" y="13"/>
                  </a:cubicBezTo>
                  <a:cubicBezTo>
                    <a:pt x="15" y="12"/>
                    <a:pt x="15" y="10"/>
                    <a:pt x="14" y="9"/>
                  </a:cubicBezTo>
                  <a:cubicBezTo>
                    <a:pt x="5" y="1"/>
                    <a:pt x="5" y="1"/>
                    <a:pt x="5" y="1"/>
                  </a:cubicBezTo>
                  <a:cubicBezTo>
                    <a:pt x="4" y="0"/>
                    <a:pt x="2" y="0"/>
                    <a:pt x="1" y="1"/>
                  </a:cubicBezTo>
                  <a:cubicBezTo>
                    <a:pt x="0" y="2"/>
                    <a:pt x="0" y="4"/>
                    <a:pt x="1" y="5"/>
                  </a:cubicBezTo>
                  <a:cubicBezTo>
                    <a:pt x="10" y="13"/>
                    <a:pt x="10" y="13"/>
                    <a:pt x="1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18">
              <a:extLst>
                <a:ext uri="{FF2B5EF4-FFF2-40B4-BE49-F238E27FC236}">
                  <a16:creationId xmlns:a16="http://schemas.microsoft.com/office/drawing/2014/main" id="{BB55650E-3FE3-4027-9C3B-74FBC020D996}"/>
                </a:ext>
              </a:extLst>
            </p:cNvPr>
            <p:cNvSpPr>
              <a:spLocks/>
            </p:cNvSpPr>
            <p:nvPr/>
          </p:nvSpPr>
          <p:spPr bwMode="auto">
            <a:xfrm>
              <a:off x="4539" y="3433"/>
              <a:ext cx="25" cy="22"/>
            </a:xfrm>
            <a:custGeom>
              <a:avLst/>
              <a:gdLst>
                <a:gd name="T0" fmla="*/ 11 w 16"/>
                <a:gd name="T1" fmla="*/ 14 h 14"/>
                <a:gd name="T2" fmla="*/ 14 w 16"/>
                <a:gd name="T3" fmla="*/ 13 h 14"/>
                <a:gd name="T4" fmla="*/ 14 w 16"/>
                <a:gd name="T5" fmla="*/ 9 h 14"/>
                <a:gd name="T6" fmla="*/ 6 w 16"/>
                <a:gd name="T7" fmla="*/ 1 h 14"/>
                <a:gd name="T8" fmla="*/ 1 w 16"/>
                <a:gd name="T9" fmla="*/ 1 h 14"/>
                <a:gd name="T10" fmla="*/ 2 w 16"/>
                <a:gd name="T11" fmla="*/ 5 h 14"/>
                <a:gd name="T12" fmla="*/ 10 w 16"/>
                <a:gd name="T13" fmla="*/ 13 h 14"/>
                <a:gd name="T14" fmla="*/ 11 w 16"/>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4">
                  <a:moveTo>
                    <a:pt x="11" y="14"/>
                  </a:moveTo>
                  <a:cubicBezTo>
                    <a:pt x="12" y="14"/>
                    <a:pt x="14" y="14"/>
                    <a:pt x="14" y="13"/>
                  </a:cubicBezTo>
                  <a:cubicBezTo>
                    <a:pt x="16" y="12"/>
                    <a:pt x="15" y="10"/>
                    <a:pt x="14" y="9"/>
                  </a:cubicBezTo>
                  <a:cubicBezTo>
                    <a:pt x="6" y="1"/>
                    <a:pt x="6" y="1"/>
                    <a:pt x="6" y="1"/>
                  </a:cubicBezTo>
                  <a:cubicBezTo>
                    <a:pt x="4" y="0"/>
                    <a:pt x="3" y="0"/>
                    <a:pt x="1" y="1"/>
                  </a:cubicBezTo>
                  <a:cubicBezTo>
                    <a:pt x="0" y="2"/>
                    <a:pt x="0" y="4"/>
                    <a:pt x="2" y="5"/>
                  </a:cubicBezTo>
                  <a:cubicBezTo>
                    <a:pt x="10" y="13"/>
                    <a:pt x="10" y="13"/>
                    <a:pt x="10" y="13"/>
                  </a:cubicBezTo>
                  <a:lnTo>
                    <a:pt x="11"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19">
              <a:extLst>
                <a:ext uri="{FF2B5EF4-FFF2-40B4-BE49-F238E27FC236}">
                  <a16:creationId xmlns:a16="http://schemas.microsoft.com/office/drawing/2014/main" id="{DFBB5AFB-11E7-449A-9E84-B9E10A7D141C}"/>
                </a:ext>
              </a:extLst>
            </p:cNvPr>
            <p:cNvSpPr>
              <a:spLocks/>
            </p:cNvSpPr>
            <p:nvPr/>
          </p:nvSpPr>
          <p:spPr bwMode="auto">
            <a:xfrm>
              <a:off x="4516" y="3430"/>
              <a:ext cx="24" cy="22"/>
            </a:xfrm>
            <a:custGeom>
              <a:avLst/>
              <a:gdLst>
                <a:gd name="T0" fmla="*/ 11 w 15"/>
                <a:gd name="T1" fmla="*/ 14 h 14"/>
                <a:gd name="T2" fmla="*/ 14 w 15"/>
                <a:gd name="T3" fmla="*/ 13 h 14"/>
                <a:gd name="T4" fmla="*/ 14 w 15"/>
                <a:gd name="T5" fmla="*/ 9 h 14"/>
                <a:gd name="T6" fmla="*/ 6 w 15"/>
                <a:gd name="T7" fmla="*/ 1 h 14"/>
                <a:gd name="T8" fmla="*/ 1 w 15"/>
                <a:gd name="T9" fmla="*/ 1 h 14"/>
                <a:gd name="T10" fmla="*/ 2 w 15"/>
                <a:gd name="T11" fmla="*/ 5 h 14"/>
                <a:gd name="T12" fmla="*/ 10 w 15"/>
                <a:gd name="T13" fmla="*/ 13 h 14"/>
                <a:gd name="T14" fmla="*/ 11 w 15"/>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4">
                  <a:moveTo>
                    <a:pt x="11" y="14"/>
                  </a:moveTo>
                  <a:cubicBezTo>
                    <a:pt x="12" y="14"/>
                    <a:pt x="13" y="14"/>
                    <a:pt x="14" y="13"/>
                  </a:cubicBezTo>
                  <a:cubicBezTo>
                    <a:pt x="15" y="12"/>
                    <a:pt x="15" y="10"/>
                    <a:pt x="14" y="9"/>
                  </a:cubicBezTo>
                  <a:cubicBezTo>
                    <a:pt x="6" y="1"/>
                    <a:pt x="6" y="1"/>
                    <a:pt x="6" y="1"/>
                  </a:cubicBezTo>
                  <a:cubicBezTo>
                    <a:pt x="4" y="0"/>
                    <a:pt x="2" y="0"/>
                    <a:pt x="1" y="1"/>
                  </a:cubicBezTo>
                  <a:cubicBezTo>
                    <a:pt x="0" y="2"/>
                    <a:pt x="0" y="4"/>
                    <a:pt x="2" y="5"/>
                  </a:cubicBezTo>
                  <a:cubicBezTo>
                    <a:pt x="10" y="13"/>
                    <a:pt x="10" y="13"/>
                    <a:pt x="10" y="13"/>
                  </a:cubicBezTo>
                  <a:lnTo>
                    <a:pt x="11"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0">
              <a:extLst>
                <a:ext uri="{FF2B5EF4-FFF2-40B4-BE49-F238E27FC236}">
                  <a16:creationId xmlns:a16="http://schemas.microsoft.com/office/drawing/2014/main" id="{92AC8BAF-D258-45EB-961C-F9A912482C73}"/>
                </a:ext>
              </a:extLst>
            </p:cNvPr>
            <p:cNvSpPr>
              <a:spLocks/>
            </p:cNvSpPr>
            <p:nvPr/>
          </p:nvSpPr>
          <p:spPr bwMode="auto">
            <a:xfrm>
              <a:off x="4779" y="2040"/>
              <a:ext cx="476" cy="320"/>
            </a:xfrm>
            <a:custGeom>
              <a:avLst/>
              <a:gdLst>
                <a:gd name="T0" fmla="*/ 9 w 299"/>
                <a:gd name="T1" fmla="*/ 139 h 201"/>
                <a:gd name="T2" fmla="*/ 11 w 299"/>
                <a:gd name="T3" fmla="*/ 144 h 201"/>
                <a:gd name="T4" fmla="*/ 13 w 299"/>
                <a:gd name="T5" fmla="*/ 146 h 201"/>
                <a:gd name="T6" fmla="*/ 286 w 299"/>
                <a:gd name="T7" fmla="*/ 162 h 201"/>
                <a:gd name="T8" fmla="*/ 290 w 299"/>
                <a:gd name="T9" fmla="*/ 147 h 201"/>
                <a:gd name="T10" fmla="*/ 290 w 299"/>
                <a:gd name="T11" fmla="*/ 147 h 201"/>
                <a:gd name="T12" fmla="*/ 292 w 299"/>
                <a:gd name="T13" fmla="*/ 142 h 201"/>
                <a:gd name="T14" fmla="*/ 294 w 299"/>
                <a:gd name="T15" fmla="*/ 54 h 201"/>
                <a:gd name="T16" fmla="*/ 37 w 299"/>
                <a:gd name="T17" fmla="*/ 0 h 201"/>
                <a:gd name="T18" fmla="*/ 9 w 299"/>
                <a:gd name="T19" fmla="*/ 139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9" h="201">
                  <a:moveTo>
                    <a:pt x="9" y="139"/>
                  </a:moveTo>
                  <a:cubicBezTo>
                    <a:pt x="9" y="141"/>
                    <a:pt x="10" y="143"/>
                    <a:pt x="11" y="144"/>
                  </a:cubicBezTo>
                  <a:cubicBezTo>
                    <a:pt x="12" y="145"/>
                    <a:pt x="12" y="146"/>
                    <a:pt x="13" y="146"/>
                  </a:cubicBezTo>
                  <a:cubicBezTo>
                    <a:pt x="65" y="181"/>
                    <a:pt x="270" y="201"/>
                    <a:pt x="286" y="162"/>
                  </a:cubicBezTo>
                  <a:cubicBezTo>
                    <a:pt x="288" y="158"/>
                    <a:pt x="289" y="153"/>
                    <a:pt x="290" y="147"/>
                  </a:cubicBezTo>
                  <a:cubicBezTo>
                    <a:pt x="290" y="147"/>
                    <a:pt x="290" y="147"/>
                    <a:pt x="290" y="147"/>
                  </a:cubicBezTo>
                  <a:cubicBezTo>
                    <a:pt x="291" y="146"/>
                    <a:pt x="291" y="144"/>
                    <a:pt x="292" y="142"/>
                  </a:cubicBezTo>
                  <a:cubicBezTo>
                    <a:pt x="299" y="104"/>
                    <a:pt x="294" y="54"/>
                    <a:pt x="294" y="54"/>
                  </a:cubicBezTo>
                  <a:cubicBezTo>
                    <a:pt x="37" y="0"/>
                    <a:pt x="37" y="0"/>
                    <a:pt x="37" y="0"/>
                  </a:cubicBezTo>
                  <a:cubicBezTo>
                    <a:pt x="37" y="0"/>
                    <a:pt x="0" y="109"/>
                    <a:pt x="9" y="139"/>
                  </a:cubicBezTo>
                  <a:close/>
                </a:path>
              </a:pathLst>
            </a:custGeom>
            <a:solidFill>
              <a:srgbClr val="007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21">
              <a:extLst>
                <a:ext uri="{FF2B5EF4-FFF2-40B4-BE49-F238E27FC236}">
                  <a16:creationId xmlns:a16="http://schemas.microsoft.com/office/drawing/2014/main" id="{9604F630-E68D-432A-A9F1-72F0119F0F9A}"/>
                </a:ext>
              </a:extLst>
            </p:cNvPr>
            <p:cNvSpPr>
              <a:spLocks/>
            </p:cNvSpPr>
            <p:nvPr/>
          </p:nvSpPr>
          <p:spPr bwMode="auto">
            <a:xfrm>
              <a:off x="4793" y="2145"/>
              <a:ext cx="91" cy="124"/>
            </a:xfrm>
            <a:custGeom>
              <a:avLst/>
              <a:gdLst>
                <a:gd name="T0" fmla="*/ 0 w 57"/>
                <a:gd name="T1" fmla="*/ 73 h 78"/>
                <a:gd name="T2" fmla="*/ 2 w 57"/>
                <a:gd name="T3" fmla="*/ 78 h 78"/>
                <a:gd name="T4" fmla="*/ 2 w 57"/>
                <a:gd name="T5" fmla="*/ 78 h 78"/>
                <a:gd name="T6" fmla="*/ 16 w 57"/>
                <a:gd name="T7" fmla="*/ 72 h 78"/>
                <a:gd name="T8" fmla="*/ 28 w 57"/>
                <a:gd name="T9" fmla="*/ 62 h 78"/>
                <a:gd name="T10" fmla="*/ 57 w 57"/>
                <a:gd name="T11" fmla="*/ 3 h 78"/>
                <a:gd name="T12" fmla="*/ 55 w 57"/>
                <a:gd name="T13" fmla="*/ 0 h 78"/>
                <a:gd name="T14" fmla="*/ 52 w 57"/>
                <a:gd name="T15" fmla="*/ 2 h 78"/>
                <a:gd name="T16" fmla="*/ 22 w 57"/>
                <a:gd name="T17" fmla="*/ 60 h 78"/>
                <a:gd name="T18" fmla="*/ 13 w 57"/>
                <a:gd name="T19" fmla="*/ 67 h 78"/>
                <a:gd name="T20" fmla="*/ 0 w 57"/>
                <a:gd name="T21" fmla="*/ 73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 h="78">
                  <a:moveTo>
                    <a:pt x="0" y="73"/>
                  </a:moveTo>
                  <a:cubicBezTo>
                    <a:pt x="0" y="75"/>
                    <a:pt x="1" y="77"/>
                    <a:pt x="2" y="78"/>
                  </a:cubicBezTo>
                  <a:cubicBezTo>
                    <a:pt x="2" y="78"/>
                    <a:pt x="2" y="78"/>
                    <a:pt x="2" y="78"/>
                  </a:cubicBezTo>
                  <a:cubicBezTo>
                    <a:pt x="7" y="77"/>
                    <a:pt x="11" y="74"/>
                    <a:pt x="16" y="72"/>
                  </a:cubicBezTo>
                  <a:cubicBezTo>
                    <a:pt x="20" y="69"/>
                    <a:pt x="24" y="66"/>
                    <a:pt x="28" y="62"/>
                  </a:cubicBezTo>
                  <a:cubicBezTo>
                    <a:pt x="50" y="39"/>
                    <a:pt x="57" y="5"/>
                    <a:pt x="57" y="3"/>
                  </a:cubicBezTo>
                  <a:cubicBezTo>
                    <a:pt x="57" y="2"/>
                    <a:pt x="56" y="0"/>
                    <a:pt x="55" y="0"/>
                  </a:cubicBezTo>
                  <a:cubicBezTo>
                    <a:pt x="54" y="0"/>
                    <a:pt x="52" y="1"/>
                    <a:pt x="52" y="2"/>
                  </a:cubicBezTo>
                  <a:cubicBezTo>
                    <a:pt x="52" y="2"/>
                    <a:pt x="45" y="38"/>
                    <a:pt x="22" y="60"/>
                  </a:cubicBezTo>
                  <a:cubicBezTo>
                    <a:pt x="19" y="63"/>
                    <a:pt x="16" y="65"/>
                    <a:pt x="13" y="67"/>
                  </a:cubicBezTo>
                  <a:cubicBezTo>
                    <a:pt x="9" y="70"/>
                    <a:pt x="4" y="72"/>
                    <a:pt x="0" y="73"/>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2">
              <a:extLst>
                <a:ext uri="{FF2B5EF4-FFF2-40B4-BE49-F238E27FC236}">
                  <a16:creationId xmlns:a16="http://schemas.microsoft.com/office/drawing/2014/main" id="{5465B121-AD31-4E8A-A6BC-7782E5A5A5BE}"/>
                </a:ext>
              </a:extLst>
            </p:cNvPr>
            <p:cNvSpPr>
              <a:spLocks/>
            </p:cNvSpPr>
            <p:nvPr/>
          </p:nvSpPr>
          <p:spPr bwMode="auto">
            <a:xfrm>
              <a:off x="4983" y="2085"/>
              <a:ext cx="25" cy="224"/>
            </a:xfrm>
            <a:custGeom>
              <a:avLst/>
              <a:gdLst>
                <a:gd name="T0" fmla="*/ 0 w 16"/>
                <a:gd name="T1" fmla="*/ 138 h 141"/>
                <a:gd name="T2" fmla="*/ 3 w 16"/>
                <a:gd name="T3" fmla="*/ 141 h 141"/>
                <a:gd name="T4" fmla="*/ 3 w 16"/>
                <a:gd name="T5" fmla="*/ 141 h 141"/>
                <a:gd name="T6" fmla="*/ 6 w 16"/>
                <a:gd name="T7" fmla="*/ 138 h 141"/>
                <a:gd name="T8" fmla="*/ 7 w 16"/>
                <a:gd name="T9" fmla="*/ 109 h 141"/>
                <a:gd name="T10" fmla="*/ 8 w 16"/>
                <a:gd name="T11" fmla="*/ 104 h 141"/>
                <a:gd name="T12" fmla="*/ 14 w 16"/>
                <a:gd name="T13" fmla="*/ 19 h 141"/>
                <a:gd name="T14" fmla="*/ 15 w 16"/>
                <a:gd name="T15" fmla="*/ 14 h 141"/>
                <a:gd name="T16" fmla="*/ 16 w 16"/>
                <a:gd name="T17" fmla="*/ 1 h 141"/>
                <a:gd name="T18" fmla="*/ 11 w 16"/>
                <a:gd name="T19" fmla="*/ 0 h 141"/>
                <a:gd name="T20" fmla="*/ 9 w 16"/>
                <a:gd name="T21" fmla="*/ 13 h 141"/>
                <a:gd name="T22" fmla="*/ 9 w 16"/>
                <a:gd name="T23" fmla="*/ 18 h 141"/>
                <a:gd name="T24" fmla="*/ 2 w 16"/>
                <a:gd name="T25" fmla="*/ 103 h 141"/>
                <a:gd name="T26" fmla="*/ 2 w 16"/>
                <a:gd name="T27" fmla="*/ 108 h 141"/>
                <a:gd name="T28" fmla="*/ 0 w 16"/>
                <a:gd name="T29" fmla="*/ 138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 h="141">
                  <a:moveTo>
                    <a:pt x="0" y="138"/>
                  </a:moveTo>
                  <a:cubicBezTo>
                    <a:pt x="0" y="139"/>
                    <a:pt x="1" y="141"/>
                    <a:pt x="3" y="141"/>
                  </a:cubicBezTo>
                  <a:cubicBezTo>
                    <a:pt x="3" y="141"/>
                    <a:pt x="3" y="141"/>
                    <a:pt x="3" y="141"/>
                  </a:cubicBezTo>
                  <a:cubicBezTo>
                    <a:pt x="4" y="141"/>
                    <a:pt x="6" y="140"/>
                    <a:pt x="6" y="138"/>
                  </a:cubicBezTo>
                  <a:cubicBezTo>
                    <a:pt x="6" y="129"/>
                    <a:pt x="7" y="119"/>
                    <a:pt x="7" y="109"/>
                  </a:cubicBezTo>
                  <a:cubicBezTo>
                    <a:pt x="7" y="108"/>
                    <a:pt x="7" y="106"/>
                    <a:pt x="8" y="104"/>
                  </a:cubicBezTo>
                  <a:cubicBezTo>
                    <a:pt x="10" y="72"/>
                    <a:pt x="12" y="41"/>
                    <a:pt x="14" y="19"/>
                  </a:cubicBezTo>
                  <a:cubicBezTo>
                    <a:pt x="14" y="17"/>
                    <a:pt x="15" y="16"/>
                    <a:pt x="15" y="14"/>
                  </a:cubicBezTo>
                  <a:cubicBezTo>
                    <a:pt x="15" y="9"/>
                    <a:pt x="16" y="5"/>
                    <a:pt x="16" y="1"/>
                  </a:cubicBezTo>
                  <a:cubicBezTo>
                    <a:pt x="14" y="1"/>
                    <a:pt x="12" y="1"/>
                    <a:pt x="11" y="0"/>
                  </a:cubicBezTo>
                  <a:cubicBezTo>
                    <a:pt x="10" y="4"/>
                    <a:pt x="10" y="8"/>
                    <a:pt x="9" y="13"/>
                  </a:cubicBezTo>
                  <a:cubicBezTo>
                    <a:pt x="9" y="15"/>
                    <a:pt x="9" y="17"/>
                    <a:pt x="9" y="18"/>
                  </a:cubicBezTo>
                  <a:cubicBezTo>
                    <a:pt x="7" y="40"/>
                    <a:pt x="4" y="71"/>
                    <a:pt x="2" y="103"/>
                  </a:cubicBezTo>
                  <a:cubicBezTo>
                    <a:pt x="2" y="104"/>
                    <a:pt x="2" y="106"/>
                    <a:pt x="2" y="108"/>
                  </a:cubicBezTo>
                  <a:cubicBezTo>
                    <a:pt x="1" y="118"/>
                    <a:pt x="1" y="128"/>
                    <a:pt x="0" y="138"/>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23">
              <a:extLst>
                <a:ext uri="{FF2B5EF4-FFF2-40B4-BE49-F238E27FC236}">
                  <a16:creationId xmlns:a16="http://schemas.microsoft.com/office/drawing/2014/main" id="{1B2A685B-C2DC-492E-9EFB-0EAB8E3C6C74}"/>
                </a:ext>
              </a:extLst>
            </p:cNvPr>
            <p:cNvSpPr>
              <a:spLocks/>
            </p:cNvSpPr>
            <p:nvPr/>
          </p:nvSpPr>
          <p:spPr bwMode="auto">
            <a:xfrm>
              <a:off x="4969" y="2091"/>
              <a:ext cx="73" cy="169"/>
            </a:xfrm>
            <a:custGeom>
              <a:avLst/>
              <a:gdLst>
                <a:gd name="T0" fmla="*/ 2 w 46"/>
                <a:gd name="T1" fmla="*/ 100 h 106"/>
                <a:gd name="T2" fmla="*/ 11 w 46"/>
                <a:gd name="T3" fmla="*/ 104 h 106"/>
                <a:gd name="T4" fmla="*/ 16 w 46"/>
                <a:gd name="T5" fmla="*/ 105 h 106"/>
                <a:gd name="T6" fmla="*/ 21 w 46"/>
                <a:gd name="T7" fmla="*/ 106 h 106"/>
                <a:gd name="T8" fmla="*/ 30 w 46"/>
                <a:gd name="T9" fmla="*/ 105 h 106"/>
                <a:gd name="T10" fmla="*/ 36 w 46"/>
                <a:gd name="T11" fmla="*/ 97 h 106"/>
                <a:gd name="T12" fmla="*/ 45 w 46"/>
                <a:gd name="T13" fmla="*/ 18 h 106"/>
                <a:gd name="T14" fmla="*/ 45 w 46"/>
                <a:gd name="T15" fmla="*/ 13 h 106"/>
                <a:gd name="T16" fmla="*/ 46 w 46"/>
                <a:gd name="T17" fmla="*/ 0 h 106"/>
                <a:gd name="T18" fmla="*/ 41 w 46"/>
                <a:gd name="T19" fmla="*/ 0 h 106"/>
                <a:gd name="T20" fmla="*/ 40 w 46"/>
                <a:gd name="T21" fmla="*/ 12 h 106"/>
                <a:gd name="T22" fmla="*/ 39 w 46"/>
                <a:gd name="T23" fmla="*/ 17 h 106"/>
                <a:gd name="T24" fmla="*/ 31 w 46"/>
                <a:gd name="T25" fmla="*/ 96 h 106"/>
                <a:gd name="T26" fmla="*/ 28 w 46"/>
                <a:gd name="T27" fmla="*/ 100 h 106"/>
                <a:gd name="T28" fmla="*/ 17 w 46"/>
                <a:gd name="T29" fmla="*/ 100 h 106"/>
                <a:gd name="T30" fmla="*/ 11 w 46"/>
                <a:gd name="T31" fmla="*/ 99 h 106"/>
                <a:gd name="T32" fmla="*/ 4 w 46"/>
                <a:gd name="T33" fmla="*/ 96 h 106"/>
                <a:gd name="T34" fmla="*/ 1 w 46"/>
                <a:gd name="T35" fmla="*/ 97 h 106"/>
                <a:gd name="T36" fmla="*/ 2 w 46"/>
                <a:gd name="T37" fmla="*/ 10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6" h="106">
                  <a:moveTo>
                    <a:pt x="2" y="100"/>
                  </a:moveTo>
                  <a:cubicBezTo>
                    <a:pt x="3" y="101"/>
                    <a:pt x="6" y="103"/>
                    <a:pt x="11" y="104"/>
                  </a:cubicBezTo>
                  <a:cubicBezTo>
                    <a:pt x="13" y="104"/>
                    <a:pt x="14" y="105"/>
                    <a:pt x="16" y="105"/>
                  </a:cubicBezTo>
                  <a:cubicBezTo>
                    <a:pt x="18" y="106"/>
                    <a:pt x="20" y="106"/>
                    <a:pt x="21" y="106"/>
                  </a:cubicBezTo>
                  <a:cubicBezTo>
                    <a:pt x="24" y="106"/>
                    <a:pt x="27" y="106"/>
                    <a:pt x="30" y="105"/>
                  </a:cubicBezTo>
                  <a:cubicBezTo>
                    <a:pt x="33" y="103"/>
                    <a:pt x="35" y="100"/>
                    <a:pt x="36" y="97"/>
                  </a:cubicBezTo>
                  <a:cubicBezTo>
                    <a:pt x="38" y="87"/>
                    <a:pt x="42" y="46"/>
                    <a:pt x="45" y="18"/>
                  </a:cubicBezTo>
                  <a:cubicBezTo>
                    <a:pt x="45" y="16"/>
                    <a:pt x="45" y="14"/>
                    <a:pt x="45" y="13"/>
                  </a:cubicBezTo>
                  <a:cubicBezTo>
                    <a:pt x="46" y="8"/>
                    <a:pt x="46" y="4"/>
                    <a:pt x="46" y="0"/>
                  </a:cubicBezTo>
                  <a:cubicBezTo>
                    <a:pt x="44" y="0"/>
                    <a:pt x="43" y="0"/>
                    <a:pt x="41" y="0"/>
                  </a:cubicBezTo>
                  <a:cubicBezTo>
                    <a:pt x="41" y="3"/>
                    <a:pt x="40" y="7"/>
                    <a:pt x="40" y="12"/>
                  </a:cubicBezTo>
                  <a:cubicBezTo>
                    <a:pt x="40" y="14"/>
                    <a:pt x="40" y="15"/>
                    <a:pt x="39" y="17"/>
                  </a:cubicBezTo>
                  <a:cubicBezTo>
                    <a:pt x="37" y="46"/>
                    <a:pt x="33" y="86"/>
                    <a:pt x="31" y="96"/>
                  </a:cubicBezTo>
                  <a:cubicBezTo>
                    <a:pt x="30" y="98"/>
                    <a:pt x="29" y="99"/>
                    <a:pt x="28" y="100"/>
                  </a:cubicBezTo>
                  <a:cubicBezTo>
                    <a:pt x="25" y="101"/>
                    <a:pt x="21" y="101"/>
                    <a:pt x="17" y="100"/>
                  </a:cubicBezTo>
                  <a:cubicBezTo>
                    <a:pt x="15" y="100"/>
                    <a:pt x="13" y="99"/>
                    <a:pt x="11" y="99"/>
                  </a:cubicBezTo>
                  <a:cubicBezTo>
                    <a:pt x="8" y="98"/>
                    <a:pt x="6" y="97"/>
                    <a:pt x="4" y="96"/>
                  </a:cubicBezTo>
                  <a:cubicBezTo>
                    <a:pt x="3" y="95"/>
                    <a:pt x="1" y="96"/>
                    <a:pt x="1" y="97"/>
                  </a:cubicBezTo>
                  <a:cubicBezTo>
                    <a:pt x="0" y="98"/>
                    <a:pt x="1" y="100"/>
                    <a:pt x="2" y="100"/>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24">
              <a:extLst>
                <a:ext uri="{FF2B5EF4-FFF2-40B4-BE49-F238E27FC236}">
                  <a16:creationId xmlns:a16="http://schemas.microsoft.com/office/drawing/2014/main" id="{9E4C5AA6-1C52-4D7A-90F4-E4C52E1968B8}"/>
                </a:ext>
              </a:extLst>
            </p:cNvPr>
            <p:cNvSpPr>
              <a:spLocks/>
            </p:cNvSpPr>
            <p:nvPr/>
          </p:nvSpPr>
          <p:spPr bwMode="auto">
            <a:xfrm>
              <a:off x="5123" y="2145"/>
              <a:ext cx="121" cy="129"/>
            </a:xfrm>
            <a:custGeom>
              <a:avLst/>
              <a:gdLst>
                <a:gd name="T0" fmla="*/ 0 w 76"/>
                <a:gd name="T1" fmla="*/ 3 h 81"/>
                <a:gd name="T2" fmla="*/ 15 w 76"/>
                <a:gd name="T3" fmla="*/ 42 h 81"/>
                <a:gd name="T4" fmla="*/ 42 w 76"/>
                <a:gd name="T5" fmla="*/ 72 h 81"/>
                <a:gd name="T6" fmla="*/ 74 w 76"/>
                <a:gd name="T7" fmla="*/ 81 h 81"/>
                <a:gd name="T8" fmla="*/ 74 w 76"/>
                <a:gd name="T9" fmla="*/ 81 h 81"/>
                <a:gd name="T10" fmla="*/ 76 w 76"/>
                <a:gd name="T11" fmla="*/ 76 h 81"/>
                <a:gd name="T12" fmla="*/ 45 w 76"/>
                <a:gd name="T13" fmla="*/ 67 h 81"/>
                <a:gd name="T14" fmla="*/ 20 w 76"/>
                <a:gd name="T15" fmla="*/ 40 h 81"/>
                <a:gd name="T16" fmla="*/ 6 w 76"/>
                <a:gd name="T17" fmla="*/ 2 h 81"/>
                <a:gd name="T18" fmla="*/ 3 w 76"/>
                <a:gd name="T19" fmla="*/ 0 h 81"/>
                <a:gd name="T20" fmla="*/ 0 w 76"/>
                <a:gd name="T21" fmla="*/ 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 h="81">
                  <a:moveTo>
                    <a:pt x="0" y="3"/>
                  </a:moveTo>
                  <a:cubicBezTo>
                    <a:pt x="1" y="4"/>
                    <a:pt x="4" y="23"/>
                    <a:pt x="15" y="42"/>
                  </a:cubicBezTo>
                  <a:cubicBezTo>
                    <a:pt x="21" y="53"/>
                    <a:pt x="30" y="64"/>
                    <a:pt x="42" y="72"/>
                  </a:cubicBezTo>
                  <a:cubicBezTo>
                    <a:pt x="52" y="78"/>
                    <a:pt x="63" y="81"/>
                    <a:pt x="74" y="81"/>
                  </a:cubicBezTo>
                  <a:cubicBezTo>
                    <a:pt x="74" y="81"/>
                    <a:pt x="74" y="81"/>
                    <a:pt x="74" y="81"/>
                  </a:cubicBezTo>
                  <a:cubicBezTo>
                    <a:pt x="75" y="80"/>
                    <a:pt x="75" y="78"/>
                    <a:pt x="76" y="76"/>
                  </a:cubicBezTo>
                  <a:cubicBezTo>
                    <a:pt x="64" y="76"/>
                    <a:pt x="54" y="73"/>
                    <a:pt x="45" y="67"/>
                  </a:cubicBezTo>
                  <a:cubicBezTo>
                    <a:pt x="34" y="60"/>
                    <a:pt x="26" y="50"/>
                    <a:pt x="20" y="40"/>
                  </a:cubicBezTo>
                  <a:cubicBezTo>
                    <a:pt x="9" y="21"/>
                    <a:pt x="6" y="2"/>
                    <a:pt x="6" y="2"/>
                  </a:cubicBezTo>
                  <a:cubicBezTo>
                    <a:pt x="5" y="1"/>
                    <a:pt x="4" y="0"/>
                    <a:pt x="3" y="0"/>
                  </a:cubicBezTo>
                  <a:cubicBezTo>
                    <a:pt x="1" y="0"/>
                    <a:pt x="0" y="2"/>
                    <a:pt x="0" y="3"/>
                  </a:cubicBezTo>
                  <a:close/>
                </a:path>
              </a:pathLst>
            </a:custGeom>
            <a:solidFill>
              <a:srgbClr val="004B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25">
              <a:extLst>
                <a:ext uri="{FF2B5EF4-FFF2-40B4-BE49-F238E27FC236}">
                  <a16:creationId xmlns:a16="http://schemas.microsoft.com/office/drawing/2014/main" id="{3991F6AA-A4BE-4611-9091-574EC0439C04}"/>
                </a:ext>
              </a:extLst>
            </p:cNvPr>
            <p:cNvSpPr>
              <a:spLocks/>
            </p:cNvSpPr>
            <p:nvPr/>
          </p:nvSpPr>
          <p:spPr bwMode="auto">
            <a:xfrm>
              <a:off x="4779" y="2177"/>
              <a:ext cx="489" cy="134"/>
            </a:xfrm>
            <a:custGeom>
              <a:avLst/>
              <a:gdLst>
                <a:gd name="T0" fmla="*/ 299 w 307"/>
                <a:gd name="T1" fmla="*/ 26 h 84"/>
                <a:gd name="T2" fmla="*/ 307 w 307"/>
                <a:gd name="T3" fmla="*/ 66 h 84"/>
                <a:gd name="T4" fmla="*/ 183 w 307"/>
                <a:gd name="T5" fmla="*/ 73 h 84"/>
                <a:gd name="T6" fmla="*/ 0 w 307"/>
                <a:gd name="T7" fmla="*/ 51 h 84"/>
                <a:gd name="T8" fmla="*/ 14 w 307"/>
                <a:gd name="T9" fmla="*/ 0 h 84"/>
                <a:gd name="T10" fmla="*/ 299 w 307"/>
                <a:gd name="T11" fmla="*/ 26 h 84"/>
              </a:gdLst>
              <a:ahLst/>
              <a:cxnLst>
                <a:cxn ang="0">
                  <a:pos x="T0" y="T1"/>
                </a:cxn>
                <a:cxn ang="0">
                  <a:pos x="T2" y="T3"/>
                </a:cxn>
                <a:cxn ang="0">
                  <a:pos x="T4" y="T5"/>
                </a:cxn>
                <a:cxn ang="0">
                  <a:pos x="T6" y="T7"/>
                </a:cxn>
                <a:cxn ang="0">
                  <a:pos x="T8" y="T9"/>
                </a:cxn>
                <a:cxn ang="0">
                  <a:pos x="T10" y="T11"/>
                </a:cxn>
              </a:cxnLst>
              <a:rect l="0" t="0" r="r" b="b"/>
              <a:pathLst>
                <a:path w="307" h="84">
                  <a:moveTo>
                    <a:pt x="299" y="26"/>
                  </a:moveTo>
                  <a:cubicBezTo>
                    <a:pt x="307" y="66"/>
                    <a:pt x="307" y="66"/>
                    <a:pt x="307" y="66"/>
                  </a:cubicBezTo>
                  <a:cubicBezTo>
                    <a:pt x="307" y="66"/>
                    <a:pt x="231" y="84"/>
                    <a:pt x="183" y="73"/>
                  </a:cubicBezTo>
                  <a:cubicBezTo>
                    <a:pt x="135" y="61"/>
                    <a:pt x="20" y="51"/>
                    <a:pt x="0" y="51"/>
                  </a:cubicBezTo>
                  <a:cubicBezTo>
                    <a:pt x="14" y="0"/>
                    <a:pt x="14" y="0"/>
                    <a:pt x="14" y="0"/>
                  </a:cubicBezTo>
                  <a:cubicBezTo>
                    <a:pt x="14" y="0"/>
                    <a:pt x="160" y="42"/>
                    <a:pt x="299" y="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26">
              <a:extLst>
                <a:ext uri="{FF2B5EF4-FFF2-40B4-BE49-F238E27FC236}">
                  <a16:creationId xmlns:a16="http://schemas.microsoft.com/office/drawing/2014/main" id="{D28FB0A4-8991-4FC3-AFD8-E260872D6FD1}"/>
                </a:ext>
              </a:extLst>
            </p:cNvPr>
            <p:cNvSpPr>
              <a:spLocks/>
            </p:cNvSpPr>
            <p:nvPr/>
          </p:nvSpPr>
          <p:spPr bwMode="auto">
            <a:xfrm>
              <a:off x="4942" y="1236"/>
              <a:ext cx="367" cy="260"/>
            </a:xfrm>
            <a:custGeom>
              <a:avLst/>
              <a:gdLst>
                <a:gd name="T0" fmla="*/ 29 w 231"/>
                <a:gd name="T1" fmla="*/ 118 h 163"/>
                <a:gd name="T2" fmla="*/ 59 w 231"/>
                <a:gd name="T3" fmla="*/ 28 h 163"/>
                <a:gd name="T4" fmla="*/ 207 w 231"/>
                <a:gd name="T5" fmla="*/ 51 h 163"/>
                <a:gd name="T6" fmla="*/ 179 w 231"/>
                <a:gd name="T7" fmla="*/ 138 h 163"/>
                <a:gd name="T8" fmla="*/ 29 w 231"/>
                <a:gd name="T9" fmla="*/ 118 h 163"/>
              </a:gdLst>
              <a:ahLst/>
              <a:cxnLst>
                <a:cxn ang="0">
                  <a:pos x="T0" y="T1"/>
                </a:cxn>
                <a:cxn ang="0">
                  <a:pos x="T2" y="T3"/>
                </a:cxn>
                <a:cxn ang="0">
                  <a:pos x="T4" y="T5"/>
                </a:cxn>
                <a:cxn ang="0">
                  <a:pos x="T6" y="T7"/>
                </a:cxn>
                <a:cxn ang="0">
                  <a:pos x="T8" y="T9"/>
                </a:cxn>
              </a:cxnLst>
              <a:rect l="0" t="0" r="r" b="b"/>
              <a:pathLst>
                <a:path w="231" h="163">
                  <a:moveTo>
                    <a:pt x="29" y="118"/>
                  </a:moveTo>
                  <a:cubicBezTo>
                    <a:pt x="29" y="118"/>
                    <a:pt x="0" y="61"/>
                    <a:pt x="59" y="28"/>
                  </a:cubicBezTo>
                  <a:cubicBezTo>
                    <a:pt x="101" y="5"/>
                    <a:pt x="182" y="0"/>
                    <a:pt x="207" y="51"/>
                  </a:cubicBezTo>
                  <a:cubicBezTo>
                    <a:pt x="231" y="98"/>
                    <a:pt x="179" y="138"/>
                    <a:pt x="179" y="138"/>
                  </a:cubicBezTo>
                  <a:cubicBezTo>
                    <a:pt x="179" y="138"/>
                    <a:pt x="69" y="163"/>
                    <a:pt x="29" y="118"/>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27">
              <a:extLst>
                <a:ext uri="{FF2B5EF4-FFF2-40B4-BE49-F238E27FC236}">
                  <a16:creationId xmlns:a16="http://schemas.microsoft.com/office/drawing/2014/main" id="{CEE4D9B3-D5DB-4948-A739-7E5A9D143662}"/>
                </a:ext>
              </a:extLst>
            </p:cNvPr>
            <p:cNvSpPr>
              <a:spLocks/>
            </p:cNvSpPr>
            <p:nvPr/>
          </p:nvSpPr>
          <p:spPr bwMode="auto">
            <a:xfrm>
              <a:off x="4778" y="1384"/>
              <a:ext cx="576" cy="865"/>
            </a:xfrm>
            <a:custGeom>
              <a:avLst/>
              <a:gdLst>
                <a:gd name="T0" fmla="*/ 334 w 362"/>
                <a:gd name="T1" fmla="*/ 168 h 543"/>
                <a:gd name="T2" fmla="*/ 333 w 362"/>
                <a:gd name="T3" fmla="*/ 188 h 543"/>
                <a:gd name="T4" fmla="*/ 333 w 362"/>
                <a:gd name="T5" fmla="*/ 194 h 543"/>
                <a:gd name="T6" fmla="*/ 326 w 362"/>
                <a:gd name="T7" fmla="*/ 338 h 543"/>
                <a:gd name="T8" fmla="*/ 293 w 362"/>
                <a:gd name="T9" fmla="*/ 510 h 543"/>
                <a:gd name="T10" fmla="*/ 19 w 362"/>
                <a:gd name="T11" fmla="*/ 481 h 543"/>
                <a:gd name="T12" fmla="*/ 11 w 362"/>
                <a:gd name="T13" fmla="*/ 375 h 543"/>
                <a:gd name="T14" fmla="*/ 55 w 362"/>
                <a:gd name="T15" fmla="*/ 193 h 543"/>
                <a:gd name="T16" fmla="*/ 87 w 362"/>
                <a:gd name="T17" fmla="*/ 36 h 543"/>
                <a:gd name="T18" fmla="*/ 166 w 362"/>
                <a:gd name="T19" fmla="*/ 1 h 543"/>
                <a:gd name="T20" fmla="*/ 237 w 362"/>
                <a:gd name="T21" fmla="*/ 0 h 543"/>
                <a:gd name="T22" fmla="*/ 325 w 362"/>
                <a:gd name="T23" fmla="*/ 38 h 543"/>
                <a:gd name="T24" fmla="*/ 334 w 362"/>
                <a:gd name="T25" fmla="*/ 168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2" h="543">
                  <a:moveTo>
                    <a:pt x="334" y="168"/>
                  </a:moveTo>
                  <a:cubicBezTo>
                    <a:pt x="334" y="175"/>
                    <a:pt x="333" y="181"/>
                    <a:pt x="333" y="188"/>
                  </a:cubicBezTo>
                  <a:cubicBezTo>
                    <a:pt x="333" y="190"/>
                    <a:pt x="333" y="192"/>
                    <a:pt x="333" y="194"/>
                  </a:cubicBezTo>
                  <a:cubicBezTo>
                    <a:pt x="328" y="251"/>
                    <a:pt x="323" y="280"/>
                    <a:pt x="326" y="338"/>
                  </a:cubicBezTo>
                  <a:cubicBezTo>
                    <a:pt x="335" y="507"/>
                    <a:pt x="293" y="510"/>
                    <a:pt x="293" y="510"/>
                  </a:cubicBezTo>
                  <a:cubicBezTo>
                    <a:pt x="211" y="543"/>
                    <a:pt x="19" y="481"/>
                    <a:pt x="19" y="481"/>
                  </a:cubicBezTo>
                  <a:cubicBezTo>
                    <a:pt x="19" y="481"/>
                    <a:pt x="0" y="443"/>
                    <a:pt x="11" y="375"/>
                  </a:cubicBezTo>
                  <a:cubicBezTo>
                    <a:pt x="24" y="287"/>
                    <a:pt x="44" y="246"/>
                    <a:pt x="55" y="193"/>
                  </a:cubicBezTo>
                  <a:cubicBezTo>
                    <a:pt x="65" y="140"/>
                    <a:pt x="52" y="49"/>
                    <a:pt x="87" y="36"/>
                  </a:cubicBezTo>
                  <a:cubicBezTo>
                    <a:pt x="121" y="23"/>
                    <a:pt x="166" y="1"/>
                    <a:pt x="166" y="1"/>
                  </a:cubicBezTo>
                  <a:cubicBezTo>
                    <a:pt x="195" y="13"/>
                    <a:pt x="237" y="0"/>
                    <a:pt x="237" y="0"/>
                  </a:cubicBezTo>
                  <a:cubicBezTo>
                    <a:pt x="237" y="0"/>
                    <a:pt x="287" y="16"/>
                    <a:pt x="325" y="38"/>
                  </a:cubicBezTo>
                  <a:cubicBezTo>
                    <a:pt x="362" y="60"/>
                    <a:pt x="339" y="93"/>
                    <a:pt x="334" y="168"/>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28">
              <a:extLst>
                <a:ext uri="{FF2B5EF4-FFF2-40B4-BE49-F238E27FC236}">
                  <a16:creationId xmlns:a16="http://schemas.microsoft.com/office/drawing/2014/main" id="{980618FE-8F7B-4087-BEFA-84D6B8201278}"/>
                </a:ext>
              </a:extLst>
            </p:cNvPr>
            <p:cNvSpPr>
              <a:spLocks/>
            </p:cNvSpPr>
            <p:nvPr/>
          </p:nvSpPr>
          <p:spPr bwMode="auto">
            <a:xfrm>
              <a:off x="4782" y="2108"/>
              <a:ext cx="494" cy="158"/>
            </a:xfrm>
            <a:custGeom>
              <a:avLst/>
              <a:gdLst>
                <a:gd name="T0" fmla="*/ 8 w 310"/>
                <a:gd name="T1" fmla="*/ 0 h 99"/>
                <a:gd name="T2" fmla="*/ 12 w 310"/>
                <a:gd name="T3" fmla="*/ 43 h 99"/>
                <a:gd name="T4" fmla="*/ 297 w 310"/>
                <a:gd name="T5" fmla="*/ 69 h 99"/>
                <a:gd name="T6" fmla="*/ 310 w 310"/>
                <a:gd name="T7" fmla="*/ 31 h 99"/>
                <a:gd name="T8" fmla="*/ 8 w 310"/>
                <a:gd name="T9" fmla="*/ 0 h 99"/>
              </a:gdLst>
              <a:ahLst/>
              <a:cxnLst>
                <a:cxn ang="0">
                  <a:pos x="T0" y="T1"/>
                </a:cxn>
                <a:cxn ang="0">
                  <a:pos x="T2" y="T3"/>
                </a:cxn>
                <a:cxn ang="0">
                  <a:pos x="T4" y="T5"/>
                </a:cxn>
                <a:cxn ang="0">
                  <a:pos x="T6" y="T7"/>
                </a:cxn>
                <a:cxn ang="0">
                  <a:pos x="T8" y="T9"/>
                </a:cxn>
              </a:cxnLst>
              <a:rect l="0" t="0" r="r" b="b"/>
              <a:pathLst>
                <a:path w="310" h="99">
                  <a:moveTo>
                    <a:pt x="8" y="0"/>
                  </a:moveTo>
                  <a:cubicBezTo>
                    <a:pt x="8" y="0"/>
                    <a:pt x="0" y="26"/>
                    <a:pt x="12" y="43"/>
                  </a:cubicBezTo>
                  <a:cubicBezTo>
                    <a:pt x="12" y="43"/>
                    <a:pt x="182" y="99"/>
                    <a:pt x="297" y="69"/>
                  </a:cubicBezTo>
                  <a:cubicBezTo>
                    <a:pt x="297" y="69"/>
                    <a:pt x="308" y="57"/>
                    <a:pt x="310" y="31"/>
                  </a:cubicBezTo>
                  <a:cubicBezTo>
                    <a:pt x="310" y="31"/>
                    <a:pt x="174" y="67"/>
                    <a:pt x="8" y="0"/>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29">
              <a:extLst>
                <a:ext uri="{FF2B5EF4-FFF2-40B4-BE49-F238E27FC236}">
                  <a16:creationId xmlns:a16="http://schemas.microsoft.com/office/drawing/2014/main" id="{6C76EA7B-BA7D-4AF4-9832-3BB99B693E50}"/>
                </a:ext>
              </a:extLst>
            </p:cNvPr>
            <p:cNvSpPr>
              <a:spLocks/>
            </p:cNvSpPr>
            <p:nvPr/>
          </p:nvSpPr>
          <p:spPr bwMode="auto">
            <a:xfrm>
              <a:off x="4999" y="1462"/>
              <a:ext cx="197" cy="51"/>
            </a:xfrm>
            <a:custGeom>
              <a:avLst/>
              <a:gdLst>
                <a:gd name="T0" fmla="*/ 43 w 124"/>
                <a:gd name="T1" fmla="*/ 32 h 32"/>
                <a:gd name="T2" fmla="*/ 1 w 124"/>
                <a:gd name="T3" fmla="*/ 3 h 32"/>
                <a:gd name="T4" fmla="*/ 2 w 124"/>
                <a:gd name="T5" fmla="*/ 1 h 32"/>
                <a:gd name="T6" fmla="*/ 4 w 124"/>
                <a:gd name="T7" fmla="*/ 2 h 32"/>
                <a:gd name="T8" fmla="*/ 46 w 124"/>
                <a:gd name="T9" fmla="*/ 27 h 32"/>
                <a:gd name="T10" fmla="*/ 121 w 124"/>
                <a:gd name="T11" fmla="*/ 3 h 32"/>
                <a:gd name="T12" fmla="*/ 123 w 124"/>
                <a:gd name="T13" fmla="*/ 4 h 32"/>
                <a:gd name="T14" fmla="*/ 123 w 124"/>
                <a:gd name="T15" fmla="*/ 6 h 32"/>
                <a:gd name="T16" fmla="*/ 46 w 124"/>
                <a:gd name="T17" fmla="*/ 32 h 32"/>
                <a:gd name="T18" fmla="*/ 43 w 124"/>
                <a:gd name="T19"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4" h="32">
                  <a:moveTo>
                    <a:pt x="43" y="32"/>
                  </a:moveTo>
                  <a:cubicBezTo>
                    <a:pt x="11" y="32"/>
                    <a:pt x="1" y="4"/>
                    <a:pt x="1" y="3"/>
                  </a:cubicBezTo>
                  <a:cubicBezTo>
                    <a:pt x="0" y="2"/>
                    <a:pt x="1" y="1"/>
                    <a:pt x="2" y="1"/>
                  </a:cubicBezTo>
                  <a:cubicBezTo>
                    <a:pt x="3" y="0"/>
                    <a:pt x="4" y="1"/>
                    <a:pt x="4" y="2"/>
                  </a:cubicBezTo>
                  <a:cubicBezTo>
                    <a:pt x="5" y="3"/>
                    <a:pt x="15" y="30"/>
                    <a:pt x="46" y="27"/>
                  </a:cubicBezTo>
                  <a:cubicBezTo>
                    <a:pt x="79" y="25"/>
                    <a:pt x="120" y="3"/>
                    <a:pt x="121" y="3"/>
                  </a:cubicBezTo>
                  <a:cubicBezTo>
                    <a:pt x="122" y="2"/>
                    <a:pt x="123" y="3"/>
                    <a:pt x="123" y="4"/>
                  </a:cubicBezTo>
                  <a:cubicBezTo>
                    <a:pt x="124" y="5"/>
                    <a:pt x="124" y="6"/>
                    <a:pt x="123" y="6"/>
                  </a:cubicBezTo>
                  <a:cubicBezTo>
                    <a:pt x="121" y="7"/>
                    <a:pt x="80" y="29"/>
                    <a:pt x="46" y="32"/>
                  </a:cubicBezTo>
                  <a:cubicBezTo>
                    <a:pt x="45" y="32"/>
                    <a:pt x="44" y="32"/>
                    <a:pt x="43" y="32"/>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30">
              <a:extLst>
                <a:ext uri="{FF2B5EF4-FFF2-40B4-BE49-F238E27FC236}">
                  <a16:creationId xmlns:a16="http://schemas.microsoft.com/office/drawing/2014/main" id="{E92ED26F-BECA-4C57-968B-870D92C50086}"/>
                </a:ext>
              </a:extLst>
            </p:cNvPr>
            <p:cNvSpPr>
              <a:spLocks/>
            </p:cNvSpPr>
            <p:nvPr/>
          </p:nvSpPr>
          <p:spPr bwMode="auto">
            <a:xfrm>
              <a:off x="4862" y="1897"/>
              <a:ext cx="317" cy="239"/>
            </a:xfrm>
            <a:custGeom>
              <a:avLst/>
              <a:gdLst>
                <a:gd name="T0" fmla="*/ 21 w 199"/>
                <a:gd name="T1" fmla="*/ 2 h 150"/>
                <a:gd name="T2" fmla="*/ 8 w 199"/>
                <a:gd name="T3" fmla="*/ 108 h 150"/>
                <a:gd name="T4" fmla="*/ 190 w 199"/>
                <a:gd name="T5" fmla="*/ 127 h 150"/>
                <a:gd name="T6" fmla="*/ 199 w 199"/>
                <a:gd name="T7" fmla="*/ 17 h 150"/>
                <a:gd name="T8" fmla="*/ 21 w 199"/>
                <a:gd name="T9" fmla="*/ 2 h 150"/>
              </a:gdLst>
              <a:ahLst/>
              <a:cxnLst>
                <a:cxn ang="0">
                  <a:pos x="T0" y="T1"/>
                </a:cxn>
                <a:cxn ang="0">
                  <a:pos x="T2" y="T3"/>
                </a:cxn>
                <a:cxn ang="0">
                  <a:pos x="T4" y="T5"/>
                </a:cxn>
                <a:cxn ang="0">
                  <a:pos x="T6" y="T7"/>
                </a:cxn>
                <a:cxn ang="0">
                  <a:pos x="T8" y="T9"/>
                </a:cxn>
              </a:cxnLst>
              <a:rect l="0" t="0" r="r" b="b"/>
              <a:pathLst>
                <a:path w="199" h="150">
                  <a:moveTo>
                    <a:pt x="21" y="2"/>
                  </a:moveTo>
                  <a:cubicBezTo>
                    <a:pt x="21" y="2"/>
                    <a:pt x="0" y="70"/>
                    <a:pt x="8" y="108"/>
                  </a:cubicBezTo>
                  <a:cubicBezTo>
                    <a:pt x="8" y="108"/>
                    <a:pt x="82" y="150"/>
                    <a:pt x="190" y="127"/>
                  </a:cubicBezTo>
                  <a:cubicBezTo>
                    <a:pt x="190" y="127"/>
                    <a:pt x="195" y="60"/>
                    <a:pt x="199" y="17"/>
                  </a:cubicBezTo>
                  <a:cubicBezTo>
                    <a:pt x="199" y="17"/>
                    <a:pt x="88" y="0"/>
                    <a:pt x="21" y="2"/>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31">
              <a:extLst>
                <a:ext uri="{FF2B5EF4-FFF2-40B4-BE49-F238E27FC236}">
                  <a16:creationId xmlns:a16="http://schemas.microsoft.com/office/drawing/2014/main" id="{737692B3-81A6-4AF3-B19E-5568190449DB}"/>
                </a:ext>
              </a:extLst>
            </p:cNvPr>
            <p:cNvSpPr>
              <a:spLocks/>
            </p:cNvSpPr>
            <p:nvPr/>
          </p:nvSpPr>
          <p:spPr bwMode="auto">
            <a:xfrm>
              <a:off x="5077" y="1405"/>
              <a:ext cx="65" cy="584"/>
            </a:xfrm>
            <a:custGeom>
              <a:avLst/>
              <a:gdLst>
                <a:gd name="T0" fmla="*/ 10 w 41"/>
                <a:gd name="T1" fmla="*/ 367 h 367"/>
                <a:gd name="T2" fmla="*/ 9 w 41"/>
                <a:gd name="T3" fmla="*/ 366 h 367"/>
                <a:gd name="T4" fmla="*/ 38 w 41"/>
                <a:gd name="T5" fmla="*/ 2 h 367"/>
                <a:gd name="T6" fmla="*/ 40 w 41"/>
                <a:gd name="T7" fmla="*/ 1 h 367"/>
                <a:gd name="T8" fmla="*/ 41 w 41"/>
                <a:gd name="T9" fmla="*/ 2 h 367"/>
                <a:gd name="T10" fmla="*/ 12 w 41"/>
                <a:gd name="T11" fmla="*/ 366 h 367"/>
                <a:gd name="T12" fmla="*/ 10 w 41"/>
                <a:gd name="T13" fmla="*/ 367 h 367"/>
              </a:gdLst>
              <a:ahLst/>
              <a:cxnLst>
                <a:cxn ang="0">
                  <a:pos x="T0" y="T1"/>
                </a:cxn>
                <a:cxn ang="0">
                  <a:pos x="T2" y="T3"/>
                </a:cxn>
                <a:cxn ang="0">
                  <a:pos x="T4" y="T5"/>
                </a:cxn>
                <a:cxn ang="0">
                  <a:pos x="T6" y="T7"/>
                </a:cxn>
                <a:cxn ang="0">
                  <a:pos x="T8" y="T9"/>
                </a:cxn>
                <a:cxn ang="0">
                  <a:pos x="T10" y="T11"/>
                </a:cxn>
                <a:cxn ang="0">
                  <a:pos x="T12" y="T13"/>
                </a:cxn>
              </a:cxnLst>
              <a:rect l="0" t="0" r="r" b="b"/>
              <a:pathLst>
                <a:path w="41" h="367">
                  <a:moveTo>
                    <a:pt x="10" y="367"/>
                  </a:moveTo>
                  <a:cubicBezTo>
                    <a:pt x="9" y="367"/>
                    <a:pt x="9" y="367"/>
                    <a:pt x="9" y="366"/>
                  </a:cubicBezTo>
                  <a:cubicBezTo>
                    <a:pt x="0" y="221"/>
                    <a:pt x="38" y="4"/>
                    <a:pt x="38" y="2"/>
                  </a:cubicBezTo>
                  <a:cubicBezTo>
                    <a:pt x="38" y="1"/>
                    <a:pt x="39" y="0"/>
                    <a:pt x="40" y="1"/>
                  </a:cubicBezTo>
                  <a:cubicBezTo>
                    <a:pt x="41" y="1"/>
                    <a:pt x="41" y="2"/>
                    <a:pt x="41" y="2"/>
                  </a:cubicBezTo>
                  <a:cubicBezTo>
                    <a:pt x="41" y="5"/>
                    <a:pt x="3" y="222"/>
                    <a:pt x="12" y="366"/>
                  </a:cubicBezTo>
                  <a:cubicBezTo>
                    <a:pt x="12" y="367"/>
                    <a:pt x="11" y="367"/>
                    <a:pt x="10" y="36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32">
              <a:extLst>
                <a:ext uri="{FF2B5EF4-FFF2-40B4-BE49-F238E27FC236}">
                  <a16:creationId xmlns:a16="http://schemas.microsoft.com/office/drawing/2014/main" id="{499C6C26-8626-483B-9DD6-48EBBC557188}"/>
                </a:ext>
              </a:extLst>
            </p:cNvPr>
            <p:cNvSpPr>
              <a:spLocks/>
            </p:cNvSpPr>
            <p:nvPr/>
          </p:nvSpPr>
          <p:spPr bwMode="auto">
            <a:xfrm>
              <a:off x="4937" y="1406"/>
              <a:ext cx="102" cy="570"/>
            </a:xfrm>
            <a:custGeom>
              <a:avLst/>
              <a:gdLst>
                <a:gd name="T0" fmla="*/ 1 w 64"/>
                <a:gd name="T1" fmla="*/ 358 h 358"/>
                <a:gd name="T2" fmla="*/ 1 w 64"/>
                <a:gd name="T3" fmla="*/ 358 h 358"/>
                <a:gd name="T4" fmla="*/ 0 w 64"/>
                <a:gd name="T5" fmla="*/ 356 h 358"/>
                <a:gd name="T6" fmla="*/ 60 w 64"/>
                <a:gd name="T7" fmla="*/ 1 h 358"/>
                <a:gd name="T8" fmla="*/ 62 w 64"/>
                <a:gd name="T9" fmla="*/ 0 h 358"/>
                <a:gd name="T10" fmla="*/ 63 w 64"/>
                <a:gd name="T11" fmla="*/ 2 h 358"/>
                <a:gd name="T12" fmla="*/ 3 w 64"/>
                <a:gd name="T13" fmla="*/ 356 h 358"/>
                <a:gd name="T14" fmla="*/ 1 w 64"/>
                <a:gd name="T15" fmla="*/ 358 h 3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 h="358">
                  <a:moveTo>
                    <a:pt x="1" y="358"/>
                  </a:moveTo>
                  <a:cubicBezTo>
                    <a:pt x="1" y="358"/>
                    <a:pt x="1" y="358"/>
                    <a:pt x="1" y="358"/>
                  </a:cubicBezTo>
                  <a:cubicBezTo>
                    <a:pt x="1" y="358"/>
                    <a:pt x="0" y="357"/>
                    <a:pt x="0" y="356"/>
                  </a:cubicBezTo>
                  <a:cubicBezTo>
                    <a:pt x="3" y="182"/>
                    <a:pt x="60" y="3"/>
                    <a:pt x="60" y="1"/>
                  </a:cubicBezTo>
                  <a:cubicBezTo>
                    <a:pt x="61" y="0"/>
                    <a:pt x="62" y="0"/>
                    <a:pt x="62" y="0"/>
                  </a:cubicBezTo>
                  <a:cubicBezTo>
                    <a:pt x="63" y="0"/>
                    <a:pt x="64" y="1"/>
                    <a:pt x="63" y="2"/>
                  </a:cubicBezTo>
                  <a:cubicBezTo>
                    <a:pt x="63" y="4"/>
                    <a:pt x="6" y="182"/>
                    <a:pt x="3" y="356"/>
                  </a:cubicBezTo>
                  <a:cubicBezTo>
                    <a:pt x="3" y="357"/>
                    <a:pt x="2" y="358"/>
                    <a:pt x="1" y="35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33">
              <a:extLst>
                <a:ext uri="{FF2B5EF4-FFF2-40B4-BE49-F238E27FC236}">
                  <a16:creationId xmlns:a16="http://schemas.microsoft.com/office/drawing/2014/main" id="{9009ED9C-0788-4DFF-B3A8-6C48ECFBCC77}"/>
                </a:ext>
              </a:extLst>
            </p:cNvPr>
            <p:cNvSpPr>
              <a:spLocks/>
            </p:cNvSpPr>
            <p:nvPr/>
          </p:nvSpPr>
          <p:spPr bwMode="auto">
            <a:xfrm>
              <a:off x="5164" y="1446"/>
              <a:ext cx="330" cy="675"/>
            </a:xfrm>
            <a:custGeom>
              <a:avLst/>
              <a:gdLst>
                <a:gd name="T0" fmla="*/ 0 w 207"/>
                <a:gd name="T1" fmla="*/ 410 h 424"/>
                <a:gd name="T2" fmla="*/ 148 w 207"/>
                <a:gd name="T3" fmla="*/ 387 h 424"/>
                <a:gd name="T4" fmla="*/ 202 w 207"/>
                <a:gd name="T5" fmla="*/ 265 h 424"/>
                <a:gd name="T6" fmla="*/ 201 w 207"/>
                <a:gd name="T7" fmla="*/ 262 h 424"/>
                <a:gd name="T8" fmla="*/ 93 w 207"/>
                <a:gd name="T9" fmla="*/ 8 h 424"/>
                <a:gd name="T10" fmla="*/ 77 w 207"/>
                <a:gd name="T11" fmla="*/ 232 h 424"/>
                <a:gd name="T12" fmla="*/ 6 w 207"/>
                <a:gd name="T13" fmla="*/ 331 h 424"/>
                <a:gd name="T14" fmla="*/ 0 w 207"/>
                <a:gd name="T15" fmla="*/ 410 h 4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7" h="424">
                  <a:moveTo>
                    <a:pt x="0" y="410"/>
                  </a:moveTo>
                  <a:cubicBezTo>
                    <a:pt x="0" y="410"/>
                    <a:pt x="88" y="424"/>
                    <a:pt x="148" y="387"/>
                  </a:cubicBezTo>
                  <a:cubicBezTo>
                    <a:pt x="182" y="366"/>
                    <a:pt x="207" y="329"/>
                    <a:pt x="202" y="265"/>
                  </a:cubicBezTo>
                  <a:cubicBezTo>
                    <a:pt x="202" y="264"/>
                    <a:pt x="202" y="263"/>
                    <a:pt x="201" y="262"/>
                  </a:cubicBezTo>
                  <a:cubicBezTo>
                    <a:pt x="185" y="86"/>
                    <a:pt x="93" y="8"/>
                    <a:pt x="93" y="8"/>
                  </a:cubicBezTo>
                  <a:cubicBezTo>
                    <a:pt x="59" y="0"/>
                    <a:pt x="22" y="9"/>
                    <a:pt x="77" y="232"/>
                  </a:cubicBezTo>
                  <a:cubicBezTo>
                    <a:pt x="93" y="322"/>
                    <a:pt x="6" y="331"/>
                    <a:pt x="6" y="331"/>
                  </a:cubicBezTo>
                  <a:lnTo>
                    <a:pt x="0" y="410"/>
                  </a:ln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34">
              <a:extLst>
                <a:ext uri="{FF2B5EF4-FFF2-40B4-BE49-F238E27FC236}">
                  <a16:creationId xmlns:a16="http://schemas.microsoft.com/office/drawing/2014/main" id="{2F20A6D0-5D4C-40F1-BABD-C24D6F11D3B1}"/>
                </a:ext>
              </a:extLst>
            </p:cNvPr>
            <p:cNvSpPr>
              <a:spLocks/>
            </p:cNvSpPr>
            <p:nvPr/>
          </p:nvSpPr>
          <p:spPr bwMode="auto">
            <a:xfrm>
              <a:off x="5225" y="1575"/>
              <a:ext cx="70" cy="274"/>
            </a:xfrm>
            <a:custGeom>
              <a:avLst/>
              <a:gdLst>
                <a:gd name="T0" fmla="*/ 41 w 44"/>
                <a:gd name="T1" fmla="*/ 172 h 172"/>
                <a:gd name="T2" fmla="*/ 42 w 44"/>
                <a:gd name="T3" fmla="*/ 171 h 172"/>
                <a:gd name="T4" fmla="*/ 44 w 44"/>
                <a:gd name="T5" fmla="*/ 168 h 172"/>
                <a:gd name="T6" fmla="*/ 6 w 44"/>
                <a:gd name="T7" fmla="*/ 2 h 172"/>
                <a:gd name="T8" fmla="*/ 3 w 44"/>
                <a:gd name="T9" fmla="*/ 0 h 172"/>
                <a:gd name="T10" fmla="*/ 3 w 44"/>
                <a:gd name="T11" fmla="*/ 0 h 172"/>
                <a:gd name="T12" fmla="*/ 0 w 44"/>
                <a:gd name="T13" fmla="*/ 2 h 172"/>
                <a:gd name="T14" fmla="*/ 38 w 44"/>
                <a:gd name="T15" fmla="*/ 170 h 172"/>
                <a:gd name="T16" fmla="*/ 41 w 44"/>
                <a:gd name="T17"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172">
                  <a:moveTo>
                    <a:pt x="41" y="172"/>
                  </a:moveTo>
                  <a:cubicBezTo>
                    <a:pt x="42" y="171"/>
                    <a:pt x="42" y="171"/>
                    <a:pt x="42" y="171"/>
                  </a:cubicBezTo>
                  <a:cubicBezTo>
                    <a:pt x="43" y="171"/>
                    <a:pt x="44" y="169"/>
                    <a:pt x="44" y="168"/>
                  </a:cubicBezTo>
                  <a:cubicBezTo>
                    <a:pt x="43" y="167"/>
                    <a:pt x="7" y="59"/>
                    <a:pt x="6" y="2"/>
                  </a:cubicBezTo>
                  <a:cubicBezTo>
                    <a:pt x="6" y="1"/>
                    <a:pt x="4" y="0"/>
                    <a:pt x="3" y="0"/>
                  </a:cubicBezTo>
                  <a:cubicBezTo>
                    <a:pt x="3" y="0"/>
                    <a:pt x="3" y="0"/>
                    <a:pt x="3" y="0"/>
                  </a:cubicBezTo>
                  <a:cubicBezTo>
                    <a:pt x="1" y="0"/>
                    <a:pt x="0" y="1"/>
                    <a:pt x="0" y="2"/>
                  </a:cubicBezTo>
                  <a:cubicBezTo>
                    <a:pt x="1" y="60"/>
                    <a:pt x="38" y="169"/>
                    <a:pt x="38" y="170"/>
                  </a:cubicBezTo>
                  <a:cubicBezTo>
                    <a:pt x="39" y="171"/>
                    <a:pt x="40" y="172"/>
                    <a:pt x="41" y="172"/>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35">
              <a:extLst>
                <a:ext uri="{FF2B5EF4-FFF2-40B4-BE49-F238E27FC236}">
                  <a16:creationId xmlns:a16="http://schemas.microsoft.com/office/drawing/2014/main" id="{0900BD95-DC89-44D6-BE43-1AA0B0957A20}"/>
                </a:ext>
              </a:extLst>
            </p:cNvPr>
            <p:cNvSpPr>
              <a:spLocks/>
            </p:cNvSpPr>
            <p:nvPr/>
          </p:nvSpPr>
          <p:spPr bwMode="auto">
            <a:xfrm>
              <a:off x="5206" y="1601"/>
              <a:ext cx="36" cy="51"/>
            </a:xfrm>
            <a:custGeom>
              <a:avLst/>
              <a:gdLst>
                <a:gd name="T0" fmla="*/ 20 w 23"/>
                <a:gd name="T1" fmla="*/ 32 h 32"/>
                <a:gd name="T2" fmla="*/ 21 w 23"/>
                <a:gd name="T3" fmla="*/ 31 h 32"/>
                <a:gd name="T4" fmla="*/ 22 w 23"/>
                <a:gd name="T5" fmla="*/ 27 h 32"/>
                <a:gd name="T6" fmla="*/ 6 w 23"/>
                <a:gd name="T7" fmla="*/ 2 h 32"/>
                <a:gd name="T8" fmla="*/ 2 w 23"/>
                <a:gd name="T9" fmla="*/ 1 h 32"/>
                <a:gd name="T10" fmla="*/ 1 w 23"/>
                <a:gd name="T11" fmla="*/ 4 h 32"/>
                <a:gd name="T12" fmla="*/ 17 w 23"/>
                <a:gd name="T13" fmla="*/ 30 h 32"/>
                <a:gd name="T14" fmla="*/ 20 w 23"/>
                <a:gd name="T15" fmla="*/ 32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32">
                  <a:moveTo>
                    <a:pt x="20" y="32"/>
                  </a:moveTo>
                  <a:cubicBezTo>
                    <a:pt x="20" y="32"/>
                    <a:pt x="21" y="32"/>
                    <a:pt x="21" y="31"/>
                  </a:cubicBezTo>
                  <a:cubicBezTo>
                    <a:pt x="23" y="30"/>
                    <a:pt x="23" y="29"/>
                    <a:pt x="22" y="27"/>
                  </a:cubicBezTo>
                  <a:cubicBezTo>
                    <a:pt x="6" y="2"/>
                    <a:pt x="6" y="2"/>
                    <a:pt x="6" y="2"/>
                  </a:cubicBezTo>
                  <a:cubicBezTo>
                    <a:pt x="5" y="0"/>
                    <a:pt x="3" y="0"/>
                    <a:pt x="2" y="1"/>
                  </a:cubicBezTo>
                  <a:cubicBezTo>
                    <a:pt x="1" y="1"/>
                    <a:pt x="0" y="3"/>
                    <a:pt x="1" y="4"/>
                  </a:cubicBezTo>
                  <a:cubicBezTo>
                    <a:pt x="17" y="30"/>
                    <a:pt x="17" y="30"/>
                    <a:pt x="17" y="30"/>
                  </a:cubicBezTo>
                  <a:cubicBezTo>
                    <a:pt x="18" y="31"/>
                    <a:pt x="19" y="32"/>
                    <a:pt x="20" y="32"/>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36">
              <a:extLst>
                <a:ext uri="{FF2B5EF4-FFF2-40B4-BE49-F238E27FC236}">
                  <a16:creationId xmlns:a16="http://schemas.microsoft.com/office/drawing/2014/main" id="{617F5696-21E8-4B9D-9104-F5C473D9FCF0}"/>
                </a:ext>
              </a:extLst>
            </p:cNvPr>
            <p:cNvSpPr>
              <a:spLocks/>
            </p:cNvSpPr>
            <p:nvPr/>
          </p:nvSpPr>
          <p:spPr bwMode="auto">
            <a:xfrm>
              <a:off x="5188" y="1952"/>
              <a:ext cx="26" cy="155"/>
            </a:xfrm>
            <a:custGeom>
              <a:avLst/>
              <a:gdLst>
                <a:gd name="T0" fmla="*/ 3 w 16"/>
                <a:gd name="T1" fmla="*/ 97 h 97"/>
                <a:gd name="T2" fmla="*/ 6 w 16"/>
                <a:gd name="T3" fmla="*/ 96 h 97"/>
                <a:gd name="T4" fmla="*/ 12 w 16"/>
                <a:gd name="T5" fmla="*/ 2 h 97"/>
                <a:gd name="T6" fmla="*/ 10 w 16"/>
                <a:gd name="T7" fmla="*/ 0 h 97"/>
                <a:gd name="T8" fmla="*/ 7 w 16"/>
                <a:gd name="T9" fmla="*/ 3 h 97"/>
                <a:gd name="T10" fmla="*/ 1 w 16"/>
                <a:gd name="T11" fmla="*/ 94 h 97"/>
                <a:gd name="T12" fmla="*/ 2 w 16"/>
                <a:gd name="T13" fmla="*/ 97 h 97"/>
                <a:gd name="T14" fmla="*/ 3 w 16"/>
                <a:gd name="T15" fmla="*/ 97 h 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97">
                  <a:moveTo>
                    <a:pt x="3" y="97"/>
                  </a:moveTo>
                  <a:cubicBezTo>
                    <a:pt x="5" y="97"/>
                    <a:pt x="6" y="97"/>
                    <a:pt x="6" y="96"/>
                  </a:cubicBezTo>
                  <a:cubicBezTo>
                    <a:pt x="16" y="72"/>
                    <a:pt x="13" y="5"/>
                    <a:pt x="12" y="2"/>
                  </a:cubicBezTo>
                  <a:cubicBezTo>
                    <a:pt x="12" y="1"/>
                    <a:pt x="11" y="0"/>
                    <a:pt x="10" y="0"/>
                  </a:cubicBezTo>
                  <a:cubicBezTo>
                    <a:pt x="8" y="0"/>
                    <a:pt x="7" y="1"/>
                    <a:pt x="7" y="3"/>
                  </a:cubicBezTo>
                  <a:cubicBezTo>
                    <a:pt x="7" y="3"/>
                    <a:pt x="10" y="71"/>
                    <a:pt x="1" y="94"/>
                  </a:cubicBezTo>
                  <a:cubicBezTo>
                    <a:pt x="0" y="95"/>
                    <a:pt x="1" y="97"/>
                    <a:pt x="2" y="97"/>
                  </a:cubicBezTo>
                  <a:cubicBezTo>
                    <a:pt x="3" y="97"/>
                    <a:pt x="3" y="97"/>
                    <a:pt x="3" y="97"/>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37">
              <a:extLst>
                <a:ext uri="{FF2B5EF4-FFF2-40B4-BE49-F238E27FC236}">
                  <a16:creationId xmlns:a16="http://schemas.microsoft.com/office/drawing/2014/main" id="{7B78F2F0-2AD6-4405-A45E-67FFE02430A3}"/>
                </a:ext>
              </a:extLst>
            </p:cNvPr>
            <p:cNvSpPr>
              <a:spLocks/>
            </p:cNvSpPr>
            <p:nvPr/>
          </p:nvSpPr>
          <p:spPr bwMode="auto">
            <a:xfrm>
              <a:off x="5160" y="2093"/>
              <a:ext cx="148" cy="20"/>
            </a:xfrm>
            <a:custGeom>
              <a:avLst/>
              <a:gdLst>
                <a:gd name="T0" fmla="*/ 47 w 93"/>
                <a:gd name="T1" fmla="*/ 12 h 13"/>
                <a:gd name="T2" fmla="*/ 91 w 93"/>
                <a:gd name="T3" fmla="*/ 5 h 13"/>
                <a:gd name="T4" fmla="*/ 93 w 93"/>
                <a:gd name="T5" fmla="*/ 2 h 13"/>
                <a:gd name="T6" fmla="*/ 89 w 93"/>
                <a:gd name="T7" fmla="*/ 0 h 13"/>
                <a:gd name="T8" fmla="*/ 4 w 93"/>
                <a:gd name="T9" fmla="*/ 1 h 13"/>
                <a:gd name="T10" fmla="*/ 0 w 93"/>
                <a:gd name="T11" fmla="*/ 3 h 13"/>
                <a:gd name="T12" fmla="*/ 2 w 93"/>
                <a:gd name="T13" fmla="*/ 6 h 13"/>
                <a:gd name="T14" fmla="*/ 47 w 93"/>
                <a:gd name="T15" fmla="*/ 12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 h="13">
                  <a:moveTo>
                    <a:pt x="47" y="12"/>
                  </a:moveTo>
                  <a:cubicBezTo>
                    <a:pt x="60" y="12"/>
                    <a:pt x="75" y="10"/>
                    <a:pt x="91" y="5"/>
                  </a:cubicBezTo>
                  <a:cubicBezTo>
                    <a:pt x="92" y="5"/>
                    <a:pt x="93" y="3"/>
                    <a:pt x="93" y="2"/>
                  </a:cubicBezTo>
                  <a:cubicBezTo>
                    <a:pt x="92" y="0"/>
                    <a:pt x="91" y="0"/>
                    <a:pt x="89" y="0"/>
                  </a:cubicBezTo>
                  <a:cubicBezTo>
                    <a:pt x="45" y="13"/>
                    <a:pt x="4" y="1"/>
                    <a:pt x="4" y="1"/>
                  </a:cubicBezTo>
                  <a:cubicBezTo>
                    <a:pt x="2" y="1"/>
                    <a:pt x="1" y="2"/>
                    <a:pt x="0" y="3"/>
                  </a:cubicBezTo>
                  <a:cubicBezTo>
                    <a:pt x="0" y="5"/>
                    <a:pt x="1" y="6"/>
                    <a:pt x="2" y="6"/>
                  </a:cubicBezTo>
                  <a:cubicBezTo>
                    <a:pt x="3" y="7"/>
                    <a:pt x="22" y="12"/>
                    <a:pt x="47" y="12"/>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38">
              <a:extLst>
                <a:ext uri="{FF2B5EF4-FFF2-40B4-BE49-F238E27FC236}">
                  <a16:creationId xmlns:a16="http://schemas.microsoft.com/office/drawing/2014/main" id="{C6E90E69-8A3E-4F78-A472-418553AE6C2A}"/>
                </a:ext>
              </a:extLst>
            </p:cNvPr>
            <p:cNvSpPr>
              <a:spLocks/>
            </p:cNvSpPr>
            <p:nvPr/>
          </p:nvSpPr>
          <p:spPr bwMode="auto">
            <a:xfrm>
              <a:off x="5168" y="1909"/>
              <a:ext cx="109" cy="61"/>
            </a:xfrm>
            <a:custGeom>
              <a:avLst/>
              <a:gdLst>
                <a:gd name="T0" fmla="*/ 22 w 69"/>
                <a:gd name="T1" fmla="*/ 32 h 38"/>
                <a:gd name="T2" fmla="*/ 25 w 69"/>
                <a:gd name="T3" fmla="*/ 32 h 38"/>
                <a:gd name="T4" fmla="*/ 68 w 69"/>
                <a:gd name="T5" fmla="*/ 5 h 38"/>
                <a:gd name="T6" fmla="*/ 68 w 69"/>
                <a:gd name="T7" fmla="*/ 1 h 38"/>
                <a:gd name="T8" fmla="*/ 64 w 69"/>
                <a:gd name="T9" fmla="*/ 2 h 38"/>
                <a:gd name="T10" fmla="*/ 5 w 69"/>
                <a:gd name="T11" fmla="*/ 24 h 38"/>
                <a:gd name="T12" fmla="*/ 1 w 69"/>
                <a:gd name="T13" fmla="*/ 25 h 38"/>
                <a:gd name="T14" fmla="*/ 2 w 69"/>
                <a:gd name="T15" fmla="*/ 29 h 38"/>
                <a:gd name="T16" fmla="*/ 22 w 69"/>
                <a:gd name="T17" fmla="*/ 3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38">
                  <a:moveTo>
                    <a:pt x="22" y="32"/>
                  </a:moveTo>
                  <a:cubicBezTo>
                    <a:pt x="23" y="32"/>
                    <a:pt x="24" y="32"/>
                    <a:pt x="25" y="32"/>
                  </a:cubicBezTo>
                  <a:cubicBezTo>
                    <a:pt x="37" y="31"/>
                    <a:pt x="54" y="26"/>
                    <a:pt x="68" y="5"/>
                  </a:cubicBezTo>
                  <a:cubicBezTo>
                    <a:pt x="69" y="4"/>
                    <a:pt x="69" y="2"/>
                    <a:pt x="68" y="1"/>
                  </a:cubicBezTo>
                  <a:cubicBezTo>
                    <a:pt x="66" y="0"/>
                    <a:pt x="65" y="1"/>
                    <a:pt x="64" y="2"/>
                  </a:cubicBezTo>
                  <a:cubicBezTo>
                    <a:pt x="39" y="38"/>
                    <a:pt x="6" y="24"/>
                    <a:pt x="5" y="24"/>
                  </a:cubicBezTo>
                  <a:cubicBezTo>
                    <a:pt x="3" y="23"/>
                    <a:pt x="2" y="24"/>
                    <a:pt x="1" y="25"/>
                  </a:cubicBezTo>
                  <a:cubicBezTo>
                    <a:pt x="0" y="27"/>
                    <a:pt x="1" y="28"/>
                    <a:pt x="2" y="29"/>
                  </a:cubicBezTo>
                  <a:cubicBezTo>
                    <a:pt x="3" y="29"/>
                    <a:pt x="11" y="32"/>
                    <a:pt x="22" y="32"/>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39">
              <a:extLst>
                <a:ext uri="{FF2B5EF4-FFF2-40B4-BE49-F238E27FC236}">
                  <a16:creationId xmlns:a16="http://schemas.microsoft.com/office/drawing/2014/main" id="{26912D7C-A1A5-4E9E-ADBD-C8E16A3B127A}"/>
                </a:ext>
              </a:extLst>
            </p:cNvPr>
            <p:cNvSpPr>
              <a:spLocks/>
            </p:cNvSpPr>
            <p:nvPr/>
          </p:nvSpPr>
          <p:spPr bwMode="auto">
            <a:xfrm>
              <a:off x="5387" y="1868"/>
              <a:ext cx="107" cy="194"/>
            </a:xfrm>
            <a:custGeom>
              <a:avLst/>
              <a:gdLst>
                <a:gd name="T0" fmla="*/ 8 w 67"/>
                <a:gd name="T1" fmla="*/ 122 h 122"/>
                <a:gd name="T2" fmla="*/ 62 w 67"/>
                <a:gd name="T3" fmla="*/ 0 h 122"/>
                <a:gd name="T4" fmla="*/ 8 w 67"/>
                <a:gd name="T5" fmla="*/ 122 h 122"/>
              </a:gdLst>
              <a:ahLst/>
              <a:cxnLst>
                <a:cxn ang="0">
                  <a:pos x="T0" y="T1"/>
                </a:cxn>
                <a:cxn ang="0">
                  <a:pos x="T2" y="T3"/>
                </a:cxn>
                <a:cxn ang="0">
                  <a:pos x="T4" y="T5"/>
                </a:cxn>
              </a:cxnLst>
              <a:rect l="0" t="0" r="r" b="b"/>
              <a:pathLst>
                <a:path w="67" h="122">
                  <a:moveTo>
                    <a:pt x="8" y="122"/>
                  </a:moveTo>
                  <a:cubicBezTo>
                    <a:pt x="42" y="101"/>
                    <a:pt x="67" y="64"/>
                    <a:pt x="62" y="0"/>
                  </a:cubicBezTo>
                  <a:cubicBezTo>
                    <a:pt x="38" y="27"/>
                    <a:pt x="0" y="78"/>
                    <a:pt x="8" y="122"/>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40">
              <a:extLst>
                <a:ext uri="{FF2B5EF4-FFF2-40B4-BE49-F238E27FC236}">
                  <a16:creationId xmlns:a16="http://schemas.microsoft.com/office/drawing/2014/main" id="{3B2288FD-C15B-442F-B6DF-7CC91EEA2516}"/>
                </a:ext>
              </a:extLst>
            </p:cNvPr>
            <p:cNvSpPr>
              <a:spLocks/>
            </p:cNvSpPr>
            <p:nvPr/>
          </p:nvSpPr>
          <p:spPr bwMode="auto">
            <a:xfrm>
              <a:off x="4660" y="1449"/>
              <a:ext cx="270" cy="605"/>
            </a:xfrm>
            <a:custGeom>
              <a:avLst/>
              <a:gdLst>
                <a:gd name="T0" fmla="*/ 31 w 170"/>
                <a:gd name="T1" fmla="*/ 327 h 380"/>
                <a:gd name="T2" fmla="*/ 134 w 170"/>
                <a:gd name="T3" fmla="*/ 380 h 380"/>
                <a:gd name="T4" fmla="*/ 143 w 170"/>
                <a:gd name="T5" fmla="*/ 303 h 380"/>
                <a:gd name="T6" fmla="*/ 120 w 170"/>
                <a:gd name="T7" fmla="*/ 208 h 380"/>
                <a:gd name="T8" fmla="*/ 150 w 170"/>
                <a:gd name="T9" fmla="*/ 3 h 380"/>
                <a:gd name="T10" fmla="*/ 9 w 170"/>
                <a:gd name="T11" fmla="*/ 236 h 380"/>
                <a:gd name="T12" fmla="*/ 6 w 170"/>
                <a:gd name="T13" fmla="*/ 252 h 380"/>
                <a:gd name="T14" fmla="*/ 31 w 170"/>
                <a:gd name="T15" fmla="*/ 327 h 3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0" h="380">
                  <a:moveTo>
                    <a:pt x="31" y="327"/>
                  </a:moveTo>
                  <a:cubicBezTo>
                    <a:pt x="70" y="367"/>
                    <a:pt x="134" y="380"/>
                    <a:pt x="134" y="380"/>
                  </a:cubicBezTo>
                  <a:cubicBezTo>
                    <a:pt x="132" y="349"/>
                    <a:pt x="137" y="325"/>
                    <a:pt x="143" y="303"/>
                  </a:cubicBezTo>
                  <a:cubicBezTo>
                    <a:pt x="143" y="303"/>
                    <a:pt x="106" y="296"/>
                    <a:pt x="120" y="208"/>
                  </a:cubicBezTo>
                  <a:cubicBezTo>
                    <a:pt x="170" y="61"/>
                    <a:pt x="163" y="0"/>
                    <a:pt x="150" y="3"/>
                  </a:cubicBezTo>
                  <a:cubicBezTo>
                    <a:pt x="150" y="3"/>
                    <a:pt x="43" y="67"/>
                    <a:pt x="9" y="236"/>
                  </a:cubicBezTo>
                  <a:cubicBezTo>
                    <a:pt x="8" y="241"/>
                    <a:pt x="7" y="247"/>
                    <a:pt x="6" y="252"/>
                  </a:cubicBezTo>
                  <a:cubicBezTo>
                    <a:pt x="0" y="284"/>
                    <a:pt x="12" y="308"/>
                    <a:pt x="31" y="327"/>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41">
              <a:extLst>
                <a:ext uri="{FF2B5EF4-FFF2-40B4-BE49-F238E27FC236}">
                  <a16:creationId xmlns:a16="http://schemas.microsoft.com/office/drawing/2014/main" id="{AAE5B493-AE78-4D2A-BE2D-0E111ACCABB3}"/>
                </a:ext>
              </a:extLst>
            </p:cNvPr>
            <p:cNvSpPr>
              <a:spLocks/>
            </p:cNvSpPr>
            <p:nvPr/>
          </p:nvSpPr>
          <p:spPr bwMode="auto">
            <a:xfrm>
              <a:off x="4660" y="1825"/>
              <a:ext cx="57" cy="145"/>
            </a:xfrm>
            <a:custGeom>
              <a:avLst/>
              <a:gdLst>
                <a:gd name="T0" fmla="*/ 31 w 36"/>
                <a:gd name="T1" fmla="*/ 91 h 91"/>
                <a:gd name="T2" fmla="*/ 9 w 36"/>
                <a:gd name="T3" fmla="*/ 0 h 91"/>
                <a:gd name="T4" fmla="*/ 6 w 36"/>
                <a:gd name="T5" fmla="*/ 16 h 91"/>
                <a:gd name="T6" fmla="*/ 31 w 36"/>
                <a:gd name="T7" fmla="*/ 91 h 91"/>
              </a:gdLst>
              <a:ahLst/>
              <a:cxnLst>
                <a:cxn ang="0">
                  <a:pos x="T0" y="T1"/>
                </a:cxn>
                <a:cxn ang="0">
                  <a:pos x="T2" y="T3"/>
                </a:cxn>
                <a:cxn ang="0">
                  <a:pos x="T4" y="T5"/>
                </a:cxn>
                <a:cxn ang="0">
                  <a:pos x="T6" y="T7"/>
                </a:cxn>
              </a:cxnLst>
              <a:rect l="0" t="0" r="r" b="b"/>
              <a:pathLst>
                <a:path w="36" h="91">
                  <a:moveTo>
                    <a:pt x="31" y="91"/>
                  </a:moveTo>
                  <a:cubicBezTo>
                    <a:pt x="36" y="57"/>
                    <a:pt x="18" y="17"/>
                    <a:pt x="9" y="0"/>
                  </a:cubicBezTo>
                  <a:cubicBezTo>
                    <a:pt x="8" y="5"/>
                    <a:pt x="7" y="11"/>
                    <a:pt x="6" y="16"/>
                  </a:cubicBezTo>
                  <a:cubicBezTo>
                    <a:pt x="0" y="48"/>
                    <a:pt x="12" y="72"/>
                    <a:pt x="31" y="91"/>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42">
              <a:extLst>
                <a:ext uri="{FF2B5EF4-FFF2-40B4-BE49-F238E27FC236}">
                  <a16:creationId xmlns:a16="http://schemas.microsoft.com/office/drawing/2014/main" id="{D023F978-6B65-4326-88B9-2FC877946594}"/>
                </a:ext>
              </a:extLst>
            </p:cNvPr>
            <p:cNvSpPr>
              <a:spLocks/>
            </p:cNvSpPr>
            <p:nvPr/>
          </p:nvSpPr>
          <p:spPr bwMode="auto">
            <a:xfrm>
              <a:off x="4821" y="1588"/>
              <a:ext cx="68" cy="272"/>
            </a:xfrm>
            <a:custGeom>
              <a:avLst/>
              <a:gdLst>
                <a:gd name="T0" fmla="*/ 2 w 43"/>
                <a:gd name="T1" fmla="*/ 171 h 171"/>
                <a:gd name="T2" fmla="*/ 5 w 43"/>
                <a:gd name="T3" fmla="*/ 168 h 171"/>
                <a:gd name="T4" fmla="*/ 42 w 43"/>
                <a:gd name="T5" fmla="*/ 4 h 171"/>
                <a:gd name="T6" fmla="*/ 40 w 43"/>
                <a:gd name="T7" fmla="*/ 0 h 171"/>
                <a:gd name="T8" fmla="*/ 37 w 43"/>
                <a:gd name="T9" fmla="*/ 2 h 171"/>
                <a:gd name="T10" fmla="*/ 0 w 43"/>
                <a:gd name="T11" fmla="*/ 168 h 171"/>
                <a:gd name="T12" fmla="*/ 2 w 43"/>
                <a:gd name="T13" fmla="*/ 171 h 171"/>
              </a:gdLst>
              <a:ahLst/>
              <a:cxnLst>
                <a:cxn ang="0">
                  <a:pos x="T0" y="T1"/>
                </a:cxn>
                <a:cxn ang="0">
                  <a:pos x="T2" y="T3"/>
                </a:cxn>
                <a:cxn ang="0">
                  <a:pos x="T4" y="T5"/>
                </a:cxn>
                <a:cxn ang="0">
                  <a:pos x="T6" y="T7"/>
                </a:cxn>
                <a:cxn ang="0">
                  <a:pos x="T8" y="T9"/>
                </a:cxn>
                <a:cxn ang="0">
                  <a:pos x="T10" y="T11"/>
                </a:cxn>
                <a:cxn ang="0">
                  <a:pos x="T12" y="T13"/>
                </a:cxn>
              </a:cxnLst>
              <a:rect l="0" t="0" r="r" b="b"/>
              <a:pathLst>
                <a:path w="43" h="171">
                  <a:moveTo>
                    <a:pt x="2" y="171"/>
                  </a:moveTo>
                  <a:cubicBezTo>
                    <a:pt x="4" y="171"/>
                    <a:pt x="5" y="170"/>
                    <a:pt x="5" y="168"/>
                  </a:cubicBezTo>
                  <a:cubicBezTo>
                    <a:pt x="10" y="99"/>
                    <a:pt x="42" y="5"/>
                    <a:pt x="42" y="4"/>
                  </a:cubicBezTo>
                  <a:cubicBezTo>
                    <a:pt x="43" y="2"/>
                    <a:pt x="42" y="1"/>
                    <a:pt x="40" y="0"/>
                  </a:cubicBezTo>
                  <a:cubicBezTo>
                    <a:pt x="39" y="0"/>
                    <a:pt x="37" y="1"/>
                    <a:pt x="37" y="2"/>
                  </a:cubicBezTo>
                  <a:cubicBezTo>
                    <a:pt x="37" y="3"/>
                    <a:pt x="5" y="98"/>
                    <a:pt x="0" y="168"/>
                  </a:cubicBezTo>
                  <a:cubicBezTo>
                    <a:pt x="0" y="170"/>
                    <a:pt x="1" y="171"/>
                    <a:pt x="2" y="171"/>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43">
              <a:extLst>
                <a:ext uri="{FF2B5EF4-FFF2-40B4-BE49-F238E27FC236}">
                  <a16:creationId xmlns:a16="http://schemas.microsoft.com/office/drawing/2014/main" id="{64755BF6-3F70-47DE-9BEB-4A900F155876}"/>
                </a:ext>
              </a:extLst>
            </p:cNvPr>
            <p:cNvSpPr>
              <a:spLocks/>
            </p:cNvSpPr>
            <p:nvPr/>
          </p:nvSpPr>
          <p:spPr bwMode="auto">
            <a:xfrm>
              <a:off x="4862" y="1604"/>
              <a:ext cx="38" cy="48"/>
            </a:xfrm>
            <a:custGeom>
              <a:avLst/>
              <a:gdLst>
                <a:gd name="T0" fmla="*/ 3 w 24"/>
                <a:gd name="T1" fmla="*/ 30 h 30"/>
                <a:gd name="T2" fmla="*/ 5 w 24"/>
                <a:gd name="T3" fmla="*/ 29 h 30"/>
                <a:gd name="T4" fmla="*/ 23 w 24"/>
                <a:gd name="T5" fmla="*/ 5 h 30"/>
                <a:gd name="T6" fmla="*/ 22 w 24"/>
                <a:gd name="T7" fmla="*/ 1 h 30"/>
                <a:gd name="T8" fmla="*/ 19 w 24"/>
                <a:gd name="T9" fmla="*/ 2 h 30"/>
                <a:gd name="T10" fmla="*/ 1 w 24"/>
                <a:gd name="T11" fmla="*/ 26 h 30"/>
                <a:gd name="T12" fmla="*/ 1 w 24"/>
                <a:gd name="T13" fmla="*/ 30 h 30"/>
                <a:gd name="T14" fmla="*/ 3 w 24"/>
                <a:gd name="T15" fmla="*/ 30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30">
                  <a:moveTo>
                    <a:pt x="3" y="30"/>
                  </a:moveTo>
                  <a:cubicBezTo>
                    <a:pt x="4" y="30"/>
                    <a:pt x="5" y="30"/>
                    <a:pt x="5" y="29"/>
                  </a:cubicBezTo>
                  <a:cubicBezTo>
                    <a:pt x="23" y="5"/>
                    <a:pt x="23" y="5"/>
                    <a:pt x="23" y="5"/>
                  </a:cubicBezTo>
                  <a:cubicBezTo>
                    <a:pt x="24" y="4"/>
                    <a:pt x="24" y="2"/>
                    <a:pt x="22" y="1"/>
                  </a:cubicBezTo>
                  <a:cubicBezTo>
                    <a:pt x="21" y="0"/>
                    <a:pt x="19" y="1"/>
                    <a:pt x="19" y="2"/>
                  </a:cubicBezTo>
                  <a:cubicBezTo>
                    <a:pt x="1" y="26"/>
                    <a:pt x="1" y="26"/>
                    <a:pt x="1" y="26"/>
                  </a:cubicBezTo>
                  <a:cubicBezTo>
                    <a:pt x="0" y="27"/>
                    <a:pt x="0" y="29"/>
                    <a:pt x="1" y="30"/>
                  </a:cubicBezTo>
                  <a:cubicBezTo>
                    <a:pt x="2" y="30"/>
                    <a:pt x="2" y="30"/>
                    <a:pt x="3" y="30"/>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44">
              <a:extLst>
                <a:ext uri="{FF2B5EF4-FFF2-40B4-BE49-F238E27FC236}">
                  <a16:creationId xmlns:a16="http://schemas.microsoft.com/office/drawing/2014/main" id="{C6542853-86D6-4F56-8EA8-937BFD8CFFAA}"/>
                </a:ext>
              </a:extLst>
            </p:cNvPr>
            <p:cNvSpPr>
              <a:spLocks/>
            </p:cNvSpPr>
            <p:nvPr/>
          </p:nvSpPr>
          <p:spPr bwMode="auto">
            <a:xfrm>
              <a:off x="4771" y="2018"/>
              <a:ext cx="112" cy="43"/>
            </a:xfrm>
            <a:custGeom>
              <a:avLst/>
              <a:gdLst>
                <a:gd name="T0" fmla="*/ 67 w 70"/>
                <a:gd name="T1" fmla="*/ 27 h 27"/>
                <a:gd name="T2" fmla="*/ 69 w 70"/>
                <a:gd name="T3" fmla="*/ 25 h 27"/>
                <a:gd name="T4" fmla="*/ 67 w 70"/>
                <a:gd name="T5" fmla="*/ 21 h 27"/>
                <a:gd name="T6" fmla="*/ 4 w 70"/>
                <a:gd name="T7" fmla="*/ 1 h 27"/>
                <a:gd name="T8" fmla="*/ 1 w 70"/>
                <a:gd name="T9" fmla="*/ 2 h 27"/>
                <a:gd name="T10" fmla="*/ 2 w 70"/>
                <a:gd name="T11" fmla="*/ 6 h 27"/>
                <a:gd name="T12" fmla="*/ 66 w 70"/>
                <a:gd name="T13" fmla="*/ 27 h 27"/>
                <a:gd name="T14" fmla="*/ 67 w 70"/>
                <a:gd name="T15" fmla="*/ 27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 h="27">
                  <a:moveTo>
                    <a:pt x="67" y="27"/>
                  </a:moveTo>
                  <a:cubicBezTo>
                    <a:pt x="68" y="27"/>
                    <a:pt x="69" y="26"/>
                    <a:pt x="69" y="25"/>
                  </a:cubicBezTo>
                  <a:cubicBezTo>
                    <a:pt x="70" y="23"/>
                    <a:pt x="69" y="22"/>
                    <a:pt x="67" y="21"/>
                  </a:cubicBezTo>
                  <a:cubicBezTo>
                    <a:pt x="67" y="21"/>
                    <a:pt x="24" y="11"/>
                    <a:pt x="4" y="1"/>
                  </a:cubicBezTo>
                  <a:cubicBezTo>
                    <a:pt x="3" y="0"/>
                    <a:pt x="1" y="1"/>
                    <a:pt x="1" y="2"/>
                  </a:cubicBezTo>
                  <a:cubicBezTo>
                    <a:pt x="0" y="4"/>
                    <a:pt x="1" y="5"/>
                    <a:pt x="2" y="6"/>
                  </a:cubicBezTo>
                  <a:cubicBezTo>
                    <a:pt x="22" y="17"/>
                    <a:pt x="64" y="26"/>
                    <a:pt x="66" y="27"/>
                  </a:cubicBezTo>
                  <a:lnTo>
                    <a:pt x="67" y="27"/>
                  </a:ln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45">
              <a:extLst>
                <a:ext uri="{FF2B5EF4-FFF2-40B4-BE49-F238E27FC236}">
                  <a16:creationId xmlns:a16="http://schemas.microsoft.com/office/drawing/2014/main" id="{114EEB49-919A-47C9-BAF1-3B84870A8121}"/>
                </a:ext>
              </a:extLst>
            </p:cNvPr>
            <p:cNvSpPr>
              <a:spLocks/>
            </p:cNvSpPr>
            <p:nvPr/>
          </p:nvSpPr>
          <p:spPr bwMode="auto">
            <a:xfrm>
              <a:off x="4801" y="1849"/>
              <a:ext cx="98" cy="59"/>
            </a:xfrm>
            <a:custGeom>
              <a:avLst/>
              <a:gdLst>
                <a:gd name="T0" fmla="*/ 58 w 61"/>
                <a:gd name="T1" fmla="*/ 37 h 37"/>
                <a:gd name="T2" fmla="*/ 60 w 61"/>
                <a:gd name="T3" fmla="*/ 36 h 37"/>
                <a:gd name="T4" fmla="*/ 60 w 61"/>
                <a:gd name="T5" fmla="*/ 32 h 37"/>
                <a:gd name="T6" fmla="*/ 2 w 61"/>
                <a:gd name="T7" fmla="*/ 5 h 37"/>
                <a:gd name="T8" fmla="*/ 0 w 61"/>
                <a:gd name="T9" fmla="*/ 8 h 37"/>
                <a:gd name="T10" fmla="*/ 4 w 61"/>
                <a:gd name="T11" fmla="*/ 10 h 37"/>
                <a:gd name="T12" fmla="*/ 57 w 61"/>
                <a:gd name="T13" fmla="*/ 37 h 37"/>
                <a:gd name="T14" fmla="*/ 58 w 61"/>
                <a:gd name="T15" fmla="*/ 37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37">
                  <a:moveTo>
                    <a:pt x="58" y="37"/>
                  </a:moveTo>
                  <a:cubicBezTo>
                    <a:pt x="59" y="37"/>
                    <a:pt x="60" y="37"/>
                    <a:pt x="60" y="36"/>
                  </a:cubicBezTo>
                  <a:cubicBezTo>
                    <a:pt x="61" y="35"/>
                    <a:pt x="61" y="33"/>
                    <a:pt x="60" y="32"/>
                  </a:cubicBezTo>
                  <a:cubicBezTo>
                    <a:pt x="56" y="29"/>
                    <a:pt x="18" y="0"/>
                    <a:pt x="2" y="5"/>
                  </a:cubicBezTo>
                  <a:cubicBezTo>
                    <a:pt x="1" y="5"/>
                    <a:pt x="0" y="7"/>
                    <a:pt x="0" y="8"/>
                  </a:cubicBezTo>
                  <a:cubicBezTo>
                    <a:pt x="1" y="9"/>
                    <a:pt x="2" y="10"/>
                    <a:pt x="4" y="10"/>
                  </a:cubicBezTo>
                  <a:cubicBezTo>
                    <a:pt x="15" y="7"/>
                    <a:pt x="46" y="28"/>
                    <a:pt x="57" y="37"/>
                  </a:cubicBezTo>
                  <a:cubicBezTo>
                    <a:pt x="57" y="37"/>
                    <a:pt x="58" y="37"/>
                    <a:pt x="58" y="37"/>
                  </a:cubicBezTo>
                  <a:close/>
                </a:path>
              </a:pathLst>
            </a:custGeom>
            <a:solidFill>
              <a:srgbClr val="6460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46">
              <a:extLst>
                <a:ext uri="{FF2B5EF4-FFF2-40B4-BE49-F238E27FC236}">
                  <a16:creationId xmlns:a16="http://schemas.microsoft.com/office/drawing/2014/main" id="{8F11BE08-194E-42A7-ABDA-E57259FD217C}"/>
                </a:ext>
              </a:extLst>
            </p:cNvPr>
            <p:cNvSpPr>
              <a:spLocks/>
            </p:cNvSpPr>
            <p:nvPr/>
          </p:nvSpPr>
          <p:spPr bwMode="auto">
            <a:xfrm>
              <a:off x="5000" y="1055"/>
              <a:ext cx="250" cy="200"/>
            </a:xfrm>
            <a:custGeom>
              <a:avLst/>
              <a:gdLst>
                <a:gd name="T0" fmla="*/ 9 w 157"/>
                <a:gd name="T1" fmla="*/ 86 h 126"/>
                <a:gd name="T2" fmla="*/ 24 w 157"/>
                <a:gd name="T3" fmla="*/ 28 h 126"/>
                <a:gd name="T4" fmla="*/ 141 w 157"/>
                <a:gd name="T5" fmla="*/ 51 h 126"/>
                <a:gd name="T6" fmla="*/ 126 w 157"/>
                <a:gd name="T7" fmla="*/ 126 h 126"/>
                <a:gd name="T8" fmla="*/ 9 w 157"/>
                <a:gd name="T9" fmla="*/ 86 h 126"/>
              </a:gdLst>
              <a:ahLst/>
              <a:cxnLst>
                <a:cxn ang="0">
                  <a:pos x="T0" y="T1"/>
                </a:cxn>
                <a:cxn ang="0">
                  <a:pos x="T2" y="T3"/>
                </a:cxn>
                <a:cxn ang="0">
                  <a:pos x="T4" y="T5"/>
                </a:cxn>
                <a:cxn ang="0">
                  <a:pos x="T6" y="T7"/>
                </a:cxn>
                <a:cxn ang="0">
                  <a:pos x="T8" y="T9"/>
                </a:cxn>
              </a:cxnLst>
              <a:rect l="0" t="0" r="r" b="b"/>
              <a:pathLst>
                <a:path w="157" h="126">
                  <a:moveTo>
                    <a:pt x="9" y="86"/>
                  </a:moveTo>
                  <a:cubicBezTo>
                    <a:pt x="9" y="86"/>
                    <a:pt x="0" y="53"/>
                    <a:pt x="24" y="28"/>
                  </a:cubicBezTo>
                  <a:cubicBezTo>
                    <a:pt x="47" y="3"/>
                    <a:pt x="124" y="0"/>
                    <a:pt x="141" y="51"/>
                  </a:cubicBezTo>
                  <a:cubicBezTo>
                    <a:pt x="157" y="101"/>
                    <a:pt x="126" y="126"/>
                    <a:pt x="126" y="126"/>
                  </a:cubicBezTo>
                  <a:cubicBezTo>
                    <a:pt x="126" y="126"/>
                    <a:pt x="18" y="124"/>
                    <a:pt x="9" y="86"/>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47">
              <a:extLst>
                <a:ext uri="{FF2B5EF4-FFF2-40B4-BE49-F238E27FC236}">
                  <a16:creationId xmlns:a16="http://schemas.microsoft.com/office/drawing/2014/main" id="{804E1DB0-A669-4A71-9C8D-106CE33D6ACA}"/>
                </a:ext>
              </a:extLst>
            </p:cNvPr>
            <p:cNvSpPr>
              <a:spLocks/>
            </p:cNvSpPr>
            <p:nvPr/>
          </p:nvSpPr>
          <p:spPr bwMode="auto">
            <a:xfrm>
              <a:off x="5142" y="1015"/>
              <a:ext cx="161" cy="151"/>
            </a:xfrm>
            <a:custGeom>
              <a:avLst/>
              <a:gdLst>
                <a:gd name="T0" fmla="*/ 12 w 101"/>
                <a:gd name="T1" fmla="*/ 45 h 95"/>
                <a:gd name="T2" fmla="*/ 7 w 101"/>
                <a:gd name="T3" fmla="*/ 27 h 95"/>
                <a:gd name="T4" fmla="*/ 23 w 101"/>
                <a:gd name="T5" fmla="*/ 18 h 95"/>
                <a:gd name="T6" fmla="*/ 35 w 101"/>
                <a:gd name="T7" fmla="*/ 1 h 95"/>
                <a:gd name="T8" fmla="*/ 55 w 101"/>
                <a:gd name="T9" fmla="*/ 11 h 95"/>
                <a:gd name="T10" fmla="*/ 70 w 101"/>
                <a:gd name="T11" fmla="*/ 8 h 95"/>
                <a:gd name="T12" fmla="*/ 78 w 101"/>
                <a:gd name="T13" fmla="*/ 27 h 95"/>
                <a:gd name="T14" fmla="*/ 92 w 101"/>
                <a:gd name="T15" fmla="*/ 34 h 95"/>
                <a:gd name="T16" fmla="*/ 90 w 101"/>
                <a:gd name="T17" fmla="*/ 53 h 95"/>
                <a:gd name="T18" fmla="*/ 94 w 101"/>
                <a:gd name="T19" fmla="*/ 69 h 95"/>
                <a:gd name="T20" fmla="*/ 73 w 101"/>
                <a:gd name="T21" fmla="*/ 75 h 95"/>
                <a:gd name="T22" fmla="*/ 61 w 101"/>
                <a:gd name="T23" fmla="*/ 91 h 95"/>
                <a:gd name="T24" fmla="*/ 31 w 101"/>
                <a:gd name="T25" fmla="*/ 76 h 95"/>
                <a:gd name="T26" fmla="*/ 12 w 101"/>
                <a:gd name="T27"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95">
                  <a:moveTo>
                    <a:pt x="12" y="45"/>
                  </a:moveTo>
                  <a:cubicBezTo>
                    <a:pt x="12" y="45"/>
                    <a:pt x="0" y="35"/>
                    <a:pt x="7" y="27"/>
                  </a:cubicBezTo>
                  <a:cubicBezTo>
                    <a:pt x="14" y="19"/>
                    <a:pt x="23" y="18"/>
                    <a:pt x="23" y="18"/>
                  </a:cubicBezTo>
                  <a:cubicBezTo>
                    <a:pt x="23" y="18"/>
                    <a:pt x="24" y="3"/>
                    <a:pt x="35" y="1"/>
                  </a:cubicBezTo>
                  <a:cubicBezTo>
                    <a:pt x="46" y="0"/>
                    <a:pt x="55" y="11"/>
                    <a:pt x="55" y="11"/>
                  </a:cubicBezTo>
                  <a:cubicBezTo>
                    <a:pt x="55" y="11"/>
                    <a:pt x="62" y="5"/>
                    <a:pt x="70" y="8"/>
                  </a:cubicBezTo>
                  <a:cubicBezTo>
                    <a:pt x="77" y="11"/>
                    <a:pt x="78" y="27"/>
                    <a:pt x="78" y="27"/>
                  </a:cubicBezTo>
                  <a:cubicBezTo>
                    <a:pt x="78" y="27"/>
                    <a:pt x="88" y="23"/>
                    <a:pt x="92" y="34"/>
                  </a:cubicBezTo>
                  <a:cubicBezTo>
                    <a:pt x="97" y="46"/>
                    <a:pt x="90" y="53"/>
                    <a:pt x="90" y="53"/>
                  </a:cubicBezTo>
                  <a:cubicBezTo>
                    <a:pt x="90" y="53"/>
                    <a:pt x="101" y="60"/>
                    <a:pt x="94" y="69"/>
                  </a:cubicBezTo>
                  <a:cubicBezTo>
                    <a:pt x="87" y="77"/>
                    <a:pt x="73" y="75"/>
                    <a:pt x="73" y="75"/>
                  </a:cubicBezTo>
                  <a:cubicBezTo>
                    <a:pt x="73" y="75"/>
                    <a:pt x="75" y="87"/>
                    <a:pt x="61" y="91"/>
                  </a:cubicBezTo>
                  <a:cubicBezTo>
                    <a:pt x="46" y="95"/>
                    <a:pt x="31" y="76"/>
                    <a:pt x="31" y="76"/>
                  </a:cubicBezTo>
                  <a:lnTo>
                    <a:pt x="12" y="45"/>
                  </a:ln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48">
              <a:extLst>
                <a:ext uri="{FF2B5EF4-FFF2-40B4-BE49-F238E27FC236}">
                  <a16:creationId xmlns:a16="http://schemas.microsoft.com/office/drawing/2014/main" id="{989013D6-EC53-4B0B-A641-6EA9C4BABDA3}"/>
                </a:ext>
              </a:extLst>
            </p:cNvPr>
            <p:cNvSpPr>
              <a:spLocks/>
            </p:cNvSpPr>
            <p:nvPr/>
          </p:nvSpPr>
          <p:spPr bwMode="auto">
            <a:xfrm>
              <a:off x="4980" y="1192"/>
              <a:ext cx="73" cy="100"/>
            </a:xfrm>
            <a:custGeom>
              <a:avLst/>
              <a:gdLst>
                <a:gd name="T0" fmla="*/ 46 w 46"/>
                <a:gd name="T1" fmla="*/ 21 h 63"/>
                <a:gd name="T2" fmla="*/ 25 w 46"/>
                <a:gd name="T3" fmla="*/ 3 h 63"/>
                <a:gd name="T4" fmla="*/ 32 w 46"/>
                <a:gd name="T5" fmla="*/ 63 h 63"/>
                <a:gd name="T6" fmla="*/ 46 w 46"/>
                <a:gd name="T7" fmla="*/ 21 h 63"/>
              </a:gdLst>
              <a:ahLst/>
              <a:cxnLst>
                <a:cxn ang="0">
                  <a:pos x="T0" y="T1"/>
                </a:cxn>
                <a:cxn ang="0">
                  <a:pos x="T2" y="T3"/>
                </a:cxn>
                <a:cxn ang="0">
                  <a:pos x="T4" y="T5"/>
                </a:cxn>
                <a:cxn ang="0">
                  <a:pos x="T6" y="T7"/>
                </a:cxn>
              </a:cxnLst>
              <a:rect l="0" t="0" r="r" b="b"/>
              <a:pathLst>
                <a:path w="46" h="63">
                  <a:moveTo>
                    <a:pt x="46" y="21"/>
                  </a:moveTo>
                  <a:cubicBezTo>
                    <a:pt x="46" y="21"/>
                    <a:pt x="42" y="0"/>
                    <a:pt x="25" y="3"/>
                  </a:cubicBezTo>
                  <a:cubicBezTo>
                    <a:pt x="8" y="5"/>
                    <a:pt x="0" y="60"/>
                    <a:pt x="32" y="63"/>
                  </a:cubicBezTo>
                  <a:lnTo>
                    <a:pt x="46" y="21"/>
                  </a:lnTo>
                  <a:close/>
                </a:path>
              </a:pathLst>
            </a:custGeom>
            <a:solidFill>
              <a:srgbClr val="E06C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49">
              <a:extLst>
                <a:ext uri="{FF2B5EF4-FFF2-40B4-BE49-F238E27FC236}">
                  <a16:creationId xmlns:a16="http://schemas.microsoft.com/office/drawing/2014/main" id="{7D657033-D102-40D5-8723-C77B539C5941}"/>
                </a:ext>
              </a:extLst>
            </p:cNvPr>
            <p:cNvSpPr>
              <a:spLocks/>
            </p:cNvSpPr>
            <p:nvPr/>
          </p:nvSpPr>
          <p:spPr bwMode="auto">
            <a:xfrm>
              <a:off x="5040" y="1276"/>
              <a:ext cx="139" cy="150"/>
            </a:xfrm>
            <a:custGeom>
              <a:avLst/>
              <a:gdLst>
                <a:gd name="T0" fmla="*/ 80 w 87"/>
                <a:gd name="T1" fmla="*/ 78 h 94"/>
                <a:gd name="T2" fmla="*/ 51 w 87"/>
                <a:gd name="T3" fmla="*/ 91 h 94"/>
                <a:gd name="T4" fmla="*/ 6 w 87"/>
                <a:gd name="T5" fmla="*/ 82 h 94"/>
                <a:gd name="T6" fmla="*/ 0 w 87"/>
                <a:gd name="T7" fmla="*/ 77 h 94"/>
                <a:gd name="T8" fmla="*/ 3 w 87"/>
                <a:gd name="T9" fmla="*/ 34 h 94"/>
                <a:gd name="T10" fmla="*/ 3 w 87"/>
                <a:gd name="T11" fmla="*/ 34 h 94"/>
                <a:gd name="T12" fmla="*/ 87 w 87"/>
                <a:gd name="T13" fmla="*/ 0 h 94"/>
                <a:gd name="T14" fmla="*/ 80 w 87"/>
                <a:gd name="T15" fmla="*/ 78 h 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7" h="94">
                  <a:moveTo>
                    <a:pt x="80" y="78"/>
                  </a:moveTo>
                  <a:cubicBezTo>
                    <a:pt x="80" y="78"/>
                    <a:pt x="83" y="85"/>
                    <a:pt x="51" y="91"/>
                  </a:cubicBezTo>
                  <a:cubicBezTo>
                    <a:pt x="35" y="94"/>
                    <a:pt x="15" y="88"/>
                    <a:pt x="6" y="82"/>
                  </a:cubicBezTo>
                  <a:cubicBezTo>
                    <a:pt x="2" y="79"/>
                    <a:pt x="0" y="77"/>
                    <a:pt x="0" y="77"/>
                  </a:cubicBezTo>
                  <a:cubicBezTo>
                    <a:pt x="7" y="54"/>
                    <a:pt x="4" y="38"/>
                    <a:pt x="3" y="34"/>
                  </a:cubicBezTo>
                  <a:cubicBezTo>
                    <a:pt x="3" y="34"/>
                    <a:pt x="3" y="34"/>
                    <a:pt x="3" y="34"/>
                  </a:cubicBezTo>
                  <a:cubicBezTo>
                    <a:pt x="87" y="0"/>
                    <a:pt x="87" y="0"/>
                    <a:pt x="87" y="0"/>
                  </a:cubicBezTo>
                  <a:lnTo>
                    <a:pt x="80" y="78"/>
                  </a:ln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50">
              <a:extLst>
                <a:ext uri="{FF2B5EF4-FFF2-40B4-BE49-F238E27FC236}">
                  <a16:creationId xmlns:a16="http://schemas.microsoft.com/office/drawing/2014/main" id="{F4FB5EC7-BC5C-4606-A27C-B3034340BF68}"/>
                </a:ext>
              </a:extLst>
            </p:cNvPr>
            <p:cNvSpPr>
              <a:spLocks/>
            </p:cNvSpPr>
            <p:nvPr/>
          </p:nvSpPr>
          <p:spPr bwMode="auto">
            <a:xfrm>
              <a:off x="5040" y="1325"/>
              <a:ext cx="116" cy="83"/>
            </a:xfrm>
            <a:custGeom>
              <a:avLst/>
              <a:gdLst>
                <a:gd name="T0" fmla="*/ 73 w 73"/>
                <a:gd name="T1" fmla="*/ 0 h 52"/>
                <a:gd name="T2" fmla="*/ 6 w 73"/>
                <a:gd name="T3" fmla="*/ 51 h 52"/>
                <a:gd name="T4" fmla="*/ 0 w 73"/>
                <a:gd name="T5" fmla="*/ 46 h 52"/>
                <a:gd name="T6" fmla="*/ 3 w 73"/>
                <a:gd name="T7" fmla="*/ 3 h 52"/>
                <a:gd name="T8" fmla="*/ 73 w 73"/>
                <a:gd name="T9" fmla="*/ 0 h 52"/>
              </a:gdLst>
              <a:ahLst/>
              <a:cxnLst>
                <a:cxn ang="0">
                  <a:pos x="T0" y="T1"/>
                </a:cxn>
                <a:cxn ang="0">
                  <a:pos x="T2" y="T3"/>
                </a:cxn>
                <a:cxn ang="0">
                  <a:pos x="T4" y="T5"/>
                </a:cxn>
                <a:cxn ang="0">
                  <a:pos x="T6" y="T7"/>
                </a:cxn>
                <a:cxn ang="0">
                  <a:pos x="T8" y="T9"/>
                </a:cxn>
              </a:cxnLst>
              <a:rect l="0" t="0" r="r" b="b"/>
              <a:pathLst>
                <a:path w="73" h="52">
                  <a:moveTo>
                    <a:pt x="73" y="0"/>
                  </a:moveTo>
                  <a:cubicBezTo>
                    <a:pt x="73" y="0"/>
                    <a:pt x="49" y="52"/>
                    <a:pt x="6" y="51"/>
                  </a:cubicBezTo>
                  <a:cubicBezTo>
                    <a:pt x="2" y="48"/>
                    <a:pt x="0" y="46"/>
                    <a:pt x="0" y="46"/>
                  </a:cubicBezTo>
                  <a:cubicBezTo>
                    <a:pt x="7" y="23"/>
                    <a:pt x="4" y="7"/>
                    <a:pt x="3" y="3"/>
                  </a:cubicBezTo>
                  <a:lnTo>
                    <a:pt x="73" y="0"/>
                  </a:ln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51">
              <a:extLst>
                <a:ext uri="{FF2B5EF4-FFF2-40B4-BE49-F238E27FC236}">
                  <a16:creationId xmlns:a16="http://schemas.microsoft.com/office/drawing/2014/main" id="{C8857A35-48D0-4571-A93A-0F2B5C4570BE}"/>
                </a:ext>
              </a:extLst>
            </p:cNvPr>
            <p:cNvSpPr>
              <a:spLocks/>
            </p:cNvSpPr>
            <p:nvPr/>
          </p:nvSpPr>
          <p:spPr bwMode="auto">
            <a:xfrm>
              <a:off x="5007" y="1087"/>
              <a:ext cx="212" cy="284"/>
            </a:xfrm>
            <a:custGeom>
              <a:avLst/>
              <a:gdLst>
                <a:gd name="T0" fmla="*/ 60 w 133"/>
                <a:gd name="T1" fmla="*/ 175 h 179"/>
                <a:gd name="T2" fmla="*/ 1 w 133"/>
                <a:gd name="T3" fmla="*/ 133 h 179"/>
                <a:gd name="T4" fmla="*/ 2 w 133"/>
                <a:gd name="T5" fmla="*/ 106 h 179"/>
                <a:gd name="T6" fmla="*/ 2 w 133"/>
                <a:gd name="T7" fmla="*/ 105 h 179"/>
                <a:gd name="T8" fmla="*/ 2 w 133"/>
                <a:gd name="T9" fmla="*/ 99 h 179"/>
                <a:gd name="T10" fmla="*/ 3 w 133"/>
                <a:gd name="T11" fmla="*/ 94 h 179"/>
                <a:gd name="T12" fmla="*/ 7 w 133"/>
                <a:gd name="T13" fmla="*/ 58 h 179"/>
                <a:gd name="T14" fmla="*/ 98 w 133"/>
                <a:gd name="T15" fmla="*/ 21 h 179"/>
                <a:gd name="T16" fmla="*/ 111 w 133"/>
                <a:gd name="T17" fmla="*/ 124 h 179"/>
                <a:gd name="T18" fmla="*/ 60 w 133"/>
                <a:gd name="T19" fmla="*/ 175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3" h="179">
                  <a:moveTo>
                    <a:pt x="60" y="175"/>
                  </a:moveTo>
                  <a:cubicBezTo>
                    <a:pt x="26" y="179"/>
                    <a:pt x="1" y="162"/>
                    <a:pt x="1" y="133"/>
                  </a:cubicBezTo>
                  <a:cubicBezTo>
                    <a:pt x="0" y="126"/>
                    <a:pt x="1" y="116"/>
                    <a:pt x="2" y="106"/>
                  </a:cubicBezTo>
                  <a:cubicBezTo>
                    <a:pt x="2" y="105"/>
                    <a:pt x="2" y="105"/>
                    <a:pt x="2" y="105"/>
                  </a:cubicBezTo>
                  <a:cubicBezTo>
                    <a:pt x="2" y="103"/>
                    <a:pt x="2" y="101"/>
                    <a:pt x="2" y="99"/>
                  </a:cubicBezTo>
                  <a:cubicBezTo>
                    <a:pt x="3" y="97"/>
                    <a:pt x="3" y="95"/>
                    <a:pt x="3" y="94"/>
                  </a:cubicBezTo>
                  <a:cubicBezTo>
                    <a:pt x="5" y="75"/>
                    <a:pt x="7" y="58"/>
                    <a:pt x="7" y="58"/>
                  </a:cubicBezTo>
                  <a:cubicBezTo>
                    <a:pt x="16" y="13"/>
                    <a:pt x="63" y="0"/>
                    <a:pt x="98" y="21"/>
                  </a:cubicBezTo>
                  <a:cubicBezTo>
                    <a:pt x="133" y="42"/>
                    <a:pt x="114" y="96"/>
                    <a:pt x="111" y="124"/>
                  </a:cubicBezTo>
                  <a:cubicBezTo>
                    <a:pt x="108" y="151"/>
                    <a:pt x="89" y="172"/>
                    <a:pt x="60" y="175"/>
                  </a:cubicBez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52">
              <a:extLst>
                <a:ext uri="{FF2B5EF4-FFF2-40B4-BE49-F238E27FC236}">
                  <a16:creationId xmlns:a16="http://schemas.microsoft.com/office/drawing/2014/main" id="{830632EA-9890-40A6-BD18-0499A3C6B41A}"/>
                </a:ext>
              </a:extLst>
            </p:cNvPr>
            <p:cNvSpPr>
              <a:spLocks/>
            </p:cNvSpPr>
            <p:nvPr/>
          </p:nvSpPr>
          <p:spPr bwMode="auto">
            <a:xfrm>
              <a:off x="5105" y="1211"/>
              <a:ext cx="13" cy="20"/>
            </a:xfrm>
            <a:custGeom>
              <a:avLst/>
              <a:gdLst>
                <a:gd name="T0" fmla="*/ 0 w 8"/>
                <a:gd name="T1" fmla="*/ 7 h 13"/>
                <a:gd name="T2" fmla="*/ 4 w 8"/>
                <a:gd name="T3" fmla="*/ 13 h 13"/>
                <a:gd name="T4" fmla="*/ 8 w 8"/>
                <a:gd name="T5" fmla="*/ 7 h 13"/>
                <a:gd name="T6" fmla="*/ 4 w 8"/>
                <a:gd name="T7" fmla="*/ 0 h 13"/>
                <a:gd name="T8" fmla="*/ 0 w 8"/>
                <a:gd name="T9" fmla="*/ 7 h 13"/>
              </a:gdLst>
              <a:ahLst/>
              <a:cxnLst>
                <a:cxn ang="0">
                  <a:pos x="T0" y="T1"/>
                </a:cxn>
                <a:cxn ang="0">
                  <a:pos x="T2" y="T3"/>
                </a:cxn>
                <a:cxn ang="0">
                  <a:pos x="T4" y="T5"/>
                </a:cxn>
                <a:cxn ang="0">
                  <a:pos x="T6" y="T7"/>
                </a:cxn>
                <a:cxn ang="0">
                  <a:pos x="T8" y="T9"/>
                </a:cxn>
              </a:cxnLst>
              <a:rect l="0" t="0" r="r" b="b"/>
              <a:pathLst>
                <a:path w="8" h="13">
                  <a:moveTo>
                    <a:pt x="0" y="7"/>
                  </a:moveTo>
                  <a:cubicBezTo>
                    <a:pt x="1" y="10"/>
                    <a:pt x="2" y="13"/>
                    <a:pt x="4" y="13"/>
                  </a:cubicBezTo>
                  <a:cubicBezTo>
                    <a:pt x="6" y="13"/>
                    <a:pt x="8" y="10"/>
                    <a:pt x="8" y="7"/>
                  </a:cubicBezTo>
                  <a:cubicBezTo>
                    <a:pt x="8" y="3"/>
                    <a:pt x="6" y="0"/>
                    <a:pt x="4" y="0"/>
                  </a:cubicBezTo>
                  <a:cubicBezTo>
                    <a:pt x="2" y="0"/>
                    <a:pt x="0" y="3"/>
                    <a:pt x="0" y="7"/>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Oval 253">
              <a:extLst>
                <a:ext uri="{FF2B5EF4-FFF2-40B4-BE49-F238E27FC236}">
                  <a16:creationId xmlns:a16="http://schemas.microsoft.com/office/drawing/2014/main" id="{91FAB43B-10D7-4297-9CB4-7C7E96848B7A}"/>
                </a:ext>
              </a:extLst>
            </p:cNvPr>
            <p:cNvSpPr>
              <a:spLocks noChangeArrowheads="1"/>
            </p:cNvSpPr>
            <p:nvPr/>
          </p:nvSpPr>
          <p:spPr bwMode="auto">
            <a:xfrm>
              <a:off x="5048" y="1207"/>
              <a:ext cx="11" cy="21"/>
            </a:xfrm>
            <a:prstGeom prst="ellipse">
              <a:avLst/>
            </a:pr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254">
              <a:extLst>
                <a:ext uri="{FF2B5EF4-FFF2-40B4-BE49-F238E27FC236}">
                  <a16:creationId xmlns:a16="http://schemas.microsoft.com/office/drawing/2014/main" id="{3B30A4C0-202E-42E0-8E03-52B078A49A05}"/>
                </a:ext>
              </a:extLst>
            </p:cNvPr>
            <p:cNvSpPr>
              <a:spLocks/>
            </p:cNvSpPr>
            <p:nvPr/>
          </p:nvSpPr>
          <p:spPr bwMode="auto">
            <a:xfrm>
              <a:off x="5086" y="1176"/>
              <a:ext cx="55" cy="35"/>
            </a:xfrm>
            <a:custGeom>
              <a:avLst/>
              <a:gdLst>
                <a:gd name="T0" fmla="*/ 21 w 34"/>
                <a:gd name="T1" fmla="*/ 19 h 22"/>
                <a:gd name="T2" fmla="*/ 26 w 34"/>
                <a:gd name="T3" fmla="*/ 6 h 22"/>
                <a:gd name="T4" fmla="*/ 14 w 34"/>
                <a:gd name="T5" fmla="*/ 1 h 22"/>
                <a:gd name="T6" fmla="*/ 6 w 34"/>
                <a:gd name="T7" fmla="*/ 12 h 22"/>
                <a:gd name="T8" fmla="*/ 21 w 34"/>
                <a:gd name="T9" fmla="*/ 19 h 22"/>
              </a:gdLst>
              <a:ahLst/>
              <a:cxnLst>
                <a:cxn ang="0">
                  <a:pos x="T0" y="T1"/>
                </a:cxn>
                <a:cxn ang="0">
                  <a:pos x="T2" y="T3"/>
                </a:cxn>
                <a:cxn ang="0">
                  <a:pos x="T4" y="T5"/>
                </a:cxn>
                <a:cxn ang="0">
                  <a:pos x="T6" y="T7"/>
                </a:cxn>
                <a:cxn ang="0">
                  <a:pos x="T8" y="T9"/>
                </a:cxn>
              </a:cxnLst>
              <a:rect l="0" t="0" r="r" b="b"/>
              <a:pathLst>
                <a:path w="34" h="22">
                  <a:moveTo>
                    <a:pt x="21" y="19"/>
                  </a:moveTo>
                  <a:cubicBezTo>
                    <a:pt x="30" y="22"/>
                    <a:pt x="34" y="12"/>
                    <a:pt x="26" y="6"/>
                  </a:cubicBezTo>
                  <a:cubicBezTo>
                    <a:pt x="22" y="3"/>
                    <a:pt x="18" y="1"/>
                    <a:pt x="14" y="1"/>
                  </a:cubicBezTo>
                  <a:cubicBezTo>
                    <a:pt x="1" y="0"/>
                    <a:pt x="0" y="8"/>
                    <a:pt x="6" y="12"/>
                  </a:cubicBezTo>
                  <a:cubicBezTo>
                    <a:pt x="9" y="14"/>
                    <a:pt x="16" y="18"/>
                    <a:pt x="21" y="19"/>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255">
              <a:extLst>
                <a:ext uri="{FF2B5EF4-FFF2-40B4-BE49-F238E27FC236}">
                  <a16:creationId xmlns:a16="http://schemas.microsoft.com/office/drawing/2014/main" id="{9C272015-35C9-45F9-A5A6-206CF908FCE9}"/>
                </a:ext>
              </a:extLst>
            </p:cNvPr>
            <p:cNvSpPr>
              <a:spLocks/>
            </p:cNvSpPr>
            <p:nvPr/>
          </p:nvSpPr>
          <p:spPr bwMode="auto">
            <a:xfrm>
              <a:off x="5018" y="1165"/>
              <a:ext cx="56" cy="27"/>
            </a:xfrm>
            <a:custGeom>
              <a:avLst/>
              <a:gdLst>
                <a:gd name="T0" fmla="*/ 11 w 35"/>
                <a:gd name="T1" fmla="*/ 17 h 17"/>
                <a:gd name="T2" fmla="*/ 10 w 35"/>
                <a:gd name="T3" fmla="*/ 3 h 17"/>
                <a:gd name="T4" fmla="*/ 23 w 35"/>
                <a:gd name="T5" fmla="*/ 1 h 17"/>
                <a:gd name="T6" fmla="*/ 27 w 35"/>
                <a:gd name="T7" fmla="*/ 14 h 17"/>
                <a:gd name="T8" fmla="*/ 11 w 35"/>
                <a:gd name="T9" fmla="*/ 17 h 17"/>
              </a:gdLst>
              <a:ahLst/>
              <a:cxnLst>
                <a:cxn ang="0">
                  <a:pos x="T0" y="T1"/>
                </a:cxn>
                <a:cxn ang="0">
                  <a:pos x="T2" y="T3"/>
                </a:cxn>
                <a:cxn ang="0">
                  <a:pos x="T4" y="T5"/>
                </a:cxn>
                <a:cxn ang="0">
                  <a:pos x="T6" y="T7"/>
                </a:cxn>
                <a:cxn ang="0">
                  <a:pos x="T8" y="T9"/>
                </a:cxn>
              </a:cxnLst>
              <a:rect l="0" t="0" r="r" b="b"/>
              <a:pathLst>
                <a:path w="35" h="17">
                  <a:moveTo>
                    <a:pt x="11" y="17"/>
                  </a:moveTo>
                  <a:cubicBezTo>
                    <a:pt x="1" y="17"/>
                    <a:pt x="0" y="6"/>
                    <a:pt x="10" y="3"/>
                  </a:cubicBezTo>
                  <a:cubicBezTo>
                    <a:pt x="14" y="1"/>
                    <a:pt x="19" y="0"/>
                    <a:pt x="23" y="1"/>
                  </a:cubicBezTo>
                  <a:cubicBezTo>
                    <a:pt x="35" y="4"/>
                    <a:pt x="34" y="12"/>
                    <a:pt x="27" y="14"/>
                  </a:cubicBezTo>
                  <a:cubicBezTo>
                    <a:pt x="24" y="16"/>
                    <a:pt x="16" y="17"/>
                    <a:pt x="11" y="17"/>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256">
              <a:extLst>
                <a:ext uri="{FF2B5EF4-FFF2-40B4-BE49-F238E27FC236}">
                  <a16:creationId xmlns:a16="http://schemas.microsoft.com/office/drawing/2014/main" id="{235347EA-FE28-4006-99F2-C1FD96DD16FE}"/>
                </a:ext>
              </a:extLst>
            </p:cNvPr>
            <p:cNvSpPr>
              <a:spLocks/>
            </p:cNvSpPr>
            <p:nvPr/>
          </p:nvSpPr>
          <p:spPr bwMode="auto">
            <a:xfrm>
              <a:off x="5010" y="1236"/>
              <a:ext cx="32" cy="22"/>
            </a:xfrm>
            <a:custGeom>
              <a:avLst/>
              <a:gdLst>
                <a:gd name="T0" fmla="*/ 4 w 20"/>
                <a:gd name="T1" fmla="*/ 12 h 14"/>
                <a:gd name="T2" fmla="*/ 0 w 20"/>
                <a:gd name="T3" fmla="*/ 12 h 14"/>
                <a:gd name="T4" fmla="*/ 0 w 20"/>
                <a:gd name="T5" fmla="*/ 11 h 14"/>
                <a:gd name="T6" fmla="*/ 0 w 20"/>
                <a:gd name="T7" fmla="*/ 5 h 14"/>
                <a:gd name="T8" fmla="*/ 1 w 20"/>
                <a:gd name="T9" fmla="*/ 0 h 14"/>
                <a:gd name="T10" fmla="*/ 6 w 20"/>
                <a:gd name="T11" fmla="*/ 0 h 14"/>
                <a:gd name="T12" fmla="*/ 20 w 20"/>
                <a:gd name="T13" fmla="*/ 9 h 14"/>
                <a:gd name="T14" fmla="*/ 4 w 20"/>
                <a:gd name="T15" fmla="*/ 12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14">
                  <a:moveTo>
                    <a:pt x="4" y="12"/>
                  </a:moveTo>
                  <a:cubicBezTo>
                    <a:pt x="2" y="12"/>
                    <a:pt x="1" y="12"/>
                    <a:pt x="0" y="12"/>
                  </a:cubicBezTo>
                  <a:cubicBezTo>
                    <a:pt x="0" y="11"/>
                    <a:pt x="0" y="11"/>
                    <a:pt x="0" y="11"/>
                  </a:cubicBezTo>
                  <a:cubicBezTo>
                    <a:pt x="0" y="9"/>
                    <a:pt x="0" y="7"/>
                    <a:pt x="0" y="5"/>
                  </a:cubicBezTo>
                  <a:cubicBezTo>
                    <a:pt x="1" y="3"/>
                    <a:pt x="1" y="1"/>
                    <a:pt x="1" y="0"/>
                  </a:cubicBezTo>
                  <a:cubicBezTo>
                    <a:pt x="2" y="0"/>
                    <a:pt x="4" y="0"/>
                    <a:pt x="6" y="0"/>
                  </a:cubicBezTo>
                  <a:cubicBezTo>
                    <a:pt x="14" y="1"/>
                    <a:pt x="20" y="5"/>
                    <a:pt x="20" y="9"/>
                  </a:cubicBezTo>
                  <a:cubicBezTo>
                    <a:pt x="19" y="12"/>
                    <a:pt x="12" y="14"/>
                    <a:pt x="4" y="12"/>
                  </a:cubicBezTo>
                  <a:close/>
                </a:path>
              </a:pathLst>
            </a:custGeom>
            <a:solidFill>
              <a:srgbClr val="E06C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257">
              <a:extLst>
                <a:ext uri="{FF2B5EF4-FFF2-40B4-BE49-F238E27FC236}">
                  <a16:creationId xmlns:a16="http://schemas.microsoft.com/office/drawing/2014/main" id="{DA433854-0FA3-4127-90AE-D02FFABAB307}"/>
                </a:ext>
              </a:extLst>
            </p:cNvPr>
            <p:cNvSpPr>
              <a:spLocks/>
            </p:cNvSpPr>
            <p:nvPr/>
          </p:nvSpPr>
          <p:spPr bwMode="auto">
            <a:xfrm>
              <a:off x="5045" y="1196"/>
              <a:ext cx="32" cy="69"/>
            </a:xfrm>
            <a:custGeom>
              <a:avLst/>
              <a:gdLst>
                <a:gd name="T0" fmla="*/ 10 w 20"/>
                <a:gd name="T1" fmla="*/ 43 h 43"/>
                <a:gd name="T2" fmla="*/ 9 w 20"/>
                <a:gd name="T3" fmla="*/ 42 h 43"/>
                <a:gd name="T4" fmla="*/ 0 w 20"/>
                <a:gd name="T5" fmla="*/ 33 h 43"/>
                <a:gd name="T6" fmla="*/ 1 w 20"/>
                <a:gd name="T7" fmla="*/ 32 h 43"/>
                <a:gd name="T8" fmla="*/ 13 w 20"/>
                <a:gd name="T9" fmla="*/ 16 h 43"/>
                <a:gd name="T10" fmla="*/ 13 w 20"/>
                <a:gd name="T11" fmla="*/ 16 h 43"/>
                <a:gd name="T12" fmla="*/ 17 w 20"/>
                <a:gd name="T13" fmla="*/ 1 h 43"/>
                <a:gd name="T14" fmla="*/ 19 w 20"/>
                <a:gd name="T15" fmla="*/ 0 h 43"/>
                <a:gd name="T16" fmla="*/ 20 w 20"/>
                <a:gd name="T17" fmla="*/ 2 h 43"/>
                <a:gd name="T18" fmla="*/ 15 w 20"/>
                <a:gd name="T19" fmla="*/ 18 h 43"/>
                <a:gd name="T20" fmla="*/ 4 w 20"/>
                <a:gd name="T21" fmla="*/ 33 h 43"/>
                <a:gd name="T22" fmla="*/ 11 w 20"/>
                <a:gd name="T23" fmla="*/ 40 h 43"/>
                <a:gd name="T24" fmla="*/ 11 w 20"/>
                <a:gd name="T25" fmla="*/ 42 h 43"/>
                <a:gd name="T26" fmla="*/ 10 w 20"/>
                <a:gd name="T2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 h="43">
                  <a:moveTo>
                    <a:pt x="10" y="43"/>
                  </a:moveTo>
                  <a:cubicBezTo>
                    <a:pt x="9" y="42"/>
                    <a:pt x="9" y="42"/>
                    <a:pt x="9" y="42"/>
                  </a:cubicBezTo>
                  <a:cubicBezTo>
                    <a:pt x="2" y="36"/>
                    <a:pt x="0" y="34"/>
                    <a:pt x="0" y="33"/>
                  </a:cubicBezTo>
                  <a:cubicBezTo>
                    <a:pt x="0" y="33"/>
                    <a:pt x="0" y="32"/>
                    <a:pt x="1" y="32"/>
                  </a:cubicBezTo>
                  <a:cubicBezTo>
                    <a:pt x="13" y="16"/>
                    <a:pt x="13" y="16"/>
                    <a:pt x="13" y="16"/>
                  </a:cubicBezTo>
                  <a:cubicBezTo>
                    <a:pt x="13" y="16"/>
                    <a:pt x="13" y="16"/>
                    <a:pt x="13" y="16"/>
                  </a:cubicBezTo>
                  <a:cubicBezTo>
                    <a:pt x="16" y="13"/>
                    <a:pt x="16" y="8"/>
                    <a:pt x="17" y="1"/>
                  </a:cubicBezTo>
                  <a:cubicBezTo>
                    <a:pt x="17" y="0"/>
                    <a:pt x="18" y="0"/>
                    <a:pt x="19" y="0"/>
                  </a:cubicBezTo>
                  <a:cubicBezTo>
                    <a:pt x="20" y="0"/>
                    <a:pt x="20" y="1"/>
                    <a:pt x="20" y="2"/>
                  </a:cubicBezTo>
                  <a:cubicBezTo>
                    <a:pt x="19" y="9"/>
                    <a:pt x="18" y="15"/>
                    <a:pt x="15" y="18"/>
                  </a:cubicBezTo>
                  <a:cubicBezTo>
                    <a:pt x="4" y="33"/>
                    <a:pt x="4" y="33"/>
                    <a:pt x="4" y="33"/>
                  </a:cubicBezTo>
                  <a:cubicBezTo>
                    <a:pt x="4" y="34"/>
                    <a:pt x="6" y="36"/>
                    <a:pt x="11" y="40"/>
                  </a:cubicBezTo>
                  <a:cubicBezTo>
                    <a:pt x="11" y="40"/>
                    <a:pt x="11" y="41"/>
                    <a:pt x="11" y="42"/>
                  </a:cubicBezTo>
                  <a:cubicBezTo>
                    <a:pt x="11" y="42"/>
                    <a:pt x="10" y="43"/>
                    <a:pt x="10" y="43"/>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58">
              <a:extLst>
                <a:ext uri="{FF2B5EF4-FFF2-40B4-BE49-F238E27FC236}">
                  <a16:creationId xmlns:a16="http://schemas.microsoft.com/office/drawing/2014/main" id="{8A4B0589-F2D5-47C4-93BD-C96A3FC76B4C}"/>
                </a:ext>
              </a:extLst>
            </p:cNvPr>
            <p:cNvSpPr>
              <a:spLocks/>
            </p:cNvSpPr>
            <p:nvPr/>
          </p:nvSpPr>
          <p:spPr bwMode="auto">
            <a:xfrm>
              <a:off x="5107" y="1241"/>
              <a:ext cx="49" cy="24"/>
            </a:xfrm>
            <a:custGeom>
              <a:avLst/>
              <a:gdLst>
                <a:gd name="T0" fmla="*/ 31 w 31"/>
                <a:gd name="T1" fmla="*/ 10 h 15"/>
                <a:gd name="T2" fmla="*/ 15 w 31"/>
                <a:gd name="T3" fmla="*/ 14 h 15"/>
                <a:gd name="T4" fmla="*/ 1 w 31"/>
                <a:gd name="T5" fmla="*/ 5 h 15"/>
                <a:gd name="T6" fmla="*/ 17 w 31"/>
                <a:gd name="T7" fmla="*/ 2 h 15"/>
                <a:gd name="T8" fmla="*/ 31 w 31"/>
                <a:gd name="T9" fmla="*/ 10 h 15"/>
              </a:gdLst>
              <a:ahLst/>
              <a:cxnLst>
                <a:cxn ang="0">
                  <a:pos x="T0" y="T1"/>
                </a:cxn>
                <a:cxn ang="0">
                  <a:pos x="T2" y="T3"/>
                </a:cxn>
                <a:cxn ang="0">
                  <a:pos x="T4" y="T5"/>
                </a:cxn>
                <a:cxn ang="0">
                  <a:pos x="T6" y="T7"/>
                </a:cxn>
                <a:cxn ang="0">
                  <a:pos x="T8" y="T9"/>
                </a:cxn>
              </a:cxnLst>
              <a:rect l="0" t="0" r="r" b="b"/>
              <a:pathLst>
                <a:path w="31" h="15">
                  <a:moveTo>
                    <a:pt x="31" y="10"/>
                  </a:moveTo>
                  <a:cubicBezTo>
                    <a:pt x="30" y="14"/>
                    <a:pt x="23" y="15"/>
                    <a:pt x="15" y="14"/>
                  </a:cubicBezTo>
                  <a:cubicBezTo>
                    <a:pt x="6" y="13"/>
                    <a:pt x="0" y="9"/>
                    <a:pt x="1" y="5"/>
                  </a:cubicBezTo>
                  <a:cubicBezTo>
                    <a:pt x="1" y="2"/>
                    <a:pt x="8" y="0"/>
                    <a:pt x="17" y="2"/>
                  </a:cubicBezTo>
                  <a:cubicBezTo>
                    <a:pt x="25" y="3"/>
                    <a:pt x="31" y="7"/>
                    <a:pt x="31" y="10"/>
                  </a:cubicBezTo>
                  <a:close/>
                </a:path>
              </a:pathLst>
            </a:custGeom>
            <a:solidFill>
              <a:srgbClr val="E06C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59">
              <a:extLst>
                <a:ext uri="{FF2B5EF4-FFF2-40B4-BE49-F238E27FC236}">
                  <a16:creationId xmlns:a16="http://schemas.microsoft.com/office/drawing/2014/main" id="{5A158EDC-A8F8-46D0-9807-BE5323FADFEF}"/>
                </a:ext>
              </a:extLst>
            </p:cNvPr>
            <p:cNvSpPr>
              <a:spLocks/>
            </p:cNvSpPr>
            <p:nvPr/>
          </p:nvSpPr>
          <p:spPr bwMode="auto">
            <a:xfrm>
              <a:off x="5016" y="1075"/>
              <a:ext cx="196" cy="163"/>
            </a:xfrm>
            <a:custGeom>
              <a:avLst/>
              <a:gdLst>
                <a:gd name="T0" fmla="*/ 0 w 123"/>
                <a:gd name="T1" fmla="*/ 69 h 102"/>
                <a:gd name="T2" fmla="*/ 0 w 123"/>
                <a:gd name="T3" fmla="*/ 69 h 102"/>
                <a:gd name="T4" fmla="*/ 18 w 123"/>
                <a:gd name="T5" fmla="*/ 25 h 102"/>
                <a:gd name="T6" fmla="*/ 107 w 123"/>
                <a:gd name="T7" fmla="*/ 34 h 102"/>
                <a:gd name="T8" fmla="*/ 112 w 123"/>
                <a:gd name="T9" fmla="*/ 85 h 102"/>
                <a:gd name="T10" fmla="*/ 99 w 123"/>
                <a:gd name="T11" fmla="*/ 102 h 102"/>
                <a:gd name="T12" fmla="*/ 89 w 123"/>
                <a:gd name="T13" fmla="*/ 100 h 102"/>
                <a:gd name="T14" fmla="*/ 92 w 123"/>
                <a:gd name="T15" fmla="*/ 68 h 102"/>
                <a:gd name="T16" fmla="*/ 38 w 123"/>
                <a:gd name="T17" fmla="*/ 31 h 102"/>
                <a:gd name="T18" fmla="*/ 5 w 123"/>
                <a:gd name="T19" fmla="*/ 51 h 102"/>
                <a:gd name="T20" fmla="*/ 0 w 123"/>
                <a:gd name="T21" fmla="*/ 69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3" h="102">
                  <a:moveTo>
                    <a:pt x="0" y="69"/>
                  </a:moveTo>
                  <a:cubicBezTo>
                    <a:pt x="0" y="69"/>
                    <a:pt x="0" y="69"/>
                    <a:pt x="0" y="69"/>
                  </a:cubicBezTo>
                  <a:cubicBezTo>
                    <a:pt x="0" y="59"/>
                    <a:pt x="1" y="41"/>
                    <a:pt x="18" y="25"/>
                  </a:cubicBezTo>
                  <a:cubicBezTo>
                    <a:pt x="43" y="0"/>
                    <a:pt x="90" y="5"/>
                    <a:pt x="107" y="34"/>
                  </a:cubicBezTo>
                  <a:cubicBezTo>
                    <a:pt x="123" y="62"/>
                    <a:pt x="112" y="85"/>
                    <a:pt x="112" y="85"/>
                  </a:cubicBezTo>
                  <a:cubicBezTo>
                    <a:pt x="112" y="85"/>
                    <a:pt x="104" y="87"/>
                    <a:pt x="99" y="102"/>
                  </a:cubicBezTo>
                  <a:cubicBezTo>
                    <a:pt x="89" y="100"/>
                    <a:pt x="89" y="100"/>
                    <a:pt x="89" y="100"/>
                  </a:cubicBezTo>
                  <a:cubicBezTo>
                    <a:pt x="89" y="100"/>
                    <a:pt x="86" y="88"/>
                    <a:pt x="92" y="68"/>
                  </a:cubicBezTo>
                  <a:cubicBezTo>
                    <a:pt x="98" y="48"/>
                    <a:pt x="63" y="28"/>
                    <a:pt x="38" y="31"/>
                  </a:cubicBezTo>
                  <a:cubicBezTo>
                    <a:pt x="13" y="33"/>
                    <a:pt x="5" y="51"/>
                    <a:pt x="5" y="51"/>
                  </a:cubicBezTo>
                  <a:cubicBezTo>
                    <a:pt x="5" y="51"/>
                    <a:pt x="2" y="59"/>
                    <a:pt x="0" y="69"/>
                  </a:cubicBezTo>
                  <a:close/>
                </a:path>
              </a:pathLst>
            </a:custGeom>
            <a:solidFill>
              <a:srgbClr val="B62A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260">
              <a:extLst>
                <a:ext uri="{FF2B5EF4-FFF2-40B4-BE49-F238E27FC236}">
                  <a16:creationId xmlns:a16="http://schemas.microsoft.com/office/drawing/2014/main" id="{1BCDB22A-7DB8-4304-B461-286AC496666E}"/>
                </a:ext>
              </a:extLst>
            </p:cNvPr>
            <p:cNvSpPr>
              <a:spLocks/>
            </p:cNvSpPr>
            <p:nvPr/>
          </p:nvSpPr>
          <p:spPr bwMode="auto">
            <a:xfrm>
              <a:off x="5153" y="1168"/>
              <a:ext cx="78" cy="87"/>
            </a:xfrm>
            <a:custGeom>
              <a:avLst/>
              <a:gdLst>
                <a:gd name="T0" fmla="*/ 3 w 49"/>
                <a:gd name="T1" fmla="*/ 42 h 55"/>
                <a:gd name="T2" fmla="*/ 13 w 49"/>
                <a:gd name="T3" fmla="*/ 44 h 55"/>
                <a:gd name="T4" fmla="*/ 26 w 49"/>
                <a:gd name="T5" fmla="*/ 27 h 55"/>
                <a:gd name="T6" fmla="*/ 22 w 49"/>
                <a:gd name="T7" fmla="*/ 55 h 55"/>
                <a:gd name="T8" fmla="*/ 30 w 49"/>
                <a:gd name="T9" fmla="*/ 55 h 55"/>
                <a:gd name="T10" fmla="*/ 49 w 49"/>
                <a:gd name="T11" fmla="*/ 12 h 55"/>
                <a:gd name="T12" fmla="*/ 30 w 49"/>
                <a:gd name="T13" fmla="*/ 7 h 55"/>
                <a:gd name="T14" fmla="*/ 26 w 49"/>
                <a:gd name="T15" fmla="*/ 6 h 55"/>
                <a:gd name="T16" fmla="*/ 6 w 49"/>
                <a:gd name="T17" fmla="*/ 0 h 55"/>
                <a:gd name="T18" fmla="*/ 6 w 49"/>
                <a:gd name="T19" fmla="*/ 10 h 55"/>
                <a:gd name="T20" fmla="*/ 3 w 49"/>
                <a:gd name="T21" fmla="*/ 4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 h="55">
                  <a:moveTo>
                    <a:pt x="3" y="42"/>
                  </a:moveTo>
                  <a:cubicBezTo>
                    <a:pt x="13" y="44"/>
                    <a:pt x="13" y="44"/>
                    <a:pt x="13" y="44"/>
                  </a:cubicBezTo>
                  <a:cubicBezTo>
                    <a:pt x="18" y="29"/>
                    <a:pt x="26" y="27"/>
                    <a:pt x="26" y="27"/>
                  </a:cubicBezTo>
                  <a:cubicBezTo>
                    <a:pt x="25" y="37"/>
                    <a:pt x="23" y="46"/>
                    <a:pt x="22" y="55"/>
                  </a:cubicBezTo>
                  <a:cubicBezTo>
                    <a:pt x="27" y="55"/>
                    <a:pt x="30" y="55"/>
                    <a:pt x="30" y="55"/>
                  </a:cubicBezTo>
                  <a:cubicBezTo>
                    <a:pt x="30" y="55"/>
                    <a:pt x="48" y="41"/>
                    <a:pt x="49" y="12"/>
                  </a:cubicBezTo>
                  <a:cubicBezTo>
                    <a:pt x="30" y="7"/>
                    <a:pt x="30" y="7"/>
                    <a:pt x="30" y="7"/>
                  </a:cubicBezTo>
                  <a:cubicBezTo>
                    <a:pt x="26" y="6"/>
                    <a:pt x="26" y="6"/>
                    <a:pt x="26" y="6"/>
                  </a:cubicBezTo>
                  <a:cubicBezTo>
                    <a:pt x="6" y="0"/>
                    <a:pt x="6" y="0"/>
                    <a:pt x="6" y="0"/>
                  </a:cubicBezTo>
                  <a:cubicBezTo>
                    <a:pt x="7" y="3"/>
                    <a:pt x="7" y="7"/>
                    <a:pt x="6" y="10"/>
                  </a:cubicBezTo>
                  <a:cubicBezTo>
                    <a:pt x="0" y="30"/>
                    <a:pt x="3" y="42"/>
                    <a:pt x="3" y="42"/>
                  </a:cubicBezTo>
                  <a:close/>
                </a:path>
              </a:pathLst>
            </a:custGeom>
            <a:solidFill>
              <a:srgbClr val="E06C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261">
              <a:extLst>
                <a:ext uri="{FF2B5EF4-FFF2-40B4-BE49-F238E27FC236}">
                  <a16:creationId xmlns:a16="http://schemas.microsoft.com/office/drawing/2014/main" id="{CDAEE808-702F-46D7-B740-F067CFD47034}"/>
                </a:ext>
              </a:extLst>
            </p:cNvPr>
            <p:cNvSpPr>
              <a:spLocks/>
            </p:cNvSpPr>
            <p:nvPr/>
          </p:nvSpPr>
          <p:spPr bwMode="auto">
            <a:xfrm>
              <a:off x="5172" y="1200"/>
              <a:ext cx="72" cy="114"/>
            </a:xfrm>
            <a:custGeom>
              <a:avLst/>
              <a:gdLst>
                <a:gd name="T0" fmla="*/ 4 w 45"/>
                <a:gd name="T1" fmla="*/ 15 h 72"/>
                <a:gd name="T2" fmla="*/ 30 w 45"/>
                <a:gd name="T3" fmla="*/ 9 h 72"/>
                <a:gd name="T4" fmla="*/ 0 w 45"/>
                <a:gd name="T5" fmla="*/ 62 h 72"/>
                <a:gd name="T6" fmla="*/ 4 w 45"/>
                <a:gd name="T7" fmla="*/ 15 h 72"/>
              </a:gdLst>
              <a:ahLst/>
              <a:cxnLst>
                <a:cxn ang="0">
                  <a:pos x="T0" y="T1"/>
                </a:cxn>
                <a:cxn ang="0">
                  <a:pos x="T2" y="T3"/>
                </a:cxn>
                <a:cxn ang="0">
                  <a:pos x="T4" y="T5"/>
                </a:cxn>
                <a:cxn ang="0">
                  <a:pos x="T6" y="T7"/>
                </a:cxn>
              </a:cxnLst>
              <a:rect l="0" t="0" r="r" b="b"/>
              <a:pathLst>
                <a:path w="45" h="72">
                  <a:moveTo>
                    <a:pt x="4" y="15"/>
                  </a:moveTo>
                  <a:cubicBezTo>
                    <a:pt x="4" y="15"/>
                    <a:pt x="15" y="0"/>
                    <a:pt x="30" y="9"/>
                  </a:cubicBezTo>
                  <a:cubicBezTo>
                    <a:pt x="45" y="18"/>
                    <a:pt x="31" y="72"/>
                    <a:pt x="0" y="62"/>
                  </a:cubicBezTo>
                  <a:lnTo>
                    <a:pt x="4" y="15"/>
                  </a:lnTo>
                  <a:close/>
                </a:path>
              </a:pathLst>
            </a:custGeom>
            <a:solidFill>
              <a:srgbClr val="FD96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262">
              <a:extLst>
                <a:ext uri="{FF2B5EF4-FFF2-40B4-BE49-F238E27FC236}">
                  <a16:creationId xmlns:a16="http://schemas.microsoft.com/office/drawing/2014/main" id="{C8EA2310-D1DD-4073-91F3-9B10DC53CA99}"/>
                </a:ext>
              </a:extLst>
            </p:cNvPr>
            <p:cNvSpPr>
              <a:spLocks/>
            </p:cNvSpPr>
            <p:nvPr/>
          </p:nvSpPr>
          <p:spPr bwMode="auto">
            <a:xfrm>
              <a:off x="5187" y="1281"/>
              <a:ext cx="14" cy="14"/>
            </a:xfrm>
            <a:custGeom>
              <a:avLst/>
              <a:gdLst>
                <a:gd name="T0" fmla="*/ 0 w 9"/>
                <a:gd name="T1" fmla="*/ 5 h 9"/>
                <a:gd name="T2" fmla="*/ 5 w 9"/>
                <a:gd name="T3" fmla="*/ 9 h 9"/>
                <a:gd name="T4" fmla="*/ 9 w 9"/>
                <a:gd name="T5" fmla="*/ 5 h 9"/>
                <a:gd name="T6" fmla="*/ 4 w 9"/>
                <a:gd name="T7" fmla="*/ 0 h 9"/>
                <a:gd name="T8" fmla="*/ 0 w 9"/>
                <a:gd name="T9" fmla="*/ 5 h 9"/>
              </a:gdLst>
              <a:ahLst/>
              <a:cxnLst>
                <a:cxn ang="0">
                  <a:pos x="T0" y="T1"/>
                </a:cxn>
                <a:cxn ang="0">
                  <a:pos x="T2" y="T3"/>
                </a:cxn>
                <a:cxn ang="0">
                  <a:pos x="T4" y="T5"/>
                </a:cxn>
                <a:cxn ang="0">
                  <a:pos x="T6" y="T7"/>
                </a:cxn>
                <a:cxn ang="0">
                  <a:pos x="T8" y="T9"/>
                </a:cxn>
              </a:cxnLst>
              <a:rect l="0" t="0" r="r" b="b"/>
              <a:pathLst>
                <a:path w="9" h="9">
                  <a:moveTo>
                    <a:pt x="0" y="5"/>
                  </a:moveTo>
                  <a:cubicBezTo>
                    <a:pt x="0" y="7"/>
                    <a:pt x="2" y="9"/>
                    <a:pt x="5" y="9"/>
                  </a:cubicBezTo>
                  <a:cubicBezTo>
                    <a:pt x="7" y="9"/>
                    <a:pt x="9" y="7"/>
                    <a:pt x="9" y="5"/>
                  </a:cubicBezTo>
                  <a:cubicBezTo>
                    <a:pt x="9" y="2"/>
                    <a:pt x="7" y="0"/>
                    <a:pt x="4" y="0"/>
                  </a:cubicBezTo>
                  <a:cubicBezTo>
                    <a:pt x="2" y="0"/>
                    <a:pt x="0" y="2"/>
                    <a:pt x="0"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263">
              <a:extLst>
                <a:ext uri="{FF2B5EF4-FFF2-40B4-BE49-F238E27FC236}">
                  <a16:creationId xmlns:a16="http://schemas.microsoft.com/office/drawing/2014/main" id="{367A3E0C-7C8D-4A31-89A7-E00FCD769AC7}"/>
                </a:ext>
              </a:extLst>
            </p:cNvPr>
            <p:cNvSpPr>
              <a:spLocks/>
            </p:cNvSpPr>
            <p:nvPr/>
          </p:nvSpPr>
          <p:spPr bwMode="auto">
            <a:xfrm>
              <a:off x="5183" y="1238"/>
              <a:ext cx="37" cy="30"/>
            </a:xfrm>
            <a:custGeom>
              <a:avLst/>
              <a:gdLst>
                <a:gd name="T0" fmla="*/ 1 w 23"/>
                <a:gd name="T1" fmla="*/ 19 h 19"/>
                <a:gd name="T2" fmla="*/ 1 w 23"/>
                <a:gd name="T3" fmla="*/ 19 h 19"/>
                <a:gd name="T4" fmla="*/ 0 w 23"/>
                <a:gd name="T5" fmla="*/ 17 h 19"/>
                <a:gd name="T6" fmla="*/ 21 w 23"/>
                <a:gd name="T7" fmla="*/ 0 h 19"/>
                <a:gd name="T8" fmla="*/ 23 w 23"/>
                <a:gd name="T9" fmla="*/ 1 h 19"/>
                <a:gd name="T10" fmla="*/ 22 w 23"/>
                <a:gd name="T11" fmla="*/ 3 h 19"/>
                <a:gd name="T12" fmla="*/ 3 w 23"/>
                <a:gd name="T13" fmla="*/ 18 h 19"/>
                <a:gd name="T14" fmla="*/ 1 w 23"/>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9">
                  <a:moveTo>
                    <a:pt x="1" y="19"/>
                  </a:moveTo>
                  <a:cubicBezTo>
                    <a:pt x="1" y="19"/>
                    <a:pt x="1" y="19"/>
                    <a:pt x="1" y="19"/>
                  </a:cubicBezTo>
                  <a:cubicBezTo>
                    <a:pt x="0" y="19"/>
                    <a:pt x="0" y="18"/>
                    <a:pt x="0" y="17"/>
                  </a:cubicBezTo>
                  <a:cubicBezTo>
                    <a:pt x="0" y="16"/>
                    <a:pt x="7" y="1"/>
                    <a:pt x="21" y="0"/>
                  </a:cubicBezTo>
                  <a:cubicBezTo>
                    <a:pt x="22" y="0"/>
                    <a:pt x="23" y="1"/>
                    <a:pt x="23" y="1"/>
                  </a:cubicBezTo>
                  <a:cubicBezTo>
                    <a:pt x="23" y="2"/>
                    <a:pt x="22" y="3"/>
                    <a:pt x="22" y="3"/>
                  </a:cubicBezTo>
                  <a:cubicBezTo>
                    <a:pt x="9" y="4"/>
                    <a:pt x="3" y="18"/>
                    <a:pt x="3" y="18"/>
                  </a:cubicBezTo>
                  <a:cubicBezTo>
                    <a:pt x="3" y="19"/>
                    <a:pt x="2" y="19"/>
                    <a:pt x="1" y="19"/>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264">
              <a:extLst>
                <a:ext uri="{FF2B5EF4-FFF2-40B4-BE49-F238E27FC236}">
                  <a16:creationId xmlns:a16="http://schemas.microsoft.com/office/drawing/2014/main" id="{09EEE38B-CAD5-489C-9416-BEB78109ACB3}"/>
                </a:ext>
              </a:extLst>
            </p:cNvPr>
            <p:cNvSpPr>
              <a:spLocks/>
            </p:cNvSpPr>
            <p:nvPr/>
          </p:nvSpPr>
          <p:spPr bwMode="auto">
            <a:xfrm>
              <a:off x="5196" y="1246"/>
              <a:ext cx="15" cy="16"/>
            </a:xfrm>
            <a:custGeom>
              <a:avLst/>
              <a:gdLst>
                <a:gd name="T0" fmla="*/ 7 w 9"/>
                <a:gd name="T1" fmla="*/ 10 h 10"/>
                <a:gd name="T2" fmla="*/ 6 w 9"/>
                <a:gd name="T3" fmla="*/ 10 h 10"/>
                <a:gd name="T4" fmla="*/ 1 w 9"/>
                <a:gd name="T5" fmla="*/ 3 h 10"/>
                <a:gd name="T6" fmla="*/ 1 w 9"/>
                <a:gd name="T7" fmla="*/ 1 h 10"/>
                <a:gd name="T8" fmla="*/ 3 w 9"/>
                <a:gd name="T9" fmla="*/ 1 h 10"/>
                <a:gd name="T10" fmla="*/ 9 w 9"/>
                <a:gd name="T11" fmla="*/ 8 h 10"/>
                <a:gd name="T12" fmla="*/ 8 w 9"/>
                <a:gd name="T13" fmla="*/ 10 h 10"/>
                <a:gd name="T14" fmla="*/ 7 w 9"/>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0">
                  <a:moveTo>
                    <a:pt x="7" y="10"/>
                  </a:moveTo>
                  <a:cubicBezTo>
                    <a:pt x="7" y="10"/>
                    <a:pt x="6" y="10"/>
                    <a:pt x="6" y="10"/>
                  </a:cubicBezTo>
                  <a:cubicBezTo>
                    <a:pt x="6" y="10"/>
                    <a:pt x="4" y="6"/>
                    <a:pt x="1" y="3"/>
                  </a:cubicBezTo>
                  <a:cubicBezTo>
                    <a:pt x="0" y="2"/>
                    <a:pt x="0" y="1"/>
                    <a:pt x="1" y="1"/>
                  </a:cubicBezTo>
                  <a:cubicBezTo>
                    <a:pt x="1" y="0"/>
                    <a:pt x="2" y="0"/>
                    <a:pt x="3" y="1"/>
                  </a:cubicBezTo>
                  <a:cubicBezTo>
                    <a:pt x="6" y="4"/>
                    <a:pt x="8" y="8"/>
                    <a:pt x="9" y="8"/>
                  </a:cubicBezTo>
                  <a:cubicBezTo>
                    <a:pt x="9" y="9"/>
                    <a:pt x="9" y="10"/>
                    <a:pt x="8" y="10"/>
                  </a:cubicBezTo>
                  <a:cubicBezTo>
                    <a:pt x="8" y="10"/>
                    <a:pt x="8" y="10"/>
                    <a:pt x="7" y="10"/>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65">
              <a:extLst>
                <a:ext uri="{FF2B5EF4-FFF2-40B4-BE49-F238E27FC236}">
                  <a16:creationId xmlns:a16="http://schemas.microsoft.com/office/drawing/2014/main" id="{8AD305D9-0614-49C6-A1EA-DE596A817F92}"/>
                </a:ext>
              </a:extLst>
            </p:cNvPr>
            <p:cNvSpPr>
              <a:spLocks/>
            </p:cNvSpPr>
            <p:nvPr/>
          </p:nvSpPr>
          <p:spPr bwMode="auto">
            <a:xfrm>
              <a:off x="5118" y="1300"/>
              <a:ext cx="67" cy="56"/>
            </a:xfrm>
            <a:custGeom>
              <a:avLst/>
              <a:gdLst>
                <a:gd name="T0" fmla="*/ 3 w 42"/>
                <a:gd name="T1" fmla="*/ 35 h 35"/>
                <a:gd name="T2" fmla="*/ 4 w 42"/>
                <a:gd name="T3" fmla="*/ 35 h 35"/>
                <a:gd name="T4" fmla="*/ 41 w 42"/>
                <a:gd name="T5" fmla="*/ 4 h 35"/>
                <a:gd name="T6" fmla="*/ 40 w 42"/>
                <a:gd name="T7" fmla="*/ 1 h 35"/>
                <a:gd name="T8" fmla="*/ 37 w 42"/>
                <a:gd name="T9" fmla="*/ 2 h 35"/>
                <a:gd name="T10" fmla="*/ 2 w 42"/>
                <a:gd name="T11" fmla="*/ 30 h 35"/>
                <a:gd name="T12" fmla="*/ 1 w 42"/>
                <a:gd name="T13" fmla="*/ 34 h 35"/>
                <a:gd name="T14" fmla="*/ 3 w 42"/>
                <a:gd name="T15" fmla="*/ 35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35">
                  <a:moveTo>
                    <a:pt x="3" y="35"/>
                  </a:moveTo>
                  <a:cubicBezTo>
                    <a:pt x="4" y="35"/>
                    <a:pt x="4" y="35"/>
                    <a:pt x="4" y="35"/>
                  </a:cubicBezTo>
                  <a:cubicBezTo>
                    <a:pt x="30" y="27"/>
                    <a:pt x="41" y="5"/>
                    <a:pt x="41" y="4"/>
                  </a:cubicBezTo>
                  <a:cubicBezTo>
                    <a:pt x="42" y="3"/>
                    <a:pt x="41" y="1"/>
                    <a:pt x="40" y="1"/>
                  </a:cubicBezTo>
                  <a:cubicBezTo>
                    <a:pt x="39" y="0"/>
                    <a:pt x="37" y="0"/>
                    <a:pt x="37" y="2"/>
                  </a:cubicBezTo>
                  <a:cubicBezTo>
                    <a:pt x="36" y="2"/>
                    <a:pt x="27" y="23"/>
                    <a:pt x="2" y="30"/>
                  </a:cubicBezTo>
                  <a:cubicBezTo>
                    <a:pt x="1" y="31"/>
                    <a:pt x="0" y="32"/>
                    <a:pt x="1" y="34"/>
                  </a:cubicBezTo>
                  <a:cubicBezTo>
                    <a:pt x="1" y="35"/>
                    <a:pt x="2" y="35"/>
                    <a:pt x="3" y="35"/>
                  </a:cubicBezTo>
                  <a:close/>
                </a:path>
              </a:pathLst>
            </a:custGeom>
            <a:solidFill>
              <a:srgbClr val="EB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66">
              <a:extLst>
                <a:ext uri="{FF2B5EF4-FFF2-40B4-BE49-F238E27FC236}">
                  <a16:creationId xmlns:a16="http://schemas.microsoft.com/office/drawing/2014/main" id="{CC8605EE-7E90-40F1-A2D0-461C991AA4D4}"/>
                </a:ext>
              </a:extLst>
            </p:cNvPr>
            <p:cNvSpPr>
              <a:spLocks/>
            </p:cNvSpPr>
            <p:nvPr/>
          </p:nvSpPr>
          <p:spPr bwMode="auto">
            <a:xfrm>
              <a:off x="5123" y="1215"/>
              <a:ext cx="57" cy="67"/>
            </a:xfrm>
            <a:custGeom>
              <a:avLst/>
              <a:gdLst>
                <a:gd name="T0" fmla="*/ 3 w 36"/>
                <a:gd name="T1" fmla="*/ 41 h 42"/>
                <a:gd name="T2" fmla="*/ 3 w 36"/>
                <a:gd name="T3" fmla="*/ 41 h 42"/>
                <a:gd name="T4" fmla="*/ 35 w 36"/>
                <a:gd name="T5" fmla="*/ 4 h 42"/>
                <a:gd name="T6" fmla="*/ 34 w 36"/>
                <a:gd name="T7" fmla="*/ 0 h 42"/>
                <a:gd name="T8" fmla="*/ 31 w 36"/>
                <a:gd name="T9" fmla="*/ 2 h 42"/>
                <a:gd name="T10" fmla="*/ 2 w 36"/>
                <a:gd name="T11" fmla="*/ 36 h 42"/>
                <a:gd name="T12" fmla="*/ 0 w 36"/>
                <a:gd name="T13" fmla="*/ 40 h 42"/>
                <a:gd name="T14" fmla="*/ 3 w 36"/>
                <a:gd name="T15" fmla="*/ 41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42">
                  <a:moveTo>
                    <a:pt x="3" y="41"/>
                  </a:moveTo>
                  <a:cubicBezTo>
                    <a:pt x="3" y="41"/>
                    <a:pt x="3" y="41"/>
                    <a:pt x="3" y="41"/>
                  </a:cubicBezTo>
                  <a:cubicBezTo>
                    <a:pt x="29" y="33"/>
                    <a:pt x="35" y="5"/>
                    <a:pt x="35" y="4"/>
                  </a:cubicBezTo>
                  <a:cubicBezTo>
                    <a:pt x="36" y="2"/>
                    <a:pt x="35" y="1"/>
                    <a:pt x="34" y="0"/>
                  </a:cubicBezTo>
                  <a:cubicBezTo>
                    <a:pt x="32" y="0"/>
                    <a:pt x="31" y="1"/>
                    <a:pt x="31" y="2"/>
                  </a:cubicBezTo>
                  <a:cubicBezTo>
                    <a:pt x="31" y="3"/>
                    <a:pt x="25" y="29"/>
                    <a:pt x="2" y="36"/>
                  </a:cubicBezTo>
                  <a:cubicBezTo>
                    <a:pt x="0" y="37"/>
                    <a:pt x="0" y="38"/>
                    <a:pt x="0" y="40"/>
                  </a:cubicBezTo>
                  <a:cubicBezTo>
                    <a:pt x="0" y="41"/>
                    <a:pt x="2" y="42"/>
                    <a:pt x="3" y="41"/>
                  </a:cubicBezTo>
                  <a:close/>
                </a:path>
              </a:pathLst>
            </a:custGeom>
            <a:solidFill>
              <a:srgbClr val="EB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67">
              <a:extLst>
                <a:ext uri="{FF2B5EF4-FFF2-40B4-BE49-F238E27FC236}">
                  <a16:creationId xmlns:a16="http://schemas.microsoft.com/office/drawing/2014/main" id="{16D3919F-4BE2-441F-9D29-34447D7E6B12}"/>
                </a:ext>
              </a:extLst>
            </p:cNvPr>
            <p:cNvSpPr>
              <a:spLocks/>
            </p:cNvSpPr>
            <p:nvPr/>
          </p:nvSpPr>
          <p:spPr bwMode="auto">
            <a:xfrm>
              <a:off x="4981" y="1235"/>
              <a:ext cx="163" cy="144"/>
            </a:xfrm>
            <a:custGeom>
              <a:avLst/>
              <a:gdLst>
                <a:gd name="T0" fmla="*/ 99 w 102"/>
                <a:gd name="T1" fmla="*/ 19 h 91"/>
                <a:gd name="T2" fmla="*/ 78 w 102"/>
                <a:gd name="T3" fmla="*/ 15 h 91"/>
                <a:gd name="T4" fmla="*/ 56 w 102"/>
                <a:gd name="T5" fmla="*/ 7 h 91"/>
                <a:gd name="T6" fmla="*/ 41 w 102"/>
                <a:gd name="T7" fmla="*/ 3 h 91"/>
                <a:gd name="T8" fmla="*/ 19 w 102"/>
                <a:gd name="T9" fmla="*/ 6 h 91"/>
                <a:gd name="T10" fmla="*/ 33 w 102"/>
                <a:gd name="T11" fmla="*/ 73 h 91"/>
                <a:gd name="T12" fmla="*/ 100 w 102"/>
                <a:gd name="T13" fmla="*/ 70 h 91"/>
                <a:gd name="T14" fmla="*/ 98 w 102"/>
                <a:gd name="T15" fmla="*/ 20 h 91"/>
                <a:gd name="T16" fmla="*/ 99 w 102"/>
                <a:gd name="T17" fmla="*/ 1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 h="91">
                  <a:moveTo>
                    <a:pt x="99" y="19"/>
                  </a:moveTo>
                  <a:cubicBezTo>
                    <a:pt x="91" y="18"/>
                    <a:pt x="86" y="18"/>
                    <a:pt x="78" y="15"/>
                  </a:cubicBezTo>
                  <a:cubicBezTo>
                    <a:pt x="69" y="12"/>
                    <a:pt x="59" y="9"/>
                    <a:pt x="56" y="7"/>
                  </a:cubicBezTo>
                  <a:cubicBezTo>
                    <a:pt x="50" y="4"/>
                    <a:pt x="48" y="0"/>
                    <a:pt x="41" y="3"/>
                  </a:cubicBezTo>
                  <a:cubicBezTo>
                    <a:pt x="34" y="5"/>
                    <a:pt x="19" y="6"/>
                    <a:pt x="19" y="6"/>
                  </a:cubicBezTo>
                  <a:cubicBezTo>
                    <a:pt x="19" y="6"/>
                    <a:pt x="0" y="50"/>
                    <a:pt x="33" y="73"/>
                  </a:cubicBezTo>
                  <a:cubicBezTo>
                    <a:pt x="59" y="91"/>
                    <a:pt x="98" y="76"/>
                    <a:pt x="100" y="70"/>
                  </a:cubicBezTo>
                  <a:cubicBezTo>
                    <a:pt x="102" y="65"/>
                    <a:pt x="94" y="29"/>
                    <a:pt x="98" y="20"/>
                  </a:cubicBezTo>
                  <a:lnTo>
                    <a:pt x="99" y="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268">
              <a:extLst>
                <a:ext uri="{FF2B5EF4-FFF2-40B4-BE49-F238E27FC236}">
                  <a16:creationId xmlns:a16="http://schemas.microsoft.com/office/drawing/2014/main" id="{0014066F-2A6B-49C5-825F-C15E876234A7}"/>
                </a:ext>
              </a:extLst>
            </p:cNvPr>
            <p:cNvSpPr>
              <a:spLocks/>
            </p:cNvSpPr>
            <p:nvPr/>
          </p:nvSpPr>
          <p:spPr bwMode="auto">
            <a:xfrm>
              <a:off x="5023" y="1258"/>
              <a:ext cx="92" cy="37"/>
            </a:xfrm>
            <a:custGeom>
              <a:avLst/>
              <a:gdLst>
                <a:gd name="T0" fmla="*/ 26 w 58"/>
                <a:gd name="T1" fmla="*/ 17 h 23"/>
                <a:gd name="T2" fmla="*/ 57 w 58"/>
                <a:gd name="T3" fmla="*/ 16 h 23"/>
                <a:gd name="T4" fmla="*/ 57 w 58"/>
                <a:gd name="T5" fmla="*/ 14 h 23"/>
                <a:gd name="T6" fmla="*/ 56 w 58"/>
                <a:gd name="T7" fmla="*/ 13 h 23"/>
                <a:gd name="T8" fmla="*/ 3 w 58"/>
                <a:gd name="T9" fmla="*/ 1 h 23"/>
                <a:gd name="T10" fmla="*/ 1 w 58"/>
                <a:gd name="T11" fmla="*/ 0 h 23"/>
                <a:gd name="T12" fmla="*/ 1 w 58"/>
                <a:gd name="T13" fmla="*/ 2 h 23"/>
                <a:gd name="T14" fmla="*/ 26 w 58"/>
                <a:gd name="T15" fmla="*/ 17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23">
                  <a:moveTo>
                    <a:pt x="26" y="17"/>
                  </a:moveTo>
                  <a:cubicBezTo>
                    <a:pt x="41" y="20"/>
                    <a:pt x="56" y="16"/>
                    <a:pt x="57" y="16"/>
                  </a:cubicBezTo>
                  <a:cubicBezTo>
                    <a:pt x="57" y="16"/>
                    <a:pt x="58" y="15"/>
                    <a:pt x="57" y="14"/>
                  </a:cubicBezTo>
                  <a:cubicBezTo>
                    <a:pt x="57" y="14"/>
                    <a:pt x="57" y="13"/>
                    <a:pt x="56" y="13"/>
                  </a:cubicBezTo>
                  <a:cubicBezTo>
                    <a:pt x="56" y="13"/>
                    <a:pt x="17" y="23"/>
                    <a:pt x="3" y="1"/>
                  </a:cubicBezTo>
                  <a:cubicBezTo>
                    <a:pt x="2" y="0"/>
                    <a:pt x="2" y="0"/>
                    <a:pt x="1" y="0"/>
                  </a:cubicBezTo>
                  <a:cubicBezTo>
                    <a:pt x="0" y="1"/>
                    <a:pt x="0" y="1"/>
                    <a:pt x="1" y="2"/>
                  </a:cubicBezTo>
                  <a:cubicBezTo>
                    <a:pt x="7" y="11"/>
                    <a:pt x="16" y="15"/>
                    <a:pt x="26" y="17"/>
                  </a:cubicBezTo>
                  <a:close/>
                </a:path>
              </a:pathLst>
            </a:custGeom>
            <a:solidFill>
              <a:srgbClr val="EB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269">
              <a:extLst>
                <a:ext uri="{FF2B5EF4-FFF2-40B4-BE49-F238E27FC236}">
                  <a16:creationId xmlns:a16="http://schemas.microsoft.com/office/drawing/2014/main" id="{AE65780D-C495-4F97-BD4B-234AE8BB81E3}"/>
                </a:ext>
              </a:extLst>
            </p:cNvPr>
            <p:cNvSpPr>
              <a:spLocks/>
            </p:cNvSpPr>
            <p:nvPr/>
          </p:nvSpPr>
          <p:spPr bwMode="auto">
            <a:xfrm>
              <a:off x="5020" y="1281"/>
              <a:ext cx="90" cy="35"/>
            </a:xfrm>
            <a:custGeom>
              <a:avLst/>
              <a:gdLst>
                <a:gd name="T0" fmla="*/ 25 w 57"/>
                <a:gd name="T1" fmla="*/ 17 h 22"/>
                <a:gd name="T2" fmla="*/ 56 w 57"/>
                <a:gd name="T3" fmla="*/ 15 h 22"/>
                <a:gd name="T4" fmla="*/ 57 w 57"/>
                <a:gd name="T5" fmla="*/ 14 h 22"/>
                <a:gd name="T6" fmla="*/ 56 w 57"/>
                <a:gd name="T7" fmla="*/ 13 h 22"/>
                <a:gd name="T8" fmla="*/ 2 w 57"/>
                <a:gd name="T9" fmla="*/ 0 h 22"/>
                <a:gd name="T10" fmla="*/ 1 w 57"/>
                <a:gd name="T11" fmla="*/ 0 h 22"/>
                <a:gd name="T12" fmla="*/ 1 w 57"/>
                <a:gd name="T13" fmla="*/ 2 h 22"/>
                <a:gd name="T14" fmla="*/ 25 w 57"/>
                <a:gd name="T15" fmla="*/ 17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 h="22">
                  <a:moveTo>
                    <a:pt x="25" y="17"/>
                  </a:moveTo>
                  <a:cubicBezTo>
                    <a:pt x="40" y="19"/>
                    <a:pt x="55" y="16"/>
                    <a:pt x="56" y="15"/>
                  </a:cubicBezTo>
                  <a:cubicBezTo>
                    <a:pt x="57" y="15"/>
                    <a:pt x="57" y="15"/>
                    <a:pt x="57" y="14"/>
                  </a:cubicBezTo>
                  <a:cubicBezTo>
                    <a:pt x="57" y="13"/>
                    <a:pt x="56" y="13"/>
                    <a:pt x="56" y="13"/>
                  </a:cubicBezTo>
                  <a:cubicBezTo>
                    <a:pt x="55" y="13"/>
                    <a:pt x="17" y="22"/>
                    <a:pt x="2" y="0"/>
                  </a:cubicBezTo>
                  <a:cubicBezTo>
                    <a:pt x="2" y="0"/>
                    <a:pt x="1" y="0"/>
                    <a:pt x="1" y="0"/>
                  </a:cubicBezTo>
                  <a:cubicBezTo>
                    <a:pt x="0" y="0"/>
                    <a:pt x="0" y="1"/>
                    <a:pt x="1" y="2"/>
                  </a:cubicBezTo>
                  <a:cubicBezTo>
                    <a:pt x="7" y="11"/>
                    <a:pt x="16" y="15"/>
                    <a:pt x="25" y="17"/>
                  </a:cubicBezTo>
                  <a:close/>
                </a:path>
              </a:pathLst>
            </a:custGeom>
            <a:solidFill>
              <a:srgbClr val="EB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270">
              <a:extLst>
                <a:ext uri="{FF2B5EF4-FFF2-40B4-BE49-F238E27FC236}">
                  <a16:creationId xmlns:a16="http://schemas.microsoft.com/office/drawing/2014/main" id="{75B6F14F-C323-4EC8-84A1-4DA80353A43A}"/>
                </a:ext>
              </a:extLst>
            </p:cNvPr>
            <p:cNvSpPr>
              <a:spLocks/>
            </p:cNvSpPr>
            <p:nvPr/>
          </p:nvSpPr>
          <p:spPr bwMode="auto">
            <a:xfrm>
              <a:off x="5016" y="1301"/>
              <a:ext cx="91" cy="39"/>
            </a:xfrm>
            <a:custGeom>
              <a:avLst/>
              <a:gdLst>
                <a:gd name="T0" fmla="*/ 25 w 57"/>
                <a:gd name="T1" fmla="*/ 18 h 24"/>
                <a:gd name="T2" fmla="*/ 56 w 57"/>
                <a:gd name="T3" fmla="*/ 16 h 24"/>
                <a:gd name="T4" fmla="*/ 57 w 57"/>
                <a:gd name="T5" fmla="*/ 15 h 24"/>
                <a:gd name="T6" fmla="*/ 56 w 57"/>
                <a:gd name="T7" fmla="*/ 14 h 24"/>
                <a:gd name="T8" fmla="*/ 2 w 57"/>
                <a:gd name="T9" fmla="*/ 1 h 24"/>
                <a:gd name="T10" fmla="*/ 1 w 57"/>
                <a:gd name="T11" fmla="*/ 1 h 24"/>
                <a:gd name="T12" fmla="*/ 0 w 57"/>
                <a:gd name="T13" fmla="*/ 3 h 24"/>
                <a:gd name="T14" fmla="*/ 25 w 57"/>
                <a:gd name="T15" fmla="*/ 18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 h="24">
                  <a:moveTo>
                    <a:pt x="25" y="18"/>
                  </a:moveTo>
                  <a:cubicBezTo>
                    <a:pt x="40" y="20"/>
                    <a:pt x="55" y="17"/>
                    <a:pt x="56" y="16"/>
                  </a:cubicBezTo>
                  <a:cubicBezTo>
                    <a:pt x="57" y="16"/>
                    <a:pt x="57" y="15"/>
                    <a:pt x="57" y="15"/>
                  </a:cubicBezTo>
                  <a:cubicBezTo>
                    <a:pt x="57" y="14"/>
                    <a:pt x="56" y="14"/>
                    <a:pt x="56" y="14"/>
                  </a:cubicBezTo>
                  <a:cubicBezTo>
                    <a:pt x="55" y="14"/>
                    <a:pt x="17" y="24"/>
                    <a:pt x="2" y="1"/>
                  </a:cubicBezTo>
                  <a:cubicBezTo>
                    <a:pt x="2" y="1"/>
                    <a:pt x="1" y="0"/>
                    <a:pt x="1" y="1"/>
                  </a:cubicBezTo>
                  <a:cubicBezTo>
                    <a:pt x="0" y="1"/>
                    <a:pt x="0" y="2"/>
                    <a:pt x="0" y="3"/>
                  </a:cubicBezTo>
                  <a:cubicBezTo>
                    <a:pt x="6" y="12"/>
                    <a:pt x="16" y="16"/>
                    <a:pt x="25" y="18"/>
                  </a:cubicBezTo>
                  <a:close/>
                </a:path>
              </a:pathLst>
            </a:custGeom>
            <a:solidFill>
              <a:srgbClr val="EBE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271">
              <a:extLst>
                <a:ext uri="{FF2B5EF4-FFF2-40B4-BE49-F238E27FC236}">
                  <a16:creationId xmlns:a16="http://schemas.microsoft.com/office/drawing/2014/main" id="{27E12548-074F-4E28-810F-6B8793A4EBF7}"/>
                </a:ext>
              </a:extLst>
            </p:cNvPr>
            <p:cNvSpPr>
              <a:spLocks/>
            </p:cNvSpPr>
            <p:nvPr/>
          </p:nvSpPr>
          <p:spPr bwMode="auto">
            <a:xfrm>
              <a:off x="5093" y="1379"/>
              <a:ext cx="180" cy="77"/>
            </a:xfrm>
            <a:custGeom>
              <a:avLst/>
              <a:gdLst>
                <a:gd name="T0" fmla="*/ 47 w 113"/>
                <a:gd name="T1" fmla="*/ 0 h 48"/>
                <a:gd name="T2" fmla="*/ 0 w 113"/>
                <a:gd name="T3" fmla="*/ 27 h 48"/>
                <a:gd name="T4" fmla="*/ 36 w 113"/>
                <a:gd name="T5" fmla="*/ 45 h 48"/>
                <a:gd name="T6" fmla="*/ 113 w 113"/>
                <a:gd name="T7" fmla="*/ 41 h 48"/>
                <a:gd name="T8" fmla="*/ 47 w 113"/>
                <a:gd name="T9" fmla="*/ 0 h 48"/>
              </a:gdLst>
              <a:ahLst/>
              <a:cxnLst>
                <a:cxn ang="0">
                  <a:pos x="T0" y="T1"/>
                </a:cxn>
                <a:cxn ang="0">
                  <a:pos x="T2" y="T3"/>
                </a:cxn>
                <a:cxn ang="0">
                  <a:pos x="T4" y="T5"/>
                </a:cxn>
                <a:cxn ang="0">
                  <a:pos x="T6" y="T7"/>
                </a:cxn>
                <a:cxn ang="0">
                  <a:pos x="T8" y="T9"/>
                </a:cxn>
              </a:cxnLst>
              <a:rect l="0" t="0" r="r" b="b"/>
              <a:pathLst>
                <a:path w="113" h="48">
                  <a:moveTo>
                    <a:pt x="47" y="0"/>
                  </a:moveTo>
                  <a:cubicBezTo>
                    <a:pt x="47" y="0"/>
                    <a:pt x="11" y="27"/>
                    <a:pt x="0" y="27"/>
                  </a:cubicBezTo>
                  <a:cubicBezTo>
                    <a:pt x="0" y="27"/>
                    <a:pt x="14" y="43"/>
                    <a:pt x="36" y="45"/>
                  </a:cubicBezTo>
                  <a:cubicBezTo>
                    <a:pt x="65" y="48"/>
                    <a:pt x="113" y="41"/>
                    <a:pt x="113" y="41"/>
                  </a:cubicBezTo>
                  <a:cubicBezTo>
                    <a:pt x="113" y="41"/>
                    <a:pt x="78" y="13"/>
                    <a:pt x="47" y="0"/>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272">
              <a:extLst>
                <a:ext uri="{FF2B5EF4-FFF2-40B4-BE49-F238E27FC236}">
                  <a16:creationId xmlns:a16="http://schemas.microsoft.com/office/drawing/2014/main" id="{C88C72CB-34C1-4B54-99C5-37A0D85EB27F}"/>
                </a:ext>
              </a:extLst>
            </p:cNvPr>
            <p:cNvSpPr>
              <a:spLocks/>
            </p:cNvSpPr>
            <p:nvPr/>
          </p:nvSpPr>
          <p:spPr bwMode="auto">
            <a:xfrm>
              <a:off x="4996" y="1379"/>
              <a:ext cx="97" cy="74"/>
            </a:xfrm>
            <a:custGeom>
              <a:avLst/>
              <a:gdLst>
                <a:gd name="T0" fmla="*/ 32 w 61"/>
                <a:gd name="T1" fmla="*/ 0 h 46"/>
                <a:gd name="T2" fmla="*/ 61 w 61"/>
                <a:gd name="T3" fmla="*/ 27 h 46"/>
                <a:gd name="T4" fmla="*/ 34 w 61"/>
                <a:gd name="T5" fmla="*/ 43 h 46"/>
                <a:gd name="T6" fmla="*/ 0 w 61"/>
                <a:gd name="T7" fmla="*/ 28 h 46"/>
                <a:gd name="T8" fmla="*/ 32 w 61"/>
                <a:gd name="T9" fmla="*/ 0 h 46"/>
              </a:gdLst>
              <a:ahLst/>
              <a:cxnLst>
                <a:cxn ang="0">
                  <a:pos x="T0" y="T1"/>
                </a:cxn>
                <a:cxn ang="0">
                  <a:pos x="T2" y="T3"/>
                </a:cxn>
                <a:cxn ang="0">
                  <a:pos x="T4" y="T5"/>
                </a:cxn>
                <a:cxn ang="0">
                  <a:pos x="T6" y="T7"/>
                </a:cxn>
                <a:cxn ang="0">
                  <a:pos x="T8" y="T9"/>
                </a:cxn>
              </a:cxnLst>
              <a:rect l="0" t="0" r="r" b="b"/>
              <a:pathLst>
                <a:path w="61" h="46">
                  <a:moveTo>
                    <a:pt x="32" y="0"/>
                  </a:moveTo>
                  <a:cubicBezTo>
                    <a:pt x="32" y="0"/>
                    <a:pt x="39" y="21"/>
                    <a:pt x="61" y="27"/>
                  </a:cubicBezTo>
                  <a:cubicBezTo>
                    <a:pt x="61" y="27"/>
                    <a:pt x="56" y="46"/>
                    <a:pt x="34" y="43"/>
                  </a:cubicBezTo>
                  <a:cubicBezTo>
                    <a:pt x="12" y="40"/>
                    <a:pt x="0" y="28"/>
                    <a:pt x="0" y="28"/>
                  </a:cubicBezTo>
                  <a:cubicBezTo>
                    <a:pt x="0" y="28"/>
                    <a:pt x="15" y="0"/>
                    <a:pt x="32" y="0"/>
                  </a:cubicBezTo>
                  <a:close/>
                </a:path>
              </a:pathLst>
            </a:custGeom>
            <a:solidFill>
              <a:srgbClr val="2F24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7" name="Freeform 67">
            <a:extLst>
              <a:ext uri="{FF2B5EF4-FFF2-40B4-BE49-F238E27FC236}">
                <a16:creationId xmlns:a16="http://schemas.microsoft.com/office/drawing/2014/main" id="{5E14F0BE-F7BF-4666-AF16-AC3FF2783167}"/>
              </a:ext>
            </a:extLst>
          </p:cNvPr>
          <p:cNvSpPr>
            <a:spLocks/>
          </p:cNvSpPr>
          <p:nvPr/>
        </p:nvSpPr>
        <p:spPr bwMode="auto">
          <a:xfrm>
            <a:off x="1588" y="-88901"/>
            <a:ext cx="2132012" cy="3228267"/>
          </a:xfrm>
          <a:custGeom>
            <a:avLst/>
            <a:gdLst>
              <a:gd name="T0" fmla="*/ 0 w 1284"/>
              <a:gd name="T1" fmla="*/ 1692 h 1945"/>
              <a:gd name="T2" fmla="*/ 718 w 1284"/>
              <a:gd name="T3" fmla="*/ 1463 h 1945"/>
              <a:gd name="T4" fmla="*/ 677 w 1284"/>
              <a:gd name="T5" fmla="*/ 467 h 1945"/>
              <a:gd name="T6" fmla="*/ 410 w 1284"/>
              <a:gd name="T7" fmla="*/ 238 h 1945"/>
              <a:gd name="T8" fmla="*/ 0 w 1284"/>
              <a:gd name="T9" fmla="*/ 89 h 1945"/>
              <a:gd name="T10" fmla="*/ 0 w 1284"/>
              <a:gd name="T11" fmla="*/ 1692 h 1945"/>
            </a:gdLst>
            <a:ahLst/>
            <a:cxnLst>
              <a:cxn ang="0">
                <a:pos x="T0" y="T1"/>
              </a:cxn>
              <a:cxn ang="0">
                <a:pos x="T2" y="T3"/>
              </a:cxn>
              <a:cxn ang="0">
                <a:pos x="T4" y="T5"/>
              </a:cxn>
              <a:cxn ang="0">
                <a:pos x="T6" y="T7"/>
              </a:cxn>
              <a:cxn ang="0">
                <a:pos x="T8" y="T9"/>
              </a:cxn>
              <a:cxn ang="0">
                <a:pos x="T10" y="T11"/>
              </a:cxn>
            </a:cxnLst>
            <a:rect l="0" t="0" r="r" b="b"/>
            <a:pathLst>
              <a:path w="1284" h="1945">
                <a:moveTo>
                  <a:pt x="0" y="1692"/>
                </a:moveTo>
                <a:cubicBezTo>
                  <a:pt x="0" y="1692"/>
                  <a:pt x="351" y="1945"/>
                  <a:pt x="718" y="1463"/>
                </a:cubicBezTo>
                <a:cubicBezTo>
                  <a:pt x="871" y="1233"/>
                  <a:pt x="1284" y="586"/>
                  <a:pt x="677" y="467"/>
                </a:cubicBezTo>
                <a:cubicBezTo>
                  <a:pt x="583" y="443"/>
                  <a:pt x="451" y="423"/>
                  <a:pt x="410" y="238"/>
                </a:cubicBezTo>
                <a:cubicBezTo>
                  <a:pt x="386" y="138"/>
                  <a:pt x="335" y="0"/>
                  <a:pt x="0" y="89"/>
                </a:cubicBezTo>
                <a:cubicBezTo>
                  <a:pt x="0" y="451"/>
                  <a:pt x="0" y="1692"/>
                  <a:pt x="0" y="1692"/>
                </a:cubicBezTo>
                <a:close/>
              </a:path>
            </a:pathLst>
          </a:custGeom>
          <a:solidFill>
            <a:srgbClr val="BF3C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6">
            <a:extLst>
              <a:ext uri="{FF2B5EF4-FFF2-40B4-BE49-F238E27FC236}">
                <a16:creationId xmlns:a16="http://schemas.microsoft.com/office/drawing/2014/main" id="{849D8450-BC84-40B0-AD67-31DD24025046}"/>
              </a:ext>
            </a:extLst>
          </p:cNvPr>
          <p:cNvSpPr>
            <a:spLocks/>
          </p:cNvSpPr>
          <p:nvPr/>
        </p:nvSpPr>
        <p:spPr bwMode="auto">
          <a:xfrm flipH="1">
            <a:off x="6202926" y="0"/>
            <a:ext cx="5987487" cy="6858000"/>
          </a:xfrm>
          <a:custGeom>
            <a:avLst/>
            <a:gdLst>
              <a:gd name="T0" fmla="*/ 0 w 1829"/>
              <a:gd name="T1" fmla="*/ 2460 h 2460"/>
              <a:gd name="T2" fmla="*/ 0 w 1829"/>
              <a:gd name="T3" fmla="*/ 0 h 2460"/>
              <a:gd name="T4" fmla="*/ 568 w 1829"/>
              <a:gd name="T5" fmla="*/ 817 h 2460"/>
              <a:gd name="T6" fmla="*/ 569 w 1829"/>
              <a:gd name="T7" fmla="*/ 860 h 2460"/>
              <a:gd name="T8" fmla="*/ 569 w 1829"/>
              <a:gd name="T9" fmla="*/ 860 h 2460"/>
              <a:gd name="T10" fmla="*/ 569 w 1829"/>
              <a:gd name="T11" fmla="*/ 861 h 2460"/>
              <a:gd name="T12" fmla="*/ 566 w 1829"/>
              <a:gd name="T13" fmla="*/ 934 h 2460"/>
              <a:gd name="T14" fmla="*/ 1145 w 1829"/>
              <a:gd name="T15" fmla="*/ 1516 h 2460"/>
              <a:gd name="T16" fmla="*/ 1169 w 1829"/>
              <a:gd name="T17" fmla="*/ 1516 h 2460"/>
              <a:gd name="T18" fmla="*/ 1171 w 1829"/>
              <a:gd name="T19" fmla="*/ 1516 h 2460"/>
              <a:gd name="T20" fmla="*/ 1171 w 1829"/>
              <a:gd name="T21" fmla="*/ 1516 h 2460"/>
              <a:gd name="T22" fmla="*/ 1824 w 1829"/>
              <a:gd name="T23" fmla="*/ 2158 h 2460"/>
              <a:gd name="T24" fmla="*/ 1767 w 1829"/>
              <a:gd name="T25" fmla="*/ 2460 h 2460"/>
              <a:gd name="T26" fmla="*/ 0 w 1829"/>
              <a:gd name="T27" fmla="*/ 2460 h 2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29" h="2460">
                <a:moveTo>
                  <a:pt x="0" y="2460"/>
                </a:moveTo>
                <a:cubicBezTo>
                  <a:pt x="0" y="0"/>
                  <a:pt x="0" y="0"/>
                  <a:pt x="0" y="0"/>
                </a:cubicBezTo>
                <a:cubicBezTo>
                  <a:pt x="321" y="136"/>
                  <a:pt x="552" y="446"/>
                  <a:pt x="568" y="817"/>
                </a:cubicBezTo>
                <a:cubicBezTo>
                  <a:pt x="569" y="831"/>
                  <a:pt x="569" y="846"/>
                  <a:pt x="569" y="860"/>
                </a:cubicBezTo>
                <a:cubicBezTo>
                  <a:pt x="569" y="860"/>
                  <a:pt x="569" y="860"/>
                  <a:pt x="569" y="860"/>
                </a:cubicBezTo>
                <a:cubicBezTo>
                  <a:pt x="569" y="861"/>
                  <a:pt x="569" y="861"/>
                  <a:pt x="569" y="861"/>
                </a:cubicBezTo>
                <a:cubicBezTo>
                  <a:pt x="569" y="885"/>
                  <a:pt x="568" y="910"/>
                  <a:pt x="566" y="934"/>
                </a:cubicBezTo>
                <a:cubicBezTo>
                  <a:pt x="560" y="1318"/>
                  <a:pt x="740" y="1510"/>
                  <a:pt x="1145" y="1516"/>
                </a:cubicBezTo>
                <a:cubicBezTo>
                  <a:pt x="1153" y="1516"/>
                  <a:pt x="1161" y="1516"/>
                  <a:pt x="1169" y="1516"/>
                </a:cubicBezTo>
                <a:cubicBezTo>
                  <a:pt x="1171" y="1516"/>
                  <a:pt x="1171" y="1516"/>
                  <a:pt x="1171" y="1516"/>
                </a:cubicBezTo>
                <a:cubicBezTo>
                  <a:pt x="1171" y="1516"/>
                  <a:pt x="1171" y="1516"/>
                  <a:pt x="1171" y="1516"/>
                </a:cubicBezTo>
                <a:cubicBezTo>
                  <a:pt x="1521" y="1525"/>
                  <a:pt x="1808" y="1804"/>
                  <a:pt x="1824" y="2158"/>
                </a:cubicBezTo>
                <a:cubicBezTo>
                  <a:pt x="1829" y="2266"/>
                  <a:pt x="1808" y="2368"/>
                  <a:pt x="1767" y="2460"/>
                </a:cubicBezTo>
                <a:lnTo>
                  <a:pt x="0" y="2460"/>
                </a:lnTo>
                <a:close/>
              </a:path>
            </a:pathLst>
          </a:custGeom>
          <a:solidFill>
            <a:srgbClr val="A6C2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59" name="Group 58">
            <a:extLst>
              <a:ext uri="{FF2B5EF4-FFF2-40B4-BE49-F238E27FC236}">
                <a16:creationId xmlns:a16="http://schemas.microsoft.com/office/drawing/2014/main" id="{4695B1AB-9D69-4C09-9AC8-37546E5AD93D}"/>
              </a:ext>
            </a:extLst>
          </p:cNvPr>
          <p:cNvGrpSpPr/>
          <p:nvPr/>
        </p:nvGrpSpPr>
        <p:grpSpPr>
          <a:xfrm>
            <a:off x="9142788" y="354060"/>
            <a:ext cx="3047625" cy="2635204"/>
            <a:chOff x="9932194" y="1036638"/>
            <a:chExt cx="2258219" cy="1952625"/>
          </a:xfrm>
        </p:grpSpPr>
        <p:sp>
          <p:nvSpPr>
            <p:cNvPr id="132" name="Freeform 59"/>
            <p:cNvSpPr>
              <a:spLocks/>
            </p:cNvSpPr>
            <p:nvPr/>
          </p:nvSpPr>
          <p:spPr bwMode="auto">
            <a:xfrm>
              <a:off x="10322719" y="1074738"/>
              <a:ext cx="680244" cy="320675"/>
            </a:xfrm>
            <a:custGeom>
              <a:avLst/>
              <a:gdLst>
                <a:gd name="T0" fmla="*/ 82 w 197"/>
                <a:gd name="T1" fmla="*/ 0 h 93"/>
                <a:gd name="T2" fmla="*/ 82 w 197"/>
                <a:gd name="T3" fmla="*/ 0 h 93"/>
                <a:gd name="T4" fmla="*/ 76 w 197"/>
                <a:gd name="T5" fmla="*/ 0 h 93"/>
                <a:gd name="T6" fmla="*/ 18 w 197"/>
                <a:gd name="T7" fmla="*/ 0 h 93"/>
                <a:gd name="T8" fmla="*/ 0 w 197"/>
                <a:gd name="T9" fmla="*/ 17 h 93"/>
                <a:gd name="T10" fmla="*/ 0 w 197"/>
                <a:gd name="T11" fmla="*/ 75 h 93"/>
                <a:gd name="T12" fmla="*/ 18 w 197"/>
                <a:gd name="T13" fmla="*/ 93 h 93"/>
                <a:gd name="T14" fmla="*/ 76 w 197"/>
                <a:gd name="T15" fmla="*/ 93 h 93"/>
                <a:gd name="T16" fmla="*/ 83 w 197"/>
                <a:gd name="T17" fmla="*/ 92 h 93"/>
                <a:gd name="T18" fmla="*/ 197 w 197"/>
                <a:gd name="T19" fmla="*/ 50 h 93"/>
                <a:gd name="T20" fmla="*/ 197 w 197"/>
                <a:gd name="T21" fmla="*/ 43 h 93"/>
                <a:gd name="T22" fmla="*/ 197 w 197"/>
                <a:gd name="T23" fmla="*/ 49 h 93"/>
                <a:gd name="T24" fmla="*/ 197 w 197"/>
                <a:gd name="T25" fmla="*/ 42 h 93"/>
                <a:gd name="T26" fmla="*/ 82 w 197"/>
                <a:gd name="T2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7" h="93">
                  <a:moveTo>
                    <a:pt x="82" y="0"/>
                  </a:moveTo>
                  <a:cubicBezTo>
                    <a:pt x="82" y="0"/>
                    <a:pt x="82" y="0"/>
                    <a:pt x="82" y="0"/>
                  </a:cubicBezTo>
                  <a:cubicBezTo>
                    <a:pt x="80" y="0"/>
                    <a:pt x="78" y="0"/>
                    <a:pt x="76" y="0"/>
                  </a:cubicBezTo>
                  <a:cubicBezTo>
                    <a:pt x="18" y="0"/>
                    <a:pt x="18" y="0"/>
                    <a:pt x="18" y="0"/>
                  </a:cubicBezTo>
                  <a:cubicBezTo>
                    <a:pt x="8" y="0"/>
                    <a:pt x="0" y="8"/>
                    <a:pt x="0" y="17"/>
                  </a:cubicBezTo>
                  <a:cubicBezTo>
                    <a:pt x="0" y="75"/>
                    <a:pt x="0" y="75"/>
                    <a:pt x="0" y="75"/>
                  </a:cubicBezTo>
                  <a:cubicBezTo>
                    <a:pt x="0" y="85"/>
                    <a:pt x="8" y="93"/>
                    <a:pt x="18" y="93"/>
                  </a:cubicBezTo>
                  <a:cubicBezTo>
                    <a:pt x="76" y="93"/>
                    <a:pt x="76" y="93"/>
                    <a:pt x="76" y="93"/>
                  </a:cubicBezTo>
                  <a:cubicBezTo>
                    <a:pt x="79" y="93"/>
                    <a:pt x="81" y="93"/>
                    <a:pt x="83" y="92"/>
                  </a:cubicBezTo>
                  <a:cubicBezTo>
                    <a:pt x="197" y="50"/>
                    <a:pt x="197" y="50"/>
                    <a:pt x="197" y="50"/>
                  </a:cubicBezTo>
                  <a:cubicBezTo>
                    <a:pt x="197" y="43"/>
                    <a:pt x="197" y="43"/>
                    <a:pt x="197" y="43"/>
                  </a:cubicBezTo>
                  <a:cubicBezTo>
                    <a:pt x="197" y="49"/>
                    <a:pt x="197" y="49"/>
                    <a:pt x="197" y="49"/>
                  </a:cubicBezTo>
                  <a:cubicBezTo>
                    <a:pt x="197" y="42"/>
                    <a:pt x="197" y="42"/>
                    <a:pt x="197" y="42"/>
                  </a:cubicBezTo>
                  <a:lnTo>
                    <a:pt x="82" y="0"/>
                  </a:lnTo>
                  <a:close/>
                </a:path>
              </a:pathLst>
            </a:custGeom>
            <a:solidFill>
              <a:schemeClr val="accent1">
                <a:lumMod val="75000"/>
              </a:schemeClr>
            </a:solidFill>
            <a:ln>
              <a:noFill/>
            </a:ln>
          </p:spPr>
          <p:txBody>
            <a:bodyPr lIns="91422" tIns="45711" rIns="91422" bIns="45711"/>
            <a:lstStyle/>
            <a:p>
              <a:pPr defTabSz="914217">
                <a:defRPr/>
              </a:pPr>
              <a:endParaRPr lang="en-US" sz="900"/>
            </a:p>
          </p:txBody>
        </p:sp>
        <p:sp>
          <p:nvSpPr>
            <p:cNvPr id="133" name="Freeform 60"/>
            <p:cNvSpPr>
              <a:spLocks/>
            </p:cNvSpPr>
            <p:nvPr/>
          </p:nvSpPr>
          <p:spPr bwMode="auto">
            <a:xfrm>
              <a:off x="11095038" y="1074738"/>
              <a:ext cx="677863" cy="320675"/>
            </a:xfrm>
            <a:custGeom>
              <a:avLst/>
              <a:gdLst>
                <a:gd name="T0" fmla="*/ 115 w 196"/>
                <a:gd name="T1" fmla="*/ 0 h 93"/>
                <a:gd name="T2" fmla="*/ 115 w 196"/>
                <a:gd name="T3" fmla="*/ 0 h 93"/>
                <a:gd name="T4" fmla="*/ 120 w 196"/>
                <a:gd name="T5" fmla="*/ 0 h 93"/>
                <a:gd name="T6" fmla="*/ 178 w 196"/>
                <a:gd name="T7" fmla="*/ 0 h 93"/>
                <a:gd name="T8" fmla="*/ 196 w 196"/>
                <a:gd name="T9" fmla="*/ 17 h 93"/>
                <a:gd name="T10" fmla="*/ 196 w 196"/>
                <a:gd name="T11" fmla="*/ 75 h 93"/>
                <a:gd name="T12" fmla="*/ 178 w 196"/>
                <a:gd name="T13" fmla="*/ 93 h 93"/>
                <a:gd name="T14" fmla="*/ 120 w 196"/>
                <a:gd name="T15" fmla="*/ 93 h 93"/>
                <a:gd name="T16" fmla="*/ 113 w 196"/>
                <a:gd name="T17" fmla="*/ 92 h 93"/>
                <a:gd name="T18" fmla="*/ 0 w 196"/>
                <a:gd name="T19" fmla="*/ 50 h 93"/>
                <a:gd name="T20" fmla="*/ 0 w 196"/>
                <a:gd name="T21" fmla="*/ 43 h 93"/>
                <a:gd name="T22" fmla="*/ 0 w 196"/>
                <a:gd name="T23" fmla="*/ 49 h 93"/>
                <a:gd name="T24" fmla="*/ 0 w 196"/>
                <a:gd name="T25" fmla="*/ 42 h 93"/>
                <a:gd name="T26" fmla="*/ 115 w 196"/>
                <a:gd name="T2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6" h="93">
                  <a:moveTo>
                    <a:pt x="115" y="0"/>
                  </a:moveTo>
                  <a:cubicBezTo>
                    <a:pt x="115" y="0"/>
                    <a:pt x="115" y="0"/>
                    <a:pt x="115" y="0"/>
                  </a:cubicBezTo>
                  <a:cubicBezTo>
                    <a:pt x="116" y="0"/>
                    <a:pt x="118" y="0"/>
                    <a:pt x="120" y="0"/>
                  </a:cubicBezTo>
                  <a:cubicBezTo>
                    <a:pt x="178" y="0"/>
                    <a:pt x="178" y="0"/>
                    <a:pt x="178" y="0"/>
                  </a:cubicBezTo>
                  <a:cubicBezTo>
                    <a:pt x="188" y="0"/>
                    <a:pt x="196" y="8"/>
                    <a:pt x="196" y="17"/>
                  </a:cubicBezTo>
                  <a:cubicBezTo>
                    <a:pt x="196" y="75"/>
                    <a:pt x="196" y="75"/>
                    <a:pt x="196" y="75"/>
                  </a:cubicBezTo>
                  <a:cubicBezTo>
                    <a:pt x="196" y="85"/>
                    <a:pt x="188" y="93"/>
                    <a:pt x="178" y="93"/>
                  </a:cubicBezTo>
                  <a:cubicBezTo>
                    <a:pt x="120" y="93"/>
                    <a:pt x="120" y="93"/>
                    <a:pt x="120" y="93"/>
                  </a:cubicBezTo>
                  <a:cubicBezTo>
                    <a:pt x="117" y="93"/>
                    <a:pt x="115" y="93"/>
                    <a:pt x="113" y="92"/>
                  </a:cubicBezTo>
                  <a:cubicBezTo>
                    <a:pt x="0" y="50"/>
                    <a:pt x="0" y="50"/>
                    <a:pt x="0" y="50"/>
                  </a:cubicBezTo>
                  <a:cubicBezTo>
                    <a:pt x="0" y="43"/>
                    <a:pt x="0" y="43"/>
                    <a:pt x="0" y="43"/>
                  </a:cubicBezTo>
                  <a:cubicBezTo>
                    <a:pt x="0" y="49"/>
                    <a:pt x="0" y="49"/>
                    <a:pt x="0" y="49"/>
                  </a:cubicBezTo>
                  <a:cubicBezTo>
                    <a:pt x="0" y="42"/>
                    <a:pt x="0" y="42"/>
                    <a:pt x="0" y="42"/>
                  </a:cubicBezTo>
                  <a:lnTo>
                    <a:pt x="115" y="0"/>
                  </a:lnTo>
                  <a:close/>
                </a:path>
              </a:pathLst>
            </a:custGeom>
            <a:solidFill>
              <a:schemeClr val="accent1">
                <a:lumMod val="75000"/>
              </a:schemeClr>
            </a:solidFill>
            <a:ln>
              <a:noFill/>
            </a:ln>
          </p:spPr>
          <p:txBody>
            <a:bodyPr lIns="91422" tIns="45711" rIns="91422" bIns="45711"/>
            <a:lstStyle/>
            <a:p>
              <a:pPr defTabSz="914217">
                <a:defRPr/>
              </a:pPr>
              <a:endParaRPr lang="en-US" sz="900"/>
            </a:p>
          </p:txBody>
        </p:sp>
        <p:sp>
          <p:nvSpPr>
            <p:cNvPr id="134" name="Freeform 61"/>
            <p:cNvSpPr>
              <a:spLocks/>
            </p:cNvSpPr>
            <p:nvPr/>
          </p:nvSpPr>
          <p:spPr bwMode="auto">
            <a:xfrm>
              <a:off x="9978232" y="2112963"/>
              <a:ext cx="1980406" cy="717550"/>
            </a:xfrm>
            <a:custGeom>
              <a:avLst/>
              <a:gdLst>
                <a:gd name="T0" fmla="*/ 425 w 574"/>
                <a:gd name="T1" fmla="*/ 0 h 208"/>
                <a:gd name="T2" fmla="*/ 393 w 574"/>
                <a:gd name="T3" fmla="*/ 0 h 208"/>
                <a:gd name="T4" fmla="*/ 115 w 574"/>
                <a:gd name="T5" fmla="*/ 0 h 208"/>
                <a:gd name="T6" fmla="*/ 0 w 574"/>
                <a:gd name="T7" fmla="*/ 115 h 208"/>
                <a:gd name="T8" fmla="*/ 0 w 574"/>
                <a:gd name="T9" fmla="*/ 208 h 208"/>
                <a:gd name="T10" fmla="*/ 113 w 574"/>
                <a:gd name="T11" fmla="*/ 208 h 208"/>
                <a:gd name="T12" fmla="*/ 113 w 574"/>
                <a:gd name="T13" fmla="*/ 157 h 208"/>
                <a:gd name="T14" fmla="*/ 158 w 574"/>
                <a:gd name="T15" fmla="*/ 113 h 208"/>
                <a:gd name="T16" fmla="*/ 393 w 574"/>
                <a:gd name="T17" fmla="*/ 113 h 208"/>
                <a:gd name="T18" fmla="*/ 425 w 574"/>
                <a:gd name="T19" fmla="*/ 113 h 208"/>
                <a:gd name="T20" fmla="*/ 574 w 574"/>
                <a:gd name="T21" fmla="*/ 113 h 208"/>
                <a:gd name="T22" fmla="*/ 574 w 574"/>
                <a:gd name="T23" fmla="*/ 0 h 208"/>
                <a:gd name="T24" fmla="*/ 425 w 574"/>
                <a:gd name="T25" fmla="*/ 0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4" h="208">
                  <a:moveTo>
                    <a:pt x="425" y="0"/>
                  </a:moveTo>
                  <a:cubicBezTo>
                    <a:pt x="393" y="0"/>
                    <a:pt x="393" y="0"/>
                    <a:pt x="393" y="0"/>
                  </a:cubicBezTo>
                  <a:cubicBezTo>
                    <a:pt x="115" y="0"/>
                    <a:pt x="115" y="0"/>
                    <a:pt x="115" y="0"/>
                  </a:cubicBezTo>
                  <a:cubicBezTo>
                    <a:pt x="52" y="0"/>
                    <a:pt x="0" y="52"/>
                    <a:pt x="0" y="115"/>
                  </a:cubicBezTo>
                  <a:cubicBezTo>
                    <a:pt x="0" y="208"/>
                    <a:pt x="0" y="208"/>
                    <a:pt x="0" y="208"/>
                  </a:cubicBezTo>
                  <a:cubicBezTo>
                    <a:pt x="113" y="208"/>
                    <a:pt x="113" y="208"/>
                    <a:pt x="113" y="208"/>
                  </a:cubicBezTo>
                  <a:cubicBezTo>
                    <a:pt x="113" y="157"/>
                    <a:pt x="113" y="157"/>
                    <a:pt x="113" y="157"/>
                  </a:cubicBezTo>
                  <a:cubicBezTo>
                    <a:pt x="113" y="133"/>
                    <a:pt x="133" y="113"/>
                    <a:pt x="158" y="113"/>
                  </a:cubicBezTo>
                  <a:cubicBezTo>
                    <a:pt x="393" y="113"/>
                    <a:pt x="393" y="113"/>
                    <a:pt x="393" y="113"/>
                  </a:cubicBezTo>
                  <a:cubicBezTo>
                    <a:pt x="425" y="113"/>
                    <a:pt x="425" y="113"/>
                    <a:pt x="425" y="113"/>
                  </a:cubicBezTo>
                  <a:cubicBezTo>
                    <a:pt x="574" y="113"/>
                    <a:pt x="574" y="113"/>
                    <a:pt x="574" y="113"/>
                  </a:cubicBezTo>
                  <a:cubicBezTo>
                    <a:pt x="574" y="0"/>
                    <a:pt x="574" y="0"/>
                    <a:pt x="574" y="0"/>
                  </a:cubicBezTo>
                  <a:lnTo>
                    <a:pt x="425" y="0"/>
                  </a:lnTo>
                  <a:close/>
                </a:path>
              </a:pathLst>
            </a:custGeom>
            <a:solidFill>
              <a:schemeClr val="accent1">
                <a:lumMod val="75000"/>
              </a:schemeClr>
            </a:solidFill>
            <a:ln>
              <a:noFill/>
            </a:ln>
          </p:spPr>
          <p:txBody>
            <a:bodyPr lIns="91422" tIns="45711" rIns="91422" bIns="45711"/>
            <a:lstStyle/>
            <a:p>
              <a:pPr defTabSz="914217">
                <a:defRPr/>
              </a:pPr>
              <a:endParaRPr lang="en-US" sz="900"/>
            </a:p>
          </p:txBody>
        </p:sp>
        <p:sp>
          <p:nvSpPr>
            <p:cNvPr id="135" name="Freeform 62"/>
            <p:cNvSpPr>
              <a:spLocks/>
            </p:cNvSpPr>
            <p:nvPr/>
          </p:nvSpPr>
          <p:spPr bwMode="auto">
            <a:xfrm>
              <a:off x="11015663" y="1068388"/>
              <a:ext cx="63500" cy="496888"/>
            </a:xfrm>
            <a:custGeom>
              <a:avLst/>
              <a:gdLst>
                <a:gd name="T0" fmla="*/ 9 w 18"/>
                <a:gd name="T1" fmla="*/ 0 h 144"/>
                <a:gd name="T2" fmla="*/ 0 w 18"/>
                <a:gd name="T3" fmla="*/ 10 h 144"/>
                <a:gd name="T4" fmla="*/ 0 w 18"/>
                <a:gd name="T5" fmla="*/ 144 h 144"/>
                <a:gd name="T6" fmla="*/ 18 w 18"/>
                <a:gd name="T7" fmla="*/ 144 h 144"/>
                <a:gd name="T8" fmla="*/ 18 w 18"/>
                <a:gd name="T9" fmla="*/ 10 h 144"/>
                <a:gd name="T10" fmla="*/ 18 w 18"/>
                <a:gd name="T11" fmla="*/ 10 h 144"/>
                <a:gd name="T12" fmla="*/ 9 w 18"/>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8" h="144">
                  <a:moveTo>
                    <a:pt x="9" y="0"/>
                  </a:moveTo>
                  <a:cubicBezTo>
                    <a:pt x="4" y="0"/>
                    <a:pt x="0" y="5"/>
                    <a:pt x="0" y="10"/>
                  </a:cubicBezTo>
                  <a:cubicBezTo>
                    <a:pt x="0" y="144"/>
                    <a:pt x="0" y="144"/>
                    <a:pt x="0" y="144"/>
                  </a:cubicBezTo>
                  <a:cubicBezTo>
                    <a:pt x="18" y="144"/>
                    <a:pt x="18" y="144"/>
                    <a:pt x="18" y="144"/>
                  </a:cubicBezTo>
                  <a:cubicBezTo>
                    <a:pt x="18" y="10"/>
                    <a:pt x="18" y="10"/>
                    <a:pt x="18" y="10"/>
                  </a:cubicBezTo>
                  <a:cubicBezTo>
                    <a:pt x="18" y="10"/>
                    <a:pt x="18" y="10"/>
                    <a:pt x="18" y="10"/>
                  </a:cubicBezTo>
                  <a:cubicBezTo>
                    <a:pt x="18" y="5"/>
                    <a:pt x="14" y="0"/>
                    <a:pt x="9" y="0"/>
                  </a:cubicBezTo>
                </a:path>
              </a:pathLst>
            </a:custGeom>
            <a:solidFill>
              <a:schemeClr val="accent2">
                <a:lumMod val="60000"/>
                <a:lumOff val="40000"/>
              </a:schemeClr>
            </a:solidFill>
            <a:ln>
              <a:noFill/>
            </a:ln>
          </p:spPr>
          <p:txBody>
            <a:bodyPr lIns="91422" tIns="45711" rIns="91422" bIns="45711"/>
            <a:lstStyle/>
            <a:p>
              <a:pPr defTabSz="914217">
                <a:defRPr/>
              </a:pPr>
              <a:endParaRPr lang="en-US" sz="900"/>
            </a:p>
          </p:txBody>
        </p:sp>
        <p:sp>
          <p:nvSpPr>
            <p:cNvPr id="136" name="Freeform 63"/>
            <p:cNvSpPr>
              <a:spLocks/>
            </p:cNvSpPr>
            <p:nvPr/>
          </p:nvSpPr>
          <p:spPr bwMode="auto">
            <a:xfrm>
              <a:off x="10815638" y="1036638"/>
              <a:ext cx="466725" cy="396875"/>
            </a:xfrm>
            <a:custGeom>
              <a:avLst/>
              <a:gdLst>
                <a:gd name="T0" fmla="*/ 135 w 135"/>
                <a:gd name="T1" fmla="*/ 18 h 115"/>
                <a:gd name="T2" fmla="*/ 117 w 135"/>
                <a:gd name="T3" fmla="*/ 0 h 115"/>
                <a:gd name="T4" fmla="*/ 17 w 135"/>
                <a:gd name="T5" fmla="*/ 0 h 115"/>
                <a:gd name="T6" fmla="*/ 0 w 135"/>
                <a:gd name="T7" fmla="*/ 18 h 115"/>
                <a:gd name="T8" fmla="*/ 0 w 135"/>
                <a:gd name="T9" fmla="*/ 97 h 115"/>
                <a:gd name="T10" fmla="*/ 17 w 135"/>
                <a:gd name="T11" fmla="*/ 115 h 115"/>
                <a:gd name="T12" fmla="*/ 117 w 135"/>
                <a:gd name="T13" fmla="*/ 115 h 115"/>
                <a:gd name="T14" fmla="*/ 135 w 135"/>
                <a:gd name="T15" fmla="*/ 97 h 115"/>
                <a:gd name="T16" fmla="*/ 135 w 135"/>
                <a:gd name="T17" fmla="*/ 18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5" h="115">
                  <a:moveTo>
                    <a:pt x="135" y="18"/>
                  </a:moveTo>
                  <a:cubicBezTo>
                    <a:pt x="135" y="8"/>
                    <a:pt x="127" y="0"/>
                    <a:pt x="117" y="0"/>
                  </a:cubicBezTo>
                  <a:cubicBezTo>
                    <a:pt x="17" y="0"/>
                    <a:pt x="17" y="0"/>
                    <a:pt x="17" y="0"/>
                  </a:cubicBezTo>
                  <a:cubicBezTo>
                    <a:pt x="8" y="0"/>
                    <a:pt x="0" y="8"/>
                    <a:pt x="0" y="18"/>
                  </a:cubicBezTo>
                  <a:cubicBezTo>
                    <a:pt x="0" y="97"/>
                    <a:pt x="0" y="97"/>
                    <a:pt x="0" y="97"/>
                  </a:cubicBezTo>
                  <a:cubicBezTo>
                    <a:pt x="0" y="107"/>
                    <a:pt x="8" y="115"/>
                    <a:pt x="17" y="115"/>
                  </a:cubicBezTo>
                  <a:cubicBezTo>
                    <a:pt x="117" y="115"/>
                    <a:pt x="117" y="115"/>
                    <a:pt x="117" y="115"/>
                  </a:cubicBezTo>
                  <a:cubicBezTo>
                    <a:pt x="127" y="115"/>
                    <a:pt x="135" y="107"/>
                    <a:pt x="135" y="97"/>
                  </a:cubicBezTo>
                  <a:lnTo>
                    <a:pt x="135" y="18"/>
                  </a:lnTo>
                  <a:close/>
                </a:path>
              </a:pathLst>
            </a:custGeom>
            <a:solidFill>
              <a:schemeClr val="accent1">
                <a:lumMod val="75000"/>
              </a:schemeClr>
            </a:solidFill>
            <a:ln>
              <a:noFill/>
            </a:ln>
          </p:spPr>
          <p:txBody>
            <a:bodyPr lIns="91422" tIns="45711" rIns="91422" bIns="45711"/>
            <a:lstStyle/>
            <a:p>
              <a:pPr defTabSz="914217">
                <a:defRPr/>
              </a:pPr>
              <a:endParaRPr lang="en-US" sz="900"/>
            </a:p>
          </p:txBody>
        </p:sp>
        <p:sp>
          <p:nvSpPr>
            <p:cNvPr id="137" name="Freeform 64"/>
            <p:cNvSpPr>
              <a:spLocks/>
            </p:cNvSpPr>
            <p:nvPr/>
          </p:nvSpPr>
          <p:spPr bwMode="auto">
            <a:xfrm>
              <a:off x="10598944" y="1947863"/>
              <a:ext cx="897731" cy="720725"/>
            </a:xfrm>
            <a:custGeom>
              <a:avLst/>
              <a:gdLst>
                <a:gd name="T0" fmla="*/ 260 w 260"/>
                <a:gd name="T1" fmla="*/ 155 h 209"/>
                <a:gd name="T2" fmla="*/ 207 w 260"/>
                <a:gd name="T3" fmla="*/ 209 h 209"/>
                <a:gd name="T4" fmla="*/ 53 w 260"/>
                <a:gd name="T5" fmla="*/ 209 h 209"/>
                <a:gd name="T6" fmla="*/ 0 w 260"/>
                <a:gd name="T7" fmla="*/ 155 h 209"/>
                <a:gd name="T8" fmla="*/ 0 w 260"/>
                <a:gd name="T9" fmla="*/ 54 h 209"/>
                <a:gd name="T10" fmla="*/ 53 w 260"/>
                <a:gd name="T11" fmla="*/ 0 h 209"/>
                <a:gd name="T12" fmla="*/ 207 w 260"/>
                <a:gd name="T13" fmla="*/ 0 h 209"/>
                <a:gd name="T14" fmla="*/ 260 w 260"/>
                <a:gd name="T15" fmla="*/ 54 h 209"/>
                <a:gd name="T16" fmla="*/ 260 w 260"/>
                <a:gd name="T17" fmla="*/ 15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0" h="209">
                  <a:moveTo>
                    <a:pt x="260" y="155"/>
                  </a:moveTo>
                  <a:cubicBezTo>
                    <a:pt x="260" y="185"/>
                    <a:pt x="236" y="209"/>
                    <a:pt x="207" y="209"/>
                  </a:cubicBezTo>
                  <a:cubicBezTo>
                    <a:pt x="53" y="209"/>
                    <a:pt x="53" y="209"/>
                    <a:pt x="53" y="209"/>
                  </a:cubicBezTo>
                  <a:cubicBezTo>
                    <a:pt x="24" y="209"/>
                    <a:pt x="0" y="185"/>
                    <a:pt x="0" y="155"/>
                  </a:cubicBezTo>
                  <a:cubicBezTo>
                    <a:pt x="0" y="54"/>
                    <a:pt x="0" y="54"/>
                    <a:pt x="0" y="54"/>
                  </a:cubicBezTo>
                  <a:cubicBezTo>
                    <a:pt x="0" y="24"/>
                    <a:pt x="24" y="0"/>
                    <a:pt x="53" y="0"/>
                  </a:cubicBezTo>
                  <a:cubicBezTo>
                    <a:pt x="207" y="0"/>
                    <a:pt x="207" y="0"/>
                    <a:pt x="207" y="0"/>
                  </a:cubicBezTo>
                  <a:cubicBezTo>
                    <a:pt x="236" y="0"/>
                    <a:pt x="260" y="24"/>
                    <a:pt x="260" y="54"/>
                  </a:cubicBezTo>
                  <a:lnTo>
                    <a:pt x="260" y="155"/>
                  </a:lnTo>
                  <a:close/>
                </a:path>
              </a:pathLst>
            </a:custGeom>
            <a:solidFill>
              <a:schemeClr val="accent2">
                <a:lumMod val="60000"/>
                <a:lumOff val="40000"/>
              </a:schemeClr>
            </a:solidFill>
            <a:ln>
              <a:noFill/>
            </a:ln>
          </p:spPr>
          <p:txBody>
            <a:bodyPr lIns="91422" tIns="45711" rIns="91422" bIns="45711"/>
            <a:lstStyle/>
            <a:p>
              <a:pPr defTabSz="914217">
                <a:defRPr/>
              </a:pPr>
              <a:endParaRPr lang="en-US" sz="900"/>
            </a:p>
          </p:txBody>
        </p:sp>
        <p:sp>
          <p:nvSpPr>
            <p:cNvPr id="138" name="Rectangle 65"/>
            <p:cNvSpPr>
              <a:spLocks noChangeArrowheads="1"/>
            </p:cNvSpPr>
            <p:nvPr/>
          </p:nvSpPr>
          <p:spPr bwMode="auto">
            <a:xfrm>
              <a:off x="9932194" y="2741613"/>
              <a:ext cx="481013" cy="247650"/>
            </a:xfrm>
            <a:prstGeom prst="rect">
              <a:avLst/>
            </a:prstGeom>
            <a:solidFill>
              <a:schemeClr val="accent2">
                <a:lumMod val="60000"/>
                <a:lumOff val="40000"/>
              </a:schemeClr>
            </a:solidFill>
            <a:ln>
              <a:noFill/>
            </a:ln>
          </p:spPr>
          <p:txBody>
            <a:bodyPr lIns="91422" tIns="45711" rIns="91422" bIns="45711"/>
            <a:lstStyle/>
            <a:p>
              <a:pPr defTabSz="914217">
                <a:defRPr/>
              </a:pPr>
              <a:endParaRPr lang="en-US" sz="900"/>
            </a:p>
          </p:txBody>
        </p:sp>
        <p:sp>
          <p:nvSpPr>
            <p:cNvPr id="139" name="Freeform 66"/>
            <p:cNvSpPr>
              <a:spLocks/>
            </p:cNvSpPr>
            <p:nvPr/>
          </p:nvSpPr>
          <p:spPr bwMode="auto">
            <a:xfrm>
              <a:off x="11958638" y="2038350"/>
              <a:ext cx="79375" cy="541338"/>
            </a:xfrm>
            <a:custGeom>
              <a:avLst/>
              <a:gdLst>
                <a:gd name="T0" fmla="*/ 0 w 50"/>
                <a:gd name="T1" fmla="*/ 47 h 341"/>
                <a:gd name="T2" fmla="*/ 0 w 50"/>
                <a:gd name="T3" fmla="*/ 293 h 341"/>
                <a:gd name="T4" fmla="*/ 50 w 50"/>
                <a:gd name="T5" fmla="*/ 341 h 341"/>
                <a:gd name="T6" fmla="*/ 50 w 50"/>
                <a:gd name="T7" fmla="*/ 0 h 341"/>
                <a:gd name="T8" fmla="*/ 0 w 50"/>
                <a:gd name="T9" fmla="*/ 47 h 341"/>
              </a:gdLst>
              <a:ahLst/>
              <a:cxnLst>
                <a:cxn ang="0">
                  <a:pos x="T0" y="T1"/>
                </a:cxn>
                <a:cxn ang="0">
                  <a:pos x="T2" y="T3"/>
                </a:cxn>
                <a:cxn ang="0">
                  <a:pos x="T4" y="T5"/>
                </a:cxn>
                <a:cxn ang="0">
                  <a:pos x="T6" y="T7"/>
                </a:cxn>
                <a:cxn ang="0">
                  <a:pos x="T8" y="T9"/>
                </a:cxn>
              </a:cxnLst>
              <a:rect l="0" t="0" r="r" b="b"/>
              <a:pathLst>
                <a:path w="50" h="341">
                  <a:moveTo>
                    <a:pt x="0" y="47"/>
                  </a:moveTo>
                  <a:lnTo>
                    <a:pt x="0" y="293"/>
                  </a:lnTo>
                  <a:lnTo>
                    <a:pt x="50" y="341"/>
                  </a:lnTo>
                  <a:lnTo>
                    <a:pt x="50" y="0"/>
                  </a:lnTo>
                  <a:lnTo>
                    <a:pt x="0" y="47"/>
                  </a:lnTo>
                  <a:close/>
                </a:path>
              </a:pathLst>
            </a:custGeom>
            <a:solidFill>
              <a:schemeClr val="accent2">
                <a:lumMod val="60000"/>
                <a:lumOff val="40000"/>
              </a:schemeClr>
            </a:solidFill>
            <a:ln>
              <a:noFill/>
            </a:ln>
          </p:spPr>
          <p:txBody>
            <a:bodyPr lIns="91422" tIns="45711" rIns="91422" bIns="45711"/>
            <a:lstStyle/>
            <a:p>
              <a:pPr defTabSz="914217">
                <a:defRPr/>
              </a:pPr>
              <a:endParaRPr lang="en-US" sz="900"/>
            </a:p>
          </p:txBody>
        </p:sp>
        <p:sp>
          <p:nvSpPr>
            <p:cNvPr id="140" name="Rectangle 67"/>
            <p:cNvSpPr>
              <a:spLocks noChangeArrowheads="1"/>
            </p:cNvSpPr>
            <p:nvPr/>
          </p:nvSpPr>
          <p:spPr bwMode="auto">
            <a:xfrm>
              <a:off x="12038013" y="2038350"/>
              <a:ext cx="152400" cy="541338"/>
            </a:xfrm>
            <a:prstGeom prst="rect">
              <a:avLst/>
            </a:prstGeom>
            <a:solidFill>
              <a:schemeClr val="accent1">
                <a:lumMod val="75000"/>
              </a:schemeClr>
            </a:solidFill>
            <a:ln>
              <a:noFill/>
            </a:ln>
          </p:spPr>
          <p:txBody>
            <a:bodyPr lIns="91422" tIns="45711" rIns="91422" bIns="45711"/>
            <a:lstStyle/>
            <a:p>
              <a:pPr defTabSz="914217">
                <a:defRPr/>
              </a:pPr>
              <a:endParaRPr lang="en-US" sz="900"/>
            </a:p>
          </p:txBody>
        </p:sp>
        <p:sp>
          <p:nvSpPr>
            <p:cNvPr id="141" name="Freeform 68"/>
            <p:cNvSpPr>
              <a:spLocks/>
            </p:cNvSpPr>
            <p:nvPr/>
          </p:nvSpPr>
          <p:spPr bwMode="auto">
            <a:xfrm>
              <a:off x="10853738" y="1612900"/>
              <a:ext cx="387350" cy="103188"/>
            </a:xfrm>
            <a:custGeom>
              <a:avLst/>
              <a:gdLst>
                <a:gd name="T0" fmla="*/ 207 w 244"/>
                <a:gd name="T1" fmla="*/ 0 h 65"/>
                <a:gd name="T2" fmla="*/ 39 w 244"/>
                <a:gd name="T3" fmla="*/ 0 h 65"/>
                <a:gd name="T4" fmla="*/ 0 w 244"/>
                <a:gd name="T5" fmla="*/ 65 h 65"/>
                <a:gd name="T6" fmla="*/ 244 w 244"/>
                <a:gd name="T7" fmla="*/ 65 h 65"/>
                <a:gd name="T8" fmla="*/ 207 w 244"/>
                <a:gd name="T9" fmla="*/ 0 h 65"/>
              </a:gdLst>
              <a:ahLst/>
              <a:cxnLst>
                <a:cxn ang="0">
                  <a:pos x="T0" y="T1"/>
                </a:cxn>
                <a:cxn ang="0">
                  <a:pos x="T2" y="T3"/>
                </a:cxn>
                <a:cxn ang="0">
                  <a:pos x="T4" y="T5"/>
                </a:cxn>
                <a:cxn ang="0">
                  <a:pos x="T6" y="T7"/>
                </a:cxn>
                <a:cxn ang="0">
                  <a:pos x="T8" y="T9"/>
                </a:cxn>
              </a:cxnLst>
              <a:rect l="0" t="0" r="r" b="b"/>
              <a:pathLst>
                <a:path w="244" h="65">
                  <a:moveTo>
                    <a:pt x="207" y="0"/>
                  </a:moveTo>
                  <a:lnTo>
                    <a:pt x="39" y="0"/>
                  </a:lnTo>
                  <a:lnTo>
                    <a:pt x="0" y="65"/>
                  </a:lnTo>
                  <a:lnTo>
                    <a:pt x="244" y="65"/>
                  </a:lnTo>
                  <a:lnTo>
                    <a:pt x="207" y="0"/>
                  </a:lnTo>
                  <a:close/>
                </a:path>
              </a:pathLst>
            </a:custGeom>
            <a:solidFill>
              <a:schemeClr val="accent1">
                <a:lumMod val="75000"/>
              </a:schemeClr>
            </a:solidFill>
            <a:ln>
              <a:noFill/>
            </a:ln>
          </p:spPr>
          <p:txBody>
            <a:bodyPr lIns="91422" tIns="45711" rIns="91422" bIns="45711"/>
            <a:lstStyle/>
            <a:p>
              <a:pPr defTabSz="914217">
                <a:defRPr/>
              </a:pPr>
              <a:endParaRPr lang="en-US" sz="900"/>
            </a:p>
          </p:txBody>
        </p:sp>
        <p:sp>
          <p:nvSpPr>
            <p:cNvPr id="142" name="Freeform 69"/>
            <p:cNvSpPr>
              <a:spLocks/>
            </p:cNvSpPr>
            <p:nvPr/>
          </p:nvSpPr>
          <p:spPr bwMode="auto">
            <a:xfrm>
              <a:off x="10777538" y="1716088"/>
              <a:ext cx="539750" cy="79375"/>
            </a:xfrm>
            <a:custGeom>
              <a:avLst/>
              <a:gdLst>
                <a:gd name="T0" fmla="*/ 292 w 340"/>
                <a:gd name="T1" fmla="*/ 0 h 50"/>
                <a:gd name="T2" fmla="*/ 48 w 340"/>
                <a:gd name="T3" fmla="*/ 0 h 50"/>
                <a:gd name="T4" fmla="*/ 0 w 340"/>
                <a:gd name="T5" fmla="*/ 50 h 50"/>
                <a:gd name="T6" fmla="*/ 340 w 340"/>
                <a:gd name="T7" fmla="*/ 50 h 50"/>
                <a:gd name="T8" fmla="*/ 292 w 340"/>
                <a:gd name="T9" fmla="*/ 0 h 50"/>
              </a:gdLst>
              <a:ahLst/>
              <a:cxnLst>
                <a:cxn ang="0">
                  <a:pos x="T0" y="T1"/>
                </a:cxn>
                <a:cxn ang="0">
                  <a:pos x="T2" y="T3"/>
                </a:cxn>
                <a:cxn ang="0">
                  <a:pos x="T4" y="T5"/>
                </a:cxn>
                <a:cxn ang="0">
                  <a:pos x="T6" y="T7"/>
                </a:cxn>
                <a:cxn ang="0">
                  <a:pos x="T8" y="T9"/>
                </a:cxn>
              </a:cxnLst>
              <a:rect l="0" t="0" r="r" b="b"/>
              <a:pathLst>
                <a:path w="340" h="50">
                  <a:moveTo>
                    <a:pt x="292" y="0"/>
                  </a:moveTo>
                  <a:lnTo>
                    <a:pt x="48" y="0"/>
                  </a:lnTo>
                  <a:lnTo>
                    <a:pt x="0" y="50"/>
                  </a:lnTo>
                  <a:lnTo>
                    <a:pt x="340" y="50"/>
                  </a:lnTo>
                  <a:lnTo>
                    <a:pt x="292" y="0"/>
                  </a:lnTo>
                  <a:close/>
                </a:path>
              </a:pathLst>
            </a:custGeom>
            <a:solidFill>
              <a:schemeClr val="accent2">
                <a:lumMod val="60000"/>
                <a:lumOff val="40000"/>
              </a:schemeClr>
            </a:solidFill>
            <a:ln>
              <a:noFill/>
            </a:ln>
          </p:spPr>
          <p:txBody>
            <a:bodyPr lIns="91422" tIns="45711" rIns="91422" bIns="45711"/>
            <a:lstStyle/>
            <a:p>
              <a:pPr defTabSz="914217">
                <a:defRPr/>
              </a:pPr>
              <a:endParaRPr lang="en-US" sz="900"/>
            </a:p>
          </p:txBody>
        </p:sp>
        <p:sp>
          <p:nvSpPr>
            <p:cNvPr id="143" name="Rectangle 70"/>
            <p:cNvSpPr>
              <a:spLocks noChangeArrowheads="1"/>
            </p:cNvSpPr>
            <p:nvPr/>
          </p:nvSpPr>
          <p:spPr bwMode="auto">
            <a:xfrm>
              <a:off x="10777538" y="1795463"/>
              <a:ext cx="539750" cy="152400"/>
            </a:xfrm>
            <a:prstGeom prst="rect">
              <a:avLst/>
            </a:prstGeom>
            <a:solidFill>
              <a:schemeClr val="accent1">
                <a:lumMod val="75000"/>
              </a:schemeClr>
            </a:solidFill>
            <a:ln>
              <a:noFill/>
            </a:ln>
          </p:spPr>
          <p:txBody>
            <a:bodyPr lIns="91422" tIns="45711" rIns="91422" bIns="45711"/>
            <a:lstStyle/>
            <a:p>
              <a:pPr defTabSz="914217">
                <a:defRPr/>
              </a:pPr>
              <a:r>
                <a:rPr lang="en-US" sz="900"/>
                <a:t> </a:t>
              </a:r>
            </a:p>
          </p:txBody>
        </p:sp>
        <p:sp>
          <p:nvSpPr>
            <p:cNvPr id="144" name="Freeform 71"/>
            <p:cNvSpPr>
              <a:spLocks/>
            </p:cNvSpPr>
            <p:nvPr/>
          </p:nvSpPr>
          <p:spPr bwMode="auto">
            <a:xfrm>
              <a:off x="10961688" y="1527175"/>
              <a:ext cx="171450" cy="85725"/>
            </a:xfrm>
            <a:custGeom>
              <a:avLst/>
              <a:gdLst>
                <a:gd name="T0" fmla="*/ 25 w 50"/>
                <a:gd name="T1" fmla="*/ 0 h 25"/>
                <a:gd name="T2" fmla="*/ 0 w 50"/>
                <a:gd name="T3" fmla="*/ 25 h 25"/>
                <a:gd name="T4" fmla="*/ 50 w 50"/>
                <a:gd name="T5" fmla="*/ 25 h 25"/>
                <a:gd name="T6" fmla="*/ 25 w 50"/>
                <a:gd name="T7" fmla="*/ 0 h 25"/>
              </a:gdLst>
              <a:ahLst/>
              <a:cxnLst>
                <a:cxn ang="0">
                  <a:pos x="T0" y="T1"/>
                </a:cxn>
                <a:cxn ang="0">
                  <a:pos x="T2" y="T3"/>
                </a:cxn>
                <a:cxn ang="0">
                  <a:pos x="T4" y="T5"/>
                </a:cxn>
                <a:cxn ang="0">
                  <a:pos x="T6" y="T7"/>
                </a:cxn>
              </a:cxnLst>
              <a:rect l="0" t="0" r="r" b="b"/>
              <a:pathLst>
                <a:path w="50" h="25">
                  <a:moveTo>
                    <a:pt x="25" y="0"/>
                  </a:moveTo>
                  <a:cubicBezTo>
                    <a:pt x="11" y="0"/>
                    <a:pt x="0" y="11"/>
                    <a:pt x="0" y="25"/>
                  </a:cubicBezTo>
                  <a:cubicBezTo>
                    <a:pt x="50" y="25"/>
                    <a:pt x="50" y="25"/>
                    <a:pt x="50" y="25"/>
                  </a:cubicBezTo>
                  <a:cubicBezTo>
                    <a:pt x="50" y="11"/>
                    <a:pt x="39" y="0"/>
                    <a:pt x="25" y="0"/>
                  </a:cubicBezTo>
                </a:path>
              </a:pathLst>
            </a:custGeom>
            <a:solidFill>
              <a:schemeClr val="accent2">
                <a:lumMod val="60000"/>
                <a:lumOff val="40000"/>
              </a:schemeClr>
            </a:solidFill>
            <a:ln>
              <a:noFill/>
            </a:ln>
          </p:spPr>
          <p:txBody>
            <a:bodyPr lIns="91422" tIns="45711" rIns="91422" bIns="45711"/>
            <a:lstStyle/>
            <a:p>
              <a:pPr defTabSz="914217">
                <a:defRPr/>
              </a:pPr>
              <a:endParaRPr lang="en-US" sz="900"/>
            </a:p>
          </p:txBody>
        </p:sp>
      </p:grpSp>
      <p:grpSp>
        <p:nvGrpSpPr>
          <p:cNvPr id="3" name="Group 4">
            <a:extLst>
              <a:ext uri="{FF2B5EF4-FFF2-40B4-BE49-F238E27FC236}">
                <a16:creationId xmlns:a16="http://schemas.microsoft.com/office/drawing/2014/main" id="{6430C80C-BFEA-45BE-A7FB-BDBA11C991A0}"/>
              </a:ext>
            </a:extLst>
          </p:cNvPr>
          <p:cNvGrpSpPr>
            <a:grpSpLocks noChangeAspect="1"/>
          </p:cNvGrpSpPr>
          <p:nvPr/>
        </p:nvGrpSpPr>
        <p:grpSpPr bwMode="auto">
          <a:xfrm>
            <a:off x="8285735" y="3234621"/>
            <a:ext cx="4377720" cy="2491613"/>
            <a:chOff x="4" y="0"/>
            <a:chExt cx="3774" cy="2148"/>
          </a:xfrm>
        </p:grpSpPr>
        <p:sp>
          <p:nvSpPr>
            <p:cNvPr id="5" name="Freeform 5">
              <a:extLst>
                <a:ext uri="{FF2B5EF4-FFF2-40B4-BE49-F238E27FC236}">
                  <a16:creationId xmlns:a16="http://schemas.microsoft.com/office/drawing/2014/main" id="{8500E5F8-A0FA-4F2A-B365-561BC2E7F10A}"/>
                </a:ext>
              </a:extLst>
            </p:cNvPr>
            <p:cNvSpPr>
              <a:spLocks/>
            </p:cNvSpPr>
            <p:nvPr/>
          </p:nvSpPr>
          <p:spPr bwMode="auto">
            <a:xfrm>
              <a:off x="4" y="0"/>
              <a:ext cx="3774" cy="1668"/>
            </a:xfrm>
            <a:custGeom>
              <a:avLst/>
              <a:gdLst>
                <a:gd name="T0" fmla="*/ 708 w 1589"/>
                <a:gd name="T1" fmla="*/ 567 h 701"/>
                <a:gd name="T2" fmla="*/ 761 w 1589"/>
                <a:gd name="T3" fmla="*/ 502 h 701"/>
                <a:gd name="T4" fmla="*/ 1414 w 1589"/>
                <a:gd name="T5" fmla="*/ 440 h 701"/>
                <a:gd name="T6" fmla="*/ 1589 w 1589"/>
                <a:gd name="T7" fmla="*/ 0 h 701"/>
                <a:gd name="T8" fmla="*/ 1373 w 1589"/>
                <a:gd name="T9" fmla="*/ 86 h 701"/>
                <a:gd name="T10" fmla="*/ 912 w 1589"/>
                <a:gd name="T11" fmla="*/ 196 h 701"/>
                <a:gd name="T12" fmla="*/ 789 w 1589"/>
                <a:gd name="T13" fmla="*/ 177 h 701"/>
                <a:gd name="T14" fmla="*/ 546 w 1589"/>
                <a:gd name="T15" fmla="*/ 181 h 701"/>
                <a:gd name="T16" fmla="*/ 371 w 1589"/>
                <a:gd name="T17" fmla="*/ 235 h 701"/>
                <a:gd name="T18" fmla="*/ 291 w 1589"/>
                <a:gd name="T19" fmla="*/ 281 h 701"/>
                <a:gd name="T20" fmla="*/ 235 w 1589"/>
                <a:gd name="T21" fmla="*/ 347 h 701"/>
                <a:gd name="T22" fmla="*/ 240 w 1589"/>
                <a:gd name="T23" fmla="*/ 359 h 701"/>
                <a:gd name="T24" fmla="*/ 183 w 1589"/>
                <a:gd name="T25" fmla="*/ 369 h 701"/>
                <a:gd name="T26" fmla="*/ 163 w 1589"/>
                <a:gd name="T27" fmla="*/ 369 h 701"/>
                <a:gd name="T28" fmla="*/ 143 w 1589"/>
                <a:gd name="T29" fmla="*/ 365 h 701"/>
                <a:gd name="T30" fmla="*/ 103 w 1589"/>
                <a:gd name="T31" fmla="*/ 361 h 701"/>
                <a:gd name="T32" fmla="*/ 57 w 1589"/>
                <a:gd name="T33" fmla="*/ 378 h 701"/>
                <a:gd name="T34" fmla="*/ 57 w 1589"/>
                <a:gd name="T35" fmla="*/ 423 h 701"/>
                <a:gd name="T36" fmla="*/ 20 w 1589"/>
                <a:gd name="T37" fmla="*/ 437 h 701"/>
                <a:gd name="T38" fmla="*/ 0 w 1589"/>
                <a:gd name="T39" fmla="*/ 469 h 701"/>
                <a:gd name="T40" fmla="*/ 31 w 1589"/>
                <a:gd name="T41" fmla="*/ 510 h 701"/>
                <a:gd name="T42" fmla="*/ 100 w 1589"/>
                <a:gd name="T43" fmla="*/ 530 h 701"/>
                <a:gd name="T44" fmla="*/ 67 w 1589"/>
                <a:gd name="T45" fmla="*/ 587 h 701"/>
                <a:gd name="T46" fmla="*/ 119 w 1589"/>
                <a:gd name="T47" fmla="*/ 616 h 701"/>
                <a:gd name="T48" fmla="*/ 124 w 1589"/>
                <a:gd name="T49" fmla="*/ 644 h 701"/>
                <a:gd name="T50" fmla="*/ 152 w 1589"/>
                <a:gd name="T51" fmla="*/ 658 h 701"/>
                <a:gd name="T52" fmla="*/ 503 w 1589"/>
                <a:gd name="T53" fmla="*/ 686 h 701"/>
                <a:gd name="T54" fmla="*/ 606 w 1589"/>
                <a:gd name="T55" fmla="*/ 658 h 701"/>
                <a:gd name="T56" fmla="*/ 708 w 1589"/>
                <a:gd name="T57" fmla="*/ 567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89" h="701">
                  <a:moveTo>
                    <a:pt x="708" y="567"/>
                  </a:moveTo>
                  <a:cubicBezTo>
                    <a:pt x="761" y="502"/>
                    <a:pt x="761" y="502"/>
                    <a:pt x="761" y="502"/>
                  </a:cubicBezTo>
                  <a:cubicBezTo>
                    <a:pt x="1414" y="440"/>
                    <a:pt x="1414" y="440"/>
                    <a:pt x="1414" y="440"/>
                  </a:cubicBezTo>
                  <a:cubicBezTo>
                    <a:pt x="1589" y="0"/>
                    <a:pt x="1589" y="0"/>
                    <a:pt x="1589" y="0"/>
                  </a:cubicBezTo>
                  <a:cubicBezTo>
                    <a:pt x="1373" y="86"/>
                    <a:pt x="1373" y="86"/>
                    <a:pt x="1373" y="86"/>
                  </a:cubicBezTo>
                  <a:cubicBezTo>
                    <a:pt x="1222" y="135"/>
                    <a:pt x="1071" y="211"/>
                    <a:pt x="912" y="196"/>
                  </a:cubicBezTo>
                  <a:cubicBezTo>
                    <a:pt x="870" y="193"/>
                    <a:pt x="830" y="183"/>
                    <a:pt x="789" y="177"/>
                  </a:cubicBezTo>
                  <a:cubicBezTo>
                    <a:pt x="718" y="166"/>
                    <a:pt x="611" y="156"/>
                    <a:pt x="546" y="181"/>
                  </a:cubicBezTo>
                  <a:cubicBezTo>
                    <a:pt x="433" y="226"/>
                    <a:pt x="433" y="203"/>
                    <a:pt x="371" y="235"/>
                  </a:cubicBezTo>
                  <a:cubicBezTo>
                    <a:pt x="344" y="249"/>
                    <a:pt x="316" y="264"/>
                    <a:pt x="291" y="281"/>
                  </a:cubicBezTo>
                  <a:cubicBezTo>
                    <a:pt x="264" y="299"/>
                    <a:pt x="233" y="315"/>
                    <a:pt x="235" y="347"/>
                  </a:cubicBezTo>
                  <a:cubicBezTo>
                    <a:pt x="240" y="359"/>
                    <a:pt x="240" y="359"/>
                    <a:pt x="240" y="359"/>
                  </a:cubicBezTo>
                  <a:cubicBezTo>
                    <a:pt x="221" y="360"/>
                    <a:pt x="202" y="368"/>
                    <a:pt x="183" y="369"/>
                  </a:cubicBezTo>
                  <a:cubicBezTo>
                    <a:pt x="177" y="370"/>
                    <a:pt x="170" y="370"/>
                    <a:pt x="163" y="369"/>
                  </a:cubicBezTo>
                  <a:cubicBezTo>
                    <a:pt x="156" y="368"/>
                    <a:pt x="150" y="366"/>
                    <a:pt x="143" y="365"/>
                  </a:cubicBezTo>
                  <a:cubicBezTo>
                    <a:pt x="130" y="361"/>
                    <a:pt x="116" y="360"/>
                    <a:pt x="103" y="361"/>
                  </a:cubicBezTo>
                  <a:cubicBezTo>
                    <a:pt x="86" y="361"/>
                    <a:pt x="68" y="366"/>
                    <a:pt x="57" y="378"/>
                  </a:cubicBezTo>
                  <a:cubicBezTo>
                    <a:pt x="46" y="390"/>
                    <a:pt x="44" y="412"/>
                    <a:pt x="57" y="423"/>
                  </a:cubicBezTo>
                  <a:cubicBezTo>
                    <a:pt x="44" y="426"/>
                    <a:pt x="31" y="429"/>
                    <a:pt x="20" y="437"/>
                  </a:cubicBezTo>
                  <a:cubicBezTo>
                    <a:pt x="9" y="444"/>
                    <a:pt x="0" y="456"/>
                    <a:pt x="0" y="469"/>
                  </a:cubicBezTo>
                  <a:cubicBezTo>
                    <a:pt x="0" y="487"/>
                    <a:pt x="15" y="502"/>
                    <a:pt x="31" y="510"/>
                  </a:cubicBezTo>
                  <a:cubicBezTo>
                    <a:pt x="47" y="518"/>
                    <a:pt x="85" y="522"/>
                    <a:pt x="100" y="530"/>
                  </a:cubicBezTo>
                  <a:cubicBezTo>
                    <a:pt x="47" y="527"/>
                    <a:pt x="56" y="570"/>
                    <a:pt x="67" y="587"/>
                  </a:cubicBezTo>
                  <a:cubicBezTo>
                    <a:pt x="77" y="605"/>
                    <a:pt x="100" y="609"/>
                    <a:pt x="119" y="616"/>
                  </a:cubicBezTo>
                  <a:cubicBezTo>
                    <a:pt x="113" y="624"/>
                    <a:pt x="117" y="637"/>
                    <a:pt x="124" y="644"/>
                  </a:cubicBezTo>
                  <a:cubicBezTo>
                    <a:pt x="132" y="652"/>
                    <a:pt x="142" y="655"/>
                    <a:pt x="152" y="658"/>
                  </a:cubicBezTo>
                  <a:cubicBezTo>
                    <a:pt x="266" y="692"/>
                    <a:pt x="386" y="701"/>
                    <a:pt x="503" y="686"/>
                  </a:cubicBezTo>
                  <a:cubicBezTo>
                    <a:pt x="539" y="682"/>
                    <a:pt x="574" y="675"/>
                    <a:pt x="606" y="658"/>
                  </a:cubicBezTo>
                  <a:cubicBezTo>
                    <a:pt x="647" y="637"/>
                    <a:pt x="678" y="602"/>
                    <a:pt x="708" y="567"/>
                  </a:cubicBezTo>
                </a:path>
              </a:pathLst>
            </a:custGeom>
            <a:solidFill>
              <a:srgbClr val="F0A9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8715C4D4-A567-4E04-8A56-35A1864690EE}"/>
                </a:ext>
              </a:extLst>
            </p:cNvPr>
            <p:cNvSpPr>
              <a:spLocks noEditPoints="1"/>
            </p:cNvSpPr>
            <p:nvPr/>
          </p:nvSpPr>
          <p:spPr bwMode="auto">
            <a:xfrm>
              <a:off x="876" y="393"/>
              <a:ext cx="1726" cy="171"/>
            </a:xfrm>
            <a:custGeom>
              <a:avLst/>
              <a:gdLst>
                <a:gd name="T0" fmla="*/ 727 w 727"/>
                <a:gd name="T1" fmla="*/ 14 h 72"/>
                <a:gd name="T2" fmla="*/ 585 w 727"/>
                <a:gd name="T3" fmla="*/ 33 h 72"/>
                <a:gd name="T4" fmla="*/ 545 w 727"/>
                <a:gd name="T5" fmla="*/ 31 h 72"/>
                <a:gd name="T6" fmla="*/ 466 w 727"/>
                <a:gd name="T7" fmla="*/ 19 h 72"/>
                <a:gd name="T8" fmla="*/ 545 w 727"/>
                <a:gd name="T9" fmla="*/ 31 h 72"/>
                <a:gd name="T10" fmla="*/ 585 w 727"/>
                <a:gd name="T11" fmla="*/ 33 h 72"/>
                <a:gd name="T12" fmla="*/ 727 w 727"/>
                <a:gd name="T13" fmla="*/ 14 h 72"/>
                <a:gd name="T14" fmla="*/ 289 w 727"/>
                <a:gd name="T15" fmla="*/ 0 h 72"/>
                <a:gd name="T16" fmla="*/ 179 w 727"/>
                <a:gd name="T17" fmla="*/ 16 h 72"/>
                <a:gd name="T18" fmla="*/ 4 w 727"/>
                <a:gd name="T19" fmla="*/ 70 h 72"/>
                <a:gd name="T20" fmla="*/ 0 w 727"/>
                <a:gd name="T21" fmla="*/ 72 h 72"/>
                <a:gd name="T22" fmla="*/ 4 w 727"/>
                <a:gd name="T23" fmla="*/ 70 h 72"/>
                <a:gd name="T24" fmla="*/ 179 w 727"/>
                <a:gd name="T25" fmla="*/ 16 h 72"/>
                <a:gd name="T26" fmla="*/ 289 w 727"/>
                <a:gd name="T27" fmla="*/ 0 h 72"/>
                <a:gd name="T28" fmla="*/ 289 w 727"/>
                <a:gd name="T29"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27" h="72">
                  <a:moveTo>
                    <a:pt x="727" y="14"/>
                  </a:moveTo>
                  <a:cubicBezTo>
                    <a:pt x="680" y="26"/>
                    <a:pt x="633" y="33"/>
                    <a:pt x="585" y="33"/>
                  </a:cubicBezTo>
                  <a:cubicBezTo>
                    <a:pt x="572" y="33"/>
                    <a:pt x="558" y="33"/>
                    <a:pt x="545" y="31"/>
                  </a:cubicBezTo>
                  <a:cubicBezTo>
                    <a:pt x="518" y="29"/>
                    <a:pt x="492" y="24"/>
                    <a:pt x="466" y="19"/>
                  </a:cubicBezTo>
                  <a:cubicBezTo>
                    <a:pt x="492" y="24"/>
                    <a:pt x="518" y="29"/>
                    <a:pt x="545" y="31"/>
                  </a:cubicBezTo>
                  <a:cubicBezTo>
                    <a:pt x="558" y="33"/>
                    <a:pt x="572" y="33"/>
                    <a:pt x="585" y="33"/>
                  </a:cubicBezTo>
                  <a:cubicBezTo>
                    <a:pt x="633" y="33"/>
                    <a:pt x="680" y="26"/>
                    <a:pt x="727" y="14"/>
                  </a:cubicBezTo>
                  <a:moveTo>
                    <a:pt x="289" y="0"/>
                  </a:moveTo>
                  <a:cubicBezTo>
                    <a:pt x="248" y="0"/>
                    <a:pt x="209" y="4"/>
                    <a:pt x="179" y="16"/>
                  </a:cubicBezTo>
                  <a:cubicBezTo>
                    <a:pt x="66" y="61"/>
                    <a:pt x="66" y="38"/>
                    <a:pt x="4" y="70"/>
                  </a:cubicBezTo>
                  <a:cubicBezTo>
                    <a:pt x="2" y="71"/>
                    <a:pt x="1" y="71"/>
                    <a:pt x="0" y="72"/>
                  </a:cubicBezTo>
                  <a:cubicBezTo>
                    <a:pt x="1" y="71"/>
                    <a:pt x="2" y="71"/>
                    <a:pt x="4" y="70"/>
                  </a:cubicBezTo>
                  <a:cubicBezTo>
                    <a:pt x="66" y="38"/>
                    <a:pt x="66" y="61"/>
                    <a:pt x="179" y="16"/>
                  </a:cubicBezTo>
                  <a:cubicBezTo>
                    <a:pt x="209" y="4"/>
                    <a:pt x="248" y="0"/>
                    <a:pt x="289" y="0"/>
                  </a:cubicBezTo>
                  <a:cubicBezTo>
                    <a:pt x="289" y="0"/>
                    <a:pt x="289" y="0"/>
                    <a:pt x="289" y="0"/>
                  </a:cubicBezTo>
                </a:path>
              </a:pathLst>
            </a:custGeom>
            <a:solidFill>
              <a:srgbClr val="FDEF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a:extLst>
                <a:ext uri="{FF2B5EF4-FFF2-40B4-BE49-F238E27FC236}">
                  <a16:creationId xmlns:a16="http://schemas.microsoft.com/office/drawing/2014/main" id="{108BDDC6-8F7E-4C87-AE39-03A7C99C98F8}"/>
                </a:ext>
              </a:extLst>
            </p:cNvPr>
            <p:cNvSpPr>
              <a:spLocks noEditPoints="1"/>
            </p:cNvSpPr>
            <p:nvPr/>
          </p:nvSpPr>
          <p:spPr bwMode="auto">
            <a:xfrm>
              <a:off x="779" y="0"/>
              <a:ext cx="2999" cy="616"/>
            </a:xfrm>
            <a:custGeom>
              <a:avLst/>
              <a:gdLst>
                <a:gd name="T0" fmla="*/ 3 w 1263"/>
                <a:gd name="T1" fmla="*/ 257 h 259"/>
                <a:gd name="T2" fmla="*/ 0 w 1263"/>
                <a:gd name="T3" fmla="*/ 259 h 259"/>
                <a:gd name="T4" fmla="*/ 3 w 1263"/>
                <a:gd name="T5" fmla="*/ 257 h 259"/>
                <a:gd name="T6" fmla="*/ 1263 w 1263"/>
                <a:gd name="T7" fmla="*/ 0 h 259"/>
                <a:gd name="T8" fmla="*/ 1263 w 1263"/>
                <a:gd name="T9" fmla="*/ 0 h 259"/>
                <a:gd name="T10" fmla="*/ 1047 w 1263"/>
                <a:gd name="T11" fmla="*/ 86 h 259"/>
                <a:gd name="T12" fmla="*/ 768 w 1263"/>
                <a:gd name="T13" fmla="*/ 179 h 259"/>
                <a:gd name="T14" fmla="*/ 626 w 1263"/>
                <a:gd name="T15" fmla="*/ 198 h 259"/>
                <a:gd name="T16" fmla="*/ 586 w 1263"/>
                <a:gd name="T17" fmla="*/ 196 h 259"/>
                <a:gd name="T18" fmla="*/ 507 w 1263"/>
                <a:gd name="T19" fmla="*/ 184 h 259"/>
                <a:gd name="T20" fmla="*/ 463 w 1263"/>
                <a:gd name="T21" fmla="*/ 177 h 259"/>
                <a:gd name="T22" fmla="*/ 330 w 1263"/>
                <a:gd name="T23" fmla="*/ 165 h 259"/>
                <a:gd name="T24" fmla="*/ 220 w 1263"/>
                <a:gd name="T25" fmla="*/ 181 h 259"/>
                <a:gd name="T26" fmla="*/ 45 w 1263"/>
                <a:gd name="T27" fmla="*/ 235 h 259"/>
                <a:gd name="T28" fmla="*/ 41 w 1263"/>
                <a:gd name="T29" fmla="*/ 237 h 259"/>
                <a:gd name="T30" fmla="*/ 3 w 1263"/>
                <a:gd name="T31" fmla="*/ 257 h 259"/>
                <a:gd name="T32" fmla="*/ 13 w 1263"/>
                <a:gd name="T33" fmla="*/ 253 h 259"/>
                <a:gd name="T34" fmla="*/ 31 w 1263"/>
                <a:gd name="T35" fmla="*/ 248 h 259"/>
                <a:gd name="T36" fmla="*/ 38 w 1263"/>
                <a:gd name="T37" fmla="*/ 249 h 259"/>
                <a:gd name="T38" fmla="*/ 59 w 1263"/>
                <a:gd name="T39" fmla="*/ 255 h 259"/>
                <a:gd name="T40" fmla="*/ 68 w 1263"/>
                <a:gd name="T41" fmla="*/ 254 h 259"/>
                <a:gd name="T42" fmla="*/ 100 w 1263"/>
                <a:gd name="T43" fmla="*/ 237 h 259"/>
                <a:gd name="T44" fmla="*/ 157 w 1263"/>
                <a:gd name="T45" fmla="*/ 222 h 259"/>
                <a:gd name="T46" fmla="*/ 169 w 1263"/>
                <a:gd name="T47" fmla="*/ 223 h 259"/>
                <a:gd name="T48" fmla="*/ 182 w 1263"/>
                <a:gd name="T49" fmla="*/ 227 h 259"/>
                <a:gd name="T50" fmla="*/ 190 w 1263"/>
                <a:gd name="T51" fmla="*/ 232 h 259"/>
                <a:gd name="T52" fmla="*/ 191 w 1263"/>
                <a:gd name="T53" fmla="*/ 232 h 259"/>
                <a:gd name="T54" fmla="*/ 207 w 1263"/>
                <a:gd name="T55" fmla="*/ 226 h 259"/>
                <a:gd name="T56" fmla="*/ 220 w 1263"/>
                <a:gd name="T57" fmla="*/ 217 h 259"/>
                <a:gd name="T58" fmla="*/ 291 w 1263"/>
                <a:gd name="T59" fmla="*/ 197 h 259"/>
                <a:gd name="T60" fmla="*/ 344 w 1263"/>
                <a:gd name="T61" fmla="*/ 194 h 259"/>
                <a:gd name="T62" fmla="*/ 447 w 1263"/>
                <a:gd name="T63" fmla="*/ 211 h 259"/>
                <a:gd name="T64" fmla="*/ 522 w 1263"/>
                <a:gd name="T65" fmla="*/ 237 h 259"/>
                <a:gd name="T66" fmla="*/ 555 w 1263"/>
                <a:gd name="T67" fmla="*/ 239 h 259"/>
                <a:gd name="T68" fmla="*/ 600 w 1263"/>
                <a:gd name="T69" fmla="*/ 237 h 259"/>
                <a:gd name="T70" fmla="*/ 777 w 1263"/>
                <a:gd name="T71" fmla="*/ 211 h 259"/>
                <a:gd name="T72" fmla="*/ 1100 w 1263"/>
                <a:gd name="T73" fmla="*/ 105 h 259"/>
                <a:gd name="T74" fmla="*/ 1247 w 1263"/>
                <a:gd name="T75" fmla="*/ 41 h 259"/>
                <a:gd name="T76" fmla="*/ 1263 w 1263"/>
                <a:gd name="T77" fmla="*/ 0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63" h="259">
                  <a:moveTo>
                    <a:pt x="3" y="257"/>
                  </a:moveTo>
                  <a:cubicBezTo>
                    <a:pt x="2" y="258"/>
                    <a:pt x="1" y="258"/>
                    <a:pt x="0" y="259"/>
                  </a:cubicBezTo>
                  <a:cubicBezTo>
                    <a:pt x="1" y="258"/>
                    <a:pt x="2" y="258"/>
                    <a:pt x="3" y="257"/>
                  </a:cubicBezTo>
                  <a:moveTo>
                    <a:pt x="1263" y="0"/>
                  </a:moveTo>
                  <a:cubicBezTo>
                    <a:pt x="1263" y="0"/>
                    <a:pt x="1263" y="0"/>
                    <a:pt x="1263" y="0"/>
                  </a:cubicBezTo>
                  <a:cubicBezTo>
                    <a:pt x="1047" y="86"/>
                    <a:pt x="1047" y="86"/>
                    <a:pt x="1047" y="86"/>
                  </a:cubicBezTo>
                  <a:cubicBezTo>
                    <a:pt x="954" y="116"/>
                    <a:pt x="862" y="156"/>
                    <a:pt x="768" y="179"/>
                  </a:cubicBezTo>
                  <a:cubicBezTo>
                    <a:pt x="721" y="191"/>
                    <a:pt x="674" y="198"/>
                    <a:pt x="626" y="198"/>
                  </a:cubicBezTo>
                  <a:cubicBezTo>
                    <a:pt x="613" y="198"/>
                    <a:pt x="599" y="198"/>
                    <a:pt x="586" y="196"/>
                  </a:cubicBezTo>
                  <a:cubicBezTo>
                    <a:pt x="559" y="194"/>
                    <a:pt x="533" y="189"/>
                    <a:pt x="507" y="184"/>
                  </a:cubicBezTo>
                  <a:cubicBezTo>
                    <a:pt x="492" y="181"/>
                    <a:pt x="478" y="179"/>
                    <a:pt x="463" y="177"/>
                  </a:cubicBezTo>
                  <a:cubicBezTo>
                    <a:pt x="425" y="171"/>
                    <a:pt x="376" y="165"/>
                    <a:pt x="330" y="165"/>
                  </a:cubicBezTo>
                  <a:cubicBezTo>
                    <a:pt x="289" y="165"/>
                    <a:pt x="250" y="169"/>
                    <a:pt x="220" y="181"/>
                  </a:cubicBezTo>
                  <a:cubicBezTo>
                    <a:pt x="107" y="226"/>
                    <a:pt x="107" y="203"/>
                    <a:pt x="45" y="235"/>
                  </a:cubicBezTo>
                  <a:cubicBezTo>
                    <a:pt x="43" y="236"/>
                    <a:pt x="42" y="236"/>
                    <a:pt x="41" y="237"/>
                  </a:cubicBezTo>
                  <a:cubicBezTo>
                    <a:pt x="28" y="243"/>
                    <a:pt x="16" y="250"/>
                    <a:pt x="3" y="257"/>
                  </a:cubicBezTo>
                  <a:cubicBezTo>
                    <a:pt x="6" y="255"/>
                    <a:pt x="9" y="254"/>
                    <a:pt x="13" y="253"/>
                  </a:cubicBezTo>
                  <a:cubicBezTo>
                    <a:pt x="18" y="251"/>
                    <a:pt x="25" y="248"/>
                    <a:pt x="31" y="248"/>
                  </a:cubicBezTo>
                  <a:cubicBezTo>
                    <a:pt x="33" y="248"/>
                    <a:pt x="36" y="248"/>
                    <a:pt x="38" y="249"/>
                  </a:cubicBezTo>
                  <a:cubicBezTo>
                    <a:pt x="45" y="252"/>
                    <a:pt x="52" y="255"/>
                    <a:pt x="59" y="255"/>
                  </a:cubicBezTo>
                  <a:cubicBezTo>
                    <a:pt x="62" y="255"/>
                    <a:pt x="65" y="255"/>
                    <a:pt x="68" y="254"/>
                  </a:cubicBezTo>
                  <a:cubicBezTo>
                    <a:pt x="79" y="250"/>
                    <a:pt x="89" y="241"/>
                    <a:pt x="100" y="237"/>
                  </a:cubicBezTo>
                  <a:cubicBezTo>
                    <a:pt x="117" y="229"/>
                    <a:pt x="137" y="222"/>
                    <a:pt x="157" y="222"/>
                  </a:cubicBezTo>
                  <a:cubicBezTo>
                    <a:pt x="161" y="222"/>
                    <a:pt x="165" y="223"/>
                    <a:pt x="169" y="223"/>
                  </a:cubicBezTo>
                  <a:cubicBezTo>
                    <a:pt x="174" y="224"/>
                    <a:pt x="179" y="225"/>
                    <a:pt x="182" y="227"/>
                  </a:cubicBezTo>
                  <a:cubicBezTo>
                    <a:pt x="185" y="228"/>
                    <a:pt x="187" y="231"/>
                    <a:pt x="190" y="232"/>
                  </a:cubicBezTo>
                  <a:cubicBezTo>
                    <a:pt x="190" y="232"/>
                    <a:pt x="191" y="232"/>
                    <a:pt x="191" y="232"/>
                  </a:cubicBezTo>
                  <a:cubicBezTo>
                    <a:pt x="196" y="232"/>
                    <a:pt x="203" y="227"/>
                    <a:pt x="207" y="226"/>
                  </a:cubicBezTo>
                  <a:cubicBezTo>
                    <a:pt x="212" y="223"/>
                    <a:pt x="216" y="220"/>
                    <a:pt x="220" y="217"/>
                  </a:cubicBezTo>
                  <a:cubicBezTo>
                    <a:pt x="241" y="204"/>
                    <a:pt x="267" y="199"/>
                    <a:pt x="291" y="197"/>
                  </a:cubicBezTo>
                  <a:cubicBezTo>
                    <a:pt x="309" y="195"/>
                    <a:pt x="327" y="194"/>
                    <a:pt x="344" y="194"/>
                  </a:cubicBezTo>
                  <a:cubicBezTo>
                    <a:pt x="379" y="194"/>
                    <a:pt x="414" y="198"/>
                    <a:pt x="447" y="211"/>
                  </a:cubicBezTo>
                  <a:cubicBezTo>
                    <a:pt x="472" y="220"/>
                    <a:pt x="495" y="234"/>
                    <a:pt x="522" y="237"/>
                  </a:cubicBezTo>
                  <a:cubicBezTo>
                    <a:pt x="533" y="239"/>
                    <a:pt x="544" y="239"/>
                    <a:pt x="555" y="239"/>
                  </a:cubicBezTo>
                  <a:cubicBezTo>
                    <a:pt x="570" y="239"/>
                    <a:pt x="586" y="238"/>
                    <a:pt x="600" y="237"/>
                  </a:cubicBezTo>
                  <a:cubicBezTo>
                    <a:pt x="660" y="234"/>
                    <a:pt x="719" y="225"/>
                    <a:pt x="777" y="211"/>
                  </a:cubicBezTo>
                  <a:cubicBezTo>
                    <a:pt x="887" y="186"/>
                    <a:pt x="995" y="148"/>
                    <a:pt x="1100" y="105"/>
                  </a:cubicBezTo>
                  <a:cubicBezTo>
                    <a:pt x="1149" y="85"/>
                    <a:pt x="1198" y="63"/>
                    <a:pt x="1247" y="41"/>
                  </a:cubicBezTo>
                  <a:cubicBezTo>
                    <a:pt x="1263" y="0"/>
                    <a:pt x="1263" y="0"/>
                    <a:pt x="1263" y="0"/>
                  </a:cubicBezTo>
                </a:path>
              </a:pathLst>
            </a:custGeom>
            <a:solidFill>
              <a:srgbClr val="F2B1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a:extLst>
                <a:ext uri="{FF2B5EF4-FFF2-40B4-BE49-F238E27FC236}">
                  <a16:creationId xmlns:a16="http://schemas.microsoft.com/office/drawing/2014/main" id="{1A337221-19CB-461B-A746-0DBCAB8F8D3D}"/>
                </a:ext>
              </a:extLst>
            </p:cNvPr>
            <p:cNvSpPr>
              <a:spLocks/>
            </p:cNvSpPr>
            <p:nvPr/>
          </p:nvSpPr>
          <p:spPr bwMode="auto">
            <a:xfrm>
              <a:off x="596" y="616"/>
              <a:ext cx="183" cy="126"/>
            </a:xfrm>
            <a:custGeom>
              <a:avLst/>
              <a:gdLst>
                <a:gd name="T0" fmla="*/ 24 w 77"/>
                <a:gd name="T1" fmla="*/ 40 h 53"/>
                <a:gd name="T2" fmla="*/ 57 w 77"/>
                <a:gd name="T3" fmla="*/ 14 h 53"/>
                <a:gd name="T4" fmla="*/ 77 w 77"/>
                <a:gd name="T5" fmla="*/ 0 h 53"/>
                <a:gd name="T6" fmla="*/ 42 w 77"/>
                <a:gd name="T7" fmla="*/ 22 h 53"/>
                <a:gd name="T8" fmla="*/ 0 w 77"/>
                <a:gd name="T9" fmla="*/ 53 h 53"/>
                <a:gd name="T10" fmla="*/ 24 w 77"/>
                <a:gd name="T11" fmla="*/ 40 h 53"/>
              </a:gdLst>
              <a:ahLst/>
              <a:cxnLst>
                <a:cxn ang="0">
                  <a:pos x="T0" y="T1"/>
                </a:cxn>
                <a:cxn ang="0">
                  <a:pos x="T2" y="T3"/>
                </a:cxn>
                <a:cxn ang="0">
                  <a:pos x="T4" y="T5"/>
                </a:cxn>
                <a:cxn ang="0">
                  <a:pos x="T6" y="T7"/>
                </a:cxn>
                <a:cxn ang="0">
                  <a:pos x="T8" y="T9"/>
                </a:cxn>
                <a:cxn ang="0">
                  <a:pos x="T10" y="T11"/>
                </a:cxn>
              </a:cxnLst>
              <a:rect l="0" t="0" r="r" b="b"/>
              <a:pathLst>
                <a:path w="77" h="53">
                  <a:moveTo>
                    <a:pt x="24" y="40"/>
                  </a:moveTo>
                  <a:cubicBezTo>
                    <a:pt x="35" y="32"/>
                    <a:pt x="46" y="23"/>
                    <a:pt x="57" y="14"/>
                  </a:cubicBezTo>
                  <a:cubicBezTo>
                    <a:pt x="63" y="9"/>
                    <a:pt x="70" y="4"/>
                    <a:pt x="77" y="0"/>
                  </a:cubicBezTo>
                  <a:cubicBezTo>
                    <a:pt x="65" y="7"/>
                    <a:pt x="53" y="14"/>
                    <a:pt x="42" y="22"/>
                  </a:cubicBezTo>
                  <a:cubicBezTo>
                    <a:pt x="27" y="32"/>
                    <a:pt x="11" y="42"/>
                    <a:pt x="0" y="53"/>
                  </a:cubicBezTo>
                  <a:cubicBezTo>
                    <a:pt x="8" y="49"/>
                    <a:pt x="16" y="45"/>
                    <a:pt x="24" y="40"/>
                  </a:cubicBezTo>
                  <a:close/>
                </a:path>
              </a:pathLst>
            </a:custGeom>
            <a:solidFill>
              <a:srgbClr val="F09B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8598C119-B51C-41C3-B213-99EA74ACECC8}"/>
                </a:ext>
              </a:extLst>
            </p:cNvPr>
            <p:cNvSpPr>
              <a:spLocks noEditPoints="1"/>
            </p:cNvSpPr>
            <p:nvPr/>
          </p:nvSpPr>
          <p:spPr bwMode="auto">
            <a:xfrm>
              <a:off x="4" y="630"/>
              <a:ext cx="3508" cy="1038"/>
            </a:xfrm>
            <a:custGeom>
              <a:avLst/>
              <a:gdLst>
                <a:gd name="T0" fmla="*/ 1001 w 1477"/>
                <a:gd name="T1" fmla="*/ 55 h 436"/>
                <a:gd name="T2" fmla="*/ 854 w 1477"/>
                <a:gd name="T3" fmla="*/ 43 h 436"/>
                <a:gd name="T4" fmla="*/ 738 w 1477"/>
                <a:gd name="T5" fmla="*/ 98 h 436"/>
                <a:gd name="T6" fmla="*/ 608 w 1477"/>
                <a:gd name="T7" fmla="*/ 95 h 436"/>
                <a:gd name="T8" fmla="*/ 557 w 1477"/>
                <a:gd name="T9" fmla="*/ 53 h 436"/>
                <a:gd name="T10" fmla="*/ 411 w 1477"/>
                <a:gd name="T11" fmla="*/ 42 h 436"/>
                <a:gd name="T12" fmla="*/ 387 w 1477"/>
                <a:gd name="T13" fmla="*/ 31 h 436"/>
                <a:gd name="T14" fmla="*/ 385 w 1477"/>
                <a:gd name="T15" fmla="*/ 81 h 436"/>
                <a:gd name="T16" fmla="*/ 242 w 1477"/>
                <a:gd name="T17" fmla="*/ 70 h 436"/>
                <a:gd name="T18" fmla="*/ 236 w 1477"/>
                <a:gd name="T19" fmla="*/ 85 h 436"/>
                <a:gd name="T20" fmla="*/ 398 w 1477"/>
                <a:gd name="T21" fmla="*/ 102 h 436"/>
                <a:gd name="T22" fmla="*/ 403 w 1477"/>
                <a:gd name="T23" fmla="*/ 145 h 436"/>
                <a:gd name="T24" fmla="*/ 367 w 1477"/>
                <a:gd name="T25" fmla="*/ 160 h 436"/>
                <a:gd name="T26" fmla="*/ 295 w 1477"/>
                <a:gd name="T27" fmla="*/ 148 h 436"/>
                <a:gd name="T28" fmla="*/ 219 w 1477"/>
                <a:gd name="T29" fmla="*/ 177 h 436"/>
                <a:gd name="T30" fmla="*/ 201 w 1477"/>
                <a:gd name="T31" fmla="*/ 152 h 436"/>
                <a:gd name="T32" fmla="*/ 78 w 1477"/>
                <a:gd name="T33" fmla="*/ 150 h 436"/>
                <a:gd name="T34" fmla="*/ 57 w 1477"/>
                <a:gd name="T35" fmla="*/ 158 h 436"/>
                <a:gd name="T36" fmla="*/ 218 w 1477"/>
                <a:gd name="T37" fmla="*/ 191 h 436"/>
                <a:gd name="T38" fmla="*/ 408 w 1477"/>
                <a:gd name="T39" fmla="*/ 178 h 436"/>
                <a:gd name="T40" fmla="*/ 411 w 1477"/>
                <a:gd name="T41" fmla="*/ 239 h 436"/>
                <a:gd name="T42" fmla="*/ 316 w 1477"/>
                <a:gd name="T43" fmla="*/ 254 h 436"/>
                <a:gd name="T44" fmla="*/ 98 w 1477"/>
                <a:gd name="T45" fmla="*/ 248 h 436"/>
                <a:gd name="T46" fmla="*/ 17 w 1477"/>
                <a:gd name="T47" fmla="*/ 220 h 436"/>
                <a:gd name="T48" fmla="*/ 0 w 1477"/>
                <a:gd name="T49" fmla="*/ 204 h 436"/>
                <a:gd name="T50" fmla="*/ 67 w 1477"/>
                <a:gd name="T51" fmla="*/ 322 h 436"/>
                <a:gd name="T52" fmla="*/ 130 w 1477"/>
                <a:gd name="T53" fmla="*/ 384 h 436"/>
                <a:gd name="T54" fmla="*/ 152 w 1477"/>
                <a:gd name="T55" fmla="*/ 393 h 436"/>
                <a:gd name="T56" fmla="*/ 667 w 1477"/>
                <a:gd name="T57" fmla="*/ 347 h 436"/>
                <a:gd name="T58" fmla="*/ 678 w 1477"/>
                <a:gd name="T59" fmla="*/ 336 h 436"/>
                <a:gd name="T60" fmla="*/ 698 w 1477"/>
                <a:gd name="T61" fmla="*/ 314 h 436"/>
                <a:gd name="T62" fmla="*/ 725 w 1477"/>
                <a:gd name="T63" fmla="*/ 281 h 436"/>
                <a:gd name="T64" fmla="*/ 1414 w 1477"/>
                <a:gd name="T65" fmla="*/ 175 h 436"/>
                <a:gd name="T66" fmla="*/ 146 w 1477"/>
                <a:gd name="T67" fmla="*/ 325 h 436"/>
                <a:gd name="T68" fmla="*/ 88 w 1477"/>
                <a:gd name="T69" fmla="*/ 282 h 436"/>
                <a:gd name="T70" fmla="*/ 115 w 1477"/>
                <a:gd name="T71" fmla="*/ 270 h 436"/>
                <a:gd name="T72" fmla="*/ 417 w 1477"/>
                <a:gd name="T73" fmla="*/ 274 h 436"/>
                <a:gd name="T74" fmla="*/ 256 w 1477"/>
                <a:gd name="T75" fmla="*/ 330 h 436"/>
                <a:gd name="T76" fmla="*/ 451 w 1477"/>
                <a:gd name="T77" fmla="*/ 392 h 436"/>
                <a:gd name="T78" fmla="*/ 282 w 1477"/>
                <a:gd name="T79" fmla="*/ 387 h 436"/>
                <a:gd name="T80" fmla="*/ 182 w 1477"/>
                <a:gd name="T81" fmla="*/ 364 h 436"/>
                <a:gd name="T82" fmla="*/ 476 w 1477"/>
                <a:gd name="T83" fmla="*/ 332 h 436"/>
                <a:gd name="T84" fmla="*/ 565 w 1477"/>
                <a:gd name="T85" fmla="*/ 350 h 436"/>
                <a:gd name="T86" fmla="*/ 717 w 1477"/>
                <a:gd name="T87" fmla="*/ 190 h 436"/>
                <a:gd name="T88" fmla="*/ 665 w 1477"/>
                <a:gd name="T89" fmla="*/ 286 h 436"/>
                <a:gd name="T90" fmla="*/ 578 w 1477"/>
                <a:gd name="T91" fmla="*/ 295 h 436"/>
                <a:gd name="T92" fmla="*/ 432 w 1477"/>
                <a:gd name="T93" fmla="*/ 194 h 436"/>
                <a:gd name="T94" fmla="*/ 438 w 1477"/>
                <a:gd name="T95" fmla="*/ 87 h 436"/>
                <a:gd name="T96" fmla="*/ 524 w 1477"/>
                <a:gd name="T97" fmla="*/ 69 h 436"/>
                <a:gd name="T98" fmla="*/ 518 w 1477"/>
                <a:gd name="T99" fmla="*/ 119 h 436"/>
                <a:gd name="T100" fmla="*/ 544 w 1477"/>
                <a:gd name="T101" fmla="*/ 120 h 436"/>
                <a:gd name="T102" fmla="*/ 566 w 1477"/>
                <a:gd name="T103" fmla="*/ 113 h 436"/>
                <a:gd name="T104" fmla="*/ 670 w 1477"/>
                <a:gd name="T105" fmla="*/ 126 h 436"/>
                <a:gd name="T106" fmla="*/ 770 w 1477"/>
                <a:gd name="T107" fmla="*/ 115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477" h="436">
                  <a:moveTo>
                    <a:pt x="1383" y="31"/>
                  </a:moveTo>
                  <a:cubicBezTo>
                    <a:pt x="1324" y="40"/>
                    <a:pt x="1265" y="48"/>
                    <a:pt x="1206" y="51"/>
                  </a:cubicBezTo>
                  <a:cubicBezTo>
                    <a:pt x="1138" y="55"/>
                    <a:pt x="1069" y="55"/>
                    <a:pt x="1001" y="55"/>
                  </a:cubicBezTo>
                  <a:cubicBezTo>
                    <a:pt x="955" y="55"/>
                    <a:pt x="909" y="55"/>
                    <a:pt x="863" y="56"/>
                  </a:cubicBezTo>
                  <a:cubicBezTo>
                    <a:pt x="864" y="55"/>
                    <a:pt x="864" y="54"/>
                    <a:pt x="864" y="54"/>
                  </a:cubicBezTo>
                  <a:cubicBezTo>
                    <a:pt x="866" y="47"/>
                    <a:pt x="860" y="42"/>
                    <a:pt x="854" y="43"/>
                  </a:cubicBezTo>
                  <a:cubicBezTo>
                    <a:pt x="844" y="44"/>
                    <a:pt x="838" y="51"/>
                    <a:pt x="831" y="56"/>
                  </a:cubicBezTo>
                  <a:cubicBezTo>
                    <a:pt x="821" y="63"/>
                    <a:pt x="812" y="69"/>
                    <a:pt x="802" y="74"/>
                  </a:cubicBezTo>
                  <a:cubicBezTo>
                    <a:pt x="782" y="85"/>
                    <a:pt x="760" y="93"/>
                    <a:pt x="738" y="98"/>
                  </a:cubicBezTo>
                  <a:cubicBezTo>
                    <a:pt x="717" y="102"/>
                    <a:pt x="695" y="104"/>
                    <a:pt x="674" y="103"/>
                  </a:cubicBezTo>
                  <a:cubicBezTo>
                    <a:pt x="662" y="103"/>
                    <a:pt x="646" y="99"/>
                    <a:pt x="632" y="100"/>
                  </a:cubicBezTo>
                  <a:cubicBezTo>
                    <a:pt x="624" y="97"/>
                    <a:pt x="616" y="98"/>
                    <a:pt x="608" y="95"/>
                  </a:cubicBezTo>
                  <a:cubicBezTo>
                    <a:pt x="598" y="92"/>
                    <a:pt x="589" y="86"/>
                    <a:pt x="582" y="80"/>
                  </a:cubicBezTo>
                  <a:cubicBezTo>
                    <a:pt x="573" y="72"/>
                    <a:pt x="567" y="63"/>
                    <a:pt x="558" y="55"/>
                  </a:cubicBezTo>
                  <a:cubicBezTo>
                    <a:pt x="558" y="54"/>
                    <a:pt x="558" y="53"/>
                    <a:pt x="557" y="53"/>
                  </a:cubicBezTo>
                  <a:cubicBezTo>
                    <a:pt x="557" y="48"/>
                    <a:pt x="555" y="43"/>
                    <a:pt x="550" y="41"/>
                  </a:cubicBezTo>
                  <a:cubicBezTo>
                    <a:pt x="525" y="32"/>
                    <a:pt x="499" y="44"/>
                    <a:pt x="475" y="50"/>
                  </a:cubicBezTo>
                  <a:cubicBezTo>
                    <a:pt x="453" y="56"/>
                    <a:pt x="432" y="49"/>
                    <a:pt x="411" y="42"/>
                  </a:cubicBezTo>
                  <a:cubicBezTo>
                    <a:pt x="403" y="28"/>
                    <a:pt x="398" y="11"/>
                    <a:pt x="386" y="1"/>
                  </a:cubicBezTo>
                  <a:cubicBezTo>
                    <a:pt x="385" y="0"/>
                    <a:pt x="385" y="1"/>
                    <a:pt x="385" y="2"/>
                  </a:cubicBezTo>
                  <a:cubicBezTo>
                    <a:pt x="387" y="11"/>
                    <a:pt x="385" y="21"/>
                    <a:pt x="387" y="31"/>
                  </a:cubicBezTo>
                  <a:cubicBezTo>
                    <a:pt x="389" y="41"/>
                    <a:pt x="392" y="50"/>
                    <a:pt x="396" y="59"/>
                  </a:cubicBezTo>
                  <a:cubicBezTo>
                    <a:pt x="398" y="64"/>
                    <a:pt x="400" y="68"/>
                    <a:pt x="403" y="71"/>
                  </a:cubicBezTo>
                  <a:cubicBezTo>
                    <a:pt x="397" y="74"/>
                    <a:pt x="391" y="78"/>
                    <a:pt x="385" y="81"/>
                  </a:cubicBezTo>
                  <a:cubicBezTo>
                    <a:pt x="368" y="87"/>
                    <a:pt x="350" y="90"/>
                    <a:pt x="332" y="90"/>
                  </a:cubicBezTo>
                  <a:cubicBezTo>
                    <a:pt x="315" y="91"/>
                    <a:pt x="298" y="90"/>
                    <a:pt x="282" y="86"/>
                  </a:cubicBezTo>
                  <a:cubicBezTo>
                    <a:pt x="267" y="83"/>
                    <a:pt x="256" y="75"/>
                    <a:pt x="242" y="70"/>
                  </a:cubicBezTo>
                  <a:cubicBezTo>
                    <a:pt x="240" y="70"/>
                    <a:pt x="238" y="70"/>
                    <a:pt x="236" y="72"/>
                  </a:cubicBezTo>
                  <a:cubicBezTo>
                    <a:pt x="235" y="75"/>
                    <a:pt x="235" y="78"/>
                    <a:pt x="235" y="82"/>
                  </a:cubicBezTo>
                  <a:cubicBezTo>
                    <a:pt x="236" y="85"/>
                    <a:pt x="236" y="85"/>
                    <a:pt x="236" y="85"/>
                  </a:cubicBezTo>
                  <a:cubicBezTo>
                    <a:pt x="252" y="112"/>
                    <a:pt x="297" y="114"/>
                    <a:pt x="325" y="114"/>
                  </a:cubicBezTo>
                  <a:cubicBezTo>
                    <a:pt x="345" y="114"/>
                    <a:pt x="366" y="112"/>
                    <a:pt x="385" y="106"/>
                  </a:cubicBezTo>
                  <a:cubicBezTo>
                    <a:pt x="389" y="105"/>
                    <a:pt x="393" y="103"/>
                    <a:pt x="398" y="102"/>
                  </a:cubicBezTo>
                  <a:cubicBezTo>
                    <a:pt x="397" y="104"/>
                    <a:pt x="397" y="106"/>
                    <a:pt x="397" y="109"/>
                  </a:cubicBezTo>
                  <a:cubicBezTo>
                    <a:pt x="398" y="116"/>
                    <a:pt x="399" y="124"/>
                    <a:pt x="401" y="132"/>
                  </a:cubicBezTo>
                  <a:cubicBezTo>
                    <a:pt x="401" y="136"/>
                    <a:pt x="403" y="141"/>
                    <a:pt x="403" y="145"/>
                  </a:cubicBezTo>
                  <a:cubicBezTo>
                    <a:pt x="403" y="154"/>
                    <a:pt x="411" y="150"/>
                    <a:pt x="398" y="154"/>
                  </a:cubicBezTo>
                  <a:cubicBezTo>
                    <a:pt x="396" y="155"/>
                    <a:pt x="394" y="155"/>
                    <a:pt x="392" y="156"/>
                  </a:cubicBezTo>
                  <a:cubicBezTo>
                    <a:pt x="384" y="157"/>
                    <a:pt x="375" y="158"/>
                    <a:pt x="367" y="160"/>
                  </a:cubicBezTo>
                  <a:cubicBezTo>
                    <a:pt x="356" y="161"/>
                    <a:pt x="345" y="162"/>
                    <a:pt x="335" y="164"/>
                  </a:cubicBezTo>
                  <a:cubicBezTo>
                    <a:pt x="319" y="168"/>
                    <a:pt x="303" y="180"/>
                    <a:pt x="297" y="178"/>
                  </a:cubicBezTo>
                  <a:cubicBezTo>
                    <a:pt x="290" y="175"/>
                    <a:pt x="293" y="154"/>
                    <a:pt x="295" y="148"/>
                  </a:cubicBezTo>
                  <a:cubicBezTo>
                    <a:pt x="297" y="139"/>
                    <a:pt x="289" y="142"/>
                    <a:pt x="283" y="157"/>
                  </a:cubicBezTo>
                  <a:cubicBezTo>
                    <a:pt x="277" y="171"/>
                    <a:pt x="266" y="177"/>
                    <a:pt x="252" y="180"/>
                  </a:cubicBezTo>
                  <a:cubicBezTo>
                    <a:pt x="241" y="180"/>
                    <a:pt x="230" y="178"/>
                    <a:pt x="219" y="177"/>
                  </a:cubicBezTo>
                  <a:cubicBezTo>
                    <a:pt x="217" y="177"/>
                    <a:pt x="215" y="177"/>
                    <a:pt x="212" y="177"/>
                  </a:cubicBezTo>
                  <a:cubicBezTo>
                    <a:pt x="204" y="178"/>
                    <a:pt x="196" y="178"/>
                    <a:pt x="198" y="172"/>
                  </a:cubicBezTo>
                  <a:cubicBezTo>
                    <a:pt x="201" y="163"/>
                    <a:pt x="202" y="160"/>
                    <a:pt x="201" y="152"/>
                  </a:cubicBezTo>
                  <a:cubicBezTo>
                    <a:pt x="199" y="140"/>
                    <a:pt x="196" y="133"/>
                    <a:pt x="183" y="158"/>
                  </a:cubicBezTo>
                  <a:cubicBezTo>
                    <a:pt x="173" y="177"/>
                    <a:pt x="117" y="156"/>
                    <a:pt x="107" y="155"/>
                  </a:cubicBezTo>
                  <a:cubicBezTo>
                    <a:pt x="97" y="153"/>
                    <a:pt x="88" y="153"/>
                    <a:pt x="78" y="150"/>
                  </a:cubicBezTo>
                  <a:cubicBezTo>
                    <a:pt x="65" y="146"/>
                    <a:pt x="57" y="136"/>
                    <a:pt x="50" y="125"/>
                  </a:cubicBezTo>
                  <a:cubicBezTo>
                    <a:pt x="50" y="124"/>
                    <a:pt x="50" y="124"/>
                    <a:pt x="50" y="124"/>
                  </a:cubicBezTo>
                  <a:cubicBezTo>
                    <a:pt x="46" y="136"/>
                    <a:pt x="47" y="150"/>
                    <a:pt x="57" y="158"/>
                  </a:cubicBezTo>
                  <a:cubicBezTo>
                    <a:pt x="55" y="158"/>
                    <a:pt x="87" y="160"/>
                    <a:pt x="114" y="168"/>
                  </a:cubicBezTo>
                  <a:cubicBezTo>
                    <a:pt x="123" y="171"/>
                    <a:pt x="138" y="182"/>
                    <a:pt x="153" y="184"/>
                  </a:cubicBezTo>
                  <a:cubicBezTo>
                    <a:pt x="163" y="186"/>
                    <a:pt x="207" y="190"/>
                    <a:pt x="218" y="191"/>
                  </a:cubicBezTo>
                  <a:cubicBezTo>
                    <a:pt x="239" y="195"/>
                    <a:pt x="259" y="204"/>
                    <a:pt x="280" y="203"/>
                  </a:cubicBezTo>
                  <a:cubicBezTo>
                    <a:pt x="300" y="202"/>
                    <a:pt x="319" y="196"/>
                    <a:pt x="339" y="190"/>
                  </a:cubicBezTo>
                  <a:cubicBezTo>
                    <a:pt x="362" y="183"/>
                    <a:pt x="385" y="181"/>
                    <a:pt x="408" y="178"/>
                  </a:cubicBezTo>
                  <a:cubicBezTo>
                    <a:pt x="409" y="184"/>
                    <a:pt x="410" y="189"/>
                    <a:pt x="411" y="194"/>
                  </a:cubicBezTo>
                  <a:cubicBezTo>
                    <a:pt x="410" y="197"/>
                    <a:pt x="410" y="199"/>
                    <a:pt x="410" y="202"/>
                  </a:cubicBezTo>
                  <a:cubicBezTo>
                    <a:pt x="409" y="214"/>
                    <a:pt x="409" y="227"/>
                    <a:pt x="411" y="239"/>
                  </a:cubicBezTo>
                  <a:cubicBezTo>
                    <a:pt x="411" y="239"/>
                    <a:pt x="410" y="239"/>
                    <a:pt x="409" y="239"/>
                  </a:cubicBezTo>
                  <a:cubicBezTo>
                    <a:pt x="395" y="239"/>
                    <a:pt x="381" y="246"/>
                    <a:pt x="367" y="249"/>
                  </a:cubicBezTo>
                  <a:cubicBezTo>
                    <a:pt x="350" y="253"/>
                    <a:pt x="333" y="254"/>
                    <a:pt x="316" y="254"/>
                  </a:cubicBezTo>
                  <a:cubicBezTo>
                    <a:pt x="280" y="255"/>
                    <a:pt x="244" y="251"/>
                    <a:pt x="208" y="250"/>
                  </a:cubicBezTo>
                  <a:cubicBezTo>
                    <a:pt x="197" y="250"/>
                    <a:pt x="186" y="250"/>
                    <a:pt x="175" y="251"/>
                  </a:cubicBezTo>
                  <a:cubicBezTo>
                    <a:pt x="149" y="251"/>
                    <a:pt x="123" y="251"/>
                    <a:pt x="98" y="248"/>
                  </a:cubicBezTo>
                  <a:cubicBezTo>
                    <a:pt x="90" y="247"/>
                    <a:pt x="77" y="244"/>
                    <a:pt x="63" y="240"/>
                  </a:cubicBezTo>
                  <a:cubicBezTo>
                    <a:pt x="56" y="238"/>
                    <a:pt x="49" y="236"/>
                    <a:pt x="43" y="233"/>
                  </a:cubicBezTo>
                  <a:cubicBezTo>
                    <a:pt x="35" y="229"/>
                    <a:pt x="26" y="223"/>
                    <a:pt x="17" y="220"/>
                  </a:cubicBezTo>
                  <a:cubicBezTo>
                    <a:pt x="8" y="213"/>
                    <a:pt x="2" y="204"/>
                    <a:pt x="3" y="193"/>
                  </a:cubicBezTo>
                  <a:cubicBezTo>
                    <a:pt x="3" y="192"/>
                    <a:pt x="3" y="192"/>
                    <a:pt x="3" y="192"/>
                  </a:cubicBezTo>
                  <a:cubicBezTo>
                    <a:pt x="1" y="196"/>
                    <a:pt x="0" y="200"/>
                    <a:pt x="0" y="204"/>
                  </a:cubicBezTo>
                  <a:cubicBezTo>
                    <a:pt x="0" y="222"/>
                    <a:pt x="15" y="237"/>
                    <a:pt x="31" y="245"/>
                  </a:cubicBezTo>
                  <a:cubicBezTo>
                    <a:pt x="47" y="253"/>
                    <a:pt x="85" y="257"/>
                    <a:pt x="100" y="265"/>
                  </a:cubicBezTo>
                  <a:cubicBezTo>
                    <a:pt x="47" y="262"/>
                    <a:pt x="56" y="305"/>
                    <a:pt x="67" y="322"/>
                  </a:cubicBezTo>
                  <a:cubicBezTo>
                    <a:pt x="77" y="340"/>
                    <a:pt x="100" y="344"/>
                    <a:pt x="119" y="351"/>
                  </a:cubicBezTo>
                  <a:cubicBezTo>
                    <a:pt x="113" y="359"/>
                    <a:pt x="117" y="372"/>
                    <a:pt x="124" y="379"/>
                  </a:cubicBezTo>
                  <a:cubicBezTo>
                    <a:pt x="126" y="381"/>
                    <a:pt x="128" y="383"/>
                    <a:pt x="130" y="384"/>
                  </a:cubicBezTo>
                  <a:cubicBezTo>
                    <a:pt x="131" y="385"/>
                    <a:pt x="131" y="385"/>
                    <a:pt x="132" y="385"/>
                  </a:cubicBezTo>
                  <a:cubicBezTo>
                    <a:pt x="137" y="388"/>
                    <a:pt x="142" y="390"/>
                    <a:pt x="147" y="392"/>
                  </a:cubicBezTo>
                  <a:cubicBezTo>
                    <a:pt x="149" y="392"/>
                    <a:pt x="151" y="393"/>
                    <a:pt x="152" y="393"/>
                  </a:cubicBezTo>
                  <a:cubicBezTo>
                    <a:pt x="266" y="427"/>
                    <a:pt x="386" y="436"/>
                    <a:pt x="503" y="421"/>
                  </a:cubicBezTo>
                  <a:cubicBezTo>
                    <a:pt x="539" y="417"/>
                    <a:pt x="574" y="410"/>
                    <a:pt x="606" y="393"/>
                  </a:cubicBezTo>
                  <a:cubicBezTo>
                    <a:pt x="629" y="381"/>
                    <a:pt x="649" y="365"/>
                    <a:pt x="667" y="347"/>
                  </a:cubicBezTo>
                  <a:cubicBezTo>
                    <a:pt x="667" y="347"/>
                    <a:pt x="667" y="347"/>
                    <a:pt x="667" y="347"/>
                  </a:cubicBezTo>
                  <a:cubicBezTo>
                    <a:pt x="671" y="344"/>
                    <a:pt x="674" y="340"/>
                    <a:pt x="677" y="337"/>
                  </a:cubicBezTo>
                  <a:cubicBezTo>
                    <a:pt x="677" y="336"/>
                    <a:pt x="678" y="336"/>
                    <a:pt x="678" y="336"/>
                  </a:cubicBezTo>
                  <a:cubicBezTo>
                    <a:pt x="681" y="332"/>
                    <a:pt x="684" y="329"/>
                    <a:pt x="688" y="326"/>
                  </a:cubicBezTo>
                  <a:cubicBezTo>
                    <a:pt x="688" y="325"/>
                    <a:pt x="689" y="325"/>
                    <a:pt x="689" y="324"/>
                  </a:cubicBezTo>
                  <a:cubicBezTo>
                    <a:pt x="692" y="321"/>
                    <a:pt x="695" y="317"/>
                    <a:pt x="698" y="314"/>
                  </a:cubicBezTo>
                  <a:cubicBezTo>
                    <a:pt x="699" y="314"/>
                    <a:pt x="699" y="313"/>
                    <a:pt x="699" y="312"/>
                  </a:cubicBezTo>
                  <a:cubicBezTo>
                    <a:pt x="702" y="309"/>
                    <a:pt x="705" y="306"/>
                    <a:pt x="708" y="302"/>
                  </a:cubicBezTo>
                  <a:cubicBezTo>
                    <a:pt x="725" y="281"/>
                    <a:pt x="725" y="281"/>
                    <a:pt x="725" y="281"/>
                  </a:cubicBezTo>
                  <a:cubicBezTo>
                    <a:pt x="725" y="281"/>
                    <a:pt x="725" y="281"/>
                    <a:pt x="725" y="281"/>
                  </a:cubicBezTo>
                  <a:cubicBezTo>
                    <a:pt x="761" y="237"/>
                    <a:pt x="761" y="237"/>
                    <a:pt x="761" y="237"/>
                  </a:cubicBezTo>
                  <a:cubicBezTo>
                    <a:pt x="1414" y="175"/>
                    <a:pt x="1414" y="175"/>
                    <a:pt x="1414" y="175"/>
                  </a:cubicBezTo>
                  <a:cubicBezTo>
                    <a:pt x="1477" y="16"/>
                    <a:pt x="1477" y="16"/>
                    <a:pt x="1477" y="16"/>
                  </a:cubicBezTo>
                  <a:cubicBezTo>
                    <a:pt x="1446" y="23"/>
                    <a:pt x="1414" y="26"/>
                    <a:pt x="1383" y="31"/>
                  </a:cubicBezTo>
                  <a:moveTo>
                    <a:pt x="146" y="325"/>
                  </a:moveTo>
                  <a:cubicBezTo>
                    <a:pt x="131" y="322"/>
                    <a:pt x="111" y="319"/>
                    <a:pt x="98" y="310"/>
                  </a:cubicBezTo>
                  <a:cubicBezTo>
                    <a:pt x="86" y="302"/>
                    <a:pt x="84" y="296"/>
                    <a:pt x="87" y="284"/>
                  </a:cubicBezTo>
                  <a:cubicBezTo>
                    <a:pt x="87" y="283"/>
                    <a:pt x="87" y="283"/>
                    <a:pt x="88" y="282"/>
                  </a:cubicBezTo>
                  <a:cubicBezTo>
                    <a:pt x="88" y="281"/>
                    <a:pt x="89" y="281"/>
                    <a:pt x="89" y="280"/>
                  </a:cubicBezTo>
                  <a:cubicBezTo>
                    <a:pt x="97" y="273"/>
                    <a:pt x="106" y="277"/>
                    <a:pt x="114" y="271"/>
                  </a:cubicBezTo>
                  <a:cubicBezTo>
                    <a:pt x="115" y="270"/>
                    <a:pt x="115" y="270"/>
                    <a:pt x="115" y="270"/>
                  </a:cubicBezTo>
                  <a:cubicBezTo>
                    <a:pt x="134" y="274"/>
                    <a:pt x="154" y="276"/>
                    <a:pt x="174" y="279"/>
                  </a:cubicBezTo>
                  <a:cubicBezTo>
                    <a:pt x="216" y="284"/>
                    <a:pt x="255" y="291"/>
                    <a:pt x="297" y="290"/>
                  </a:cubicBezTo>
                  <a:cubicBezTo>
                    <a:pt x="338" y="289"/>
                    <a:pt x="378" y="284"/>
                    <a:pt x="417" y="274"/>
                  </a:cubicBezTo>
                  <a:cubicBezTo>
                    <a:pt x="420" y="274"/>
                    <a:pt x="422" y="272"/>
                    <a:pt x="423" y="271"/>
                  </a:cubicBezTo>
                  <a:cubicBezTo>
                    <a:pt x="430" y="281"/>
                    <a:pt x="437" y="291"/>
                    <a:pt x="445" y="300"/>
                  </a:cubicBezTo>
                  <a:cubicBezTo>
                    <a:pt x="382" y="294"/>
                    <a:pt x="318" y="326"/>
                    <a:pt x="256" y="330"/>
                  </a:cubicBezTo>
                  <a:cubicBezTo>
                    <a:pt x="219" y="333"/>
                    <a:pt x="182" y="331"/>
                    <a:pt x="146" y="325"/>
                  </a:cubicBezTo>
                  <a:moveTo>
                    <a:pt x="553" y="357"/>
                  </a:moveTo>
                  <a:cubicBezTo>
                    <a:pt x="520" y="373"/>
                    <a:pt x="487" y="385"/>
                    <a:pt x="451" y="392"/>
                  </a:cubicBezTo>
                  <a:cubicBezTo>
                    <a:pt x="427" y="394"/>
                    <a:pt x="403" y="394"/>
                    <a:pt x="379" y="394"/>
                  </a:cubicBezTo>
                  <a:cubicBezTo>
                    <a:pt x="363" y="394"/>
                    <a:pt x="348" y="394"/>
                    <a:pt x="333" y="394"/>
                  </a:cubicBezTo>
                  <a:cubicBezTo>
                    <a:pt x="316" y="392"/>
                    <a:pt x="299" y="390"/>
                    <a:pt x="282" y="387"/>
                  </a:cubicBezTo>
                  <a:cubicBezTo>
                    <a:pt x="260" y="383"/>
                    <a:pt x="238" y="379"/>
                    <a:pt x="217" y="373"/>
                  </a:cubicBezTo>
                  <a:cubicBezTo>
                    <a:pt x="204" y="370"/>
                    <a:pt x="192" y="367"/>
                    <a:pt x="179" y="364"/>
                  </a:cubicBezTo>
                  <a:cubicBezTo>
                    <a:pt x="180" y="364"/>
                    <a:pt x="181" y="364"/>
                    <a:pt x="182" y="364"/>
                  </a:cubicBezTo>
                  <a:cubicBezTo>
                    <a:pt x="231" y="366"/>
                    <a:pt x="281" y="362"/>
                    <a:pt x="330" y="357"/>
                  </a:cubicBezTo>
                  <a:cubicBezTo>
                    <a:pt x="355" y="355"/>
                    <a:pt x="381" y="351"/>
                    <a:pt x="406" y="347"/>
                  </a:cubicBezTo>
                  <a:cubicBezTo>
                    <a:pt x="429" y="344"/>
                    <a:pt x="454" y="341"/>
                    <a:pt x="476" y="332"/>
                  </a:cubicBezTo>
                  <a:cubicBezTo>
                    <a:pt x="483" y="337"/>
                    <a:pt x="492" y="342"/>
                    <a:pt x="502" y="342"/>
                  </a:cubicBezTo>
                  <a:cubicBezTo>
                    <a:pt x="505" y="342"/>
                    <a:pt x="507" y="340"/>
                    <a:pt x="509" y="337"/>
                  </a:cubicBezTo>
                  <a:cubicBezTo>
                    <a:pt x="525" y="345"/>
                    <a:pt x="544" y="349"/>
                    <a:pt x="565" y="350"/>
                  </a:cubicBezTo>
                  <a:cubicBezTo>
                    <a:pt x="566" y="350"/>
                    <a:pt x="567" y="350"/>
                    <a:pt x="568" y="350"/>
                  </a:cubicBezTo>
                  <a:cubicBezTo>
                    <a:pt x="563" y="352"/>
                    <a:pt x="558" y="355"/>
                    <a:pt x="553" y="357"/>
                  </a:cubicBezTo>
                  <a:moveTo>
                    <a:pt x="717" y="190"/>
                  </a:moveTo>
                  <a:cubicBezTo>
                    <a:pt x="705" y="213"/>
                    <a:pt x="697" y="236"/>
                    <a:pt x="690" y="261"/>
                  </a:cubicBezTo>
                  <a:cubicBezTo>
                    <a:pt x="685" y="258"/>
                    <a:pt x="678" y="259"/>
                    <a:pt x="676" y="265"/>
                  </a:cubicBezTo>
                  <a:cubicBezTo>
                    <a:pt x="672" y="273"/>
                    <a:pt x="669" y="280"/>
                    <a:pt x="665" y="286"/>
                  </a:cubicBezTo>
                  <a:cubicBezTo>
                    <a:pt x="663" y="283"/>
                    <a:pt x="660" y="280"/>
                    <a:pt x="656" y="278"/>
                  </a:cubicBezTo>
                  <a:cubicBezTo>
                    <a:pt x="647" y="274"/>
                    <a:pt x="634" y="279"/>
                    <a:pt x="625" y="282"/>
                  </a:cubicBezTo>
                  <a:cubicBezTo>
                    <a:pt x="609" y="287"/>
                    <a:pt x="595" y="294"/>
                    <a:pt x="578" y="295"/>
                  </a:cubicBezTo>
                  <a:cubicBezTo>
                    <a:pt x="545" y="298"/>
                    <a:pt x="513" y="287"/>
                    <a:pt x="488" y="266"/>
                  </a:cubicBezTo>
                  <a:cubicBezTo>
                    <a:pt x="469" y="250"/>
                    <a:pt x="448" y="229"/>
                    <a:pt x="435" y="207"/>
                  </a:cubicBezTo>
                  <a:cubicBezTo>
                    <a:pt x="434" y="202"/>
                    <a:pt x="433" y="198"/>
                    <a:pt x="432" y="194"/>
                  </a:cubicBezTo>
                  <a:cubicBezTo>
                    <a:pt x="432" y="192"/>
                    <a:pt x="432" y="190"/>
                    <a:pt x="432" y="188"/>
                  </a:cubicBezTo>
                  <a:cubicBezTo>
                    <a:pt x="431" y="178"/>
                    <a:pt x="430" y="170"/>
                    <a:pt x="429" y="161"/>
                  </a:cubicBezTo>
                  <a:cubicBezTo>
                    <a:pt x="431" y="136"/>
                    <a:pt x="432" y="111"/>
                    <a:pt x="438" y="87"/>
                  </a:cubicBezTo>
                  <a:cubicBezTo>
                    <a:pt x="452" y="83"/>
                    <a:pt x="465" y="78"/>
                    <a:pt x="478" y="75"/>
                  </a:cubicBezTo>
                  <a:cubicBezTo>
                    <a:pt x="491" y="72"/>
                    <a:pt x="504" y="70"/>
                    <a:pt x="517" y="69"/>
                  </a:cubicBezTo>
                  <a:cubicBezTo>
                    <a:pt x="519" y="69"/>
                    <a:pt x="522" y="69"/>
                    <a:pt x="524" y="69"/>
                  </a:cubicBezTo>
                  <a:cubicBezTo>
                    <a:pt x="523" y="71"/>
                    <a:pt x="522" y="72"/>
                    <a:pt x="522" y="72"/>
                  </a:cubicBezTo>
                  <a:cubicBezTo>
                    <a:pt x="520" y="76"/>
                    <a:pt x="518" y="80"/>
                    <a:pt x="517" y="84"/>
                  </a:cubicBezTo>
                  <a:cubicBezTo>
                    <a:pt x="515" y="96"/>
                    <a:pt x="515" y="108"/>
                    <a:pt x="518" y="119"/>
                  </a:cubicBezTo>
                  <a:cubicBezTo>
                    <a:pt x="523" y="134"/>
                    <a:pt x="539" y="158"/>
                    <a:pt x="557" y="151"/>
                  </a:cubicBezTo>
                  <a:cubicBezTo>
                    <a:pt x="562" y="149"/>
                    <a:pt x="565" y="143"/>
                    <a:pt x="562" y="138"/>
                  </a:cubicBezTo>
                  <a:cubicBezTo>
                    <a:pt x="558" y="130"/>
                    <a:pt x="549" y="128"/>
                    <a:pt x="544" y="120"/>
                  </a:cubicBezTo>
                  <a:cubicBezTo>
                    <a:pt x="538" y="112"/>
                    <a:pt x="537" y="100"/>
                    <a:pt x="537" y="90"/>
                  </a:cubicBezTo>
                  <a:cubicBezTo>
                    <a:pt x="537" y="87"/>
                    <a:pt x="537" y="83"/>
                    <a:pt x="538" y="79"/>
                  </a:cubicBezTo>
                  <a:cubicBezTo>
                    <a:pt x="544" y="93"/>
                    <a:pt x="556" y="106"/>
                    <a:pt x="566" y="113"/>
                  </a:cubicBezTo>
                  <a:cubicBezTo>
                    <a:pt x="576" y="121"/>
                    <a:pt x="597" y="129"/>
                    <a:pt x="608" y="120"/>
                  </a:cubicBezTo>
                  <a:cubicBezTo>
                    <a:pt x="616" y="122"/>
                    <a:pt x="623" y="122"/>
                    <a:pt x="630" y="119"/>
                  </a:cubicBezTo>
                  <a:cubicBezTo>
                    <a:pt x="642" y="124"/>
                    <a:pt x="659" y="125"/>
                    <a:pt x="670" y="126"/>
                  </a:cubicBezTo>
                  <a:cubicBezTo>
                    <a:pt x="695" y="128"/>
                    <a:pt x="720" y="126"/>
                    <a:pt x="744" y="121"/>
                  </a:cubicBezTo>
                  <a:cubicBezTo>
                    <a:pt x="753" y="119"/>
                    <a:pt x="762" y="116"/>
                    <a:pt x="771" y="113"/>
                  </a:cubicBezTo>
                  <a:cubicBezTo>
                    <a:pt x="771" y="114"/>
                    <a:pt x="770" y="114"/>
                    <a:pt x="770" y="115"/>
                  </a:cubicBezTo>
                  <a:cubicBezTo>
                    <a:pt x="750" y="138"/>
                    <a:pt x="731" y="163"/>
                    <a:pt x="717" y="190"/>
                  </a:cubicBezTo>
                </a:path>
              </a:pathLst>
            </a:custGeom>
            <a:solidFill>
              <a:srgbClr val="E28C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a:extLst>
                <a:ext uri="{FF2B5EF4-FFF2-40B4-BE49-F238E27FC236}">
                  <a16:creationId xmlns:a16="http://schemas.microsoft.com/office/drawing/2014/main" id="{108DB9B3-4AF0-4C41-BAB1-FA050231FD72}"/>
                </a:ext>
              </a:extLst>
            </p:cNvPr>
            <p:cNvSpPr>
              <a:spLocks noEditPoints="1"/>
            </p:cNvSpPr>
            <p:nvPr/>
          </p:nvSpPr>
          <p:spPr bwMode="auto">
            <a:xfrm>
              <a:off x="137" y="609"/>
              <a:ext cx="1907" cy="561"/>
            </a:xfrm>
            <a:custGeom>
              <a:avLst/>
              <a:gdLst>
                <a:gd name="T0" fmla="*/ 138 w 803"/>
                <a:gd name="T1" fmla="*/ 174 h 236"/>
                <a:gd name="T2" fmla="*/ 111 w 803"/>
                <a:gd name="T3" fmla="*/ 117 h 236"/>
                <a:gd name="T4" fmla="*/ 142 w 803"/>
                <a:gd name="T5" fmla="*/ 175 h 236"/>
                <a:gd name="T6" fmla="*/ 496 w 803"/>
                <a:gd name="T7" fmla="*/ 105 h 236"/>
                <a:gd name="T8" fmla="*/ 494 w 803"/>
                <a:gd name="T9" fmla="*/ 77 h 236"/>
                <a:gd name="T10" fmla="*/ 498 w 803"/>
                <a:gd name="T11" fmla="*/ 45 h 236"/>
                <a:gd name="T12" fmla="*/ 500 w 803"/>
                <a:gd name="T13" fmla="*/ 27 h 236"/>
                <a:gd name="T14" fmla="*/ 452 w 803"/>
                <a:gd name="T15" fmla="*/ 67 h 236"/>
                <a:gd name="T16" fmla="*/ 437 w 803"/>
                <a:gd name="T17" fmla="*/ 52 h 236"/>
                <a:gd name="T18" fmla="*/ 432 w 803"/>
                <a:gd name="T19" fmla="*/ 0 h 236"/>
                <a:gd name="T20" fmla="*/ 439 w 803"/>
                <a:gd name="T21" fmla="*/ 67 h 236"/>
                <a:gd name="T22" fmla="*/ 377 w 803"/>
                <a:gd name="T23" fmla="*/ 86 h 236"/>
                <a:gd name="T24" fmla="*/ 348 w 803"/>
                <a:gd name="T25" fmla="*/ 51 h 236"/>
                <a:gd name="T26" fmla="*/ 334 w 803"/>
                <a:gd name="T27" fmla="*/ 10 h 236"/>
                <a:gd name="T28" fmla="*/ 365 w 803"/>
                <a:gd name="T29" fmla="*/ 89 h 236"/>
                <a:gd name="T30" fmla="*/ 216 w 803"/>
                <a:gd name="T31" fmla="*/ 116 h 236"/>
                <a:gd name="T32" fmla="*/ 184 w 803"/>
                <a:gd name="T33" fmla="*/ 103 h 236"/>
                <a:gd name="T34" fmla="*/ 229 w 803"/>
                <a:gd name="T35" fmla="*/ 151 h 236"/>
                <a:gd name="T36" fmla="*/ 229 w 803"/>
                <a:gd name="T37" fmla="*/ 182 h 236"/>
                <a:gd name="T38" fmla="*/ 233 w 803"/>
                <a:gd name="T39" fmla="*/ 124 h 236"/>
                <a:gd name="T40" fmla="*/ 364 w 803"/>
                <a:gd name="T41" fmla="*/ 99 h 236"/>
                <a:gd name="T42" fmla="*/ 361 w 803"/>
                <a:gd name="T43" fmla="*/ 182 h 236"/>
                <a:gd name="T44" fmla="*/ 271 w 803"/>
                <a:gd name="T45" fmla="*/ 189 h 236"/>
                <a:gd name="T46" fmla="*/ 194 w 803"/>
                <a:gd name="T47" fmla="*/ 201 h 236"/>
                <a:gd name="T48" fmla="*/ 80 w 803"/>
                <a:gd name="T49" fmla="*/ 182 h 236"/>
                <a:gd name="T50" fmla="*/ 2 w 803"/>
                <a:gd name="T51" fmla="*/ 168 h 236"/>
                <a:gd name="T52" fmla="*/ 91 w 803"/>
                <a:gd name="T53" fmla="*/ 192 h 236"/>
                <a:gd name="T54" fmla="*/ 107 w 803"/>
                <a:gd name="T55" fmla="*/ 202 h 236"/>
                <a:gd name="T56" fmla="*/ 111 w 803"/>
                <a:gd name="T57" fmla="*/ 208 h 236"/>
                <a:gd name="T58" fmla="*/ 108 w 803"/>
                <a:gd name="T59" fmla="*/ 196 h 236"/>
                <a:gd name="T60" fmla="*/ 206 w 803"/>
                <a:gd name="T61" fmla="*/ 212 h 236"/>
                <a:gd name="T62" fmla="*/ 208 w 803"/>
                <a:gd name="T63" fmla="*/ 236 h 236"/>
                <a:gd name="T64" fmla="*/ 212 w 803"/>
                <a:gd name="T65" fmla="*/ 221 h 236"/>
                <a:gd name="T66" fmla="*/ 213 w 803"/>
                <a:gd name="T67" fmla="*/ 212 h 236"/>
                <a:gd name="T68" fmla="*/ 358 w 803"/>
                <a:gd name="T69" fmla="*/ 190 h 236"/>
                <a:gd name="T70" fmla="*/ 352 w 803"/>
                <a:gd name="T71" fmla="*/ 222 h 236"/>
                <a:gd name="T72" fmla="*/ 359 w 803"/>
                <a:gd name="T73" fmla="*/ 221 h 236"/>
                <a:gd name="T74" fmla="*/ 365 w 803"/>
                <a:gd name="T75" fmla="*/ 162 h 236"/>
                <a:gd name="T76" fmla="*/ 373 w 803"/>
                <a:gd name="T77" fmla="*/ 93 h 236"/>
                <a:gd name="T78" fmla="*/ 377 w 803"/>
                <a:gd name="T79" fmla="*/ 91 h 236"/>
                <a:gd name="T80" fmla="*/ 464 w 803"/>
                <a:gd name="T81" fmla="*/ 77 h 236"/>
                <a:gd name="T82" fmla="*/ 495 w 803"/>
                <a:gd name="T83" fmla="*/ 155 h 236"/>
                <a:gd name="T84" fmla="*/ 478 w 803"/>
                <a:gd name="T85" fmla="*/ 122 h 236"/>
                <a:gd name="T86" fmla="*/ 481 w 803"/>
                <a:gd name="T87" fmla="*/ 77 h 236"/>
                <a:gd name="T88" fmla="*/ 532 w 803"/>
                <a:gd name="T89" fmla="*/ 125 h 236"/>
                <a:gd name="T90" fmla="*/ 712 w 803"/>
                <a:gd name="T91" fmla="*/ 110 h 236"/>
                <a:gd name="T92" fmla="*/ 610 w 803"/>
                <a:gd name="T93" fmla="*/ 126 h 236"/>
                <a:gd name="T94" fmla="*/ 802 w 803"/>
                <a:gd name="T95" fmla="*/ 74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03" h="236">
                  <a:moveTo>
                    <a:pt x="142" y="175"/>
                  </a:moveTo>
                  <a:cubicBezTo>
                    <a:pt x="141" y="176"/>
                    <a:pt x="138" y="176"/>
                    <a:pt x="138" y="174"/>
                  </a:cubicBezTo>
                  <a:cubicBezTo>
                    <a:pt x="136" y="165"/>
                    <a:pt x="136" y="155"/>
                    <a:pt x="133" y="145"/>
                  </a:cubicBezTo>
                  <a:cubicBezTo>
                    <a:pt x="129" y="133"/>
                    <a:pt x="123" y="123"/>
                    <a:pt x="111" y="117"/>
                  </a:cubicBezTo>
                  <a:cubicBezTo>
                    <a:pt x="111" y="117"/>
                    <a:pt x="111" y="116"/>
                    <a:pt x="112" y="116"/>
                  </a:cubicBezTo>
                  <a:cubicBezTo>
                    <a:pt x="135" y="116"/>
                    <a:pt x="150" y="156"/>
                    <a:pt x="142" y="175"/>
                  </a:cubicBezTo>
                  <a:moveTo>
                    <a:pt x="532" y="125"/>
                  </a:moveTo>
                  <a:cubicBezTo>
                    <a:pt x="519" y="118"/>
                    <a:pt x="506" y="118"/>
                    <a:pt x="496" y="105"/>
                  </a:cubicBezTo>
                  <a:cubicBezTo>
                    <a:pt x="489" y="97"/>
                    <a:pt x="488" y="87"/>
                    <a:pt x="485" y="77"/>
                  </a:cubicBezTo>
                  <a:cubicBezTo>
                    <a:pt x="488" y="77"/>
                    <a:pt x="491" y="77"/>
                    <a:pt x="494" y="77"/>
                  </a:cubicBezTo>
                  <a:cubicBezTo>
                    <a:pt x="503" y="77"/>
                    <a:pt x="503" y="69"/>
                    <a:pt x="500" y="65"/>
                  </a:cubicBezTo>
                  <a:cubicBezTo>
                    <a:pt x="499" y="58"/>
                    <a:pt x="497" y="52"/>
                    <a:pt x="498" y="45"/>
                  </a:cubicBezTo>
                  <a:cubicBezTo>
                    <a:pt x="498" y="39"/>
                    <a:pt x="500" y="33"/>
                    <a:pt x="502" y="28"/>
                  </a:cubicBezTo>
                  <a:cubicBezTo>
                    <a:pt x="502" y="27"/>
                    <a:pt x="501" y="27"/>
                    <a:pt x="500" y="27"/>
                  </a:cubicBezTo>
                  <a:cubicBezTo>
                    <a:pt x="492" y="36"/>
                    <a:pt x="486" y="53"/>
                    <a:pt x="486" y="66"/>
                  </a:cubicBezTo>
                  <a:cubicBezTo>
                    <a:pt x="476" y="70"/>
                    <a:pt x="462" y="67"/>
                    <a:pt x="452" y="67"/>
                  </a:cubicBezTo>
                  <a:cubicBezTo>
                    <a:pt x="450" y="67"/>
                    <a:pt x="448" y="67"/>
                    <a:pt x="445" y="67"/>
                  </a:cubicBezTo>
                  <a:cubicBezTo>
                    <a:pt x="449" y="62"/>
                    <a:pt x="439" y="56"/>
                    <a:pt x="437" y="52"/>
                  </a:cubicBezTo>
                  <a:cubicBezTo>
                    <a:pt x="429" y="37"/>
                    <a:pt x="430" y="16"/>
                    <a:pt x="432" y="0"/>
                  </a:cubicBezTo>
                  <a:cubicBezTo>
                    <a:pt x="432" y="0"/>
                    <a:pt x="432" y="0"/>
                    <a:pt x="432" y="0"/>
                  </a:cubicBezTo>
                  <a:cubicBezTo>
                    <a:pt x="426" y="20"/>
                    <a:pt x="422" y="50"/>
                    <a:pt x="438" y="67"/>
                  </a:cubicBezTo>
                  <a:cubicBezTo>
                    <a:pt x="439" y="67"/>
                    <a:pt x="439" y="67"/>
                    <a:pt x="439" y="67"/>
                  </a:cubicBezTo>
                  <a:cubicBezTo>
                    <a:pt x="434" y="68"/>
                    <a:pt x="430" y="68"/>
                    <a:pt x="426" y="69"/>
                  </a:cubicBezTo>
                  <a:cubicBezTo>
                    <a:pt x="410" y="73"/>
                    <a:pt x="391" y="78"/>
                    <a:pt x="377" y="86"/>
                  </a:cubicBezTo>
                  <a:cubicBezTo>
                    <a:pt x="376" y="86"/>
                    <a:pt x="376" y="86"/>
                    <a:pt x="376" y="86"/>
                  </a:cubicBezTo>
                  <a:cubicBezTo>
                    <a:pt x="364" y="87"/>
                    <a:pt x="352" y="59"/>
                    <a:pt x="348" y="51"/>
                  </a:cubicBezTo>
                  <a:cubicBezTo>
                    <a:pt x="342" y="38"/>
                    <a:pt x="337" y="24"/>
                    <a:pt x="335" y="10"/>
                  </a:cubicBezTo>
                  <a:cubicBezTo>
                    <a:pt x="335" y="10"/>
                    <a:pt x="334" y="10"/>
                    <a:pt x="334" y="10"/>
                  </a:cubicBezTo>
                  <a:cubicBezTo>
                    <a:pt x="333" y="28"/>
                    <a:pt x="338" y="44"/>
                    <a:pt x="345" y="60"/>
                  </a:cubicBezTo>
                  <a:cubicBezTo>
                    <a:pt x="349" y="69"/>
                    <a:pt x="356" y="82"/>
                    <a:pt x="365" y="89"/>
                  </a:cubicBezTo>
                  <a:cubicBezTo>
                    <a:pt x="323" y="120"/>
                    <a:pt x="268" y="124"/>
                    <a:pt x="217" y="116"/>
                  </a:cubicBezTo>
                  <a:cubicBezTo>
                    <a:pt x="217" y="116"/>
                    <a:pt x="216" y="116"/>
                    <a:pt x="216" y="116"/>
                  </a:cubicBezTo>
                  <a:cubicBezTo>
                    <a:pt x="205" y="111"/>
                    <a:pt x="195" y="106"/>
                    <a:pt x="184" y="102"/>
                  </a:cubicBezTo>
                  <a:cubicBezTo>
                    <a:pt x="184" y="101"/>
                    <a:pt x="183" y="102"/>
                    <a:pt x="184" y="103"/>
                  </a:cubicBezTo>
                  <a:cubicBezTo>
                    <a:pt x="193" y="109"/>
                    <a:pt x="203" y="116"/>
                    <a:pt x="213" y="120"/>
                  </a:cubicBezTo>
                  <a:cubicBezTo>
                    <a:pt x="222" y="128"/>
                    <a:pt x="228" y="138"/>
                    <a:pt x="229" y="151"/>
                  </a:cubicBezTo>
                  <a:cubicBezTo>
                    <a:pt x="229" y="161"/>
                    <a:pt x="226" y="171"/>
                    <a:pt x="225" y="181"/>
                  </a:cubicBezTo>
                  <a:cubicBezTo>
                    <a:pt x="225" y="183"/>
                    <a:pt x="228" y="184"/>
                    <a:pt x="229" y="182"/>
                  </a:cubicBezTo>
                  <a:cubicBezTo>
                    <a:pt x="241" y="165"/>
                    <a:pt x="237" y="137"/>
                    <a:pt x="222" y="123"/>
                  </a:cubicBezTo>
                  <a:cubicBezTo>
                    <a:pt x="225" y="124"/>
                    <a:pt x="229" y="125"/>
                    <a:pt x="233" y="124"/>
                  </a:cubicBezTo>
                  <a:cubicBezTo>
                    <a:pt x="256" y="130"/>
                    <a:pt x="281" y="127"/>
                    <a:pt x="303" y="123"/>
                  </a:cubicBezTo>
                  <a:cubicBezTo>
                    <a:pt x="325" y="119"/>
                    <a:pt x="348" y="113"/>
                    <a:pt x="364" y="99"/>
                  </a:cubicBezTo>
                  <a:cubicBezTo>
                    <a:pt x="354" y="111"/>
                    <a:pt x="350" y="129"/>
                    <a:pt x="352" y="145"/>
                  </a:cubicBezTo>
                  <a:cubicBezTo>
                    <a:pt x="353" y="157"/>
                    <a:pt x="361" y="169"/>
                    <a:pt x="361" y="182"/>
                  </a:cubicBezTo>
                  <a:cubicBezTo>
                    <a:pt x="361" y="181"/>
                    <a:pt x="360" y="181"/>
                    <a:pt x="359" y="181"/>
                  </a:cubicBezTo>
                  <a:cubicBezTo>
                    <a:pt x="329" y="181"/>
                    <a:pt x="300" y="183"/>
                    <a:pt x="271" y="189"/>
                  </a:cubicBezTo>
                  <a:cubicBezTo>
                    <a:pt x="256" y="191"/>
                    <a:pt x="241" y="195"/>
                    <a:pt x="226" y="199"/>
                  </a:cubicBezTo>
                  <a:cubicBezTo>
                    <a:pt x="215" y="202"/>
                    <a:pt x="206" y="204"/>
                    <a:pt x="194" y="201"/>
                  </a:cubicBezTo>
                  <a:cubicBezTo>
                    <a:pt x="188" y="200"/>
                    <a:pt x="182" y="198"/>
                    <a:pt x="176" y="197"/>
                  </a:cubicBezTo>
                  <a:cubicBezTo>
                    <a:pt x="143" y="193"/>
                    <a:pt x="112" y="193"/>
                    <a:pt x="80" y="182"/>
                  </a:cubicBezTo>
                  <a:cubicBezTo>
                    <a:pt x="52" y="172"/>
                    <a:pt x="31" y="163"/>
                    <a:pt x="1" y="167"/>
                  </a:cubicBezTo>
                  <a:cubicBezTo>
                    <a:pt x="0" y="167"/>
                    <a:pt x="2" y="167"/>
                    <a:pt x="2" y="168"/>
                  </a:cubicBezTo>
                  <a:cubicBezTo>
                    <a:pt x="19" y="169"/>
                    <a:pt x="28" y="171"/>
                    <a:pt x="44" y="176"/>
                  </a:cubicBezTo>
                  <a:cubicBezTo>
                    <a:pt x="60" y="180"/>
                    <a:pt x="75" y="187"/>
                    <a:pt x="91" y="192"/>
                  </a:cubicBezTo>
                  <a:cubicBezTo>
                    <a:pt x="96" y="194"/>
                    <a:pt x="101" y="195"/>
                    <a:pt x="106" y="196"/>
                  </a:cubicBezTo>
                  <a:cubicBezTo>
                    <a:pt x="106" y="198"/>
                    <a:pt x="106" y="200"/>
                    <a:pt x="107" y="202"/>
                  </a:cubicBezTo>
                  <a:cubicBezTo>
                    <a:pt x="107" y="204"/>
                    <a:pt x="108" y="207"/>
                    <a:pt x="109" y="209"/>
                  </a:cubicBezTo>
                  <a:cubicBezTo>
                    <a:pt x="110" y="210"/>
                    <a:pt x="111" y="209"/>
                    <a:pt x="111" y="208"/>
                  </a:cubicBezTo>
                  <a:cubicBezTo>
                    <a:pt x="111" y="206"/>
                    <a:pt x="110" y="203"/>
                    <a:pt x="109" y="201"/>
                  </a:cubicBezTo>
                  <a:cubicBezTo>
                    <a:pt x="109" y="199"/>
                    <a:pt x="109" y="198"/>
                    <a:pt x="108" y="196"/>
                  </a:cubicBezTo>
                  <a:cubicBezTo>
                    <a:pt x="131" y="201"/>
                    <a:pt x="155" y="201"/>
                    <a:pt x="178" y="205"/>
                  </a:cubicBezTo>
                  <a:cubicBezTo>
                    <a:pt x="187" y="206"/>
                    <a:pt x="196" y="211"/>
                    <a:pt x="206" y="212"/>
                  </a:cubicBezTo>
                  <a:cubicBezTo>
                    <a:pt x="206" y="215"/>
                    <a:pt x="207" y="219"/>
                    <a:pt x="207" y="223"/>
                  </a:cubicBezTo>
                  <a:cubicBezTo>
                    <a:pt x="208" y="227"/>
                    <a:pt x="206" y="232"/>
                    <a:pt x="208" y="236"/>
                  </a:cubicBezTo>
                  <a:cubicBezTo>
                    <a:pt x="208" y="236"/>
                    <a:pt x="209" y="236"/>
                    <a:pt x="210" y="236"/>
                  </a:cubicBezTo>
                  <a:cubicBezTo>
                    <a:pt x="214" y="233"/>
                    <a:pt x="213" y="226"/>
                    <a:pt x="212" y="221"/>
                  </a:cubicBezTo>
                  <a:cubicBezTo>
                    <a:pt x="212" y="218"/>
                    <a:pt x="211" y="215"/>
                    <a:pt x="209" y="212"/>
                  </a:cubicBezTo>
                  <a:cubicBezTo>
                    <a:pt x="211" y="212"/>
                    <a:pt x="212" y="212"/>
                    <a:pt x="213" y="212"/>
                  </a:cubicBezTo>
                  <a:cubicBezTo>
                    <a:pt x="229" y="209"/>
                    <a:pt x="244" y="203"/>
                    <a:pt x="260" y="199"/>
                  </a:cubicBezTo>
                  <a:cubicBezTo>
                    <a:pt x="292" y="193"/>
                    <a:pt x="325" y="189"/>
                    <a:pt x="358" y="190"/>
                  </a:cubicBezTo>
                  <a:cubicBezTo>
                    <a:pt x="359" y="190"/>
                    <a:pt x="360" y="189"/>
                    <a:pt x="360" y="189"/>
                  </a:cubicBezTo>
                  <a:cubicBezTo>
                    <a:pt x="358" y="200"/>
                    <a:pt x="351" y="210"/>
                    <a:pt x="352" y="222"/>
                  </a:cubicBezTo>
                  <a:cubicBezTo>
                    <a:pt x="352" y="227"/>
                    <a:pt x="360" y="226"/>
                    <a:pt x="359" y="221"/>
                  </a:cubicBezTo>
                  <a:cubicBezTo>
                    <a:pt x="359" y="221"/>
                    <a:pt x="359" y="221"/>
                    <a:pt x="359" y="221"/>
                  </a:cubicBezTo>
                  <a:cubicBezTo>
                    <a:pt x="358" y="208"/>
                    <a:pt x="366" y="199"/>
                    <a:pt x="368" y="187"/>
                  </a:cubicBezTo>
                  <a:cubicBezTo>
                    <a:pt x="370" y="178"/>
                    <a:pt x="368" y="170"/>
                    <a:pt x="365" y="162"/>
                  </a:cubicBezTo>
                  <a:cubicBezTo>
                    <a:pt x="356" y="136"/>
                    <a:pt x="360" y="116"/>
                    <a:pt x="373" y="93"/>
                  </a:cubicBezTo>
                  <a:cubicBezTo>
                    <a:pt x="373" y="93"/>
                    <a:pt x="373" y="93"/>
                    <a:pt x="373" y="93"/>
                  </a:cubicBezTo>
                  <a:cubicBezTo>
                    <a:pt x="374" y="93"/>
                    <a:pt x="376" y="93"/>
                    <a:pt x="377" y="92"/>
                  </a:cubicBezTo>
                  <a:cubicBezTo>
                    <a:pt x="377" y="91"/>
                    <a:pt x="377" y="91"/>
                    <a:pt x="377" y="91"/>
                  </a:cubicBezTo>
                  <a:cubicBezTo>
                    <a:pt x="397" y="89"/>
                    <a:pt x="415" y="79"/>
                    <a:pt x="434" y="77"/>
                  </a:cubicBezTo>
                  <a:cubicBezTo>
                    <a:pt x="444" y="75"/>
                    <a:pt x="454" y="76"/>
                    <a:pt x="464" y="77"/>
                  </a:cubicBezTo>
                  <a:cubicBezTo>
                    <a:pt x="468" y="77"/>
                    <a:pt x="471" y="77"/>
                    <a:pt x="474" y="77"/>
                  </a:cubicBezTo>
                  <a:cubicBezTo>
                    <a:pt x="452" y="96"/>
                    <a:pt x="470" y="147"/>
                    <a:pt x="495" y="155"/>
                  </a:cubicBezTo>
                  <a:cubicBezTo>
                    <a:pt x="497" y="155"/>
                    <a:pt x="499" y="154"/>
                    <a:pt x="498" y="151"/>
                  </a:cubicBezTo>
                  <a:cubicBezTo>
                    <a:pt x="493" y="141"/>
                    <a:pt x="483" y="133"/>
                    <a:pt x="478" y="122"/>
                  </a:cubicBezTo>
                  <a:cubicBezTo>
                    <a:pt x="471" y="107"/>
                    <a:pt x="471" y="92"/>
                    <a:pt x="478" y="77"/>
                  </a:cubicBezTo>
                  <a:cubicBezTo>
                    <a:pt x="479" y="77"/>
                    <a:pt x="480" y="77"/>
                    <a:pt x="481" y="77"/>
                  </a:cubicBezTo>
                  <a:cubicBezTo>
                    <a:pt x="470" y="103"/>
                    <a:pt x="506" y="143"/>
                    <a:pt x="532" y="129"/>
                  </a:cubicBezTo>
                  <a:cubicBezTo>
                    <a:pt x="534" y="128"/>
                    <a:pt x="534" y="126"/>
                    <a:pt x="532" y="125"/>
                  </a:cubicBezTo>
                  <a:moveTo>
                    <a:pt x="798" y="69"/>
                  </a:moveTo>
                  <a:cubicBezTo>
                    <a:pt x="770" y="86"/>
                    <a:pt x="744" y="102"/>
                    <a:pt x="712" y="110"/>
                  </a:cubicBezTo>
                  <a:cubicBezTo>
                    <a:pt x="678" y="118"/>
                    <a:pt x="644" y="119"/>
                    <a:pt x="610" y="125"/>
                  </a:cubicBezTo>
                  <a:cubicBezTo>
                    <a:pt x="610" y="125"/>
                    <a:pt x="610" y="126"/>
                    <a:pt x="610" y="126"/>
                  </a:cubicBezTo>
                  <a:cubicBezTo>
                    <a:pt x="647" y="130"/>
                    <a:pt x="685" y="127"/>
                    <a:pt x="720" y="118"/>
                  </a:cubicBezTo>
                  <a:cubicBezTo>
                    <a:pt x="749" y="111"/>
                    <a:pt x="783" y="99"/>
                    <a:pt x="802" y="74"/>
                  </a:cubicBezTo>
                  <a:cubicBezTo>
                    <a:pt x="803" y="71"/>
                    <a:pt x="801" y="68"/>
                    <a:pt x="798" y="69"/>
                  </a:cubicBezTo>
                </a:path>
              </a:pathLst>
            </a:custGeom>
            <a:solidFill>
              <a:srgbClr val="D965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1F1B4FDD-F0E4-4753-8060-8A357E69FC7E}"/>
                </a:ext>
              </a:extLst>
            </p:cNvPr>
            <p:cNvSpPr>
              <a:spLocks/>
            </p:cNvSpPr>
            <p:nvPr/>
          </p:nvSpPr>
          <p:spPr bwMode="auto">
            <a:xfrm>
              <a:off x="446" y="1104"/>
              <a:ext cx="1033" cy="806"/>
            </a:xfrm>
            <a:custGeom>
              <a:avLst/>
              <a:gdLst>
                <a:gd name="T0" fmla="*/ 7 w 435"/>
                <a:gd name="T1" fmla="*/ 36 h 339"/>
                <a:gd name="T2" fmla="*/ 24 w 435"/>
                <a:gd name="T3" fmla="*/ 12 h 339"/>
                <a:gd name="T4" fmla="*/ 56 w 435"/>
                <a:gd name="T5" fmla="*/ 14 h 339"/>
                <a:gd name="T6" fmla="*/ 79 w 435"/>
                <a:gd name="T7" fmla="*/ 32 h 339"/>
                <a:gd name="T8" fmla="*/ 86 w 435"/>
                <a:gd name="T9" fmla="*/ 25 h 339"/>
                <a:gd name="T10" fmla="*/ 135 w 435"/>
                <a:gd name="T11" fmla="*/ 35 h 339"/>
                <a:gd name="T12" fmla="*/ 193 w 435"/>
                <a:gd name="T13" fmla="*/ 24 h 339"/>
                <a:gd name="T14" fmla="*/ 239 w 435"/>
                <a:gd name="T15" fmla="*/ 65 h 339"/>
                <a:gd name="T16" fmla="*/ 274 w 435"/>
                <a:gd name="T17" fmla="*/ 117 h 339"/>
                <a:gd name="T18" fmla="*/ 322 w 435"/>
                <a:gd name="T19" fmla="*/ 154 h 339"/>
                <a:gd name="T20" fmla="*/ 404 w 435"/>
                <a:gd name="T21" fmla="*/ 172 h 339"/>
                <a:gd name="T22" fmla="*/ 349 w 435"/>
                <a:gd name="T23" fmla="*/ 280 h 339"/>
                <a:gd name="T24" fmla="*/ 108 w 435"/>
                <a:gd name="T25" fmla="*/ 287 h 339"/>
                <a:gd name="T26" fmla="*/ 7 w 435"/>
                <a:gd name="T27" fmla="*/ 36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35" h="339">
                  <a:moveTo>
                    <a:pt x="7" y="36"/>
                  </a:moveTo>
                  <a:cubicBezTo>
                    <a:pt x="8" y="25"/>
                    <a:pt x="14" y="15"/>
                    <a:pt x="24" y="12"/>
                  </a:cubicBezTo>
                  <a:cubicBezTo>
                    <a:pt x="35" y="8"/>
                    <a:pt x="46" y="11"/>
                    <a:pt x="56" y="14"/>
                  </a:cubicBezTo>
                  <a:cubicBezTo>
                    <a:pt x="65" y="18"/>
                    <a:pt x="74" y="23"/>
                    <a:pt x="79" y="32"/>
                  </a:cubicBezTo>
                  <a:cubicBezTo>
                    <a:pt x="79" y="32"/>
                    <a:pt x="82" y="26"/>
                    <a:pt x="86" y="25"/>
                  </a:cubicBezTo>
                  <a:cubicBezTo>
                    <a:pt x="102" y="19"/>
                    <a:pt x="121" y="26"/>
                    <a:pt x="135" y="35"/>
                  </a:cubicBezTo>
                  <a:cubicBezTo>
                    <a:pt x="135" y="35"/>
                    <a:pt x="143" y="0"/>
                    <a:pt x="193" y="24"/>
                  </a:cubicBezTo>
                  <a:cubicBezTo>
                    <a:pt x="212" y="33"/>
                    <a:pt x="227" y="48"/>
                    <a:pt x="239" y="65"/>
                  </a:cubicBezTo>
                  <a:cubicBezTo>
                    <a:pt x="251" y="82"/>
                    <a:pt x="261" y="101"/>
                    <a:pt x="274" y="117"/>
                  </a:cubicBezTo>
                  <a:cubicBezTo>
                    <a:pt x="287" y="132"/>
                    <a:pt x="304" y="145"/>
                    <a:pt x="322" y="154"/>
                  </a:cubicBezTo>
                  <a:cubicBezTo>
                    <a:pt x="322" y="154"/>
                    <a:pt x="373" y="182"/>
                    <a:pt x="404" y="172"/>
                  </a:cubicBezTo>
                  <a:cubicBezTo>
                    <a:pt x="435" y="162"/>
                    <a:pt x="408" y="250"/>
                    <a:pt x="349" y="280"/>
                  </a:cubicBezTo>
                  <a:cubicBezTo>
                    <a:pt x="291" y="310"/>
                    <a:pt x="156" y="339"/>
                    <a:pt x="108" y="287"/>
                  </a:cubicBezTo>
                  <a:cubicBezTo>
                    <a:pt x="59" y="235"/>
                    <a:pt x="0" y="89"/>
                    <a:pt x="7" y="36"/>
                  </a:cubicBezTo>
                </a:path>
              </a:pathLst>
            </a:custGeom>
            <a:solidFill>
              <a:srgbClr val="DF89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a:extLst>
                <a:ext uri="{FF2B5EF4-FFF2-40B4-BE49-F238E27FC236}">
                  <a16:creationId xmlns:a16="http://schemas.microsoft.com/office/drawing/2014/main" id="{424E3E51-F245-4AFB-9D59-DFA8C0AA7B86}"/>
                </a:ext>
              </a:extLst>
            </p:cNvPr>
            <p:cNvSpPr>
              <a:spLocks noEditPoints="1"/>
            </p:cNvSpPr>
            <p:nvPr/>
          </p:nvSpPr>
          <p:spPr bwMode="auto">
            <a:xfrm>
              <a:off x="465" y="1128"/>
              <a:ext cx="435" cy="537"/>
            </a:xfrm>
            <a:custGeom>
              <a:avLst/>
              <a:gdLst>
                <a:gd name="T0" fmla="*/ 95 w 183"/>
                <a:gd name="T1" fmla="*/ 196 h 226"/>
                <a:gd name="T2" fmla="*/ 84 w 183"/>
                <a:gd name="T3" fmla="*/ 198 h 226"/>
                <a:gd name="T4" fmla="*/ 168 w 183"/>
                <a:gd name="T5" fmla="*/ 226 h 226"/>
                <a:gd name="T6" fmla="*/ 183 w 183"/>
                <a:gd name="T7" fmla="*/ 219 h 226"/>
                <a:gd name="T8" fmla="*/ 182 w 183"/>
                <a:gd name="T9" fmla="*/ 218 h 226"/>
                <a:gd name="T10" fmla="*/ 160 w 183"/>
                <a:gd name="T11" fmla="*/ 207 h 226"/>
                <a:gd name="T12" fmla="*/ 109 w 183"/>
                <a:gd name="T13" fmla="*/ 201 h 226"/>
                <a:gd name="T14" fmla="*/ 101 w 183"/>
                <a:gd name="T15" fmla="*/ 199 h 226"/>
                <a:gd name="T16" fmla="*/ 95 w 183"/>
                <a:gd name="T17" fmla="*/ 196 h 226"/>
                <a:gd name="T18" fmla="*/ 27 w 183"/>
                <a:gd name="T19" fmla="*/ 0 h 226"/>
                <a:gd name="T20" fmla="*/ 16 w 183"/>
                <a:gd name="T21" fmla="*/ 2 h 226"/>
                <a:gd name="T22" fmla="*/ 16 w 183"/>
                <a:gd name="T23" fmla="*/ 2 h 226"/>
                <a:gd name="T24" fmla="*/ 0 w 183"/>
                <a:gd name="T25" fmla="*/ 19 h 226"/>
                <a:gd name="T26" fmla="*/ 18 w 183"/>
                <a:gd name="T27" fmla="*/ 56 h 226"/>
                <a:gd name="T28" fmla="*/ 23 w 183"/>
                <a:gd name="T29" fmla="*/ 71 h 226"/>
                <a:gd name="T30" fmla="*/ 25 w 183"/>
                <a:gd name="T31" fmla="*/ 79 h 226"/>
                <a:gd name="T32" fmla="*/ 37 w 183"/>
                <a:gd name="T33" fmla="*/ 73 h 226"/>
                <a:gd name="T34" fmla="*/ 32 w 183"/>
                <a:gd name="T35" fmla="*/ 47 h 226"/>
                <a:gd name="T36" fmla="*/ 27 w 183"/>
                <a:gd name="T37" fmla="*/ 0 h 226"/>
                <a:gd name="T38" fmla="*/ 27 w 183"/>
                <a:gd name="T39" fmla="*/ 0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3" h="226">
                  <a:moveTo>
                    <a:pt x="95" y="196"/>
                  </a:moveTo>
                  <a:cubicBezTo>
                    <a:pt x="91" y="197"/>
                    <a:pt x="88" y="198"/>
                    <a:pt x="84" y="198"/>
                  </a:cubicBezTo>
                  <a:cubicBezTo>
                    <a:pt x="106" y="210"/>
                    <a:pt x="140" y="213"/>
                    <a:pt x="168" y="226"/>
                  </a:cubicBezTo>
                  <a:cubicBezTo>
                    <a:pt x="172" y="224"/>
                    <a:pt x="178" y="222"/>
                    <a:pt x="183" y="219"/>
                  </a:cubicBezTo>
                  <a:cubicBezTo>
                    <a:pt x="183" y="219"/>
                    <a:pt x="183" y="219"/>
                    <a:pt x="182" y="218"/>
                  </a:cubicBezTo>
                  <a:cubicBezTo>
                    <a:pt x="175" y="214"/>
                    <a:pt x="168" y="210"/>
                    <a:pt x="160" y="207"/>
                  </a:cubicBezTo>
                  <a:cubicBezTo>
                    <a:pt x="144" y="202"/>
                    <a:pt x="126" y="204"/>
                    <a:pt x="109" y="201"/>
                  </a:cubicBezTo>
                  <a:cubicBezTo>
                    <a:pt x="106" y="200"/>
                    <a:pt x="104" y="199"/>
                    <a:pt x="101" y="199"/>
                  </a:cubicBezTo>
                  <a:cubicBezTo>
                    <a:pt x="99" y="198"/>
                    <a:pt x="97" y="197"/>
                    <a:pt x="95" y="196"/>
                  </a:cubicBezTo>
                  <a:moveTo>
                    <a:pt x="27" y="0"/>
                  </a:moveTo>
                  <a:cubicBezTo>
                    <a:pt x="24" y="0"/>
                    <a:pt x="20" y="0"/>
                    <a:pt x="16" y="2"/>
                  </a:cubicBezTo>
                  <a:cubicBezTo>
                    <a:pt x="16" y="2"/>
                    <a:pt x="16" y="2"/>
                    <a:pt x="16" y="2"/>
                  </a:cubicBezTo>
                  <a:cubicBezTo>
                    <a:pt x="8" y="4"/>
                    <a:pt x="3" y="11"/>
                    <a:pt x="0" y="19"/>
                  </a:cubicBezTo>
                  <a:cubicBezTo>
                    <a:pt x="8" y="32"/>
                    <a:pt x="14" y="45"/>
                    <a:pt x="18" y="56"/>
                  </a:cubicBezTo>
                  <a:cubicBezTo>
                    <a:pt x="21" y="63"/>
                    <a:pt x="23" y="68"/>
                    <a:pt x="23" y="71"/>
                  </a:cubicBezTo>
                  <a:cubicBezTo>
                    <a:pt x="24" y="74"/>
                    <a:pt x="24" y="76"/>
                    <a:pt x="25" y="79"/>
                  </a:cubicBezTo>
                  <a:cubicBezTo>
                    <a:pt x="29" y="77"/>
                    <a:pt x="33" y="75"/>
                    <a:pt x="37" y="73"/>
                  </a:cubicBezTo>
                  <a:cubicBezTo>
                    <a:pt x="34" y="65"/>
                    <a:pt x="32" y="56"/>
                    <a:pt x="32" y="47"/>
                  </a:cubicBezTo>
                  <a:cubicBezTo>
                    <a:pt x="24" y="32"/>
                    <a:pt x="20" y="15"/>
                    <a:pt x="27" y="0"/>
                  </a:cubicBezTo>
                  <a:cubicBezTo>
                    <a:pt x="27" y="0"/>
                    <a:pt x="27" y="0"/>
                    <a:pt x="27" y="0"/>
                  </a:cubicBezTo>
                </a:path>
              </a:pathLst>
            </a:custGeom>
            <a:solidFill>
              <a:srgbClr val="D46F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a:extLst>
                <a:ext uri="{FF2B5EF4-FFF2-40B4-BE49-F238E27FC236}">
                  <a16:creationId xmlns:a16="http://schemas.microsoft.com/office/drawing/2014/main" id="{EE2F5721-4741-40F4-9033-60EAC1023956}"/>
                </a:ext>
              </a:extLst>
            </p:cNvPr>
            <p:cNvSpPr>
              <a:spLocks noEditPoints="1"/>
            </p:cNvSpPr>
            <p:nvPr/>
          </p:nvSpPr>
          <p:spPr bwMode="auto">
            <a:xfrm>
              <a:off x="624" y="1173"/>
              <a:ext cx="463" cy="514"/>
            </a:xfrm>
            <a:custGeom>
              <a:avLst/>
              <a:gdLst>
                <a:gd name="T0" fmla="*/ 124 w 195"/>
                <a:gd name="T1" fmla="*/ 214 h 216"/>
                <a:gd name="T2" fmla="*/ 78 w 195"/>
                <a:gd name="T3" fmla="*/ 169 h 216"/>
                <a:gd name="T4" fmla="*/ 64 w 195"/>
                <a:gd name="T5" fmla="*/ 142 h 216"/>
                <a:gd name="T6" fmla="*/ 45 w 195"/>
                <a:gd name="T7" fmla="*/ 114 h 216"/>
                <a:gd name="T8" fmla="*/ 22 w 195"/>
                <a:gd name="T9" fmla="*/ 65 h 216"/>
                <a:gd name="T10" fmla="*/ 0 w 195"/>
                <a:gd name="T11" fmla="*/ 1 h 216"/>
                <a:gd name="T12" fmla="*/ 1 w 195"/>
                <a:gd name="T13" fmla="*/ 0 h 216"/>
                <a:gd name="T14" fmla="*/ 23 w 195"/>
                <a:gd name="T15" fmla="*/ 53 h 216"/>
                <a:gd name="T16" fmla="*/ 32 w 195"/>
                <a:gd name="T17" fmla="*/ 87 h 216"/>
                <a:gd name="T18" fmla="*/ 53 w 195"/>
                <a:gd name="T19" fmla="*/ 118 h 216"/>
                <a:gd name="T20" fmla="*/ 67 w 195"/>
                <a:gd name="T21" fmla="*/ 141 h 216"/>
                <a:gd name="T22" fmla="*/ 73 w 195"/>
                <a:gd name="T23" fmla="*/ 155 h 216"/>
                <a:gd name="T24" fmla="*/ 93 w 195"/>
                <a:gd name="T25" fmla="*/ 175 h 216"/>
                <a:gd name="T26" fmla="*/ 128 w 195"/>
                <a:gd name="T27" fmla="*/ 212 h 216"/>
                <a:gd name="T28" fmla="*/ 124 w 195"/>
                <a:gd name="T29" fmla="*/ 214 h 216"/>
                <a:gd name="T30" fmla="*/ 194 w 195"/>
                <a:gd name="T31" fmla="*/ 190 h 216"/>
                <a:gd name="T32" fmla="*/ 159 w 195"/>
                <a:gd name="T33" fmla="*/ 148 h 216"/>
                <a:gd name="T34" fmla="*/ 135 w 195"/>
                <a:gd name="T35" fmla="*/ 125 h 216"/>
                <a:gd name="T36" fmla="*/ 122 w 195"/>
                <a:gd name="T37" fmla="*/ 102 h 216"/>
                <a:gd name="T38" fmla="*/ 103 w 195"/>
                <a:gd name="T39" fmla="*/ 82 h 216"/>
                <a:gd name="T40" fmla="*/ 86 w 195"/>
                <a:gd name="T41" fmla="*/ 50 h 216"/>
                <a:gd name="T42" fmla="*/ 56 w 195"/>
                <a:gd name="T43" fmla="*/ 6 h 216"/>
                <a:gd name="T44" fmla="*/ 56 w 195"/>
                <a:gd name="T45" fmla="*/ 6 h 216"/>
                <a:gd name="T46" fmla="*/ 84 w 195"/>
                <a:gd name="T47" fmla="*/ 60 h 216"/>
                <a:gd name="T48" fmla="*/ 117 w 195"/>
                <a:gd name="T49" fmla="*/ 103 h 216"/>
                <a:gd name="T50" fmla="*/ 143 w 195"/>
                <a:gd name="T51" fmla="*/ 143 h 216"/>
                <a:gd name="T52" fmla="*/ 192 w 195"/>
                <a:gd name="T53" fmla="*/ 192 h 216"/>
                <a:gd name="T54" fmla="*/ 194 w 195"/>
                <a:gd name="T55" fmla="*/ 19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95" h="216">
                  <a:moveTo>
                    <a:pt x="124" y="214"/>
                  </a:moveTo>
                  <a:cubicBezTo>
                    <a:pt x="117" y="194"/>
                    <a:pt x="93" y="183"/>
                    <a:pt x="78" y="169"/>
                  </a:cubicBezTo>
                  <a:cubicBezTo>
                    <a:pt x="70" y="161"/>
                    <a:pt x="68" y="152"/>
                    <a:pt x="64" y="142"/>
                  </a:cubicBezTo>
                  <a:cubicBezTo>
                    <a:pt x="59" y="132"/>
                    <a:pt x="52" y="123"/>
                    <a:pt x="45" y="114"/>
                  </a:cubicBezTo>
                  <a:cubicBezTo>
                    <a:pt x="33" y="98"/>
                    <a:pt x="25" y="85"/>
                    <a:pt x="22" y="65"/>
                  </a:cubicBezTo>
                  <a:cubicBezTo>
                    <a:pt x="18" y="42"/>
                    <a:pt x="12" y="21"/>
                    <a:pt x="0" y="1"/>
                  </a:cubicBezTo>
                  <a:cubicBezTo>
                    <a:pt x="1" y="0"/>
                    <a:pt x="1" y="0"/>
                    <a:pt x="1" y="0"/>
                  </a:cubicBezTo>
                  <a:cubicBezTo>
                    <a:pt x="11" y="16"/>
                    <a:pt x="19" y="34"/>
                    <a:pt x="23" y="53"/>
                  </a:cubicBezTo>
                  <a:cubicBezTo>
                    <a:pt x="25" y="64"/>
                    <a:pt x="26" y="76"/>
                    <a:pt x="32" y="87"/>
                  </a:cubicBezTo>
                  <a:cubicBezTo>
                    <a:pt x="37" y="98"/>
                    <a:pt x="45" y="108"/>
                    <a:pt x="53" y="118"/>
                  </a:cubicBezTo>
                  <a:cubicBezTo>
                    <a:pt x="58" y="125"/>
                    <a:pt x="63" y="132"/>
                    <a:pt x="67" y="141"/>
                  </a:cubicBezTo>
                  <a:cubicBezTo>
                    <a:pt x="69" y="145"/>
                    <a:pt x="70" y="150"/>
                    <a:pt x="73" y="155"/>
                  </a:cubicBezTo>
                  <a:cubicBezTo>
                    <a:pt x="77" y="164"/>
                    <a:pt x="85" y="169"/>
                    <a:pt x="93" y="175"/>
                  </a:cubicBezTo>
                  <a:cubicBezTo>
                    <a:pt x="105" y="185"/>
                    <a:pt x="123" y="197"/>
                    <a:pt x="128" y="212"/>
                  </a:cubicBezTo>
                  <a:cubicBezTo>
                    <a:pt x="128" y="215"/>
                    <a:pt x="125" y="216"/>
                    <a:pt x="124" y="214"/>
                  </a:cubicBezTo>
                  <a:moveTo>
                    <a:pt x="194" y="190"/>
                  </a:moveTo>
                  <a:cubicBezTo>
                    <a:pt x="186" y="174"/>
                    <a:pt x="173" y="159"/>
                    <a:pt x="159" y="148"/>
                  </a:cubicBezTo>
                  <a:cubicBezTo>
                    <a:pt x="149" y="139"/>
                    <a:pt x="141" y="137"/>
                    <a:pt x="135" y="125"/>
                  </a:cubicBezTo>
                  <a:cubicBezTo>
                    <a:pt x="132" y="117"/>
                    <a:pt x="128" y="109"/>
                    <a:pt x="122" y="102"/>
                  </a:cubicBezTo>
                  <a:cubicBezTo>
                    <a:pt x="116" y="94"/>
                    <a:pt x="110" y="88"/>
                    <a:pt x="103" y="82"/>
                  </a:cubicBezTo>
                  <a:cubicBezTo>
                    <a:pt x="94" y="72"/>
                    <a:pt x="90" y="63"/>
                    <a:pt x="86" y="50"/>
                  </a:cubicBezTo>
                  <a:cubicBezTo>
                    <a:pt x="80" y="33"/>
                    <a:pt x="70" y="18"/>
                    <a:pt x="56" y="6"/>
                  </a:cubicBezTo>
                  <a:cubicBezTo>
                    <a:pt x="56" y="6"/>
                    <a:pt x="56" y="6"/>
                    <a:pt x="56" y="6"/>
                  </a:cubicBezTo>
                  <a:cubicBezTo>
                    <a:pt x="70" y="23"/>
                    <a:pt x="78" y="40"/>
                    <a:pt x="84" y="60"/>
                  </a:cubicBezTo>
                  <a:cubicBezTo>
                    <a:pt x="91" y="79"/>
                    <a:pt x="105" y="88"/>
                    <a:pt x="117" y="103"/>
                  </a:cubicBezTo>
                  <a:cubicBezTo>
                    <a:pt x="127" y="116"/>
                    <a:pt x="129" y="133"/>
                    <a:pt x="143" y="143"/>
                  </a:cubicBezTo>
                  <a:cubicBezTo>
                    <a:pt x="163" y="156"/>
                    <a:pt x="177" y="173"/>
                    <a:pt x="192" y="192"/>
                  </a:cubicBezTo>
                  <a:cubicBezTo>
                    <a:pt x="193" y="193"/>
                    <a:pt x="195" y="192"/>
                    <a:pt x="194" y="190"/>
                  </a:cubicBezTo>
                </a:path>
              </a:pathLst>
            </a:custGeom>
            <a:solidFill>
              <a:srgbClr val="BA55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a:extLst>
                <a:ext uri="{FF2B5EF4-FFF2-40B4-BE49-F238E27FC236}">
                  <a16:creationId xmlns:a16="http://schemas.microsoft.com/office/drawing/2014/main" id="{A1763EBC-F20E-4F27-9FC3-617F8ECFC558}"/>
                </a:ext>
              </a:extLst>
            </p:cNvPr>
            <p:cNvSpPr>
              <a:spLocks/>
            </p:cNvSpPr>
            <p:nvPr/>
          </p:nvSpPr>
          <p:spPr bwMode="auto">
            <a:xfrm>
              <a:off x="517" y="752"/>
              <a:ext cx="1295" cy="989"/>
            </a:xfrm>
            <a:custGeom>
              <a:avLst/>
              <a:gdLst>
                <a:gd name="T0" fmla="*/ 42 w 545"/>
                <a:gd name="T1" fmla="*/ 129 h 416"/>
                <a:gd name="T2" fmla="*/ 22 w 545"/>
                <a:gd name="T3" fmla="*/ 245 h 416"/>
                <a:gd name="T4" fmla="*/ 34 w 545"/>
                <a:gd name="T5" fmla="*/ 269 h 416"/>
                <a:gd name="T6" fmla="*/ 33 w 545"/>
                <a:gd name="T7" fmla="*/ 291 h 416"/>
                <a:gd name="T8" fmla="*/ 79 w 545"/>
                <a:gd name="T9" fmla="*/ 357 h 416"/>
                <a:gd name="T10" fmla="*/ 138 w 545"/>
                <a:gd name="T11" fmla="*/ 365 h 416"/>
                <a:gd name="T12" fmla="*/ 235 w 545"/>
                <a:gd name="T13" fmla="*/ 412 h 416"/>
                <a:gd name="T14" fmla="*/ 287 w 545"/>
                <a:gd name="T15" fmla="*/ 398 h 416"/>
                <a:gd name="T16" fmla="*/ 321 w 545"/>
                <a:gd name="T17" fmla="*/ 406 h 416"/>
                <a:gd name="T18" fmla="*/ 358 w 545"/>
                <a:gd name="T19" fmla="*/ 382 h 416"/>
                <a:gd name="T20" fmla="*/ 468 w 545"/>
                <a:gd name="T21" fmla="*/ 344 h 416"/>
                <a:gd name="T22" fmla="*/ 482 w 545"/>
                <a:gd name="T23" fmla="*/ 320 h 416"/>
                <a:gd name="T24" fmla="*/ 531 w 545"/>
                <a:gd name="T25" fmla="*/ 217 h 416"/>
                <a:gd name="T26" fmla="*/ 545 w 545"/>
                <a:gd name="T27" fmla="*/ 175 h 416"/>
                <a:gd name="T28" fmla="*/ 524 w 545"/>
                <a:gd name="T29" fmla="*/ 139 h 416"/>
                <a:gd name="T30" fmla="*/ 489 w 545"/>
                <a:gd name="T31" fmla="*/ 126 h 416"/>
                <a:gd name="T32" fmla="*/ 485 w 545"/>
                <a:gd name="T33" fmla="*/ 113 h 416"/>
                <a:gd name="T34" fmla="*/ 423 w 545"/>
                <a:gd name="T35" fmla="*/ 87 h 416"/>
                <a:gd name="T36" fmla="*/ 407 w 545"/>
                <a:gd name="T37" fmla="*/ 55 h 416"/>
                <a:gd name="T38" fmla="*/ 346 w 545"/>
                <a:gd name="T39" fmla="*/ 37 h 416"/>
                <a:gd name="T40" fmla="*/ 322 w 545"/>
                <a:gd name="T41" fmla="*/ 6 h 416"/>
                <a:gd name="T42" fmla="*/ 307 w 545"/>
                <a:gd name="T43" fmla="*/ 30 h 416"/>
                <a:gd name="T44" fmla="*/ 255 w 545"/>
                <a:gd name="T45" fmla="*/ 5 h 416"/>
                <a:gd name="T46" fmla="*/ 222 w 545"/>
                <a:gd name="T47" fmla="*/ 51 h 416"/>
                <a:gd name="T48" fmla="*/ 174 w 545"/>
                <a:gd name="T49" fmla="*/ 41 h 416"/>
                <a:gd name="T50" fmla="*/ 152 w 545"/>
                <a:gd name="T51" fmla="*/ 51 h 416"/>
                <a:gd name="T52" fmla="*/ 131 w 545"/>
                <a:gd name="T53" fmla="*/ 46 h 416"/>
                <a:gd name="T54" fmla="*/ 98 w 545"/>
                <a:gd name="T55" fmla="*/ 83 h 416"/>
                <a:gd name="T56" fmla="*/ 48 w 545"/>
                <a:gd name="T57" fmla="*/ 88 h 416"/>
                <a:gd name="T58" fmla="*/ 42 w 545"/>
                <a:gd name="T59" fmla="*/ 129 h 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45" h="416">
                  <a:moveTo>
                    <a:pt x="42" y="129"/>
                  </a:moveTo>
                  <a:cubicBezTo>
                    <a:pt x="9" y="156"/>
                    <a:pt x="0" y="208"/>
                    <a:pt x="22" y="245"/>
                  </a:cubicBezTo>
                  <a:cubicBezTo>
                    <a:pt x="26" y="253"/>
                    <a:pt x="33" y="260"/>
                    <a:pt x="34" y="269"/>
                  </a:cubicBezTo>
                  <a:cubicBezTo>
                    <a:pt x="35" y="277"/>
                    <a:pt x="34" y="284"/>
                    <a:pt x="33" y="291"/>
                  </a:cubicBezTo>
                  <a:cubicBezTo>
                    <a:pt x="32" y="320"/>
                    <a:pt x="51" y="348"/>
                    <a:pt x="79" y="357"/>
                  </a:cubicBezTo>
                  <a:cubicBezTo>
                    <a:pt x="98" y="362"/>
                    <a:pt x="119" y="359"/>
                    <a:pt x="138" y="365"/>
                  </a:cubicBezTo>
                  <a:cubicBezTo>
                    <a:pt x="173" y="376"/>
                    <a:pt x="199" y="416"/>
                    <a:pt x="235" y="412"/>
                  </a:cubicBezTo>
                  <a:cubicBezTo>
                    <a:pt x="253" y="409"/>
                    <a:pt x="269" y="396"/>
                    <a:pt x="287" y="398"/>
                  </a:cubicBezTo>
                  <a:cubicBezTo>
                    <a:pt x="299" y="399"/>
                    <a:pt x="309" y="407"/>
                    <a:pt x="321" y="406"/>
                  </a:cubicBezTo>
                  <a:cubicBezTo>
                    <a:pt x="336" y="405"/>
                    <a:pt x="346" y="391"/>
                    <a:pt x="358" y="382"/>
                  </a:cubicBezTo>
                  <a:cubicBezTo>
                    <a:pt x="390" y="359"/>
                    <a:pt x="441" y="373"/>
                    <a:pt x="468" y="344"/>
                  </a:cubicBezTo>
                  <a:cubicBezTo>
                    <a:pt x="474" y="337"/>
                    <a:pt x="478" y="328"/>
                    <a:pt x="482" y="320"/>
                  </a:cubicBezTo>
                  <a:cubicBezTo>
                    <a:pt x="499" y="285"/>
                    <a:pt x="515" y="251"/>
                    <a:pt x="531" y="217"/>
                  </a:cubicBezTo>
                  <a:cubicBezTo>
                    <a:pt x="538" y="203"/>
                    <a:pt x="544" y="189"/>
                    <a:pt x="545" y="175"/>
                  </a:cubicBezTo>
                  <a:cubicBezTo>
                    <a:pt x="545" y="160"/>
                    <a:pt x="538" y="144"/>
                    <a:pt x="524" y="139"/>
                  </a:cubicBezTo>
                  <a:cubicBezTo>
                    <a:pt x="512" y="134"/>
                    <a:pt x="495" y="137"/>
                    <a:pt x="489" y="126"/>
                  </a:cubicBezTo>
                  <a:cubicBezTo>
                    <a:pt x="487" y="122"/>
                    <a:pt x="487" y="117"/>
                    <a:pt x="485" y="113"/>
                  </a:cubicBezTo>
                  <a:cubicBezTo>
                    <a:pt x="476" y="91"/>
                    <a:pt x="438" y="105"/>
                    <a:pt x="423" y="87"/>
                  </a:cubicBezTo>
                  <a:cubicBezTo>
                    <a:pt x="415" y="79"/>
                    <a:pt x="415" y="64"/>
                    <a:pt x="407" y="55"/>
                  </a:cubicBezTo>
                  <a:cubicBezTo>
                    <a:pt x="392" y="40"/>
                    <a:pt x="360" y="53"/>
                    <a:pt x="346" y="37"/>
                  </a:cubicBezTo>
                  <a:cubicBezTo>
                    <a:pt x="337" y="26"/>
                    <a:pt x="335" y="5"/>
                    <a:pt x="322" y="6"/>
                  </a:cubicBezTo>
                  <a:cubicBezTo>
                    <a:pt x="311" y="6"/>
                    <a:pt x="308" y="19"/>
                    <a:pt x="307" y="30"/>
                  </a:cubicBezTo>
                  <a:cubicBezTo>
                    <a:pt x="298" y="11"/>
                    <a:pt x="275" y="0"/>
                    <a:pt x="255" y="5"/>
                  </a:cubicBezTo>
                  <a:cubicBezTo>
                    <a:pt x="235" y="10"/>
                    <a:pt x="220" y="30"/>
                    <a:pt x="222" y="51"/>
                  </a:cubicBezTo>
                  <a:cubicBezTo>
                    <a:pt x="211" y="37"/>
                    <a:pt x="189" y="32"/>
                    <a:pt x="174" y="41"/>
                  </a:cubicBezTo>
                  <a:cubicBezTo>
                    <a:pt x="166" y="44"/>
                    <a:pt x="160" y="51"/>
                    <a:pt x="152" y="51"/>
                  </a:cubicBezTo>
                  <a:cubicBezTo>
                    <a:pt x="145" y="52"/>
                    <a:pt x="138" y="47"/>
                    <a:pt x="131" y="46"/>
                  </a:cubicBezTo>
                  <a:cubicBezTo>
                    <a:pt x="111" y="42"/>
                    <a:pt x="92" y="64"/>
                    <a:pt x="98" y="83"/>
                  </a:cubicBezTo>
                  <a:cubicBezTo>
                    <a:pt x="83" y="73"/>
                    <a:pt x="61" y="75"/>
                    <a:pt x="48" y="88"/>
                  </a:cubicBezTo>
                  <a:cubicBezTo>
                    <a:pt x="36" y="101"/>
                    <a:pt x="42" y="129"/>
                    <a:pt x="42" y="12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a:extLst>
                <a:ext uri="{FF2B5EF4-FFF2-40B4-BE49-F238E27FC236}">
                  <a16:creationId xmlns:a16="http://schemas.microsoft.com/office/drawing/2014/main" id="{5FDF0801-3E0A-4F57-91F6-DB9AD22B6C5A}"/>
                </a:ext>
              </a:extLst>
            </p:cNvPr>
            <p:cNvSpPr>
              <a:spLocks/>
            </p:cNvSpPr>
            <p:nvPr/>
          </p:nvSpPr>
          <p:spPr bwMode="auto">
            <a:xfrm>
              <a:off x="591" y="971"/>
              <a:ext cx="1221" cy="770"/>
            </a:xfrm>
            <a:custGeom>
              <a:avLst/>
              <a:gdLst>
                <a:gd name="T0" fmla="*/ 514 w 514"/>
                <a:gd name="T1" fmla="*/ 83 h 324"/>
                <a:gd name="T2" fmla="*/ 493 w 514"/>
                <a:gd name="T3" fmla="*/ 47 h 324"/>
                <a:gd name="T4" fmla="*/ 458 w 514"/>
                <a:gd name="T5" fmla="*/ 34 h 324"/>
                <a:gd name="T6" fmla="*/ 454 w 514"/>
                <a:gd name="T7" fmla="*/ 21 h 324"/>
                <a:gd name="T8" fmla="*/ 398 w 514"/>
                <a:gd name="T9" fmla="*/ 0 h 324"/>
                <a:gd name="T10" fmla="*/ 371 w 514"/>
                <a:gd name="T11" fmla="*/ 28 h 324"/>
                <a:gd name="T12" fmla="*/ 335 w 514"/>
                <a:gd name="T13" fmla="*/ 93 h 324"/>
                <a:gd name="T14" fmla="*/ 301 w 514"/>
                <a:gd name="T15" fmla="*/ 93 h 324"/>
                <a:gd name="T16" fmla="*/ 292 w 514"/>
                <a:gd name="T17" fmla="*/ 90 h 324"/>
                <a:gd name="T18" fmla="*/ 287 w 514"/>
                <a:gd name="T19" fmla="*/ 92 h 324"/>
                <a:gd name="T20" fmla="*/ 283 w 514"/>
                <a:gd name="T21" fmla="*/ 109 h 324"/>
                <a:gd name="T22" fmla="*/ 256 w 514"/>
                <a:gd name="T23" fmla="*/ 159 h 324"/>
                <a:gd name="T24" fmla="*/ 209 w 514"/>
                <a:gd name="T25" fmla="*/ 150 h 324"/>
                <a:gd name="T26" fmla="*/ 150 w 514"/>
                <a:gd name="T27" fmla="*/ 214 h 324"/>
                <a:gd name="T28" fmla="*/ 89 w 514"/>
                <a:gd name="T29" fmla="*/ 174 h 324"/>
                <a:gd name="T30" fmla="*/ 0 w 514"/>
                <a:gd name="T31" fmla="*/ 168 h 324"/>
                <a:gd name="T32" fmla="*/ 3 w 514"/>
                <a:gd name="T33" fmla="*/ 177 h 324"/>
                <a:gd name="T34" fmla="*/ 2 w 514"/>
                <a:gd name="T35" fmla="*/ 199 h 324"/>
                <a:gd name="T36" fmla="*/ 48 w 514"/>
                <a:gd name="T37" fmla="*/ 265 h 324"/>
                <a:gd name="T38" fmla="*/ 107 w 514"/>
                <a:gd name="T39" fmla="*/ 273 h 324"/>
                <a:gd name="T40" fmla="*/ 204 w 514"/>
                <a:gd name="T41" fmla="*/ 320 h 324"/>
                <a:gd name="T42" fmla="*/ 256 w 514"/>
                <a:gd name="T43" fmla="*/ 306 h 324"/>
                <a:gd name="T44" fmla="*/ 290 w 514"/>
                <a:gd name="T45" fmla="*/ 314 h 324"/>
                <a:gd name="T46" fmla="*/ 327 w 514"/>
                <a:gd name="T47" fmla="*/ 290 h 324"/>
                <a:gd name="T48" fmla="*/ 437 w 514"/>
                <a:gd name="T49" fmla="*/ 252 h 324"/>
                <a:gd name="T50" fmla="*/ 451 w 514"/>
                <a:gd name="T51" fmla="*/ 228 h 324"/>
                <a:gd name="T52" fmla="*/ 500 w 514"/>
                <a:gd name="T53" fmla="*/ 125 h 324"/>
                <a:gd name="T54" fmla="*/ 514 w 514"/>
                <a:gd name="T55" fmla="*/ 83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14" h="324">
                  <a:moveTo>
                    <a:pt x="514" y="83"/>
                  </a:moveTo>
                  <a:cubicBezTo>
                    <a:pt x="514" y="68"/>
                    <a:pt x="507" y="52"/>
                    <a:pt x="493" y="47"/>
                  </a:cubicBezTo>
                  <a:cubicBezTo>
                    <a:pt x="481" y="42"/>
                    <a:pt x="464" y="45"/>
                    <a:pt x="458" y="34"/>
                  </a:cubicBezTo>
                  <a:cubicBezTo>
                    <a:pt x="456" y="30"/>
                    <a:pt x="456" y="25"/>
                    <a:pt x="454" y="21"/>
                  </a:cubicBezTo>
                  <a:cubicBezTo>
                    <a:pt x="446" y="2"/>
                    <a:pt x="416" y="10"/>
                    <a:pt x="398" y="0"/>
                  </a:cubicBezTo>
                  <a:cubicBezTo>
                    <a:pt x="401" y="15"/>
                    <a:pt x="394" y="27"/>
                    <a:pt x="371" y="28"/>
                  </a:cubicBezTo>
                  <a:cubicBezTo>
                    <a:pt x="370" y="53"/>
                    <a:pt x="360" y="82"/>
                    <a:pt x="335" y="93"/>
                  </a:cubicBezTo>
                  <a:cubicBezTo>
                    <a:pt x="324" y="98"/>
                    <a:pt x="313" y="96"/>
                    <a:pt x="301" y="93"/>
                  </a:cubicBezTo>
                  <a:cubicBezTo>
                    <a:pt x="298" y="92"/>
                    <a:pt x="295" y="90"/>
                    <a:pt x="292" y="90"/>
                  </a:cubicBezTo>
                  <a:cubicBezTo>
                    <a:pt x="287" y="90"/>
                    <a:pt x="289" y="88"/>
                    <a:pt x="287" y="92"/>
                  </a:cubicBezTo>
                  <a:cubicBezTo>
                    <a:pt x="284" y="97"/>
                    <a:pt x="284" y="104"/>
                    <a:pt x="283" y="109"/>
                  </a:cubicBezTo>
                  <a:cubicBezTo>
                    <a:pt x="278" y="126"/>
                    <a:pt x="271" y="148"/>
                    <a:pt x="256" y="159"/>
                  </a:cubicBezTo>
                  <a:cubicBezTo>
                    <a:pt x="240" y="169"/>
                    <a:pt x="223" y="160"/>
                    <a:pt x="209" y="150"/>
                  </a:cubicBezTo>
                  <a:cubicBezTo>
                    <a:pt x="200" y="178"/>
                    <a:pt x="184" y="212"/>
                    <a:pt x="150" y="214"/>
                  </a:cubicBezTo>
                  <a:cubicBezTo>
                    <a:pt x="125" y="216"/>
                    <a:pt x="91" y="201"/>
                    <a:pt x="89" y="174"/>
                  </a:cubicBezTo>
                  <a:cubicBezTo>
                    <a:pt x="58" y="193"/>
                    <a:pt x="25" y="188"/>
                    <a:pt x="0" y="168"/>
                  </a:cubicBezTo>
                  <a:cubicBezTo>
                    <a:pt x="1" y="171"/>
                    <a:pt x="3" y="174"/>
                    <a:pt x="3" y="177"/>
                  </a:cubicBezTo>
                  <a:cubicBezTo>
                    <a:pt x="4" y="185"/>
                    <a:pt x="3" y="192"/>
                    <a:pt x="2" y="199"/>
                  </a:cubicBezTo>
                  <a:cubicBezTo>
                    <a:pt x="1" y="228"/>
                    <a:pt x="20" y="256"/>
                    <a:pt x="48" y="265"/>
                  </a:cubicBezTo>
                  <a:cubicBezTo>
                    <a:pt x="67" y="270"/>
                    <a:pt x="88" y="267"/>
                    <a:pt x="107" y="273"/>
                  </a:cubicBezTo>
                  <a:cubicBezTo>
                    <a:pt x="142" y="284"/>
                    <a:pt x="168" y="324"/>
                    <a:pt x="204" y="320"/>
                  </a:cubicBezTo>
                  <a:cubicBezTo>
                    <a:pt x="222" y="317"/>
                    <a:pt x="238" y="304"/>
                    <a:pt x="256" y="306"/>
                  </a:cubicBezTo>
                  <a:cubicBezTo>
                    <a:pt x="268" y="307"/>
                    <a:pt x="278" y="315"/>
                    <a:pt x="290" y="314"/>
                  </a:cubicBezTo>
                  <a:cubicBezTo>
                    <a:pt x="305" y="313"/>
                    <a:pt x="315" y="299"/>
                    <a:pt x="327" y="290"/>
                  </a:cubicBezTo>
                  <a:cubicBezTo>
                    <a:pt x="359" y="267"/>
                    <a:pt x="410" y="281"/>
                    <a:pt x="437" y="252"/>
                  </a:cubicBezTo>
                  <a:cubicBezTo>
                    <a:pt x="443" y="245"/>
                    <a:pt x="447" y="236"/>
                    <a:pt x="451" y="228"/>
                  </a:cubicBezTo>
                  <a:cubicBezTo>
                    <a:pt x="468" y="193"/>
                    <a:pt x="484" y="159"/>
                    <a:pt x="500" y="125"/>
                  </a:cubicBezTo>
                  <a:cubicBezTo>
                    <a:pt x="507" y="111"/>
                    <a:pt x="513" y="97"/>
                    <a:pt x="514" y="83"/>
                  </a:cubicBezTo>
                </a:path>
              </a:pathLst>
            </a:custGeom>
            <a:solidFill>
              <a:srgbClr val="E4F2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a:extLst>
                <a:ext uri="{FF2B5EF4-FFF2-40B4-BE49-F238E27FC236}">
                  <a16:creationId xmlns:a16="http://schemas.microsoft.com/office/drawing/2014/main" id="{145E0DAA-B66B-46B4-84FE-23C71F4C2694}"/>
                </a:ext>
              </a:extLst>
            </p:cNvPr>
            <p:cNvSpPr>
              <a:spLocks/>
            </p:cNvSpPr>
            <p:nvPr/>
          </p:nvSpPr>
          <p:spPr bwMode="auto">
            <a:xfrm>
              <a:off x="942" y="871"/>
              <a:ext cx="366" cy="273"/>
            </a:xfrm>
            <a:custGeom>
              <a:avLst/>
              <a:gdLst>
                <a:gd name="T0" fmla="*/ 107 w 154"/>
                <a:gd name="T1" fmla="*/ 2 h 115"/>
                <a:gd name="T2" fmla="*/ 105 w 154"/>
                <a:gd name="T3" fmla="*/ 10 h 115"/>
                <a:gd name="T4" fmla="*/ 126 w 154"/>
                <a:gd name="T5" fmla="*/ 36 h 115"/>
                <a:gd name="T6" fmla="*/ 115 w 154"/>
                <a:gd name="T7" fmla="*/ 56 h 115"/>
                <a:gd name="T8" fmla="*/ 105 w 154"/>
                <a:gd name="T9" fmla="*/ 53 h 115"/>
                <a:gd name="T10" fmla="*/ 73 w 154"/>
                <a:gd name="T11" fmla="*/ 64 h 115"/>
                <a:gd name="T12" fmla="*/ 51 w 154"/>
                <a:gd name="T13" fmla="*/ 70 h 115"/>
                <a:gd name="T14" fmla="*/ 17 w 154"/>
                <a:gd name="T15" fmla="*/ 91 h 115"/>
                <a:gd name="T16" fmla="*/ 1 w 154"/>
                <a:gd name="T17" fmla="*/ 92 h 115"/>
                <a:gd name="T18" fmla="*/ 1 w 154"/>
                <a:gd name="T19" fmla="*/ 93 h 115"/>
                <a:gd name="T20" fmla="*/ 44 w 154"/>
                <a:gd name="T21" fmla="*/ 113 h 115"/>
                <a:gd name="T22" fmla="*/ 70 w 154"/>
                <a:gd name="T23" fmla="*/ 94 h 115"/>
                <a:gd name="T24" fmla="*/ 101 w 154"/>
                <a:gd name="T25" fmla="*/ 90 h 115"/>
                <a:gd name="T26" fmla="*/ 113 w 154"/>
                <a:gd name="T27" fmla="*/ 70 h 115"/>
                <a:gd name="T28" fmla="*/ 124 w 154"/>
                <a:gd name="T29" fmla="*/ 67 h 115"/>
                <a:gd name="T30" fmla="*/ 107 w 154"/>
                <a:gd name="T31" fmla="*/ 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4" h="115">
                  <a:moveTo>
                    <a:pt x="107" y="2"/>
                  </a:moveTo>
                  <a:cubicBezTo>
                    <a:pt x="103" y="2"/>
                    <a:pt x="101" y="8"/>
                    <a:pt x="105" y="10"/>
                  </a:cubicBezTo>
                  <a:cubicBezTo>
                    <a:pt x="113" y="15"/>
                    <a:pt x="126" y="25"/>
                    <a:pt x="126" y="36"/>
                  </a:cubicBezTo>
                  <a:cubicBezTo>
                    <a:pt x="127" y="66"/>
                    <a:pt x="121" y="61"/>
                    <a:pt x="115" y="56"/>
                  </a:cubicBezTo>
                  <a:cubicBezTo>
                    <a:pt x="112" y="54"/>
                    <a:pt x="108" y="51"/>
                    <a:pt x="105" y="53"/>
                  </a:cubicBezTo>
                  <a:cubicBezTo>
                    <a:pt x="97" y="58"/>
                    <a:pt x="83" y="74"/>
                    <a:pt x="73" y="64"/>
                  </a:cubicBezTo>
                  <a:cubicBezTo>
                    <a:pt x="67" y="58"/>
                    <a:pt x="53" y="60"/>
                    <a:pt x="51" y="70"/>
                  </a:cubicBezTo>
                  <a:cubicBezTo>
                    <a:pt x="48" y="93"/>
                    <a:pt x="33" y="92"/>
                    <a:pt x="17" y="91"/>
                  </a:cubicBezTo>
                  <a:cubicBezTo>
                    <a:pt x="12" y="91"/>
                    <a:pt x="6" y="91"/>
                    <a:pt x="1" y="92"/>
                  </a:cubicBezTo>
                  <a:cubicBezTo>
                    <a:pt x="1" y="92"/>
                    <a:pt x="0" y="93"/>
                    <a:pt x="1" y="93"/>
                  </a:cubicBezTo>
                  <a:cubicBezTo>
                    <a:pt x="9" y="107"/>
                    <a:pt x="28" y="115"/>
                    <a:pt x="44" y="113"/>
                  </a:cubicBezTo>
                  <a:cubicBezTo>
                    <a:pt x="56" y="111"/>
                    <a:pt x="64" y="104"/>
                    <a:pt x="70" y="94"/>
                  </a:cubicBezTo>
                  <a:cubicBezTo>
                    <a:pt x="80" y="98"/>
                    <a:pt x="91" y="97"/>
                    <a:pt x="101" y="90"/>
                  </a:cubicBezTo>
                  <a:cubicBezTo>
                    <a:pt x="108" y="85"/>
                    <a:pt x="108" y="75"/>
                    <a:pt x="113" y="70"/>
                  </a:cubicBezTo>
                  <a:cubicBezTo>
                    <a:pt x="116" y="67"/>
                    <a:pt x="118" y="69"/>
                    <a:pt x="124" y="67"/>
                  </a:cubicBezTo>
                  <a:cubicBezTo>
                    <a:pt x="154" y="57"/>
                    <a:pt x="135" y="0"/>
                    <a:pt x="107" y="2"/>
                  </a:cubicBezTo>
                </a:path>
              </a:pathLst>
            </a:custGeom>
            <a:solidFill>
              <a:srgbClr val="E4F2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a:extLst>
                <a:ext uri="{FF2B5EF4-FFF2-40B4-BE49-F238E27FC236}">
                  <a16:creationId xmlns:a16="http://schemas.microsoft.com/office/drawing/2014/main" id="{0249D262-7A4E-4853-B2F5-8CC1C174FFD2}"/>
                </a:ext>
              </a:extLst>
            </p:cNvPr>
            <p:cNvSpPr>
              <a:spLocks/>
            </p:cNvSpPr>
            <p:nvPr/>
          </p:nvSpPr>
          <p:spPr bwMode="auto">
            <a:xfrm>
              <a:off x="610" y="1061"/>
              <a:ext cx="228" cy="90"/>
            </a:xfrm>
            <a:custGeom>
              <a:avLst/>
              <a:gdLst>
                <a:gd name="T0" fmla="*/ 94 w 96"/>
                <a:gd name="T1" fmla="*/ 22 h 38"/>
                <a:gd name="T2" fmla="*/ 85 w 96"/>
                <a:gd name="T3" fmla="*/ 16 h 38"/>
                <a:gd name="T4" fmla="*/ 53 w 96"/>
                <a:gd name="T5" fmla="*/ 11 h 38"/>
                <a:gd name="T6" fmla="*/ 40 w 96"/>
                <a:gd name="T7" fmla="*/ 6 h 38"/>
                <a:gd name="T8" fmla="*/ 22 w 96"/>
                <a:gd name="T9" fmla="*/ 12 h 38"/>
                <a:gd name="T10" fmla="*/ 10 w 96"/>
                <a:gd name="T11" fmla="*/ 0 h 38"/>
                <a:gd name="T12" fmla="*/ 9 w 96"/>
                <a:gd name="T13" fmla="*/ 0 h 38"/>
                <a:gd name="T14" fmla="*/ 11 w 96"/>
                <a:gd name="T15" fmla="*/ 21 h 38"/>
                <a:gd name="T16" fmla="*/ 43 w 96"/>
                <a:gd name="T17" fmla="*/ 23 h 38"/>
                <a:gd name="T18" fmla="*/ 67 w 96"/>
                <a:gd name="T19" fmla="*/ 37 h 38"/>
                <a:gd name="T20" fmla="*/ 94 w 96"/>
                <a:gd name="T21" fmla="*/ 2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6" h="38">
                  <a:moveTo>
                    <a:pt x="94" y="22"/>
                  </a:moveTo>
                  <a:cubicBezTo>
                    <a:pt x="93" y="17"/>
                    <a:pt x="89" y="14"/>
                    <a:pt x="85" y="16"/>
                  </a:cubicBezTo>
                  <a:cubicBezTo>
                    <a:pt x="76" y="20"/>
                    <a:pt x="55" y="30"/>
                    <a:pt x="53" y="11"/>
                  </a:cubicBezTo>
                  <a:cubicBezTo>
                    <a:pt x="53" y="6"/>
                    <a:pt x="45" y="1"/>
                    <a:pt x="40" y="6"/>
                  </a:cubicBezTo>
                  <a:cubicBezTo>
                    <a:pt x="36" y="12"/>
                    <a:pt x="30" y="15"/>
                    <a:pt x="22" y="12"/>
                  </a:cubicBezTo>
                  <a:cubicBezTo>
                    <a:pt x="15" y="12"/>
                    <a:pt x="11" y="8"/>
                    <a:pt x="10" y="0"/>
                  </a:cubicBezTo>
                  <a:cubicBezTo>
                    <a:pt x="9" y="0"/>
                    <a:pt x="9" y="0"/>
                    <a:pt x="9" y="0"/>
                  </a:cubicBezTo>
                  <a:cubicBezTo>
                    <a:pt x="0" y="5"/>
                    <a:pt x="4" y="16"/>
                    <a:pt x="11" y="21"/>
                  </a:cubicBezTo>
                  <a:cubicBezTo>
                    <a:pt x="21" y="28"/>
                    <a:pt x="33" y="29"/>
                    <a:pt x="43" y="23"/>
                  </a:cubicBezTo>
                  <a:cubicBezTo>
                    <a:pt x="48" y="31"/>
                    <a:pt x="57" y="35"/>
                    <a:pt x="67" y="37"/>
                  </a:cubicBezTo>
                  <a:cubicBezTo>
                    <a:pt x="78" y="38"/>
                    <a:pt x="96" y="36"/>
                    <a:pt x="94" y="22"/>
                  </a:cubicBezTo>
                  <a:close/>
                </a:path>
              </a:pathLst>
            </a:custGeom>
            <a:solidFill>
              <a:srgbClr val="E4F2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a:extLst>
                <a:ext uri="{FF2B5EF4-FFF2-40B4-BE49-F238E27FC236}">
                  <a16:creationId xmlns:a16="http://schemas.microsoft.com/office/drawing/2014/main" id="{18E81C5C-4465-4643-93C7-09BD8ACBF94C}"/>
                </a:ext>
              </a:extLst>
            </p:cNvPr>
            <p:cNvSpPr>
              <a:spLocks/>
            </p:cNvSpPr>
            <p:nvPr/>
          </p:nvSpPr>
          <p:spPr bwMode="auto">
            <a:xfrm>
              <a:off x="1360" y="887"/>
              <a:ext cx="119" cy="186"/>
            </a:xfrm>
            <a:custGeom>
              <a:avLst/>
              <a:gdLst>
                <a:gd name="T0" fmla="*/ 46 w 50"/>
                <a:gd name="T1" fmla="*/ 42 h 78"/>
                <a:gd name="T2" fmla="*/ 27 w 50"/>
                <a:gd name="T3" fmla="*/ 26 h 78"/>
                <a:gd name="T4" fmla="*/ 20 w 50"/>
                <a:gd name="T5" fmla="*/ 6 h 78"/>
                <a:gd name="T6" fmla="*/ 1 w 50"/>
                <a:gd name="T7" fmla="*/ 4 h 78"/>
                <a:gd name="T8" fmla="*/ 2 w 50"/>
                <a:gd name="T9" fmla="*/ 6 h 78"/>
                <a:gd name="T10" fmla="*/ 13 w 50"/>
                <a:gd name="T11" fmla="*/ 25 h 78"/>
                <a:gd name="T12" fmla="*/ 10 w 50"/>
                <a:gd name="T13" fmla="*/ 32 h 78"/>
                <a:gd name="T14" fmla="*/ 20 w 50"/>
                <a:gd name="T15" fmla="*/ 45 h 78"/>
                <a:gd name="T16" fmla="*/ 22 w 50"/>
                <a:gd name="T17" fmla="*/ 55 h 78"/>
                <a:gd name="T18" fmla="*/ 14 w 50"/>
                <a:gd name="T19" fmla="*/ 66 h 78"/>
                <a:gd name="T20" fmla="*/ 23 w 50"/>
                <a:gd name="T21" fmla="*/ 75 h 78"/>
                <a:gd name="T22" fmla="*/ 46 w 50"/>
                <a:gd name="T23" fmla="*/ 42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0" h="78">
                  <a:moveTo>
                    <a:pt x="46" y="42"/>
                  </a:moveTo>
                  <a:cubicBezTo>
                    <a:pt x="44" y="32"/>
                    <a:pt x="36" y="27"/>
                    <a:pt x="27" y="26"/>
                  </a:cubicBezTo>
                  <a:cubicBezTo>
                    <a:pt x="28" y="19"/>
                    <a:pt x="26" y="12"/>
                    <a:pt x="20" y="6"/>
                  </a:cubicBezTo>
                  <a:cubicBezTo>
                    <a:pt x="14" y="1"/>
                    <a:pt x="8" y="0"/>
                    <a:pt x="1" y="4"/>
                  </a:cubicBezTo>
                  <a:cubicBezTo>
                    <a:pt x="0" y="5"/>
                    <a:pt x="1" y="7"/>
                    <a:pt x="2" y="6"/>
                  </a:cubicBezTo>
                  <a:cubicBezTo>
                    <a:pt x="15" y="11"/>
                    <a:pt x="18" y="17"/>
                    <a:pt x="13" y="25"/>
                  </a:cubicBezTo>
                  <a:cubicBezTo>
                    <a:pt x="12" y="28"/>
                    <a:pt x="11" y="30"/>
                    <a:pt x="10" y="32"/>
                  </a:cubicBezTo>
                  <a:cubicBezTo>
                    <a:pt x="5" y="39"/>
                    <a:pt x="12" y="47"/>
                    <a:pt x="20" y="45"/>
                  </a:cubicBezTo>
                  <a:cubicBezTo>
                    <a:pt x="30" y="43"/>
                    <a:pt x="27" y="50"/>
                    <a:pt x="22" y="55"/>
                  </a:cubicBezTo>
                  <a:cubicBezTo>
                    <a:pt x="19" y="59"/>
                    <a:pt x="17" y="62"/>
                    <a:pt x="14" y="66"/>
                  </a:cubicBezTo>
                  <a:cubicBezTo>
                    <a:pt x="12" y="72"/>
                    <a:pt x="17" y="78"/>
                    <a:pt x="23" y="75"/>
                  </a:cubicBezTo>
                  <a:cubicBezTo>
                    <a:pt x="36" y="68"/>
                    <a:pt x="50" y="59"/>
                    <a:pt x="46" y="42"/>
                  </a:cubicBezTo>
                </a:path>
              </a:pathLst>
            </a:custGeom>
            <a:solidFill>
              <a:srgbClr val="E4F2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a:extLst>
                <a:ext uri="{FF2B5EF4-FFF2-40B4-BE49-F238E27FC236}">
                  <a16:creationId xmlns:a16="http://schemas.microsoft.com/office/drawing/2014/main" id="{CB84B31E-3F66-4F66-8E8F-1E4D7DB416C8}"/>
                </a:ext>
              </a:extLst>
            </p:cNvPr>
            <p:cNvSpPr>
              <a:spLocks/>
            </p:cNvSpPr>
            <p:nvPr/>
          </p:nvSpPr>
          <p:spPr bwMode="auto">
            <a:xfrm>
              <a:off x="218" y="890"/>
              <a:ext cx="3306" cy="1258"/>
            </a:xfrm>
            <a:custGeom>
              <a:avLst/>
              <a:gdLst>
                <a:gd name="T0" fmla="*/ 1392 w 1392"/>
                <a:gd name="T1" fmla="*/ 26 h 529"/>
                <a:gd name="T2" fmla="*/ 792 w 1392"/>
                <a:gd name="T3" fmla="*/ 11 h 529"/>
                <a:gd name="T4" fmla="*/ 641 w 1392"/>
                <a:gd name="T5" fmla="*/ 1 h 529"/>
                <a:gd name="T6" fmla="*/ 548 w 1392"/>
                <a:gd name="T7" fmla="*/ 14 h 529"/>
                <a:gd name="T8" fmla="*/ 408 w 1392"/>
                <a:gd name="T9" fmla="*/ 280 h 529"/>
                <a:gd name="T10" fmla="*/ 272 w 1392"/>
                <a:gd name="T11" fmla="*/ 326 h 529"/>
                <a:gd name="T12" fmla="*/ 176 w 1392"/>
                <a:gd name="T13" fmla="*/ 290 h 529"/>
                <a:gd name="T14" fmla="*/ 127 w 1392"/>
                <a:gd name="T15" fmla="*/ 171 h 529"/>
                <a:gd name="T16" fmla="*/ 82 w 1392"/>
                <a:gd name="T17" fmla="*/ 92 h 529"/>
                <a:gd name="T18" fmla="*/ 12 w 1392"/>
                <a:gd name="T19" fmla="*/ 161 h 529"/>
                <a:gd name="T20" fmla="*/ 23 w 1392"/>
                <a:gd name="T21" fmla="*/ 209 h 529"/>
                <a:gd name="T22" fmla="*/ 38 w 1392"/>
                <a:gd name="T23" fmla="*/ 274 h 529"/>
                <a:gd name="T24" fmla="*/ 80 w 1392"/>
                <a:gd name="T25" fmla="*/ 341 h 529"/>
                <a:gd name="T26" fmla="*/ 131 w 1392"/>
                <a:gd name="T27" fmla="*/ 401 h 529"/>
                <a:gd name="T28" fmla="*/ 146 w 1392"/>
                <a:gd name="T29" fmla="*/ 439 h 529"/>
                <a:gd name="T30" fmla="*/ 184 w 1392"/>
                <a:gd name="T31" fmla="*/ 458 h 529"/>
                <a:gd name="T32" fmla="*/ 330 w 1392"/>
                <a:gd name="T33" fmla="*/ 497 h 529"/>
                <a:gd name="T34" fmla="*/ 379 w 1392"/>
                <a:gd name="T35" fmla="*/ 503 h 529"/>
                <a:gd name="T36" fmla="*/ 436 w 1392"/>
                <a:gd name="T37" fmla="*/ 526 h 529"/>
                <a:gd name="T38" fmla="*/ 510 w 1392"/>
                <a:gd name="T39" fmla="*/ 496 h 529"/>
                <a:gd name="T40" fmla="*/ 851 w 1392"/>
                <a:gd name="T41" fmla="*/ 318 h 529"/>
                <a:gd name="T42" fmla="*/ 967 w 1392"/>
                <a:gd name="T43" fmla="*/ 300 h 529"/>
                <a:gd name="T44" fmla="*/ 1278 w 1392"/>
                <a:gd name="T45" fmla="*/ 344 h 529"/>
                <a:gd name="T46" fmla="*/ 1392 w 1392"/>
                <a:gd name="T47" fmla="*/ 26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92" h="529">
                  <a:moveTo>
                    <a:pt x="1392" y="26"/>
                  </a:moveTo>
                  <a:cubicBezTo>
                    <a:pt x="1214" y="39"/>
                    <a:pt x="970" y="31"/>
                    <a:pt x="792" y="11"/>
                  </a:cubicBezTo>
                  <a:cubicBezTo>
                    <a:pt x="742" y="6"/>
                    <a:pt x="691" y="0"/>
                    <a:pt x="641" y="1"/>
                  </a:cubicBezTo>
                  <a:cubicBezTo>
                    <a:pt x="624" y="1"/>
                    <a:pt x="560" y="10"/>
                    <a:pt x="548" y="14"/>
                  </a:cubicBezTo>
                  <a:cubicBezTo>
                    <a:pt x="408" y="280"/>
                    <a:pt x="408" y="280"/>
                    <a:pt x="408" y="280"/>
                  </a:cubicBezTo>
                  <a:cubicBezTo>
                    <a:pt x="369" y="288"/>
                    <a:pt x="307" y="308"/>
                    <a:pt x="272" y="326"/>
                  </a:cubicBezTo>
                  <a:cubicBezTo>
                    <a:pt x="238" y="310"/>
                    <a:pt x="194" y="309"/>
                    <a:pt x="176" y="290"/>
                  </a:cubicBezTo>
                  <a:cubicBezTo>
                    <a:pt x="176" y="290"/>
                    <a:pt x="136" y="220"/>
                    <a:pt x="127" y="171"/>
                  </a:cubicBezTo>
                  <a:cubicBezTo>
                    <a:pt x="125" y="157"/>
                    <a:pt x="105" y="111"/>
                    <a:pt x="82" y="92"/>
                  </a:cubicBezTo>
                  <a:cubicBezTo>
                    <a:pt x="63" y="76"/>
                    <a:pt x="0" y="76"/>
                    <a:pt x="12" y="161"/>
                  </a:cubicBezTo>
                  <a:cubicBezTo>
                    <a:pt x="14" y="177"/>
                    <a:pt x="18" y="194"/>
                    <a:pt x="23" y="209"/>
                  </a:cubicBezTo>
                  <a:cubicBezTo>
                    <a:pt x="28" y="228"/>
                    <a:pt x="31" y="255"/>
                    <a:pt x="38" y="274"/>
                  </a:cubicBezTo>
                  <a:cubicBezTo>
                    <a:pt x="45" y="292"/>
                    <a:pt x="70" y="316"/>
                    <a:pt x="80" y="341"/>
                  </a:cubicBezTo>
                  <a:cubicBezTo>
                    <a:pt x="91" y="366"/>
                    <a:pt x="105" y="392"/>
                    <a:pt x="131" y="401"/>
                  </a:cubicBezTo>
                  <a:cubicBezTo>
                    <a:pt x="127" y="415"/>
                    <a:pt x="135" y="430"/>
                    <a:pt x="146" y="439"/>
                  </a:cubicBezTo>
                  <a:cubicBezTo>
                    <a:pt x="157" y="449"/>
                    <a:pt x="171" y="454"/>
                    <a:pt x="184" y="458"/>
                  </a:cubicBezTo>
                  <a:cubicBezTo>
                    <a:pt x="232" y="475"/>
                    <a:pt x="280" y="492"/>
                    <a:pt x="330" y="497"/>
                  </a:cubicBezTo>
                  <a:cubicBezTo>
                    <a:pt x="346" y="498"/>
                    <a:pt x="363" y="498"/>
                    <a:pt x="379" y="503"/>
                  </a:cubicBezTo>
                  <a:cubicBezTo>
                    <a:pt x="399" y="510"/>
                    <a:pt x="416" y="523"/>
                    <a:pt x="436" y="526"/>
                  </a:cubicBezTo>
                  <a:cubicBezTo>
                    <a:pt x="463" y="529"/>
                    <a:pt x="487" y="511"/>
                    <a:pt x="510" y="496"/>
                  </a:cubicBezTo>
                  <a:cubicBezTo>
                    <a:pt x="614" y="421"/>
                    <a:pt x="729" y="361"/>
                    <a:pt x="851" y="318"/>
                  </a:cubicBezTo>
                  <a:cubicBezTo>
                    <a:pt x="882" y="307"/>
                    <a:pt x="967" y="300"/>
                    <a:pt x="967" y="300"/>
                  </a:cubicBezTo>
                  <a:cubicBezTo>
                    <a:pt x="1071" y="308"/>
                    <a:pt x="1175" y="322"/>
                    <a:pt x="1278" y="344"/>
                  </a:cubicBezTo>
                  <a:cubicBezTo>
                    <a:pt x="1392" y="26"/>
                    <a:pt x="1392" y="26"/>
                    <a:pt x="1392" y="26"/>
                  </a:cubicBezTo>
                </a:path>
              </a:pathLst>
            </a:custGeom>
            <a:solidFill>
              <a:srgbClr val="FFB3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20">
              <a:extLst>
                <a:ext uri="{FF2B5EF4-FFF2-40B4-BE49-F238E27FC236}">
                  <a16:creationId xmlns:a16="http://schemas.microsoft.com/office/drawing/2014/main" id="{3C6DBE82-EA70-481E-A94B-54E2E16BFF5D}"/>
                </a:ext>
              </a:extLst>
            </p:cNvPr>
            <p:cNvSpPr>
              <a:spLocks/>
            </p:cNvSpPr>
            <p:nvPr/>
          </p:nvSpPr>
          <p:spPr bwMode="auto">
            <a:xfrm>
              <a:off x="408" y="1104"/>
              <a:ext cx="57" cy="69"/>
            </a:xfrm>
            <a:custGeom>
              <a:avLst/>
              <a:gdLst>
                <a:gd name="T0" fmla="*/ 0 w 24"/>
                <a:gd name="T1" fmla="*/ 0 h 29"/>
                <a:gd name="T2" fmla="*/ 2 w 24"/>
                <a:gd name="T3" fmla="*/ 2 h 29"/>
                <a:gd name="T4" fmla="*/ 24 w 24"/>
                <a:gd name="T5" fmla="*/ 29 h 29"/>
                <a:gd name="T6" fmla="*/ 24 w 24"/>
                <a:gd name="T7" fmla="*/ 29 h 29"/>
                <a:gd name="T8" fmla="*/ 2 w 24"/>
                <a:gd name="T9" fmla="*/ 2 h 29"/>
                <a:gd name="T10" fmla="*/ 0 w 24"/>
                <a:gd name="T11" fmla="*/ 0 h 29"/>
              </a:gdLst>
              <a:ahLst/>
              <a:cxnLst>
                <a:cxn ang="0">
                  <a:pos x="T0" y="T1"/>
                </a:cxn>
                <a:cxn ang="0">
                  <a:pos x="T2" y="T3"/>
                </a:cxn>
                <a:cxn ang="0">
                  <a:pos x="T4" y="T5"/>
                </a:cxn>
                <a:cxn ang="0">
                  <a:pos x="T6" y="T7"/>
                </a:cxn>
                <a:cxn ang="0">
                  <a:pos x="T8" y="T9"/>
                </a:cxn>
                <a:cxn ang="0">
                  <a:pos x="T10" y="T11"/>
                </a:cxn>
              </a:cxnLst>
              <a:rect l="0" t="0" r="r" b="b"/>
              <a:pathLst>
                <a:path w="24" h="29">
                  <a:moveTo>
                    <a:pt x="0" y="0"/>
                  </a:moveTo>
                  <a:cubicBezTo>
                    <a:pt x="1" y="1"/>
                    <a:pt x="2" y="2"/>
                    <a:pt x="2" y="2"/>
                  </a:cubicBezTo>
                  <a:cubicBezTo>
                    <a:pt x="10" y="9"/>
                    <a:pt x="17" y="19"/>
                    <a:pt x="24" y="29"/>
                  </a:cubicBezTo>
                  <a:cubicBezTo>
                    <a:pt x="24" y="29"/>
                    <a:pt x="24" y="29"/>
                    <a:pt x="24" y="29"/>
                  </a:cubicBezTo>
                  <a:cubicBezTo>
                    <a:pt x="17" y="19"/>
                    <a:pt x="10" y="9"/>
                    <a:pt x="2" y="2"/>
                  </a:cubicBezTo>
                  <a:cubicBezTo>
                    <a:pt x="2" y="2"/>
                    <a:pt x="1" y="1"/>
                    <a:pt x="0" y="0"/>
                  </a:cubicBezTo>
                </a:path>
              </a:pathLst>
            </a:custGeom>
            <a:solidFill>
              <a:srgbClr val="F3B6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a:extLst>
                <a:ext uri="{FF2B5EF4-FFF2-40B4-BE49-F238E27FC236}">
                  <a16:creationId xmlns:a16="http://schemas.microsoft.com/office/drawing/2014/main" id="{9C69CDBA-DB4A-4775-BB14-FF6CA501D5DC}"/>
                </a:ext>
              </a:extLst>
            </p:cNvPr>
            <p:cNvSpPr>
              <a:spLocks/>
            </p:cNvSpPr>
            <p:nvPr/>
          </p:nvSpPr>
          <p:spPr bwMode="auto">
            <a:xfrm>
              <a:off x="465" y="1173"/>
              <a:ext cx="43" cy="88"/>
            </a:xfrm>
            <a:custGeom>
              <a:avLst/>
              <a:gdLst>
                <a:gd name="T0" fmla="*/ 0 w 18"/>
                <a:gd name="T1" fmla="*/ 0 h 37"/>
                <a:gd name="T2" fmla="*/ 0 w 18"/>
                <a:gd name="T3" fmla="*/ 0 h 37"/>
                <a:gd name="T4" fmla="*/ 18 w 18"/>
                <a:gd name="T5" fmla="*/ 37 h 37"/>
                <a:gd name="T6" fmla="*/ 0 w 18"/>
                <a:gd name="T7" fmla="*/ 0 h 37"/>
              </a:gdLst>
              <a:ahLst/>
              <a:cxnLst>
                <a:cxn ang="0">
                  <a:pos x="T0" y="T1"/>
                </a:cxn>
                <a:cxn ang="0">
                  <a:pos x="T2" y="T3"/>
                </a:cxn>
                <a:cxn ang="0">
                  <a:pos x="T4" y="T5"/>
                </a:cxn>
                <a:cxn ang="0">
                  <a:pos x="T6" y="T7"/>
                </a:cxn>
              </a:cxnLst>
              <a:rect l="0" t="0" r="r" b="b"/>
              <a:pathLst>
                <a:path w="18" h="37">
                  <a:moveTo>
                    <a:pt x="0" y="0"/>
                  </a:moveTo>
                  <a:cubicBezTo>
                    <a:pt x="0" y="0"/>
                    <a:pt x="0" y="0"/>
                    <a:pt x="0" y="0"/>
                  </a:cubicBezTo>
                  <a:cubicBezTo>
                    <a:pt x="8" y="13"/>
                    <a:pt x="14" y="26"/>
                    <a:pt x="18" y="37"/>
                  </a:cubicBezTo>
                  <a:cubicBezTo>
                    <a:pt x="14" y="26"/>
                    <a:pt x="8" y="13"/>
                    <a:pt x="0" y="0"/>
                  </a:cubicBezTo>
                </a:path>
              </a:pathLst>
            </a:custGeom>
            <a:solidFill>
              <a:srgbClr val="DD84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2">
              <a:extLst>
                <a:ext uri="{FF2B5EF4-FFF2-40B4-BE49-F238E27FC236}">
                  <a16:creationId xmlns:a16="http://schemas.microsoft.com/office/drawing/2014/main" id="{C226FA06-0A88-4630-B540-DF352B611BDB}"/>
                </a:ext>
              </a:extLst>
            </p:cNvPr>
            <p:cNvSpPr>
              <a:spLocks/>
            </p:cNvSpPr>
            <p:nvPr/>
          </p:nvSpPr>
          <p:spPr bwMode="auto">
            <a:xfrm>
              <a:off x="299" y="1090"/>
              <a:ext cx="226" cy="268"/>
            </a:xfrm>
            <a:custGeom>
              <a:avLst/>
              <a:gdLst>
                <a:gd name="T0" fmla="*/ 22 w 95"/>
                <a:gd name="T1" fmla="*/ 0 h 113"/>
                <a:gd name="T2" fmla="*/ 0 w 95"/>
                <a:gd name="T3" fmla="*/ 6 h 113"/>
                <a:gd name="T4" fmla="*/ 35 w 95"/>
                <a:gd name="T5" fmla="*/ 53 h 113"/>
                <a:gd name="T6" fmla="*/ 46 w 95"/>
                <a:gd name="T7" fmla="*/ 88 h 113"/>
                <a:gd name="T8" fmla="*/ 57 w 95"/>
                <a:gd name="T9" fmla="*/ 113 h 113"/>
                <a:gd name="T10" fmla="*/ 87 w 95"/>
                <a:gd name="T11" fmla="*/ 99 h 113"/>
                <a:gd name="T12" fmla="*/ 95 w 95"/>
                <a:gd name="T13" fmla="*/ 95 h 113"/>
                <a:gd name="T14" fmla="*/ 93 w 95"/>
                <a:gd name="T15" fmla="*/ 87 h 113"/>
                <a:gd name="T16" fmla="*/ 88 w 95"/>
                <a:gd name="T17" fmla="*/ 72 h 113"/>
                <a:gd name="T18" fmla="*/ 70 w 95"/>
                <a:gd name="T19" fmla="*/ 35 h 113"/>
                <a:gd name="T20" fmla="*/ 70 w 95"/>
                <a:gd name="T21" fmla="*/ 35 h 113"/>
                <a:gd name="T22" fmla="*/ 48 w 95"/>
                <a:gd name="T23" fmla="*/ 8 h 113"/>
                <a:gd name="T24" fmla="*/ 46 w 95"/>
                <a:gd name="T25" fmla="*/ 6 h 113"/>
                <a:gd name="T26" fmla="*/ 22 w 95"/>
                <a:gd name="T27" fmla="*/ 0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5" h="113">
                  <a:moveTo>
                    <a:pt x="22" y="0"/>
                  </a:moveTo>
                  <a:cubicBezTo>
                    <a:pt x="14" y="0"/>
                    <a:pt x="7" y="2"/>
                    <a:pt x="0" y="6"/>
                  </a:cubicBezTo>
                  <a:cubicBezTo>
                    <a:pt x="18" y="16"/>
                    <a:pt x="28" y="33"/>
                    <a:pt x="35" y="53"/>
                  </a:cubicBezTo>
                  <a:cubicBezTo>
                    <a:pt x="39" y="65"/>
                    <a:pt x="42" y="77"/>
                    <a:pt x="46" y="88"/>
                  </a:cubicBezTo>
                  <a:cubicBezTo>
                    <a:pt x="49" y="96"/>
                    <a:pt x="53" y="104"/>
                    <a:pt x="57" y="113"/>
                  </a:cubicBezTo>
                  <a:cubicBezTo>
                    <a:pt x="66" y="107"/>
                    <a:pt x="76" y="102"/>
                    <a:pt x="87" y="99"/>
                  </a:cubicBezTo>
                  <a:cubicBezTo>
                    <a:pt x="89" y="98"/>
                    <a:pt x="92" y="96"/>
                    <a:pt x="95" y="95"/>
                  </a:cubicBezTo>
                  <a:cubicBezTo>
                    <a:pt x="94" y="92"/>
                    <a:pt x="94" y="90"/>
                    <a:pt x="93" y="87"/>
                  </a:cubicBezTo>
                  <a:cubicBezTo>
                    <a:pt x="93" y="84"/>
                    <a:pt x="91" y="79"/>
                    <a:pt x="88" y="72"/>
                  </a:cubicBezTo>
                  <a:cubicBezTo>
                    <a:pt x="84" y="61"/>
                    <a:pt x="78" y="48"/>
                    <a:pt x="70" y="35"/>
                  </a:cubicBezTo>
                  <a:cubicBezTo>
                    <a:pt x="70" y="35"/>
                    <a:pt x="70" y="35"/>
                    <a:pt x="70" y="35"/>
                  </a:cubicBezTo>
                  <a:cubicBezTo>
                    <a:pt x="63" y="25"/>
                    <a:pt x="56" y="15"/>
                    <a:pt x="48" y="8"/>
                  </a:cubicBezTo>
                  <a:cubicBezTo>
                    <a:pt x="48" y="8"/>
                    <a:pt x="47" y="7"/>
                    <a:pt x="46" y="6"/>
                  </a:cubicBezTo>
                  <a:cubicBezTo>
                    <a:pt x="40" y="2"/>
                    <a:pt x="31" y="0"/>
                    <a:pt x="22" y="0"/>
                  </a:cubicBezTo>
                </a:path>
              </a:pathLst>
            </a:custGeom>
            <a:solidFill>
              <a:srgbClr val="FFBE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3">
              <a:extLst>
                <a:ext uri="{FF2B5EF4-FFF2-40B4-BE49-F238E27FC236}">
                  <a16:creationId xmlns:a16="http://schemas.microsoft.com/office/drawing/2014/main" id="{1996DB5E-7915-4B88-B3E5-B2C939237D9D}"/>
                </a:ext>
              </a:extLst>
            </p:cNvPr>
            <p:cNvSpPr>
              <a:spLocks/>
            </p:cNvSpPr>
            <p:nvPr/>
          </p:nvSpPr>
          <p:spPr bwMode="auto">
            <a:xfrm>
              <a:off x="441" y="1361"/>
              <a:ext cx="19" cy="14"/>
            </a:xfrm>
            <a:custGeom>
              <a:avLst/>
              <a:gdLst>
                <a:gd name="T0" fmla="*/ 8 w 8"/>
                <a:gd name="T1" fmla="*/ 0 h 6"/>
                <a:gd name="T2" fmla="*/ 0 w 8"/>
                <a:gd name="T3" fmla="*/ 5 h 6"/>
                <a:gd name="T4" fmla="*/ 0 w 8"/>
                <a:gd name="T5" fmla="*/ 6 h 6"/>
                <a:gd name="T6" fmla="*/ 6 w 8"/>
                <a:gd name="T7" fmla="*/ 3 h 6"/>
                <a:gd name="T8" fmla="*/ 8 w 8"/>
                <a:gd name="T9" fmla="*/ 0 h 6"/>
              </a:gdLst>
              <a:ahLst/>
              <a:cxnLst>
                <a:cxn ang="0">
                  <a:pos x="T0" y="T1"/>
                </a:cxn>
                <a:cxn ang="0">
                  <a:pos x="T2" y="T3"/>
                </a:cxn>
                <a:cxn ang="0">
                  <a:pos x="T4" y="T5"/>
                </a:cxn>
                <a:cxn ang="0">
                  <a:pos x="T6" y="T7"/>
                </a:cxn>
                <a:cxn ang="0">
                  <a:pos x="T8" y="T9"/>
                </a:cxn>
              </a:cxnLst>
              <a:rect l="0" t="0" r="r" b="b"/>
              <a:pathLst>
                <a:path w="8" h="6">
                  <a:moveTo>
                    <a:pt x="8" y="0"/>
                  </a:moveTo>
                  <a:cubicBezTo>
                    <a:pt x="5" y="2"/>
                    <a:pt x="2" y="3"/>
                    <a:pt x="0" y="5"/>
                  </a:cubicBezTo>
                  <a:cubicBezTo>
                    <a:pt x="0" y="5"/>
                    <a:pt x="0" y="5"/>
                    <a:pt x="0" y="6"/>
                  </a:cubicBezTo>
                  <a:cubicBezTo>
                    <a:pt x="2" y="5"/>
                    <a:pt x="4" y="4"/>
                    <a:pt x="6" y="3"/>
                  </a:cubicBezTo>
                  <a:cubicBezTo>
                    <a:pt x="7" y="2"/>
                    <a:pt x="7" y="1"/>
                    <a:pt x="8" y="0"/>
                  </a:cubicBezTo>
                </a:path>
              </a:pathLst>
            </a:custGeom>
            <a:solidFill>
              <a:srgbClr val="FFBE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4">
              <a:extLst>
                <a:ext uri="{FF2B5EF4-FFF2-40B4-BE49-F238E27FC236}">
                  <a16:creationId xmlns:a16="http://schemas.microsoft.com/office/drawing/2014/main" id="{2924AB47-6202-4F3B-9E7E-EFFDBDC558CA}"/>
                </a:ext>
              </a:extLst>
            </p:cNvPr>
            <p:cNvSpPr>
              <a:spLocks noEditPoints="1"/>
            </p:cNvSpPr>
            <p:nvPr/>
          </p:nvSpPr>
          <p:spPr bwMode="auto">
            <a:xfrm>
              <a:off x="1748" y="1496"/>
              <a:ext cx="1581" cy="371"/>
            </a:xfrm>
            <a:custGeom>
              <a:avLst/>
              <a:gdLst>
                <a:gd name="T0" fmla="*/ 197 w 666"/>
                <a:gd name="T1" fmla="*/ 66 h 156"/>
                <a:gd name="T2" fmla="*/ 0 w 666"/>
                <a:gd name="T3" fmla="*/ 156 h 156"/>
                <a:gd name="T4" fmla="*/ 0 w 666"/>
                <a:gd name="T5" fmla="*/ 156 h 156"/>
                <a:gd name="T6" fmla="*/ 197 w 666"/>
                <a:gd name="T7" fmla="*/ 66 h 156"/>
                <a:gd name="T8" fmla="*/ 197 w 666"/>
                <a:gd name="T9" fmla="*/ 66 h 156"/>
                <a:gd name="T10" fmla="*/ 197 w 666"/>
                <a:gd name="T11" fmla="*/ 66 h 156"/>
                <a:gd name="T12" fmla="*/ 197 w 666"/>
                <a:gd name="T13" fmla="*/ 66 h 156"/>
                <a:gd name="T14" fmla="*/ 666 w 666"/>
                <a:gd name="T15" fmla="*/ 0 h 156"/>
                <a:gd name="T16" fmla="*/ 634 w 666"/>
                <a:gd name="T17" fmla="*/ 89 h 156"/>
                <a:gd name="T18" fmla="*/ 666 w 666"/>
                <a:gd name="T19" fmla="*/ 0 h 156"/>
                <a:gd name="T20" fmla="*/ 666 w 666"/>
                <a:gd name="T21"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6" h="156">
                  <a:moveTo>
                    <a:pt x="197" y="66"/>
                  </a:moveTo>
                  <a:cubicBezTo>
                    <a:pt x="129" y="91"/>
                    <a:pt x="63" y="121"/>
                    <a:pt x="0" y="156"/>
                  </a:cubicBezTo>
                  <a:cubicBezTo>
                    <a:pt x="0" y="156"/>
                    <a:pt x="0" y="156"/>
                    <a:pt x="0" y="156"/>
                  </a:cubicBezTo>
                  <a:cubicBezTo>
                    <a:pt x="63" y="121"/>
                    <a:pt x="129" y="91"/>
                    <a:pt x="197" y="66"/>
                  </a:cubicBezTo>
                  <a:moveTo>
                    <a:pt x="197" y="66"/>
                  </a:moveTo>
                  <a:cubicBezTo>
                    <a:pt x="197" y="66"/>
                    <a:pt x="197" y="66"/>
                    <a:pt x="197" y="66"/>
                  </a:cubicBezTo>
                  <a:cubicBezTo>
                    <a:pt x="197" y="66"/>
                    <a:pt x="197" y="66"/>
                    <a:pt x="197" y="66"/>
                  </a:cubicBezTo>
                  <a:moveTo>
                    <a:pt x="666" y="0"/>
                  </a:moveTo>
                  <a:cubicBezTo>
                    <a:pt x="634" y="89"/>
                    <a:pt x="634" y="89"/>
                    <a:pt x="634" y="89"/>
                  </a:cubicBezTo>
                  <a:cubicBezTo>
                    <a:pt x="666" y="0"/>
                    <a:pt x="666" y="0"/>
                    <a:pt x="666" y="0"/>
                  </a:cubicBezTo>
                  <a:cubicBezTo>
                    <a:pt x="666" y="0"/>
                    <a:pt x="666" y="0"/>
                    <a:pt x="666" y="0"/>
                  </a:cubicBezTo>
                </a:path>
              </a:pathLst>
            </a:custGeom>
            <a:solidFill>
              <a:srgbClr val="FFDD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5">
              <a:extLst>
                <a:ext uri="{FF2B5EF4-FFF2-40B4-BE49-F238E27FC236}">
                  <a16:creationId xmlns:a16="http://schemas.microsoft.com/office/drawing/2014/main" id="{55DE3D24-FD51-4DA1-8D3E-3C51BA72D81C}"/>
                </a:ext>
              </a:extLst>
            </p:cNvPr>
            <p:cNvSpPr>
              <a:spLocks/>
            </p:cNvSpPr>
            <p:nvPr/>
          </p:nvSpPr>
          <p:spPr bwMode="auto">
            <a:xfrm>
              <a:off x="1748" y="1449"/>
              <a:ext cx="1581" cy="418"/>
            </a:xfrm>
            <a:custGeom>
              <a:avLst/>
              <a:gdLst>
                <a:gd name="T0" fmla="*/ 244 w 666"/>
                <a:gd name="T1" fmla="*/ 0 h 176"/>
                <a:gd name="T2" fmla="*/ 229 w 666"/>
                <a:gd name="T3" fmla="*/ 2 h 176"/>
                <a:gd name="T4" fmla="*/ 84 w 666"/>
                <a:gd name="T5" fmla="*/ 107 h 176"/>
                <a:gd name="T6" fmla="*/ 0 w 666"/>
                <a:gd name="T7" fmla="*/ 176 h 176"/>
                <a:gd name="T8" fmla="*/ 197 w 666"/>
                <a:gd name="T9" fmla="*/ 86 h 176"/>
                <a:gd name="T10" fmla="*/ 197 w 666"/>
                <a:gd name="T11" fmla="*/ 86 h 176"/>
                <a:gd name="T12" fmla="*/ 197 w 666"/>
                <a:gd name="T13" fmla="*/ 86 h 176"/>
                <a:gd name="T14" fmla="*/ 207 w 666"/>
                <a:gd name="T15" fmla="*/ 83 h 176"/>
                <a:gd name="T16" fmla="*/ 323 w 666"/>
                <a:gd name="T17" fmla="*/ 65 h 176"/>
                <a:gd name="T18" fmla="*/ 634 w 666"/>
                <a:gd name="T19" fmla="*/ 109 h 176"/>
                <a:gd name="T20" fmla="*/ 634 w 666"/>
                <a:gd name="T21" fmla="*/ 109 h 176"/>
                <a:gd name="T22" fmla="*/ 666 w 666"/>
                <a:gd name="T23" fmla="*/ 20 h 176"/>
                <a:gd name="T24" fmla="*/ 620 w 666"/>
                <a:gd name="T25" fmla="*/ 16 h 176"/>
                <a:gd name="T26" fmla="*/ 428 w 666"/>
                <a:gd name="T27" fmla="*/ 6 h 176"/>
                <a:gd name="T28" fmla="*/ 417 w 666"/>
                <a:gd name="T29" fmla="*/ 6 h 176"/>
                <a:gd name="T30" fmla="*/ 316 w 666"/>
                <a:gd name="T31" fmla="*/ 11 h 176"/>
                <a:gd name="T32" fmla="*/ 310 w 666"/>
                <a:gd name="T33" fmla="*/ 11 h 176"/>
                <a:gd name="T34" fmla="*/ 277 w 666"/>
                <a:gd name="T35" fmla="*/ 6 h 176"/>
                <a:gd name="T36" fmla="*/ 244 w 666"/>
                <a:gd name="T37"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6" h="176">
                  <a:moveTo>
                    <a:pt x="244" y="0"/>
                  </a:moveTo>
                  <a:cubicBezTo>
                    <a:pt x="239" y="0"/>
                    <a:pt x="234" y="0"/>
                    <a:pt x="229" y="2"/>
                  </a:cubicBezTo>
                  <a:cubicBezTo>
                    <a:pt x="176" y="17"/>
                    <a:pt x="193" y="28"/>
                    <a:pt x="84" y="107"/>
                  </a:cubicBezTo>
                  <a:cubicBezTo>
                    <a:pt x="55" y="128"/>
                    <a:pt x="26" y="151"/>
                    <a:pt x="0" y="176"/>
                  </a:cubicBezTo>
                  <a:cubicBezTo>
                    <a:pt x="63" y="141"/>
                    <a:pt x="129" y="111"/>
                    <a:pt x="197" y="86"/>
                  </a:cubicBezTo>
                  <a:cubicBezTo>
                    <a:pt x="197" y="86"/>
                    <a:pt x="197" y="86"/>
                    <a:pt x="197" y="86"/>
                  </a:cubicBezTo>
                  <a:cubicBezTo>
                    <a:pt x="197" y="86"/>
                    <a:pt x="197" y="86"/>
                    <a:pt x="197" y="86"/>
                  </a:cubicBezTo>
                  <a:cubicBezTo>
                    <a:pt x="200" y="85"/>
                    <a:pt x="203" y="84"/>
                    <a:pt x="207" y="83"/>
                  </a:cubicBezTo>
                  <a:cubicBezTo>
                    <a:pt x="238" y="72"/>
                    <a:pt x="323" y="65"/>
                    <a:pt x="323" y="65"/>
                  </a:cubicBezTo>
                  <a:cubicBezTo>
                    <a:pt x="427" y="73"/>
                    <a:pt x="531" y="87"/>
                    <a:pt x="634" y="109"/>
                  </a:cubicBezTo>
                  <a:cubicBezTo>
                    <a:pt x="634" y="109"/>
                    <a:pt x="634" y="109"/>
                    <a:pt x="634" y="109"/>
                  </a:cubicBezTo>
                  <a:cubicBezTo>
                    <a:pt x="666" y="20"/>
                    <a:pt x="666" y="20"/>
                    <a:pt x="666" y="20"/>
                  </a:cubicBezTo>
                  <a:cubicBezTo>
                    <a:pt x="650" y="19"/>
                    <a:pt x="635" y="17"/>
                    <a:pt x="620" y="16"/>
                  </a:cubicBezTo>
                  <a:cubicBezTo>
                    <a:pt x="556" y="12"/>
                    <a:pt x="492" y="6"/>
                    <a:pt x="428" y="6"/>
                  </a:cubicBezTo>
                  <a:cubicBezTo>
                    <a:pt x="424" y="6"/>
                    <a:pt x="421" y="6"/>
                    <a:pt x="417" y="6"/>
                  </a:cubicBezTo>
                  <a:cubicBezTo>
                    <a:pt x="384" y="6"/>
                    <a:pt x="350" y="8"/>
                    <a:pt x="316" y="11"/>
                  </a:cubicBezTo>
                  <a:cubicBezTo>
                    <a:pt x="314" y="11"/>
                    <a:pt x="312" y="11"/>
                    <a:pt x="310" y="11"/>
                  </a:cubicBezTo>
                  <a:cubicBezTo>
                    <a:pt x="298" y="11"/>
                    <a:pt x="287" y="8"/>
                    <a:pt x="277" y="6"/>
                  </a:cubicBezTo>
                  <a:cubicBezTo>
                    <a:pt x="266" y="3"/>
                    <a:pt x="255" y="0"/>
                    <a:pt x="244" y="0"/>
                  </a:cubicBezTo>
                </a:path>
              </a:pathLst>
            </a:custGeom>
            <a:solidFill>
              <a:srgbClr val="FF9B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6">
              <a:extLst>
                <a:ext uri="{FF2B5EF4-FFF2-40B4-BE49-F238E27FC236}">
                  <a16:creationId xmlns:a16="http://schemas.microsoft.com/office/drawing/2014/main" id="{62606733-9ECC-4317-BA49-6E825D70CB57}"/>
                </a:ext>
              </a:extLst>
            </p:cNvPr>
            <p:cNvSpPr>
              <a:spLocks noEditPoints="1"/>
            </p:cNvSpPr>
            <p:nvPr/>
          </p:nvSpPr>
          <p:spPr bwMode="auto">
            <a:xfrm>
              <a:off x="247" y="1268"/>
              <a:ext cx="0" cy="5"/>
            </a:xfrm>
            <a:custGeom>
              <a:avLst/>
              <a:gdLst>
                <a:gd name="T0" fmla="*/ 2 h 2"/>
                <a:gd name="T1" fmla="*/ 2 h 2"/>
                <a:gd name="T2" fmla="*/ 2 h 2"/>
                <a:gd name="T3" fmla="*/ 2 h 2"/>
                <a:gd name="T4" fmla="*/ 2 h 2"/>
                <a:gd name="T5" fmla="*/ 2 h 2"/>
                <a:gd name="T6" fmla="*/ 2 h 2"/>
                <a:gd name="T7" fmla="*/ 2 h 2"/>
                <a:gd name="T8" fmla="*/ 2 h 2"/>
                <a:gd name="T9" fmla="*/ 1 h 2"/>
                <a:gd name="T10" fmla="*/ 2 h 2"/>
                <a:gd name="T11" fmla="*/ 1 h 2"/>
                <a:gd name="T12" fmla="*/ 1 h 2"/>
                <a:gd name="T13" fmla="*/ 1 h 2"/>
                <a:gd name="T14" fmla="*/ 1 h 2"/>
                <a:gd name="T15" fmla="*/ 1 h 2"/>
                <a:gd name="T16" fmla="*/ 1 h 2"/>
                <a:gd name="T17" fmla="*/ 1 h 2"/>
                <a:gd name="T18" fmla="*/ 1 h 2"/>
                <a:gd name="T19" fmla="*/ 1 h 2"/>
                <a:gd name="T20" fmla="*/ 1 h 2"/>
                <a:gd name="T21" fmla="*/ 1 h 2"/>
                <a:gd name="T22" fmla="*/ 1 h 2"/>
                <a:gd name="T23" fmla="*/ 1 h 2"/>
                <a:gd name="T24" fmla="*/ 1 h 2"/>
                <a:gd name="T25" fmla="*/ 1 h 2"/>
                <a:gd name="T26" fmla="*/ 1 h 2"/>
                <a:gd name="T27" fmla="*/ 0 h 2"/>
                <a:gd name="T28" fmla="*/ 0 h 2"/>
                <a:gd name="T29" fmla="*/ 0 h 2"/>
                <a:gd name="T30" fmla="*/ 0 h 2"/>
                <a:gd name="T31" fmla="*/ 0 h 2"/>
                <a:gd name="T32" fmla="*/ 0 h 2"/>
                <a:gd name="T33" fmla="*/ 0 h 2"/>
                <a:gd name="T34" fmla="*/ 0 h 2"/>
                <a:gd name="T35"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 ang="0">
                  <a:pos x="0" y="T10"/>
                </a:cxn>
                <a:cxn ang="0">
                  <a:pos x="0" y="T11"/>
                </a:cxn>
                <a:cxn ang="0">
                  <a:pos x="0" y="T12"/>
                </a:cxn>
                <a:cxn ang="0">
                  <a:pos x="0" y="T13"/>
                </a:cxn>
                <a:cxn ang="0">
                  <a:pos x="0" y="T14"/>
                </a:cxn>
                <a:cxn ang="0">
                  <a:pos x="0" y="T15"/>
                </a:cxn>
                <a:cxn ang="0">
                  <a:pos x="0" y="T16"/>
                </a:cxn>
                <a:cxn ang="0">
                  <a:pos x="0" y="T17"/>
                </a:cxn>
                <a:cxn ang="0">
                  <a:pos x="0" y="T18"/>
                </a:cxn>
                <a:cxn ang="0">
                  <a:pos x="0" y="T19"/>
                </a:cxn>
                <a:cxn ang="0">
                  <a:pos x="0" y="T20"/>
                </a:cxn>
                <a:cxn ang="0">
                  <a:pos x="0" y="T21"/>
                </a:cxn>
                <a:cxn ang="0">
                  <a:pos x="0" y="T22"/>
                </a:cxn>
                <a:cxn ang="0">
                  <a:pos x="0" y="T23"/>
                </a:cxn>
                <a:cxn ang="0">
                  <a:pos x="0" y="T24"/>
                </a:cxn>
                <a:cxn ang="0">
                  <a:pos x="0" y="T25"/>
                </a:cxn>
                <a:cxn ang="0">
                  <a:pos x="0" y="T26"/>
                </a:cxn>
                <a:cxn ang="0">
                  <a:pos x="0" y="T27"/>
                </a:cxn>
                <a:cxn ang="0">
                  <a:pos x="0" y="T28"/>
                </a:cxn>
                <a:cxn ang="0">
                  <a:pos x="0" y="T29"/>
                </a:cxn>
                <a:cxn ang="0">
                  <a:pos x="0" y="T30"/>
                </a:cxn>
                <a:cxn ang="0">
                  <a:pos x="0" y="T31"/>
                </a:cxn>
                <a:cxn ang="0">
                  <a:pos x="0" y="T32"/>
                </a:cxn>
                <a:cxn ang="0">
                  <a:pos x="0" y="T33"/>
                </a:cxn>
                <a:cxn ang="0">
                  <a:pos x="0" y="T34"/>
                </a:cxn>
                <a:cxn ang="0">
                  <a:pos x="0" y="T35"/>
                </a:cxn>
              </a:cxnLst>
              <a:rect l="0" t="0" r="r" b="b"/>
              <a:pathLst>
                <a:path h="2">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2"/>
                  </a:moveTo>
                  <a:cubicBezTo>
                    <a:pt x="0" y="2"/>
                    <a:pt x="0" y="2"/>
                    <a:pt x="0" y="2"/>
                  </a:cubicBezTo>
                  <a:cubicBezTo>
                    <a:pt x="0" y="2"/>
                    <a:pt x="0" y="2"/>
                    <a:pt x="0" y="2"/>
                  </a:cubicBezTo>
                  <a:moveTo>
                    <a:pt x="0" y="1"/>
                  </a:moveTo>
                  <a:cubicBezTo>
                    <a:pt x="0" y="2"/>
                    <a:pt x="0" y="2"/>
                    <a:pt x="0" y="2"/>
                  </a:cubicBezTo>
                  <a:cubicBezTo>
                    <a:pt x="0" y="2"/>
                    <a:pt x="0" y="2"/>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1"/>
                  </a:moveTo>
                  <a:cubicBezTo>
                    <a:pt x="0" y="1"/>
                    <a:pt x="0" y="1"/>
                    <a:pt x="0" y="1"/>
                  </a:cubicBezTo>
                  <a:cubicBezTo>
                    <a:pt x="0" y="1"/>
                    <a:pt x="0" y="1"/>
                    <a:pt x="0" y="1"/>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E279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7">
              <a:extLst>
                <a:ext uri="{FF2B5EF4-FFF2-40B4-BE49-F238E27FC236}">
                  <a16:creationId xmlns:a16="http://schemas.microsoft.com/office/drawing/2014/main" id="{817D04F7-C276-4B82-B215-725B6D721F83}"/>
                </a:ext>
              </a:extLst>
            </p:cNvPr>
            <p:cNvSpPr>
              <a:spLocks/>
            </p:cNvSpPr>
            <p:nvPr/>
          </p:nvSpPr>
          <p:spPr bwMode="auto">
            <a:xfrm>
              <a:off x="249" y="1285"/>
              <a:ext cx="21" cy="100"/>
            </a:xfrm>
            <a:custGeom>
              <a:avLst/>
              <a:gdLst>
                <a:gd name="T0" fmla="*/ 0 w 9"/>
                <a:gd name="T1" fmla="*/ 0 h 42"/>
                <a:gd name="T2" fmla="*/ 0 w 9"/>
                <a:gd name="T3" fmla="*/ 0 h 42"/>
                <a:gd name="T4" fmla="*/ 9 w 9"/>
                <a:gd name="T5" fmla="*/ 42 h 42"/>
                <a:gd name="T6" fmla="*/ 9 w 9"/>
                <a:gd name="T7" fmla="*/ 42 h 42"/>
                <a:gd name="T8" fmla="*/ 0 w 9"/>
                <a:gd name="T9" fmla="*/ 0 h 42"/>
              </a:gdLst>
              <a:ahLst/>
              <a:cxnLst>
                <a:cxn ang="0">
                  <a:pos x="T0" y="T1"/>
                </a:cxn>
                <a:cxn ang="0">
                  <a:pos x="T2" y="T3"/>
                </a:cxn>
                <a:cxn ang="0">
                  <a:pos x="T4" y="T5"/>
                </a:cxn>
                <a:cxn ang="0">
                  <a:pos x="T6" y="T7"/>
                </a:cxn>
                <a:cxn ang="0">
                  <a:pos x="T8" y="T9"/>
                </a:cxn>
              </a:cxnLst>
              <a:rect l="0" t="0" r="r" b="b"/>
              <a:pathLst>
                <a:path w="9" h="42">
                  <a:moveTo>
                    <a:pt x="0" y="0"/>
                  </a:moveTo>
                  <a:cubicBezTo>
                    <a:pt x="0" y="0"/>
                    <a:pt x="0" y="0"/>
                    <a:pt x="0" y="0"/>
                  </a:cubicBezTo>
                  <a:cubicBezTo>
                    <a:pt x="2" y="14"/>
                    <a:pt x="5" y="28"/>
                    <a:pt x="9" y="42"/>
                  </a:cubicBezTo>
                  <a:cubicBezTo>
                    <a:pt x="9" y="42"/>
                    <a:pt x="9" y="42"/>
                    <a:pt x="9" y="42"/>
                  </a:cubicBezTo>
                  <a:cubicBezTo>
                    <a:pt x="5" y="28"/>
                    <a:pt x="2" y="14"/>
                    <a:pt x="0" y="0"/>
                  </a:cubicBezTo>
                </a:path>
              </a:pathLst>
            </a:custGeom>
            <a:solidFill>
              <a:srgbClr val="F092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8">
              <a:extLst>
                <a:ext uri="{FF2B5EF4-FFF2-40B4-BE49-F238E27FC236}">
                  <a16:creationId xmlns:a16="http://schemas.microsoft.com/office/drawing/2014/main" id="{F974A0FB-C560-4D71-B0F1-1F9ECDACD3F6}"/>
                </a:ext>
              </a:extLst>
            </p:cNvPr>
            <p:cNvSpPr>
              <a:spLocks noEditPoints="1"/>
            </p:cNvSpPr>
            <p:nvPr/>
          </p:nvSpPr>
          <p:spPr bwMode="auto">
            <a:xfrm>
              <a:off x="247" y="1273"/>
              <a:ext cx="59" cy="264"/>
            </a:xfrm>
            <a:custGeom>
              <a:avLst/>
              <a:gdLst>
                <a:gd name="T0" fmla="*/ 11 w 25"/>
                <a:gd name="T1" fmla="*/ 48 h 111"/>
                <a:gd name="T2" fmla="*/ 25 w 25"/>
                <a:gd name="T3" fmla="*/ 111 h 111"/>
                <a:gd name="T4" fmla="*/ 11 w 25"/>
                <a:gd name="T5" fmla="*/ 48 h 111"/>
                <a:gd name="T6" fmla="*/ 10 w 25"/>
                <a:gd name="T7" fmla="*/ 47 h 111"/>
                <a:gd name="T8" fmla="*/ 10 w 25"/>
                <a:gd name="T9" fmla="*/ 48 h 111"/>
                <a:gd name="T10" fmla="*/ 10 w 25"/>
                <a:gd name="T11" fmla="*/ 47 h 111"/>
                <a:gd name="T12" fmla="*/ 10 w 25"/>
                <a:gd name="T13" fmla="*/ 47 h 111"/>
                <a:gd name="T14" fmla="*/ 0 w 25"/>
                <a:gd name="T15" fmla="*/ 0 h 111"/>
                <a:gd name="T16" fmla="*/ 1 w 25"/>
                <a:gd name="T17" fmla="*/ 5 h 111"/>
                <a:gd name="T18" fmla="*/ 1 w 25"/>
                <a:gd name="T19" fmla="*/ 5 h 111"/>
                <a:gd name="T20" fmla="*/ 0 w 25"/>
                <a:gd name="T21"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111">
                  <a:moveTo>
                    <a:pt x="11" y="48"/>
                  </a:moveTo>
                  <a:cubicBezTo>
                    <a:pt x="16" y="67"/>
                    <a:pt x="19" y="93"/>
                    <a:pt x="25" y="111"/>
                  </a:cubicBezTo>
                  <a:cubicBezTo>
                    <a:pt x="19" y="93"/>
                    <a:pt x="16" y="67"/>
                    <a:pt x="11" y="48"/>
                  </a:cubicBezTo>
                  <a:moveTo>
                    <a:pt x="10" y="47"/>
                  </a:moveTo>
                  <a:cubicBezTo>
                    <a:pt x="10" y="47"/>
                    <a:pt x="10" y="47"/>
                    <a:pt x="10" y="48"/>
                  </a:cubicBezTo>
                  <a:cubicBezTo>
                    <a:pt x="10" y="47"/>
                    <a:pt x="10" y="47"/>
                    <a:pt x="10" y="47"/>
                  </a:cubicBezTo>
                  <a:cubicBezTo>
                    <a:pt x="10" y="47"/>
                    <a:pt x="10" y="47"/>
                    <a:pt x="10" y="47"/>
                  </a:cubicBezTo>
                  <a:moveTo>
                    <a:pt x="0" y="0"/>
                  </a:moveTo>
                  <a:cubicBezTo>
                    <a:pt x="0" y="2"/>
                    <a:pt x="0" y="3"/>
                    <a:pt x="1" y="5"/>
                  </a:cubicBezTo>
                  <a:cubicBezTo>
                    <a:pt x="1" y="5"/>
                    <a:pt x="1" y="5"/>
                    <a:pt x="1" y="5"/>
                  </a:cubicBezTo>
                  <a:cubicBezTo>
                    <a:pt x="0" y="3"/>
                    <a:pt x="0" y="2"/>
                    <a:pt x="0" y="0"/>
                  </a:cubicBezTo>
                </a:path>
              </a:pathLst>
            </a:custGeom>
            <a:solidFill>
              <a:srgbClr val="E279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a:extLst>
                <a:ext uri="{FF2B5EF4-FFF2-40B4-BE49-F238E27FC236}">
                  <a16:creationId xmlns:a16="http://schemas.microsoft.com/office/drawing/2014/main" id="{6E8BD20C-7918-43FA-B1B2-4822D51FD40E}"/>
                </a:ext>
              </a:extLst>
            </p:cNvPr>
            <p:cNvSpPr>
              <a:spLocks/>
            </p:cNvSpPr>
            <p:nvPr/>
          </p:nvSpPr>
          <p:spPr bwMode="auto">
            <a:xfrm>
              <a:off x="308" y="1542"/>
              <a:ext cx="48" cy="76"/>
            </a:xfrm>
            <a:custGeom>
              <a:avLst/>
              <a:gdLst>
                <a:gd name="T0" fmla="*/ 0 w 20"/>
                <a:gd name="T1" fmla="*/ 0 h 32"/>
                <a:gd name="T2" fmla="*/ 20 w 20"/>
                <a:gd name="T3" fmla="*/ 32 h 32"/>
                <a:gd name="T4" fmla="*/ 0 w 20"/>
                <a:gd name="T5" fmla="*/ 0 h 32"/>
                <a:gd name="T6" fmla="*/ 0 w 20"/>
                <a:gd name="T7" fmla="*/ 0 h 32"/>
              </a:gdLst>
              <a:ahLst/>
              <a:cxnLst>
                <a:cxn ang="0">
                  <a:pos x="T0" y="T1"/>
                </a:cxn>
                <a:cxn ang="0">
                  <a:pos x="T2" y="T3"/>
                </a:cxn>
                <a:cxn ang="0">
                  <a:pos x="T4" y="T5"/>
                </a:cxn>
                <a:cxn ang="0">
                  <a:pos x="T6" y="T7"/>
                </a:cxn>
              </a:cxnLst>
              <a:rect l="0" t="0" r="r" b="b"/>
              <a:pathLst>
                <a:path w="20" h="32">
                  <a:moveTo>
                    <a:pt x="0" y="0"/>
                  </a:moveTo>
                  <a:cubicBezTo>
                    <a:pt x="3" y="9"/>
                    <a:pt x="12" y="20"/>
                    <a:pt x="20" y="32"/>
                  </a:cubicBezTo>
                  <a:cubicBezTo>
                    <a:pt x="12" y="20"/>
                    <a:pt x="3" y="9"/>
                    <a:pt x="0" y="0"/>
                  </a:cubicBezTo>
                  <a:cubicBezTo>
                    <a:pt x="0" y="0"/>
                    <a:pt x="0" y="0"/>
                    <a:pt x="0" y="0"/>
                  </a:cubicBezTo>
                </a:path>
              </a:pathLst>
            </a:custGeom>
            <a:solidFill>
              <a:srgbClr val="FFDD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30">
              <a:extLst>
                <a:ext uri="{FF2B5EF4-FFF2-40B4-BE49-F238E27FC236}">
                  <a16:creationId xmlns:a16="http://schemas.microsoft.com/office/drawing/2014/main" id="{B0309D7E-66A2-499F-870D-D6F9199BB42B}"/>
                </a:ext>
              </a:extLst>
            </p:cNvPr>
            <p:cNvSpPr>
              <a:spLocks noEditPoints="1"/>
            </p:cNvSpPr>
            <p:nvPr/>
          </p:nvSpPr>
          <p:spPr bwMode="auto">
            <a:xfrm>
              <a:off x="456" y="1787"/>
              <a:ext cx="73" cy="97"/>
            </a:xfrm>
            <a:custGeom>
              <a:avLst/>
              <a:gdLst>
                <a:gd name="T0" fmla="*/ 30 w 31"/>
                <a:gd name="T1" fmla="*/ 31 h 41"/>
                <a:gd name="T2" fmla="*/ 31 w 31"/>
                <a:gd name="T3" fmla="*/ 41 h 41"/>
                <a:gd name="T4" fmla="*/ 30 w 31"/>
                <a:gd name="T5" fmla="*/ 31 h 41"/>
                <a:gd name="T6" fmla="*/ 0 w 31"/>
                <a:gd name="T7" fmla="*/ 0 h 41"/>
                <a:gd name="T8" fmla="*/ 31 w 31"/>
                <a:gd name="T9" fmla="*/ 24 h 41"/>
                <a:gd name="T10" fmla="*/ 31 w 31"/>
                <a:gd name="T11" fmla="*/ 24 h 41"/>
                <a:gd name="T12" fmla="*/ 0 w 31"/>
                <a:gd name="T13" fmla="*/ 0 h 41"/>
              </a:gdLst>
              <a:ahLst/>
              <a:cxnLst>
                <a:cxn ang="0">
                  <a:pos x="T0" y="T1"/>
                </a:cxn>
                <a:cxn ang="0">
                  <a:pos x="T2" y="T3"/>
                </a:cxn>
                <a:cxn ang="0">
                  <a:pos x="T4" y="T5"/>
                </a:cxn>
                <a:cxn ang="0">
                  <a:pos x="T6" y="T7"/>
                </a:cxn>
                <a:cxn ang="0">
                  <a:pos x="T8" y="T9"/>
                </a:cxn>
                <a:cxn ang="0">
                  <a:pos x="T10" y="T11"/>
                </a:cxn>
                <a:cxn ang="0">
                  <a:pos x="T12" y="T13"/>
                </a:cxn>
              </a:cxnLst>
              <a:rect l="0" t="0" r="r" b="b"/>
              <a:pathLst>
                <a:path w="31" h="41">
                  <a:moveTo>
                    <a:pt x="30" y="31"/>
                  </a:moveTo>
                  <a:cubicBezTo>
                    <a:pt x="30" y="34"/>
                    <a:pt x="30" y="38"/>
                    <a:pt x="31" y="41"/>
                  </a:cubicBezTo>
                  <a:cubicBezTo>
                    <a:pt x="30" y="38"/>
                    <a:pt x="30" y="34"/>
                    <a:pt x="30" y="31"/>
                  </a:cubicBezTo>
                  <a:moveTo>
                    <a:pt x="0" y="0"/>
                  </a:moveTo>
                  <a:cubicBezTo>
                    <a:pt x="8" y="10"/>
                    <a:pt x="18" y="19"/>
                    <a:pt x="31" y="24"/>
                  </a:cubicBezTo>
                  <a:cubicBezTo>
                    <a:pt x="31" y="24"/>
                    <a:pt x="31" y="24"/>
                    <a:pt x="31" y="24"/>
                  </a:cubicBezTo>
                  <a:cubicBezTo>
                    <a:pt x="18" y="19"/>
                    <a:pt x="8" y="10"/>
                    <a:pt x="0" y="0"/>
                  </a:cubicBezTo>
                </a:path>
              </a:pathLst>
            </a:custGeom>
            <a:solidFill>
              <a:srgbClr val="FFDD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1">
              <a:extLst>
                <a:ext uri="{FF2B5EF4-FFF2-40B4-BE49-F238E27FC236}">
                  <a16:creationId xmlns:a16="http://schemas.microsoft.com/office/drawing/2014/main" id="{B2D6A4F1-B666-40ED-A56A-A0E3E26AD433}"/>
                </a:ext>
              </a:extLst>
            </p:cNvPr>
            <p:cNvSpPr>
              <a:spLocks/>
            </p:cNvSpPr>
            <p:nvPr/>
          </p:nvSpPr>
          <p:spPr bwMode="auto">
            <a:xfrm>
              <a:off x="237" y="1140"/>
              <a:ext cx="841" cy="937"/>
            </a:xfrm>
            <a:custGeom>
              <a:avLst/>
              <a:gdLst>
                <a:gd name="T0" fmla="*/ 4 w 354"/>
                <a:gd name="T1" fmla="*/ 54 h 394"/>
                <a:gd name="T2" fmla="*/ 4 w 354"/>
                <a:gd name="T3" fmla="*/ 54 h 394"/>
                <a:gd name="T4" fmla="*/ 4 w 354"/>
                <a:gd name="T5" fmla="*/ 54 h 394"/>
                <a:gd name="T6" fmla="*/ 4 w 354"/>
                <a:gd name="T7" fmla="*/ 55 h 394"/>
                <a:gd name="T8" fmla="*/ 4 w 354"/>
                <a:gd name="T9" fmla="*/ 55 h 394"/>
                <a:gd name="T10" fmla="*/ 4 w 354"/>
                <a:gd name="T11" fmla="*/ 55 h 394"/>
                <a:gd name="T12" fmla="*/ 4 w 354"/>
                <a:gd name="T13" fmla="*/ 55 h 394"/>
                <a:gd name="T14" fmla="*/ 4 w 354"/>
                <a:gd name="T15" fmla="*/ 55 h 394"/>
                <a:gd name="T16" fmla="*/ 4 w 354"/>
                <a:gd name="T17" fmla="*/ 55 h 394"/>
                <a:gd name="T18" fmla="*/ 4 w 354"/>
                <a:gd name="T19" fmla="*/ 56 h 394"/>
                <a:gd name="T20" fmla="*/ 4 w 354"/>
                <a:gd name="T21" fmla="*/ 56 h 394"/>
                <a:gd name="T22" fmla="*/ 4 w 354"/>
                <a:gd name="T23" fmla="*/ 56 h 394"/>
                <a:gd name="T24" fmla="*/ 4 w 354"/>
                <a:gd name="T25" fmla="*/ 56 h 394"/>
                <a:gd name="T26" fmla="*/ 5 w 354"/>
                <a:gd name="T27" fmla="*/ 61 h 394"/>
                <a:gd name="T28" fmla="*/ 14 w 354"/>
                <a:gd name="T29" fmla="*/ 104 h 394"/>
                <a:gd name="T30" fmla="*/ 15 w 354"/>
                <a:gd name="T31" fmla="*/ 104 h 394"/>
                <a:gd name="T32" fmla="*/ 30 w 354"/>
                <a:gd name="T33" fmla="*/ 169 h 394"/>
                <a:gd name="T34" fmla="*/ 30 w 354"/>
                <a:gd name="T35" fmla="*/ 169 h 394"/>
                <a:gd name="T36" fmla="*/ 50 w 354"/>
                <a:gd name="T37" fmla="*/ 201 h 394"/>
                <a:gd name="T38" fmla="*/ 92 w 354"/>
                <a:gd name="T39" fmla="*/ 272 h 394"/>
                <a:gd name="T40" fmla="*/ 123 w 354"/>
                <a:gd name="T41" fmla="*/ 296 h 394"/>
                <a:gd name="T42" fmla="*/ 298 w 354"/>
                <a:gd name="T43" fmla="*/ 375 h 394"/>
                <a:gd name="T44" fmla="*/ 296 w 354"/>
                <a:gd name="T45" fmla="*/ 382 h 394"/>
                <a:gd name="T46" fmla="*/ 126 w 354"/>
                <a:gd name="T47" fmla="*/ 300 h 394"/>
                <a:gd name="T48" fmla="*/ 122 w 354"/>
                <a:gd name="T49" fmla="*/ 303 h 394"/>
                <a:gd name="T50" fmla="*/ 138 w 354"/>
                <a:gd name="T51" fmla="*/ 334 h 394"/>
                <a:gd name="T52" fmla="*/ 322 w 354"/>
                <a:gd name="T53" fmla="*/ 392 h 394"/>
                <a:gd name="T54" fmla="*/ 347 w 354"/>
                <a:gd name="T55" fmla="*/ 394 h 394"/>
                <a:gd name="T56" fmla="*/ 187 w 354"/>
                <a:gd name="T57" fmla="*/ 301 h 394"/>
                <a:gd name="T58" fmla="*/ 96 w 354"/>
                <a:gd name="T59" fmla="*/ 243 h 394"/>
                <a:gd name="T60" fmla="*/ 37 w 354"/>
                <a:gd name="T61" fmla="*/ 126 h 394"/>
                <a:gd name="T62" fmla="*/ 13 w 354"/>
                <a:gd name="T63" fmla="*/ 56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54" h="394">
                  <a:moveTo>
                    <a:pt x="10" y="0"/>
                  </a:moveTo>
                  <a:cubicBezTo>
                    <a:pt x="4" y="12"/>
                    <a:pt x="0" y="29"/>
                    <a:pt x="4" y="54"/>
                  </a:cubicBezTo>
                  <a:cubicBezTo>
                    <a:pt x="4" y="54"/>
                    <a:pt x="4" y="54"/>
                    <a:pt x="4" y="54"/>
                  </a:cubicBezTo>
                  <a:cubicBezTo>
                    <a:pt x="4" y="54"/>
                    <a:pt x="4" y="54"/>
                    <a:pt x="4" y="54"/>
                  </a:cubicBezTo>
                  <a:cubicBezTo>
                    <a:pt x="4" y="54"/>
                    <a:pt x="4" y="54"/>
                    <a:pt x="4" y="54"/>
                  </a:cubicBezTo>
                  <a:cubicBezTo>
                    <a:pt x="4" y="54"/>
                    <a:pt x="4" y="54"/>
                    <a:pt x="4" y="54"/>
                  </a:cubicBezTo>
                  <a:cubicBezTo>
                    <a:pt x="4" y="54"/>
                    <a:pt x="4" y="54"/>
                    <a:pt x="4" y="54"/>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5"/>
                    <a:pt x="4" y="55"/>
                    <a:pt x="4" y="55"/>
                  </a:cubicBezTo>
                  <a:cubicBezTo>
                    <a:pt x="4" y="56"/>
                    <a:pt x="4" y="56"/>
                    <a:pt x="4" y="56"/>
                  </a:cubicBezTo>
                  <a:cubicBezTo>
                    <a:pt x="4" y="56"/>
                    <a:pt x="4" y="56"/>
                    <a:pt x="4" y="56"/>
                  </a:cubicBezTo>
                  <a:cubicBezTo>
                    <a:pt x="4" y="56"/>
                    <a:pt x="4" y="56"/>
                    <a:pt x="4" y="56"/>
                  </a:cubicBezTo>
                  <a:cubicBezTo>
                    <a:pt x="4" y="56"/>
                    <a:pt x="4" y="56"/>
                    <a:pt x="4" y="56"/>
                  </a:cubicBezTo>
                  <a:cubicBezTo>
                    <a:pt x="4" y="56"/>
                    <a:pt x="4" y="56"/>
                    <a:pt x="4" y="56"/>
                  </a:cubicBezTo>
                  <a:cubicBezTo>
                    <a:pt x="4" y="56"/>
                    <a:pt x="4" y="56"/>
                    <a:pt x="4" y="56"/>
                  </a:cubicBezTo>
                  <a:cubicBezTo>
                    <a:pt x="4" y="56"/>
                    <a:pt x="4" y="56"/>
                    <a:pt x="4" y="56"/>
                  </a:cubicBezTo>
                  <a:cubicBezTo>
                    <a:pt x="4" y="56"/>
                    <a:pt x="4" y="56"/>
                    <a:pt x="4" y="56"/>
                  </a:cubicBezTo>
                  <a:cubicBezTo>
                    <a:pt x="4" y="56"/>
                    <a:pt x="4" y="56"/>
                    <a:pt x="4" y="56"/>
                  </a:cubicBezTo>
                  <a:cubicBezTo>
                    <a:pt x="4" y="58"/>
                    <a:pt x="4" y="59"/>
                    <a:pt x="5" y="61"/>
                  </a:cubicBezTo>
                  <a:cubicBezTo>
                    <a:pt x="7" y="75"/>
                    <a:pt x="10" y="89"/>
                    <a:pt x="14" y="103"/>
                  </a:cubicBezTo>
                  <a:cubicBezTo>
                    <a:pt x="14" y="103"/>
                    <a:pt x="14" y="103"/>
                    <a:pt x="14" y="104"/>
                  </a:cubicBezTo>
                  <a:cubicBezTo>
                    <a:pt x="14" y="104"/>
                    <a:pt x="14" y="104"/>
                    <a:pt x="15" y="104"/>
                  </a:cubicBezTo>
                  <a:cubicBezTo>
                    <a:pt x="15" y="104"/>
                    <a:pt x="15" y="104"/>
                    <a:pt x="15" y="104"/>
                  </a:cubicBezTo>
                  <a:cubicBezTo>
                    <a:pt x="20" y="123"/>
                    <a:pt x="23" y="149"/>
                    <a:pt x="29" y="167"/>
                  </a:cubicBezTo>
                  <a:cubicBezTo>
                    <a:pt x="29" y="167"/>
                    <a:pt x="30" y="168"/>
                    <a:pt x="30" y="169"/>
                  </a:cubicBezTo>
                  <a:cubicBezTo>
                    <a:pt x="30" y="169"/>
                    <a:pt x="30" y="169"/>
                    <a:pt x="30" y="169"/>
                  </a:cubicBezTo>
                  <a:cubicBezTo>
                    <a:pt x="30" y="169"/>
                    <a:pt x="30" y="169"/>
                    <a:pt x="30" y="169"/>
                  </a:cubicBezTo>
                  <a:cubicBezTo>
                    <a:pt x="30" y="169"/>
                    <a:pt x="30" y="169"/>
                    <a:pt x="30" y="169"/>
                  </a:cubicBezTo>
                  <a:cubicBezTo>
                    <a:pt x="33" y="178"/>
                    <a:pt x="42" y="189"/>
                    <a:pt x="50" y="201"/>
                  </a:cubicBezTo>
                  <a:cubicBezTo>
                    <a:pt x="58" y="212"/>
                    <a:pt x="67" y="224"/>
                    <a:pt x="72" y="236"/>
                  </a:cubicBezTo>
                  <a:cubicBezTo>
                    <a:pt x="77" y="248"/>
                    <a:pt x="84" y="261"/>
                    <a:pt x="92" y="272"/>
                  </a:cubicBezTo>
                  <a:cubicBezTo>
                    <a:pt x="100" y="282"/>
                    <a:pt x="110" y="291"/>
                    <a:pt x="123" y="296"/>
                  </a:cubicBezTo>
                  <a:cubicBezTo>
                    <a:pt x="123" y="296"/>
                    <a:pt x="123" y="296"/>
                    <a:pt x="123" y="296"/>
                  </a:cubicBezTo>
                  <a:cubicBezTo>
                    <a:pt x="145" y="302"/>
                    <a:pt x="171" y="313"/>
                    <a:pt x="194" y="324"/>
                  </a:cubicBezTo>
                  <a:cubicBezTo>
                    <a:pt x="215" y="334"/>
                    <a:pt x="282" y="357"/>
                    <a:pt x="298" y="375"/>
                  </a:cubicBezTo>
                  <a:cubicBezTo>
                    <a:pt x="301" y="378"/>
                    <a:pt x="301" y="382"/>
                    <a:pt x="298" y="382"/>
                  </a:cubicBezTo>
                  <a:cubicBezTo>
                    <a:pt x="297" y="382"/>
                    <a:pt x="297" y="382"/>
                    <a:pt x="296" y="382"/>
                  </a:cubicBezTo>
                  <a:cubicBezTo>
                    <a:pt x="285" y="377"/>
                    <a:pt x="198" y="335"/>
                    <a:pt x="186" y="328"/>
                  </a:cubicBezTo>
                  <a:cubicBezTo>
                    <a:pt x="164" y="317"/>
                    <a:pt x="146" y="313"/>
                    <a:pt x="126" y="300"/>
                  </a:cubicBezTo>
                  <a:cubicBezTo>
                    <a:pt x="126" y="299"/>
                    <a:pt x="123" y="296"/>
                    <a:pt x="123" y="296"/>
                  </a:cubicBezTo>
                  <a:cubicBezTo>
                    <a:pt x="122" y="298"/>
                    <a:pt x="122" y="300"/>
                    <a:pt x="122" y="303"/>
                  </a:cubicBezTo>
                  <a:cubicBezTo>
                    <a:pt x="122" y="306"/>
                    <a:pt x="122" y="310"/>
                    <a:pt x="123" y="313"/>
                  </a:cubicBezTo>
                  <a:cubicBezTo>
                    <a:pt x="126" y="321"/>
                    <a:pt x="131" y="329"/>
                    <a:pt x="138" y="334"/>
                  </a:cubicBezTo>
                  <a:cubicBezTo>
                    <a:pt x="149" y="344"/>
                    <a:pt x="163" y="349"/>
                    <a:pt x="176" y="353"/>
                  </a:cubicBezTo>
                  <a:cubicBezTo>
                    <a:pt x="224" y="370"/>
                    <a:pt x="272" y="387"/>
                    <a:pt x="322" y="392"/>
                  </a:cubicBezTo>
                  <a:cubicBezTo>
                    <a:pt x="330" y="392"/>
                    <a:pt x="338" y="393"/>
                    <a:pt x="347" y="394"/>
                  </a:cubicBezTo>
                  <a:cubicBezTo>
                    <a:pt x="347" y="394"/>
                    <a:pt x="347" y="394"/>
                    <a:pt x="347" y="394"/>
                  </a:cubicBezTo>
                  <a:cubicBezTo>
                    <a:pt x="354" y="394"/>
                    <a:pt x="310" y="354"/>
                    <a:pt x="253" y="328"/>
                  </a:cubicBezTo>
                  <a:cubicBezTo>
                    <a:pt x="232" y="318"/>
                    <a:pt x="210" y="309"/>
                    <a:pt x="187" y="301"/>
                  </a:cubicBezTo>
                  <a:cubicBezTo>
                    <a:pt x="169" y="296"/>
                    <a:pt x="149" y="292"/>
                    <a:pt x="132" y="283"/>
                  </a:cubicBezTo>
                  <a:cubicBezTo>
                    <a:pt x="114" y="274"/>
                    <a:pt x="106" y="259"/>
                    <a:pt x="96" y="243"/>
                  </a:cubicBezTo>
                  <a:cubicBezTo>
                    <a:pt x="83" y="224"/>
                    <a:pt x="69" y="206"/>
                    <a:pt x="58" y="186"/>
                  </a:cubicBezTo>
                  <a:cubicBezTo>
                    <a:pt x="47" y="167"/>
                    <a:pt x="42" y="147"/>
                    <a:pt x="37" y="126"/>
                  </a:cubicBezTo>
                  <a:cubicBezTo>
                    <a:pt x="35" y="113"/>
                    <a:pt x="32" y="100"/>
                    <a:pt x="27" y="88"/>
                  </a:cubicBezTo>
                  <a:cubicBezTo>
                    <a:pt x="23" y="77"/>
                    <a:pt x="17" y="67"/>
                    <a:pt x="13" y="56"/>
                  </a:cubicBezTo>
                  <a:cubicBezTo>
                    <a:pt x="6" y="37"/>
                    <a:pt x="5" y="19"/>
                    <a:pt x="10" y="0"/>
                  </a:cubicBezTo>
                </a:path>
              </a:pathLst>
            </a:custGeom>
            <a:solidFill>
              <a:srgbClr val="FF9B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2">
              <a:extLst>
                <a:ext uri="{FF2B5EF4-FFF2-40B4-BE49-F238E27FC236}">
                  <a16:creationId xmlns:a16="http://schemas.microsoft.com/office/drawing/2014/main" id="{AA785091-56CC-4C36-A309-BBDAA7B71C6B}"/>
                </a:ext>
              </a:extLst>
            </p:cNvPr>
            <p:cNvSpPr>
              <a:spLocks/>
            </p:cNvSpPr>
            <p:nvPr/>
          </p:nvSpPr>
          <p:spPr bwMode="auto">
            <a:xfrm>
              <a:off x="527" y="1844"/>
              <a:ext cx="2" cy="0"/>
            </a:xfrm>
            <a:custGeom>
              <a:avLst/>
              <a:gdLst>
                <a:gd name="T0" fmla="*/ 0 w 1"/>
                <a:gd name="T1" fmla="*/ 1 w 1"/>
                <a:gd name="T2" fmla="*/ 1 w 1"/>
                <a:gd name="T3" fmla="*/ 1 w 1"/>
                <a:gd name="T4" fmla="*/ 0 w 1"/>
              </a:gdLst>
              <a:ahLst/>
              <a:cxnLst>
                <a:cxn ang="0">
                  <a:pos x="T0" y="0"/>
                </a:cxn>
                <a:cxn ang="0">
                  <a:pos x="T1" y="0"/>
                </a:cxn>
                <a:cxn ang="0">
                  <a:pos x="T2" y="0"/>
                </a:cxn>
                <a:cxn ang="0">
                  <a:pos x="T3" y="0"/>
                </a:cxn>
                <a:cxn ang="0">
                  <a:pos x="T4" y="0"/>
                </a:cxn>
              </a:cxnLst>
              <a:rect l="0" t="0" r="r" b="b"/>
              <a:pathLst>
                <a:path w="1">
                  <a:moveTo>
                    <a:pt x="0" y="0"/>
                  </a:moveTo>
                  <a:cubicBezTo>
                    <a:pt x="0" y="0"/>
                    <a:pt x="0" y="0"/>
                    <a:pt x="1" y="0"/>
                  </a:cubicBezTo>
                  <a:cubicBezTo>
                    <a:pt x="1" y="0"/>
                    <a:pt x="1" y="0"/>
                    <a:pt x="1" y="0"/>
                  </a:cubicBezTo>
                  <a:cubicBezTo>
                    <a:pt x="1" y="0"/>
                    <a:pt x="1" y="0"/>
                    <a:pt x="1" y="0"/>
                  </a:cubicBezTo>
                  <a:cubicBezTo>
                    <a:pt x="1" y="0"/>
                    <a:pt x="1" y="0"/>
                    <a:pt x="0" y="0"/>
                  </a:cubicBezTo>
                </a:path>
              </a:pathLst>
            </a:custGeom>
            <a:solidFill>
              <a:srgbClr val="FFD9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Oval 33">
              <a:extLst>
                <a:ext uri="{FF2B5EF4-FFF2-40B4-BE49-F238E27FC236}">
                  <a16:creationId xmlns:a16="http://schemas.microsoft.com/office/drawing/2014/main" id="{F26A47BE-842D-4A87-A973-5D0C2159D649}"/>
                </a:ext>
              </a:extLst>
            </p:cNvPr>
            <p:cNvSpPr>
              <a:spLocks noChangeArrowheads="1"/>
            </p:cNvSpPr>
            <p:nvPr/>
          </p:nvSpPr>
          <p:spPr bwMode="auto">
            <a:xfrm>
              <a:off x="529" y="1844"/>
              <a:ext cx="1" cy="1"/>
            </a:xfrm>
            <a:prstGeom prst="ellipse">
              <a:avLst/>
            </a:prstGeom>
            <a:solidFill>
              <a:srgbClr val="FF98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Oval 34">
              <a:extLst>
                <a:ext uri="{FF2B5EF4-FFF2-40B4-BE49-F238E27FC236}">
                  <a16:creationId xmlns:a16="http://schemas.microsoft.com/office/drawing/2014/main" id="{7C2B0DC8-60EA-4398-AD8D-7DC45259EC40}"/>
                </a:ext>
              </a:extLst>
            </p:cNvPr>
            <p:cNvSpPr>
              <a:spLocks noChangeArrowheads="1"/>
            </p:cNvSpPr>
            <p:nvPr/>
          </p:nvSpPr>
          <p:spPr bwMode="auto">
            <a:xfrm>
              <a:off x="529" y="1844"/>
              <a:ext cx="1" cy="1"/>
            </a:xfrm>
            <a:prstGeom prst="ellipse">
              <a:avLst/>
            </a:prstGeom>
            <a:solidFill>
              <a:srgbClr val="FFBC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5">
              <a:extLst>
                <a:ext uri="{FF2B5EF4-FFF2-40B4-BE49-F238E27FC236}">
                  <a16:creationId xmlns:a16="http://schemas.microsoft.com/office/drawing/2014/main" id="{1ABC924F-8D30-4FCE-9D7C-7E06B4B3BE2C}"/>
                </a:ext>
              </a:extLst>
            </p:cNvPr>
            <p:cNvSpPr>
              <a:spLocks/>
            </p:cNvSpPr>
            <p:nvPr/>
          </p:nvSpPr>
          <p:spPr bwMode="auto">
            <a:xfrm>
              <a:off x="529" y="1844"/>
              <a:ext cx="423" cy="204"/>
            </a:xfrm>
            <a:custGeom>
              <a:avLst/>
              <a:gdLst>
                <a:gd name="T0" fmla="*/ 0 w 178"/>
                <a:gd name="T1" fmla="*/ 0 h 86"/>
                <a:gd name="T2" fmla="*/ 0 w 178"/>
                <a:gd name="T3" fmla="*/ 0 h 86"/>
                <a:gd name="T4" fmla="*/ 0 w 178"/>
                <a:gd name="T5" fmla="*/ 0 h 86"/>
                <a:gd name="T6" fmla="*/ 0 w 178"/>
                <a:gd name="T7" fmla="*/ 0 h 86"/>
                <a:gd name="T8" fmla="*/ 0 w 178"/>
                <a:gd name="T9" fmla="*/ 0 h 86"/>
                <a:gd name="T10" fmla="*/ 3 w 178"/>
                <a:gd name="T11" fmla="*/ 4 h 86"/>
                <a:gd name="T12" fmla="*/ 63 w 178"/>
                <a:gd name="T13" fmla="*/ 32 h 86"/>
                <a:gd name="T14" fmla="*/ 173 w 178"/>
                <a:gd name="T15" fmla="*/ 86 h 86"/>
                <a:gd name="T16" fmla="*/ 175 w 178"/>
                <a:gd name="T17" fmla="*/ 86 h 86"/>
                <a:gd name="T18" fmla="*/ 175 w 178"/>
                <a:gd name="T19" fmla="*/ 79 h 86"/>
                <a:gd name="T20" fmla="*/ 71 w 178"/>
                <a:gd name="T21" fmla="*/ 28 h 86"/>
                <a:gd name="T22" fmla="*/ 0 w 178"/>
                <a:gd name="T23" fmla="*/ 0 h 86"/>
                <a:gd name="T24" fmla="*/ 0 w 178"/>
                <a:gd name="T25" fmla="*/ 0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8" h="86">
                  <a:moveTo>
                    <a:pt x="0" y="0"/>
                  </a:moveTo>
                  <a:cubicBezTo>
                    <a:pt x="0" y="0"/>
                    <a:pt x="0" y="0"/>
                    <a:pt x="0" y="0"/>
                  </a:cubicBezTo>
                  <a:cubicBezTo>
                    <a:pt x="0" y="0"/>
                    <a:pt x="0" y="0"/>
                    <a:pt x="0" y="0"/>
                  </a:cubicBezTo>
                  <a:cubicBezTo>
                    <a:pt x="0" y="0"/>
                    <a:pt x="0" y="0"/>
                    <a:pt x="0" y="0"/>
                  </a:cubicBezTo>
                  <a:cubicBezTo>
                    <a:pt x="0" y="0"/>
                    <a:pt x="0" y="0"/>
                    <a:pt x="0" y="0"/>
                  </a:cubicBezTo>
                  <a:cubicBezTo>
                    <a:pt x="0" y="0"/>
                    <a:pt x="3" y="3"/>
                    <a:pt x="3" y="4"/>
                  </a:cubicBezTo>
                  <a:cubicBezTo>
                    <a:pt x="23" y="17"/>
                    <a:pt x="41" y="21"/>
                    <a:pt x="63" y="32"/>
                  </a:cubicBezTo>
                  <a:cubicBezTo>
                    <a:pt x="75" y="39"/>
                    <a:pt x="162" y="81"/>
                    <a:pt x="173" y="86"/>
                  </a:cubicBezTo>
                  <a:cubicBezTo>
                    <a:pt x="174" y="86"/>
                    <a:pt x="174" y="86"/>
                    <a:pt x="175" y="86"/>
                  </a:cubicBezTo>
                  <a:cubicBezTo>
                    <a:pt x="178" y="86"/>
                    <a:pt x="178" y="82"/>
                    <a:pt x="175" y="79"/>
                  </a:cubicBezTo>
                  <a:cubicBezTo>
                    <a:pt x="159" y="61"/>
                    <a:pt x="92" y="38"/>
                    <a:pt x="71" y="28"/>
                  </a:cubicBezTo>
                  <a:cubicBezTo>
                    <a:pt x="48" y="17"/>
                    <a:pt x="22" y="6"/>
                    <a:pt x="0" y="0"/>
                  </a:cubicBezTo>
                  <a:cubicBezTo>
                    <a:pt x="0" y="0"/>
                    <a:pt x="0" y="0"/>
                    <a:pt x="0" y="0"/>
                  </a:cubicBezTo>
                </a:path>
              </a:pathLst>
            </a:custGeom>
            <a:solidFill>
              <a:srgbClr val="FF84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6">
              <a:extLst>
                <a:ext uri="{FF2B5EF4-FFF2-40B4-BE49-F238E27FC236}">
                  <a16:creationId xmlns:a16="http://schemas.microsoft.com/office/drawing/2014/main" id="{C5ECBFA2-E53A-457B-8AD9-F72B2AB2CA77}"/>
                </a:ext>
              </a:extLst>
            </p:cNvPr>
            <p:cNvSpPr>
              <a:spLocks/>
            </p:cNvSpPr>
            <p:nvPr/>
          </p:nvSpPr>
          <p:spPr bwMode="auto">
            <a:xfrm>
              <a:off x="335" y="1358"/>
              <a:ext cx="106" cy="86"/>
            </a:xfrm>
            <a:custGeom>
              <a:avLst/>
              <a:gdLst>
                <a:gd name="T0" fmla="*/ 42 w 45"/>
                <a:gd name="T1" fmla="*/ 0 h 36"/>
                <a:gd name="T2" fmla="*/ 0 w 45"/>
                <a:gd name="T3" fmla="*/ 35 h 36"/>
                <a:gd name="T4" fmla="*/ 1 w 45"/>
                <a:gd name="T5" fmla="*/ 36 h 36"/>
                <a:gd name="T6" fmla="*/ 1 w 45"/>
                <a:gd name="T7" fmla="*/ 36 h 36"/>
                <a:gd name="T8" fmla="*/ 45 w 45"/>
                <a:gd name="T9" fmla="*/ 6 h 36"/>
                <a:gd name="T10" fmla="*/ 42 w 45"/>
                <a:gd name="T11" fmla="*/ 0 h 36"/>
              </a:gdLst>
              <a:ahLst/>
              <a:cxnLst>
                <a:cxn ang="0">
                  <a:pos x="T0" y="T1"/>
                </a:cxn>
                <a:cxn ang="0">
                  <a:pos x="T2" y="T3"/>
                </a:cxn>
                <a:cxn ang="0">
                  <a:pos x="T4" y="T5"/>
                </a:cxn>
                <a:cxn ang="0">
                  <a:pos x="T6" y="T7"/>
                </a:cxn>
                <a:cxn ang="0">
                  <a:pos x="T8" y="T9"/>
                </a:cxn>
                <a:cxn ang="0">
                  <a:pos x="T10" y="T11"/>
                </a:cxn>
              </a:cxnLst>
              <a:rect l="0" t="0" r="r" b="b"/>
              <a:pathLst>
                <a:path w="45" h="36">
                  <a:moveTo>
                    <a:pt x="42" y="0"/>
                  </a:moveTo>
                  <a:cubicBezTo>
                    <a:pt x="26" y="9"/>
                    <a:pt x="12" y="22"/>
                    <a:pt x="0" y="35"/>
                  </a:cubicBezTo>
                  <a:cubicBezTo>
                    <a:pt x="0" y="35"/>
                    <a:pt x="0" y="36"/>
                    <a:pt x="1" y="36"/>
                  </a:cubicBezTo>
                  <a:cubicBezTo>
                    <a:pt x="1" y="36"/>
                    <a:pt x="1" y="36"/>
                    <a:pt x="1" y="36"/>
                  </a:cubicBezTo>
                  <a:cubicBezTo>
                    <a:pt x="14" y="23"/>
                    <a:pt x="29" y="14"/>
                    <a:pt x="45" y="6"/>
                  </a:cubicBezTo>
                  <a:cubicBezTo>
                    <a:pt x="44" y="4"/>
                    <a:pt x="43" y="2"/>
                    <a:pt x="42" y="0"/>
                  </a:cubicBezTo>
                </a:path>
              </a:pathLst>
            </a:custGeom>
            <a:solidFill>
              <a:srgbClr val="FF98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7">
              <a:extLst>
                <a:ext uri="{FF2B5EF4-FFF2-40B4-BE49-F238E27FC236}">
                  <a16:creationId xmlns:a16="http://schemas.microsoft.com/office/drawing/2014/main" id="{C85A52F9-90C5-4023-AA54-05A91274999C}"/>
                </a:ext>
              </a:extLst>
            </p:cNvPr>
            <p:cNvSpPr>
              <a:spLocks/>
            </p:cNvSpPr>
            <p:nvPr/>
          </p:nvSpPr>
          <p:spPr bwMode="auto">
            <a:xfrm>
              <a:off x="434" y="1325"/>
              <a:ext cx="72" cy="48"/>
            </a:xfrm>
            <a:custGeom>
              <a:avLst/>
              <a:gdLst>
                <a:gd name="T0" fmla="*/ 30 w 30"/>
                <a:gd name="T1" fmla="*/ 0 h 20"/>
                <a:gd name="T2" fmla="*/ 0 w 30"/>
                <a:gd name="T3" fmla="*/ 14 h 20"/>
                <a:gd name="T4" fmla="*/ 3 w 30"/>
                <a:gd name="T5" fmla="*/ 20 h 20"/>
                <a:gd name="T6" fmla="*/ 11 w 30"/>
                <a:gd name="T7" fmla="*/ 15 h 20"/>
                <a:gd name="T8" fmla="*/ 28 w 30"/>
                <a:gd name="T9" fmla="*/ 1 h 20"/>
                <a:gd name="T10" fmla="*/ 30 w 30"/>
                <a:gd name="T11" fmla="*/ 0 h 20"/>
              </a:gdLst>
              <a:ahLst/>
              <a:cxnLst>
                <a:cxn ang="0">
                  <a:pos x="T0" y="T1"/>
                </a:cxn>
                <a:cxn ang="0">
                  <a:pos x="T2" y="T3"/>
                </a:cxn>
                <a:cxn ang="0">
                  <a:pos x="T4" y="T5"/>
                </a:cxn>
                <a:cxn ang="0">
                  <a:pos x="T6" y="T7"/>
                </a:cxn>
                <a:cxn ang="0">
                  <a:pos x="T8" y="T9"/>
                </a:cxn>
                <a:cxn ang="0">
                  <a:pos x="T10" y="T11"/>
                </a:cxn>
              </a:cxnLst>
              <a:rect l="0" t="0" r="r" b="b"/>
              <a:pathLst>
                <a:path w="30" h="20">
                  <a:moveTo>
                    <a:pt x="30" y="0"/>
                  </a:moveTo>
                  <a:cubicBezTo>
                    <a:pt x="19" y="3"/>
                    <a:pt x="9" y="8"/>
                    <a:pt x="0" y="14"/>
                  </a:cubicBezTo>
                  <a:cubicBezTo>
                    <a:pt x="1" y="16"/>
                    <a:pt x="2" y="18"/>
                    <a:pt x="3" y="20"/>
                  </a:cubicBezTo>
                  <a:cubicBezTo>
                    <a:pt x="5" y="18"/>
                    <a:pt x="8" y="17"/>
                    <a:pt x="11" y="15"/>
                  </a:cubicBezTo>
                  <a:cubicBezTo>
                    <a:pt x="16" y="10"/>
                    <a:pt x="22" y="5"/>
                    <a:pt x="28" y="1"/>
                  </a:cubicBezTo>
                  <a:cubicBezTo>
                    <a:pt x="29" y="1"/>
                    <a:pt x="29" y="1"/>
                    <a:pt x="30" y="0"/>
                  </a:cubicBezTo>
                </a:path>
              </a:pathLst>
            </a:custGeom>
            <a:solidFill>
              <a:srgbClr val="FFA1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8">
              <a:extLst>
                <a:ext uri="{FF2B5EF4-FFF2-40B4-BE49-F238E27FC236}">
                  <a16:creationId xmlns:a16="http://schemas.microsoft.com/office/drawing/2014/main" id="{9C1720D4-5324-4D45-88C7-5C3EECB2C78B}"/>
                </a:ext>
              </a:extLst>
            </p:cNvPr>
            <p:cNvSpPr>
              <a:spLocks noEditPoints="1"/>
            </p:cNvSpPr>
            <p:nvPr/>
          </p:nvSpPr>
          <p:spPr bwMode="auto">
            <a:xfrm>
              <a:off x="468" y="1594"/>
              <a:ext cx="320" cy="209"/>
            </a:xfrm>
            <a:custGeom>
              <a:avLst/>
              <a:gdLst>
                <a:gd name="T0" fmla="*/ 134 w 135"/>
                <a:gd name="T1" fmla="*/ 42 h 88"/>
                <a:gd name="T2" fmla="*/ 134 w 135"/>
                <a:gd name="T3" fmla="*/ 42 h 88"/>
                <a:gd name="T4" fmla="*/ 115 w 135"/>
                <a:gd name="T5" fmla="*/ 87 h 88"/>
                <a:gd name="T6" fmla="*/ 117 w 135"/>
                <a:gd name="T7" fmla="*/ 88 h 88"/>
                <a:gd name="T8" fmla="*/ 120 w 135"/>
                <a:gd name="T9" fmla="*/ 86 h 88"/>
                <a:gd name="T10" fmla="*/ 125 w 135"/>
                <a:gd name="T11" fmla="*/ 64 h 88"/>
                <a:gd name="T12" fmla="*/ 135 w 135"/>
                <a:gd name="T13" fmla="*/ 43 h 88"/>
                <a:gd name="T14" fmla="*/ 134 w 135"/>
                <a:gd name="T15" fmla="*/ 42 h 88"/>
                <a:gd name="T16" fmla="*/ 28 w 135"/>
                <a:gd name="T17" fmla="*/ 0 h 88"/>
                <a:gd name="T18" fmla="*/ 0 w 135"/>
                <a:gd name="T19" fmla="*/ 27 h 88"/>
                <a:gd name="T20" fmla="*/ 1 w 135"/>
                <a:gd name="T21" fmla="*/ 28 h 88"/>
                <a:gd name="T22" fmla="*/ 2 w 135"/>
                <a:gd name="T23" fmla="*/ 28 h 88"/>
                <a:gd name="T24" fmla="*/ 38 w 135"/>
                <a:gd name="T25" fmla="*/ 6 h 88"/>
                <a:gd name="T26" fmla="*/ 44 w 135"/>
                <a:gd name="T27" fmla="*/ 4 h 88"/>
                <a:gd name="T28" fmla="*/ 28 w 135"/>
                <a:gd name="T29"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5" h="88">
                  <a:moveTo>
                    <a:pt x="134" y="42"/>
                  </a:moveTo>
                  <a:cubicBezTo>
                    <a:pt x="134" y="42"/>
                    <a:pt x="134" y="42"/>
                    <a:pt x="134" y="42"/>
                  </a:cubicBezTo>
                  <a:cubicBezTo>
                    <a:pt x="116" y="45"/>
                    <a:pt x="105" y="72"/>
                    <a:pt x="115" y="87"/>
                  </a:cubicBezTo>
                  <a:cubicBezTo>
                    <a:pt x="115" y="88"/>
                    <a:pt x="116" y="88"/>
                    <a:pt x="117" y="88"/>
                  </a:cubicBezTo>
                  <a:cubicBezTo>
                    <a:pt x="119" y="88"/>
                    <a:pt x="120" y="87"/>
                    <a:pt x="120" y="86"/>
                  </a:cubicBezTo>
                  <a:cubicBezTo>
                    <a:pt x="123" y="79"/>
                    <a:pt x="123" y="71"/>
                    <a:pt x="125" y="64"/>
                  </a:cubicBezTo>
                  <a:cubicBezTo>
                    <a:pt x="127" y="56"/>
                    <a:pt x="132" y="50"/>
                    <a:pt x="135" y="43"/>
                  </a:cubicBezTo>
                  <a:cubicBezTo>
                    <a:pt x="135" y="42"/>
                    <a:pt x="135" y="42"/>
                    <a:pt x="134" y="42"/>
                  </a:cubicBezTo>
                  <a:moveTo>
                    <a:pt x="28" y="0"/>
                  </a:moveTo>
                  <a:cubicBezTo>
                    <a:pt x="15" y="7"/>
                    <a:pt x="4" y="16"/>
                    <a:pt x="0" y="27"/>
                  </a:cubicBezTo>
                  <a:cubicBezTo>
                    <a:pt x="0" y="28"/>
                    <a:pt x="1" y="28"/>
                    <a:pt x="1" y="28"/>
                  </a:cubicBezTo>
                  <a:cubicBezTo>
                    <a:pt x="1" y="28"/>
                    <a:pt x="1" y="28"/>
                    <a:pt x="2" y="28"/>
                  </a:cubicBezTo>
                  <a:cubicBezTo>
                    <a:pt x="9" y="17"/>
                    <a:pt x="25" y="10"/>
                    <a:pt x="38" y="6"/>
                  </a:cubicBezTo>
                  <a:cubicBezTo>
                    <a:pt x="40" y="5"/>
                    <a:pt x="42" y="5"/>
                    <a:pt x="44" y="4"/>
                  </a:cubicBezTo>
                  <a:cubicBezTo>
                    <a:pt x="39" y="3"/>
                    <a:pt x="33" y="2"/>
                    <a:pt x="28" y="0"/>
                  </a:cubicBezTo>
                </a:path>
              </a:pathLst>
            </a:custGeom>
            <a:solidFill>
              <a:srgbClr val="FF98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9">
              <a:extLst>
                <a:ext uri="{FF2B5EF4-FFF2-40B4-BE49-F238E27FC236}">
                  <a16:creationId xmlns:a16="http://schemas.microsoft.com/office/drawing/2014/main" id="{35E3C22B-EB5E-49A0-BAFE-87917C8B5F2F}"/>
                </a:ext>
              </a:extLst>
            </p:cNvPr>
            <p:cNvSpPr>
              <a:spLocks/>
            </p:cNvSpPr>
            <p:nvPr/>
          </p:nvSpPr>
          <p:spPr bwMode="auto">
            <a:xfrm>
              <a:off x="415" y="916"/>
              <a:ext cx="1306" cy="692"/>
            </a:xfrm>
            <a:custGeom>
              <a:avLst/>
              <a:gdLst>
                <a:gd name="T0" fmla="*/ 338 w 550"/>
                <a:gd name="T1" fmla="*/ 273 h 291"/>
                <a:gd name="T2" fmla="*/ 465 w 550"/>
                <a:gd name="T3" fmla="*/ 243 h 291"/>
                <a:gd name="T4" fmla="*/ 543 w 550"/>
                <a:gd name="T5" fmla="*/ 139 h 291"/>
                <a:gd name="T6" fmla="*/ 549 w 550"/>
                <a:gd name="T7" fmla="*/ 99 h 291"/>
                <a:gd name="T8" fmla="*/ 525 w 550"/>
                <a:gd name="T9" fmla="*/ 33 h 291"/>
                <a:gd name="T10" fmla="*/ 483 w 550"/>
                <a:gd name="T11" fmla="*/ 1 h 291"/>
                <a:gd name="T12" fmla="*/ 465 w 550"/>
                <a:gd name="T13" fmla="*/ 3 h 291"/>
                <a:gd name="T14" fmla="*/ 403 w 550"/>
                <a:gd name="T15" fmla="*/ 21 h 291"/>
                <a:gd name="T16" fmla="*/ 101 w 550"/>
                <a:gd name="T17" fmla="*/ 148 h 291"/>
                <a:gd name="T18" fmla="*/ 36 w 550"/>
                <a:gd name="T19" fmla="*/ 173 h 291"/>
                <a:gd name="T20" fmla="*/ 1 w 550"/>
                <a:gd name="T21" fmla="*/ 230 h 291"/>
                <a:gd name="T22" fmla="*/ 74 w 550"/>
                <a:gd name="T23" fmla="*/ 290 h 291"/>
                <a:gd name="T24" fmla="*/ 176 w 550"/>
                <a:gd name="T25" fmla="*/ 269 h 291"/>
                <a:gd name="T26" fmla="*/ 325 w 550"/>
                <a:gd name="T27" fmla="*/ 269 h 291"/>
                <a:gd name="T28" fmla="*/ 338 w 550"/>
                <a:gd name="T29" fmla="*/ 273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0" h="291">
                  <a:moveTo>
                    <a:pt x="338" y="273"/>
                  </a:moveTo>
                  <a:cubicBezTo>
                    <a:pt x="382" y="278"/>
                    <a:pt x="428" y="268"/>
                    <a:pt x="465" y="243"/>
                  </a:cubicBezTo>
                  <a:cubicBezTo>
                    <a:pt x="502" y="219"/>
                    <a:pt x="531" y="181"/>
                    <a:pt x="543" y="139"/>
                  </a:cubicBezTo>
                  <a:cubicBezTo>
                    <a:pt x="547" y="126"/>
                    <a:pt x="550" y="112"/>
                    <a:pt x="549" y="99"/>
                  </a:cubicBezTo>
                  <a:cubicBezTo>
                    <a:pt x="548" y="75"/>
                    <a:pt x="538" y="53"/>
                    <a:pt x="525" y="33"/>
                  </a:cubicBezTo>
                  <a:cubicBezTo>
                    <a:pt x="515" y="18"/>
                    <a:pt x="501" y="5"/>
                    <a:pt x="483" y="1"/>
                  </a:cubicBezTo>
                  <a:cubicBezTo>
                    <a:pt x="478" y="0"/>
                    <a:pt x="465" y="3"/>
                    <a:pt x="465" y="3"/>
                  </a:cubicBezTo>
                  <a:cubicBezTo>
                    <a:pt x="444" y="8"/>
                    <a:pt x="423" y="14"/>
                    <a:pt x="403" y="21"/>
                  </a:cubicBezTo>
                  <a:cubicBezTo>
                    <a:pt x="299" y="57"/>
                    <a:pt x="205" y="116"/>
                    <a:pt x="101" y="148"/>
                  </a:cubicBezTo>
                  <a:cubicBezTo>
                    <a:pt x="78" y="155"/>
                    <a:pt x="55" y="161"/>
                    <a:pt x="36" y="173"/>
                  </a:cubicBezTo>
                  <a:cubicBezTo>
                    <a:pt x="16" y="186"/>
                    <a:pt x="0" y="207"/>
                    <a:pt x="1" y="230"/>
                  </a:cubicBezTo>
                  <a:cubicBezTo>
                    <a:pt x="2" y="265"/>
                    <a:pt x="40" y="288"/>
                    <a:pt x="74" y="290"/>
                  </a:cubicBezTo>
                  <a:cubicBezTo>
                    <a:pt x="109" y="291"/>
                    <a:pt x="142" y="277"/>
                    <a:pt x="176" y="269"/>
                  </a:cubicBezTo>
                  <a:cubicBezTo>
                    <a:pt x="225" y="257"/>
                    <a:pt x="276" y="257"/>
                    <a:pt x="325" y="269"/>
                  </a:cubicBezTo>
                  <a:cubicBezTo>
                    <a:pt x="338" y="273"/>
                    <a:pt x="338" y="273"/>
                    <a:pt x="338" y="273"/>
                  </a:cubicBezTo>
                </a:path>
              </a:pathLst>
            </a:custGeom>
            <a:solidFill>
              <a:srgbClr val="FFB3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40">
              <a:extLst>
                <a:ext uri="{FF2B5EF4-FFF2-40B4-BE49-F238E27FC236}">
                  <a16:creationId xmlns:a16="http://schemas.microsoft.com/office/drawing/2014/main" id="{A1540D4A-FB7D-499A-9F04-E99A8C6F8F17}"/>
                </a:ext>
              </a:extLst>
            </p:cNvPr>
            <p:cNvSpPr>
              <a:spLocks/>
            </p:cNvSpPr>
            <p:nvPr/>
          </p:nvSpPr>
          <p:spPr bwMode="auto">
            <a:xfrm>
              <a:off x="833" y="1534"/>
              <a:ext cx="178" cy="22"/>
            </a:xfrm>
            <a:custGeom>
              <a:avLst/>
              <a:gdLst>
                <a:gd name="T0" fmla="*/ 75 w 75"/>
                <a:gd name="T1" fmla="*/ 0 h 9"/>
                <a:gd name="T2" fmla="*/ 0 w 75"/>
                <a:gd name="T3" fmla="*/ 9 h 9"/>
                <a:gd name="T4" fmla="*/ 75 w 75"/>
                <a:gd name="T5" fmla="*/ 0 h 9"/>
                <a:gd name="T6" fmla="*/ 75 w 75"/>
                <a:gd name="T7" fmla="*/ 0 h 9"/>
              </a:gdLst>
              <a:ahLst/>
              <a:cxnLst>
                <a:cxn ang="0">
                  <a:pos x="T0" y="T1"/>
                </a:cxn>
                <a:cxn ang="0">
                  <a:pos x="T2" y="T3"/>
                </a:cxn>
                <a:cxn ang="0">
                  <a:pos x="T4" y="T5"/>
                </a:cxn>
                <a:cxn ang="0">
                  <a:pos x="T6" y="T7"/>
                </a:cxn>
              </a:cxnLst>
              <a:rect l="0" t="0" r="r" b="b"/>
              <a:pathLst>
                <a:path w="75" h="9">
                  <a:moveTo>
                    <a:pt x="75" y="0"/>
                  </a:moveTo>
                  <a:cubicBezTo>
                    <a:pt x="50" y="0"/>
                    <a:pt x="25" y="3"/>
                    <a:pt x="0" y="9"/>
                  </a:cubicBezTo>
                  <a:cubicBezTo>
                    <a:pt x="25" y="3"/>
                    <a:pt x="50" y="0"/>
                    <a:pt x="75" y="0"/>
                  </a:cubicBezTo>
                  <a:cubicBezTo>
                    <a:pt x="75" y="0"/>
                    <a:pt x="75" y="0"/>
                    <a:pt x="75" y="0"/>
                  </a:cubicBezTo>
                </a:path>
              </a:pathLst>
            </a:custGeom>
            <a:solidFill>
              <a:srgbClr val="E4D2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41">
              <a:extLst>
                <a:ext uri="{FF2B5EF4-FFF2-40B4-BE49-F238E27FC236}">
                  <a16:creationId xmlns:a16="http://schemas.microsoft.com/office/drawing/2014/main" id="{08B0356F-B2D0-49CC-9A8F-8A80F3FAEAEB}"/>
                </a:ext>
              </a:extLst>
            </p:cNvPr>
            <p:cNvSpPr>
              <a:spLocks/>
            </p:cNvSpPr>
            <p:nvPr/>
          </p:nvSpPr>
          <p:spPr bwMode="auto">
            <a:xfrm>
              <a:off x="1187" y="1556"/>
              <a:ext cx="5" cy="0"/>
            </a:xfrm>
            <a:custGeom>
              <a:avLst/>
              <a:gdLst>
                <a:gd name="T0" fmla="*/ 0 w 2"/>
                <a:gd name="T1" fmla="*/ 2 w 2"/>
                <a:gd name="T2" fmla="*/ 0 w 2"/>
              </a:gdLst>
              <a:ahLst/>
              <a:cxnLst>
                <a:cxn ang="0">
                  <a:pos x="T0" y="0"/>
                </a:cxn>
                <a:cxn ang="0">
                  <a:pos x="T1" y="0"/>
                </a:cxn>
                <a:cxn ang="0">
                  <a:pos x="T2" y="0"/>
                </a:cxn>
              </a:cxnLst>
              <a:rect l="0" t="0" r="r" b="b"/>
              <a:pathLst>
                <a:path w="2">
                  <a:moveTo>
                    <a:pt x="0" y="0"/>
                  </a:moveTo>
                  <a:cubicBezTo>
                    <a:pt x="1" y="0"/>
                    <a:pt x="1" y="0"/>
                    <a:pt x="2" y="0"/>
                  </a:cubicBezTo>
                  <a:cubicBezTo>
                    <a:pt x="0" y="0"/>
                    <a:pt x="0" y="0"/>
                    <a:pt x="0" y="0"/>
                  </a:cubicBezTo>
                </a:path>
              </a:pathLst>
            </a:custGeom>
            <a:solidFill>
              <a:srgbClr val="FF9B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2">
              <a:extLst>
                <a:ext uri="{FF2B5EF4-FFF2-40B4-BE49-F238E27FC236}">
                  <a16:creationId xmlns:a16="http://schemas.microsoft.com/office/drawing/2014/main" id="{7D9433A6-4F62-4B1C-A562-D0D861941A34}"/>
                </a:ext>
              </a:extLst>
            </p:cNvPr>
            <p:cNvSpPr>
              <a:spLocks/>
            </p:cNvSpPr>
            <p:nvPr/>
          </p:nvSpPr>
          <p:spPr bwMode="auto">
            <a:xfrm>
              <a:off x="665" y="1594"/>
              <a:ext cx="26" cy="5"/>
            </a:xfrm>
            <a:custGeom>
              <a:avLst/>
              <a:gdLst>
                <a:gd name="T0" fmla="*/ 11 w 11"/>
                <a:gd name="T1" fmla="*/ 0 h 2"/>
                <a:gd name="T2" fmla="*/ 0 w 11"/>
                <a:gd name="T3" fmla="*/ 2 h 2"/>
                <a:gd name="T4" fmla="*/ 0 w 11"/>
                <a:gd name="T5" fmla="*/ 2 h 2"/>
                <a:gd name="T6" fmla="*/ 11 w 11"/>
                <a:gd name="T7" fmla="*/ 0 h 2"/>
                <a:gd name="T8" fmla="*/ 11 w 11"/>
                <a:gd name="T9" fmla="*/ 0 h 2"/>
              </a:gdLst>
              <a:ahLst/>
              <a:cxnLst>
                <a:cxn ang="0">
                  <a:pos x="T0" y="T1"/>
                </a:cxn>
                <a:cxn ang="0">
                  <a:pos x="T2" y="T3"/>
                </a:cxn>
                <a:cxn ang="0">
                  <a:pos x="T4" y="T5"/>
                </a:cxn>
                <a:cxn ang="0">
                  <a:pos x="T6" y="T7"/>
                </a:cxn>
                <a:cxn ang="0">
                  <a:pos x="T8" y="T9"/>
                </a:cxn>
              </a:cxnLst>
              <a:rect l="0" t="0" r="r" b="b"/>
              <a:pathLst>
                <a:path w="11" h="2">
                  <a:moveTo>
                    <a:pt x="11" y="0"/>
                  </a:moveTo>
                  <a:cubicBezTo>
                    <a:pt x="7" y="1"/>
                    <a:pt x="4" y="2"/>
                    <a:pt x="0" y="2"/>
                  </a:cubicBezTo>
                  <a:cubicBezTo>
                    <a:pt x="0" y="2"/>
                    <a:pt x="0" y="2"/>
                    <a:pt x="0" y="2"/>
                  </a:cubicBezTo>
                  <a:cubicBezTo>
                    <a:pt x="4" y="2"/>
                    <a:pt x="7" y="1"/>
                    <a:pt x="11" y="0"/>
                  </a:cubicBezTo>
                  <a:cubicBezTo>
                    <a:pt x="11" y="0"/>
                    <a:pt x="11" y="0"/>
                    <a:pt x="11" y="0"/>
                  </a:cubicBezTo>
                </a:path>
              </a:pathLst>
            </a:custGeom>
            <a:solidFill>
              <a:srgbClr val="D460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3">
              <a:extLst>
                <a:ext uri="{FF2B5EF4-FFF2-40B4-BE49-F238E27FC236}">
                  <a16:creationId xmlns:a16="http://schemas.microsoft.com/office/drawing/2014/main" id="{CD842B9D-A2BC-4BCB-AC75-20B6A00E9ADA}"/>
                </a:ext>
              </a:extLst>
            </p:cNvPr>
            <p:cNvSpPr>
              <a:spLocks/>
            </p:cNvSpPr>
            <p:nvPr/>
          </p:nvSpPr>
          <p:spPr bwMode="auto">
            <a:xfrm>
              <a:off x="691" y="1556"/>
              <a:ext cx="140" cy="38"/>
            </a:xfrm>
            <a:custGeom>
              <a:avLst/>
              <a:gdLst>
                <a:gd name="T0" fmla="*/ 59 w 59"/>
                <a:gd name="T1" fmla="*/ 0 h 16"/>
                <a:gd name="T2" fmla="*/ 0 w 59"/>
                <a:gd name="T3" fmla="*/ 16 h 16"/>
                <a:gd name="T4" fmla="*/ 0 w 59"/>
                <a:gd name="T5" fmla="*/ 16 h 16"/>
                <a:gd name="T6" fmla="*/ 59 w 59"/>
                <a:gd name="T7" fmla="*/ 0 h 16"/>
              </a:gdLst>
              <a:ahLst/>
              <a:cxnLst>
                <a:cxn ang="0">
                  <a:pos x="T0" y="T1"/>
                </a:cxn>
                <a:cxn ang="0">
                  <a:pos x="T2" y="T3"/>
                </a:cxn>
                <a:cxn ang="0">
                  <a:pos x="T4" y="T5"/>
                </a:cxn>
                <a:cxn ang="0">
                  <a:pos x="T6" y="T7"/>
                </a:cxn>
              </a:cxnLst>
              <a:rect l="0" t="0" r="r" b="b"/>
              <a:pathLst>
                <a:path w="59" h="16">
                  <a:moveTo>
                    <a:pt x="59" y="0"/>
                  </a:moveTo>
                  <a:cubicBezTo>
                    <a:pt x="39" y="5"/>
                    <a:pt x="20" y="12"/>
                    <a:pt x="0" y="16"/>
                  </a:cubicBezTo>
                  <a:cubicBezTo>
                    <a:pt x="0" y="16"/>
                    <a:pt x="0" y="16"/>
                    <a:pt x="0" y="16"/>
                  </a:cubicBezTo>
                  <a:cubicBezTo>
                    <a:pt x="20" y="12"/>
                    <a:pt x="39" y="5"/>
                    <a:pt x="59" y="0"/>
                  </a:cubicBezTo>
                </a:path>
              </a:pathLst>
            </a:custGeom>
            <a:solidFill>
              <a:srgbClr val="E4D2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4">
              <a:extLst>
                <a:ext uri="{FF2B5EF4-FFF2-40B4-BE49-F238E27FC236}">
                  <a16:creationId xmlns:a16="http://schemas.microsoft.com/office/drawing/2014/main" id="{229BA990-9478-4923-AB22-23A15509FE2D}"/>
                </a:ext>
              </a:extLst>
            </p:cNvPr>
            <p:cNvSpPr>
              <a:spLocks noEditPoints="1"/>
            </p:cNvSpPr>
            <p:nvPr/>
          </p:nvSpPr>
          <p:spPr bwMode="auto">
            <a:xfrm>
              <a:off x="589" y="1599"/>
              <a:ext cx="76" cy="7"/>
            </a:xfrm>
            <a:custGeom>
              <a:avLst/>
              <a:gdLst>
                <a:gd name="T0" fmla="*/ 1 w 32"/>
                <a:gd name="T1" fmla="*/ 3 h 3"/>
                <a:gd name="T2" fmla="*/ 1 w 32"/>
                <a:gd name="T3" fmla="*/ 3 h 3"/>
                <a:gd name="T4" fmla="*/ 1 w 32"/>
                <a:gd name="T5" fmla="*/ 3 h 3"/>
                <a:gd name="T6" fmla="*/ 1 w 32"/>
                <a:gd name="T7" fmla="*/ 3 h 3"/>
                <a:gd name="T8" fmla="*/ 1 w 32"/>
                <a:gd name="T9" fmla="*/ 3 h 3"/>
                <a:gd name="T10" fmla="*/ 1 w 32"/>
                <a:gd name="T11" fmla="*/ 3 h 3"/>
                <a:gd name="T12" fmla="*/ 1 w 32"/>
                <a:gd name="T13" fmla="*/ 3 h 3"/>
                <a:gd name="T14" fmla="*/ 1 w 32"/>
                <a:gd name="T15" fmla="*/ 3 h 3"/>
                <a:gd name="T16" fmla="*/ 1 w 32"/>
                <a:gd name="T17" fmla="*/ 3 h 3"/>
                <a:gd name="T18" fmla="*/ 0 w 32"/>
                <a:gd name="T19" fmla="*/ 3 h 3"/>
                <a:gd name="T20" fmla="*/ 0 w 32"/>
                <a:gd name="T21" fmla="*/ 3 h 3"/>
                <a:gd name="T22" fmla="*/ 0 w 32"/>
                <a:gd name="T23" fmla="*/ 3 h 3"/>
                <a:gd name="T24" fmla="*/ 32 w 32"/>
                <a:gd name="T25" fmla="*/ 0 h 3"/>
                <a:gd name="T26" fmla="*/ 6 w 32"/>
                <a:gd name="T27" fmla="*/ 3 h 3"/>
                <a:gd name="T28" fmla="*/ 1 w 32"/>
                <a:gd name="T29" fmla="*/ 3 h 3"/>
                <a:gd name="T30" fmla="*/ 6 w 32"/>
                <a:gd name="T31" fmla="*/ 3 h 3"/>
                <a:gd name="T32" fmla="*/ 32 w 32"/>
                <a:gd name="T33" fmla="*/ 0 h 3"/>
                <a:gd name="T34" fmla="*/ 32 w 32"/>
                <a:gd name="T3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 h="3">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1" y="3"/>
                  </a:moveTo>
                  <a:cubicBezTo>
                    <a:pt x="1" y="3"/>
                    <a:pt x="1" y="3"/>
                    <a:pt x="1" y="3"/>
                  </a:cubicBezTo>
                  <a:cubicBezTo>
                    <a:pt x="1" y="3"/>
                    <a:pt x="1" y="3"/>
                    <a:pt x="1" y="3"/>
                  </a:cubicBezTo>
                  <a:moveTo>
                    <a:pt x="0" y="3"/>
                  </a:moveTo>
                  <a:cubicBezTo>
                    <a:pt x="0" y="3"/>
                    <a:pt x="0" y="3"/>
                    <a:pt x="0" y="3"/>
                  </a:cubicBezTo>
                  <a:cubicBezTo>
                    <a:pt x="0" y="3"/>
                    <a:pt x="0" y="3"/>
                    <a:pt x="0" y="3"/>
                  </a:cubicBezTo>
                  <a:moveTo>
                    <a:pt x="32" y="0"/>
                  </a:moveTo>
                  <a:cubicBezTo>
                    <a:pt x="23" y="2"/>
                    <a:pt x="15" y="3"/>
                    <a:pt x="6" y="3"/>
                  </a:cubicBezTo>
                  <a:cubicBezTo>
                    <a:pt x="4" y="3"/>
                    <a:pt x="3" y="3"/>
                    <a:pt x="1" y="3"/>
                  </a:cubicBezTo>
                  <a:cubicBezTo>
                    <a:pt x="3" y="3"/>
                    <a:pt x="4" y="3"/>
                    <a:pt x="6" y="3"/>
                  </a:cubicBezTo>
                  <a:cubicBezTo>
                    <a:pt x="15" y="3"/>
                    <a:pt x="23" y="2"/>
                    <a:pt x="32" y="0"/>
                  </a:cubicBezTo>
                  <a:cubicBezTo>
                    <a:pt x="32" y="0"/>
                    <a:pt x="32" y="0"/>
                    <a:pt x="32" y="0"/>
                  </a:cubicBezTo>
                </a:path>
              </a:pathLst>
            </a:custGeom>
            <a:solidFill>
              <a:srgbClr val="FF9B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5">
              <a:extLst>
                <a:ext uri="{FF2B5EF4-FFF2-40B4-BE49-F238E27FC236}">
                  <a16:creationId xmlns:a16="http://schemas.microsoft.com/office/drawing/2014/main" id="{BDBDF1B1-867A-45C8-BEAB-EB02C369E09E}"/>
                </a:ext>
              </a:extLst>
            </p:cNvPr>
            <p:cNvSpPr>
              <a:spLocks/>
            </p:cNvSpPr>
            <p:nvPr/>
          </p:nvSpPr>
          <p:spPr bwMode="auto">
            <a:xfrm>
              <a:off x="458" y="1363"/>
              <a:ext cx="772" cy="243"/>
            </a:xfrm>
            <a:custGeom>
              <a:avLst/>
              <a:gdLst>
                <a:gd name="T0" fmla="*/ 167 w 325"/>
                <a:gd name="T1" fmla="*/ 37 h 102"/>
                <a:gd name="T2" fmla="*/ 81 w 325"/>
                <a:gd name="T3" fmla="*/ 70 h 102"/>
                <a:gd name="T4" fmla="*/ 27 w 325"/>
                <a:gd name="T5" fmla="*/ 81 h 102"/>
                <a:gd name="T6" fmla="*/ 24 w 325"/>
                <a:gd name="T7" fmla="*/ 79 h 102"/>
                <a:gd name="T8" fmla="*/ 12 w 325"/>
                <a:gd name="T9" fmla="*/ 80 h 102"/>
                <a:gd name="T10" fmla="*/ 11 w 325"/>
                <a:gd name="T11" fmla="*/ 80 h 102"/>
                <a:gd name="T12" fmla="*/ 11 w 325"/>
                <a:gd name="T13" fmla="*/ 80 h 102"/>
                <a:gd name="T14" fmla="*/ 11 w 325"/>
                <a:gd name="T15" fmla="*/ 80 h 102"/>
                <a:gd name="T16" fmla="*/ 11 w 325"/>
                <a:gd name="T17" fmla="*/ 80 h 102"/>
                <a:gd name="T18" fmla="*/ 11 w 325"/>
                <a:gd name="T19" fmla="*/ 80 h 102"/>
                <a:gd name="T20" fmla="*/ 10 w 325"/>
                <a:gd name="T21" fmla="*/ 80 h 102"/>
                <a:gd name="T22" fmla="*/ 10 w 325"/>
                <a:gd name="T23" fmla="*/ 80 h 102"/>
                <a:gd name="T24" fmla="*/ 10 w 325"/>
                <a:gd name="T25" fmla="*/ 80 h 102"/>
                <a:gd name="T26" fmla="*/ 10 w 325"/>
                <a:gd name="T27" fmla="*/ 80 h 102"/>
                <a:gd name="T28" fmla="*/ 10 w 325"/>
                <a:gd name="T29" fmla="*/ 80 h 102"/>
                <a:gd name="T30" fmla="*/ 10 w 325"/>
                <a:gd name="T31" fmla="*/ 80 h 102"/>
                <a:gd name="T32" fmla="*/ 10 w 325"/>
                <a:gd name="T33" fmla="*/ 80 h 102"/>
                <a:gd name="T34" fmla="*/ 9 w 325"/>
                <a:gd name="T35" fmla="*/ 80 h 102"/>
                <a:gd name="T36" fmla="*/ 9 w 325"/>
                <a:gd name="T37" fmla="*/ 80 h 102"/>
                <a:gd name="T38" fmla="*/ 9 w 325"/>
                <a:gd name="T39" fmla="*/ 80 h 102"/>
                <a:gd name="T40" fmla="*/ 55 w 325"/>
                <a:gd name="T41" fmla="*/ 102 h 102"/>
                <a:gd name="T42" fmla="*/ 56 w 325"/>
                <a:gd name="T43" fmla="*/ 102 h 102"/>
                <a:gd name="T44" fmla="*/ 56 w 325"/>
                <a:gd name="T45" fmla="*/ 102 h 102"/>
                <a:gd name="T46" fmla="*/ 56 w 325"/>
                <a:gd name="T47" fmla="*/ 102 h 102"/>
                <a:gd name="T48" fmla="*/ 56 w 325"/>
                <a:gd name="T49" fmla="*/ 102 h 102"/>
                <a:gd name="T50" fmla="*/ 61 w 325"/>
                <a:gd name="T51" fmla="*/ 102 h 102"/>
                <a:gd name="T52" fmla="*/ 98 w 325"/>
                <a:gd name="T53" fmla="*/ 97 h 102"/>
                <a:gd name="T54" fmla="*/ 158 w 325"/>
                <a:gd name="T55" fmla="*/ 81 h 102"/>
                <a:gd name="T56" fmla="*/ 233 w 325"/>
                <a:gd name="T57" fmla="*/ 72 h 102"/>
                <a:gd name="T58" fmla="*/ 233 w 325"/>
                <a:gd name="T59" fmla="*/ 72 h 102"/>
                <a:gd name="T60" fmla="*/ 307 w 325"/>
                <a:gd name="T61" fmla="*/ 81 h 102"/>
                <a:gd name="T62" fmla="*/ 311 w 325"/>
                <a:gd name="T63" fmla="*/ 81 h 102"/>
                <a:gd name="T64" fmla="*/ 243 w 325"/>
                <a:gd name="T65" fmla="*/ 33 h 102"/>
                <a:gd name="T66" fmla="*/ 200 w 325"/>
                <a:gd name="T67" fmla="*/ 4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25" h="102">
                  <a:moveTo>
                    <a:pt x="189" y="0"/>
                  </a:moveTo>
                  <a:cubicBezTo>
                    <a:pt x="175" y="0"/>
                    <a:pt x="173" y="25"/>
                    <a:pt x="167" y="37"/>
                  </a:cubicBezTo>
                  <a:cubicBezTo>
                    <a:pt x="159" y="51"/>
                    <a:pt x="147" y="59"/>
                    <a:pt x="131" y="63"/>
                  </a:cubicBezTo>
                  <a:cubicBezTo>
                    <a:pt x="115" y="67"/>
                    <a:pt x="98" y="67"/>
                    <a:pt x="81" y="70"/>
                  </a:cubicBezTo>
                  <a:cubicBezTo>
                    <a:pt x="68" y="72"/>
                    <a:pt x="55" y="74"/>
                    <a:pt x="42" y="75"/>
                  </a:cubicBezTo>
                  <a:cubicBezTo>
                    <a:pt x="39" y="79"/>
                    <a:pt x="33" y="81"/>
                    <a:pt x="27" y="81"/>
                  </a:cubicBezTo>
                  <a:cubicBezTo>
                    <a:pt x="26" y="81"/>
                    <a:pt x="26" y="81"/>
                    <a:pt x="25" y="81"/>
                  </a:cubicBezTo>
                  <a:cubicBezTo>
                    <a:pt x="24" y="81"/>
                    <a:pt x="24" y="80"/>
                    <a:pt x="24" y="79"/>
                  </a:cubicBezTo>
                  <a:cubicBezTo>
                    <a:pt x="20" y="80"/>
                    <a:pt x="17" y="80"/>
                    <a:pt x="14" y="80"/>
                  </a:cubicBezTo>
                  <a:cubicBezTo>
                    <a:pt x="13" y="80"/>
                    <a:pt x="13" y="80"/>
                    <a:pt x="12" y="80"/>
                  </a:cubicBezTo>
                  <a:cubicBezTo>
                    <a:pt x="12" y="80"/>
                    <a:pt x="12" y="80"/>
                    <a:pt x="11" y="80"/>
                  </a:cubicBezTo>
                  <a:cubicBezTo>
                    <a:pt x="11" y="80"/>
                    <a:pt x="11" y="80"/>
                    <a:pt x="11" y="80"/>
                  </a:cubicBezTo>
                  <a:cubicBezTo>
                    <a:pt x="11" y="80"/>
                    <a:pt x="11" y="80"/>
                    <a:pt x="11" y="80"/>
                  </a:cubicBezTo>
                  <a:cubicBezTo>
                    <a:pt x="11" y="80"/>
                    <a:pt x="11" y="80"/>
                    <a:pt x="11" y="80"/>
                  </a:cubicBezTo>
                  <a:cubicBezTo>
                    <a:pt x="11" y="80"/>
                    <a:pt x="11" y="80"/>
                    <a:pt x="11" y="80"/>
                  </a:cubicBezTo>
                  <a:cubicBezTo>
                    <a:pt x="11" y="80"/>
                    <a:pt x="11" y="80"/>
                    <a:pt x="11" y="80"/>
                  </a:cubicBezTo>
                  <a:cubicBezTo>
                    <a:pt x="11" y="80"/>
                    <a:pt x="11" y="80"/>
                    <a:pt x="11" y="80"/>
                  </a:cubicBezTo>
                  <a:cubicBezTo>
                    <a:pt x="11" y="80"/>
                    <a:pt x="11" y="80"/>
                    <a:pt x="11" y="80"/>
                  </a:cubicBezTo>
                  <a:cubicBezTo>
                    <a:pt x="11" y="80"/>
                    <a:pt x="11" y="80"/>
                    <a:pt x="11" y="80"/>
                  </a:cubicBezTo>
                  <a:cubicBezTo>
                    <a:pt x="11" y="80"/>
                    <a:pt x="11" y="80"/>
                    <a:pt x="11" y="80"/>
                  </a:cubicBezTo>
                  <a:cubicBezTo>
                    <a:pt x="11" y="80"/>
                    <a:pt x="11" y="80"/>
                    <a:pt x="11" y="80"/>
                  </a:cubicBezTo>
                  <a:cubicBezTo>
                    <a:pt x="10" y="80"/>
                    <a:pt x="10" y="80"/>
                    <a:pt x="10" y="80"/>
                  </a:cubicBezTo>
                  <a:cubicBezTo>
                    <a:pt x="10" y="80"/>
                    <a:pt x="10" y="80"/>
                    <a:pt x="10" y="80"/>
                  </a:cubicBezTo>
                  <a:cubicBezTo>
                    <a:pt x="10" y="80"/>
                    <a:pt x="10" y="80"/>
                    <a:pt x="10" y="80"/>
                  </a:cubicBezTo>
                  <a:cubicBezTo>
                    <a:pt x="10" y="80"/>
                    <a:pt x="10" y="80"/>
                    <a:pt x="10" y="80"/>
                  </a:cubicBezTo>
                  <a:cubicBezTo>
                    <a:pt x="10" y="80"/>
                    <a:pt x="10" y="80"/>
                    <a:pt x="10" y="80"/>
                  </a:cubicBezTo>
                  <a:cubicBezTo>
                    <a:pt x="10" y="80"/>
                    <a:pt x="10" y="80"/>
                    <a:pt x="10" y="80"/>
                  </a:cubicBezTo>
                  <a:cubicBezTo>
                    <a:pt x="10" y="80"/>
                    <a:pt x="10" y="80"/>
                    <a:pt x="10" y="80"/>
                  </a:cubicBezTo>
                  <a:cubicBezTo>
                    <a:pt x="10" y="80"/>
                    <a:pt x="10" y="80"/>
                    <a:pt x="10" y="80"/>
                  </a:cubicBezTo>
                  <a:cubicBezTo>
                    <a:pt x="10" y="80"/>
                    <a:pt x="10" y="80"/>
                    <a:pt x="10" y="80"/>
                  </a:cubicBezTo>
                  <a:cubicBezTo>
                    <a:pt x="10" y="80"/>
                    <a:pt x="10" y="80"/>
                    <a:pt x="10" y="80"/>
                  </a:cubicBezTo>
                  <a:cubicBezTo>
                    <a:pt x="10" y="80"/>
                    <a:pt x="10" y="80"/>
                    <a:pt x="10" y="80"/>
                  </a:cubicBezTo>
                  <a:cubicBezTo>
                    <a:pt x="10" y="80"/>
                    <a:pt x="10" y="80"/>
                    <a:pt x="10" y="80"/>
                  </a:cubicBezTo>
                  <a:cubicBezTo>
                    <a:pt x="10" y="80"/>
                    <a:pt x="10" y="80"/>
                    <a:pt x="10" y="80"/>
                  </a:cubicBezTo>
                  <a:cubicBezTo>
                    <a:pt x="10"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9" y="80"/>
                    <a:pt x="9" y="80"/>
                    <a:pt x="9" y="80"/>
                  </a:cubicBezTo>
                  <a:cubicBezTo>
                    <a:pt x="6" y="80"/>
                    <a:pt x="2" y="79"/>
                    <a:pt x="0" y="78"/>
                  </a:cubicBezTo>
                  <a:cubicBezTo>
                    <a:pt x="14" y="92"/>
                    <a:pt x="35" y="101"/>
                    <a:pt x="55" y="102"/>
                  </a:cubicBezTo>
                  <a:cubicBezTo>
                    <a:pt x="55" y="102"/>
                    <a:pt x="55" y="102"/>
                    <a:pt x="55" y="102"/>
                  </a:cubicBezTo>
                  <a:cubicBezTo>
                    <a:pt x="55" y="102"/>
                    <a:pt x="55" y="102"/>
                    <a:pt x="56" y="102"/>
                  </a:cubicBezTo>
                  <a:cubicBezTo>
                    <a:pt x="56" y="102"/>
                    <a:pt x="56" y="102"/>
                    <a:pt x="56" y="102"/>
                  </a:cubicBezTo>
                  <a:cubicBezTo>
                    <a:pt x="56" y="102"/>
                    <a:pt x="56" y="102"/>
                    <a:pt x="56" y="102"/>
                  </a:cubicBezTo>
                  <a:cubicBezTo>
                    <a:pt x="56" y="102"/>
                    <a:pt x="56" y="102"/>
                    <a:pt x="56" y="102"/>
                  </a:cubicBezTo>
                  <a:cubicBezTo>
                    <a:pt x="56" y="102"/>
                    <a:pt x="56" y="102"/>
                    <a:pt x="56" y="102"/>
                  </a:cubicBezTo>
                  <a:cubicBezTo>
                    <a:pt x="56" y="102"/>
                    <a:pt x="56" y="102"/>
                    <a:pt x="56" y="102"/>
                  </a:cubicBezTo>
                  <a:cubicBezTo>
                    <a:pt x="56" y="102"/>
                    <a:pt x="56" y="102"/>
                    <a:pt x="56" y="102"/>
                  </a:cubicBezTo>
                  <a:cubicBezTo>
                    <a:pt x="56" y="102"/>
                    <a:pt x="56" y="102"/>
                    <a:pt x="56" y="102"/>
                  </a:cubicBezTo>
                  <a:cubicBezTo>
                    <a:pt x="58" y="102"/>
                    <a:pt x="59" y="102"/>
                    <a:pt x="61" y="102"/>
                  </a:cubicBezTo>
                  <a:cubicBezTo>
                    <a:pt x="70" y="102"/>
                    <a:pt x="78" y="101"/>
                    <a:pt x="87" y="99"/>
                  </a:cubicBezTo>
                  <a:cubicBezTo>
                    <a:pt x="91" y="99"/>
                    <a:pt x="94" y="98"/>
                    <a:pt x="98" y="97"/>
                  </a:cubicBezTo>
                  <a:cubicBezTo>
                    <a:pt x="118" y="93"/>
                    <a:pt x="137" y="86"/>
                    <a:pt x="157" y="81"/>
                  </a:cubicBezTo>
                  <a:cubicBezTo>
                    <a:pt x="157" y="81"/>
                    <a:pt x="157" y="81"/>
                    <a:pt x="158" y="81"/>
                  </a:cubicBezTo>
                  <a:cubicBezTo>
                    <a:pt x="158" y="81"/>
                    <a:pt x="158" y="81"/>
                    <a:pt x="158" y="81"/>
                  </a:cubicBezTo>
                  <a:cubicBezTo>
                    <a:pt x="183" y="75"/>
                    <a:pt x="208" y="72"/>
                    <a:pt x="233" y="72"/>
                  </a:cubicBezTo>
                  <a:cubicBezTo>
                    <a:pt x="233" y="72"/>
                    <a:pt x="233" y="72"/>
                    <a:pt x="233" y="72"/>
                  </a:cubicBezTo>
                  <a:cubicBezTo>
                    <a:pt x="233" y="72"/>
                    <a:pt x="233" y="72"/>
                    <a:pt x="233" y="72"/>
                  </a:cubicBezTo>
                  <a:cubicBezTo>
                    <a:pt x="258" y="72"/>
                    <a:pt x="283" y="75"/>
                    <a:pt x="307" y="81"/>
                  </a:cubicBezTo>
                  <a:cubicBezTo>
                    <a:pt x="307" y="81"/>
                    <a:pt x="307" y="81"/>
                    <a:pt x="307" y="81"/>
                  </a:cubicBezTo>
                  <a:cubicBezTo>
                    <a:pt x="309" y="81"/>
                    <a:pt x="309" y="81"/>
                    <a:pt x="309" y="81"/>
                  </a:cubicBezTo>
                  <a:cubicBezTo>
                    <a:pt x="310" y="81"/>
                    <a:pt x="310" y="81"/>
                    <a:pt x="311" y="81"/>
                  </a:cubicBezTo>
                  <a:cubicBezTo>
                    <a:pt x="320" y="81"/>
                    <a:pt x="325" y="68"/>
                    <a:pt x="297" y="53"/>
                  </a:cubicBezTo>
                  <a:cubicBezTo>
                    <a:pt x="280" y="44"/>
                    <a:pt x="261" y="39"/>
                    <a:pt x="243" y="33"/>
                  </a:cubicBezTo>
                  <a:cubicBezTo>
                    <a:pt x="234" y="30"/>
                    <a:pt x="226" y="25"/>
                    <a:pt x="219" y="20"/>
                  </a:cubicBezTo>
                  <a:cubicBezTo>
                    <a:pt x="212" y="15"/>
                    <a:pt x="207" y="8"/>
                    <a:pt x="200" y="4"/>
                  </a:cubicBezTo>
                  <a:cubicBezTo>
                    <a:pt x="195" y="1"/>
                    <a:pt x="192" y="0"/>
                    <a:pt x="189" y="0"/>
                  </a:cubicBezTo>
                </a:path>
              </a:pathLst>
            </a:custGeom>
            <a:solidFill>
              <a:srgbClr val="FF9B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6">
              <a:extLst>
                <a:ext uri="{FF2B5EF4-FFF2-40B4-BE49-F238E27FC236}">
                  <a16:creationId xmlns:a16="http://schemas.microsoft.com/office/drawing/2014/main" id="{D5187AD6-638C-4B31-A0BE-B9256A89C813}"/>
                </a:ext>
              </a:extLst>
            </p:cNvPr>
            <p:cNvSpPr>
              <a:spLocks noEditPoints="1"/>
            </p:cNvSpPr>
            <p:nvPr/>
          </p:nvSpPr>
          <p:spPr bwMode="auto">
            <a:xfrm>
              <a:off x="603" y="1330"/>
              <a:ext cx="76" cy="159"/>
            </a:xfrm>
            <a:custGeom>
              <a:avLst/>
              <a:gdLst>
                <a:gd name="T0" fmla="*/ 17 w 32"/>
                <a:gd name="T1" fmla="*/ 8 h 67"/>
                <a:gd name="T2" fmla="*/ 17 w 32"/>
                <a:gd name="T3" fmla="*/ 8 h 67"/>
                <a:gd name="T4" fmla="*/ 28 w 32"/>
                <a:gd name="T5" fmla="*/ 66 h 67"/>
                <a:gd name="T6" fmla="*/ 29 w 32"/>
                <a:gd name="T7" fmla="*/ 67 h 67"/>
                <a:gd name="T8" fmla="*/ 32 w 32"/>
                <a:gd name="T9" fmla="*/ 64 h 67"/>
                <a:gd name="T10" fmla="*/ 22 w 32"/>
                <a:gd name="T11" fmla="*/ 37 h 67"/>
                <a:gd name="T12" fmla="*/ 18 w 32"/>
                <a:gd name="T13" fmla="*/ 8 h 67"/>
                <a:gd name="T14" fmla="*/ 17 w 32"/>
                <a:gd name="T15" fmla="*/ 8 h 67"/>
                <a:gd name="T16" fmla="*/ 9 w 32"/>
                <a:gd name="T17" fmla="*/ 0 h 67"/>
                <a:gd name="T18" fmla="*/ 8 w 32"/>
                <a:gd name="T19" fmla="*/ 0 h 67"/>
                <a:gd name="T20" fmla="*/ 11 w 32"/>
                <a:gd name="T21" fmla="*/ 64 h 67"/>
                <a:gd name="T22" fmla="*/ 14 w 32"/>
                <a:gd name="T23" fmla="*/ 65 h 67"/>
                <a:gd name="T24" fmla="*/ 18 w 32"/>
                <a:gd name="T25" fmla="*/ 60 h 67"/>
                <a:gd name="T26" fmla="*/ 9 w 32"/>
                <a:gd name="T27" fmla="*/ 31 h 67"/>
                <a:gd name="T28" fmla="*/ 9 w 32"/>
                <a:gd name="T29" fmla="*/ 0 h 67"/>
                <a:gd name="T30" fmla="*/ 9 w 32"/>
                <a:gd name="T31"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2" h="67">
                  <a:moveTo>
                    <a:pt x="17" y="8"/>
                  </a:moveTo>
                  <a:cubicBezTo>
                    <a:pt x="17" y="8"/>
                    <a:pt x="17" y="8"/>
                    <a:pt x="17" y="8"/>
                  </a:cubicBezTo>
                  <a:cubicBezTo>
                    <a:pt x="7" y="26"/>
                    <a:pt x="15" y="52"/>
                    <a:pt x="28" y="66"/>
                  </a:cubicBezTo>
                  <a:cubicBezTo>
                    <a:pt x="28" y="67"/>
                    <a:pt x="29" y="67"/>
                    <a:pt x="29" y="67"/>
                  </a:cubicBezTo>
                  <a:cubicBezTo>
                    <a:pt x="31" y="67"/>
                    <a:pt x="32" y="66"/>
                    <a:pt x="32" y="64"/>
                  </a:cubicBezTo>
                  <a:cubicBezTo>
                    <a:pt x="29" y="55"/>
                    <a:pt x="24" y="46"/>
                    <a:pt x="22" y="37"/>
                  </a:cubicBezTo>
                  <a:cubicBezTo>
                    <a:pt x="19" y="28"/>
                    <a:pt x="18" y="18"/>
                    <a:pt x="18" y="8"/>
                  </a:cubicBezTo>
                  <a:cubicBezTo>
                    <a:pt x="18" y="8"/>
                    <a:pt x="17" y="8"/>
                    <a:pt x="17" y="8"/>
                  </a:cubicBezTo>
                  <a:moveTo>
                    <a:pt x="9" y="0"/>
                  </a:moveTo>
                  <a:cubicBezTo>
                    <a:pt x="8" y="0"/>
                    <a:pt x="8" y="0"/>
                    <a:pt x="8" y="0"/>
                  </a:cubicBezTo>
                  <a:cubicBezTo>
                    <a:pt x="0" y="19"/>
                    <a:pt x="0" y="45"/>
                    <a:pt x="11" y="64"/>
                  </a:cubicBezTo>
                  <a:cubicBezTo>
                    <a:pt x="12" y="65"/>
                    <a:pt x="13" y="65"/>
                    <a:pt x="14" y="65"/>
                  </a:cubicBezTo>
                  <a:cubicBezTo>
                    <a:pt x="16" y="65"/>
                    <a:pt x="19" y="62"/>
                    <a:pt x="18" y="60"/>
                  </a:cubicBezTo>
                  <a:cubicBezTo>
                    <a:pt x="15" y="50"/>
                    <a:pt x="11" y="41"/>
                    <a:pt x="9" y="31"/>
                  </a:cubicBezTo>
                  <a:cubicBezTo>
                    <a:pt x="8" y="21"/>
                    <a:pt x="8" y="10"/>
                    <a:pt x="9" y="0"/>
                  </a:cubicBezTo>
                  <a:cubicBezTo>
                    <a:pt x="9" y="0"/>
                    <a:pt x="9" y="0"/>
                    <a:pt x="9" y="0"/>
                  </a:cubicBezTo>
                </a:path>
              </a:pathLst>
            </a:custGeom>
            <a:solidFill>
              <a:srgbClr val="FF98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7">
              <a:extLst>
                <a:ext uri="{FF2B5EF4-FFF2-40B4-BE49-F238E27FC236}">
                  <a16:creationId xmlns:a16="http://schemas.microsoft.com/office/drawing/2014/main" id="{54BC3BFB-2EDF-454B-BAAC-29CDF72D7796}"/>
                </a:ext>
              </a:extLst>
            </p:cNvPr>
            <p:cNvSpPr>
              <a:spLocks/>
            </p:cNvSpPr>
            <p:nvPr/>
          </p:nvSpPr>
          <p:spPr bwMode="auto">
            <a:xfrm>
              <a:off x="363" y="1349"/>
              <a:ext cx="192" cy="207"/>
            </a:xfrm>
            <a:custGeom>
              <a:avLst/>
              <a:gdLst>
                <a:gd name="T0" fmla="*/ 51 w 81"/>
                <a:gd name="T1" fmla="*/ 86 h 87"/>
                <a:gd name="T2" fmla="*/ 81 w 81"/>
                <a:gd name="T3" fmla="*/ 68 h 87"/>
                <a:gd name="T4" fmla="*/ 77 w 81"/>
                <a:gd name="T5" fmla="*/ 55 h 87"/>
                <a:gd name="T6" fmla="*/ 70 w 81"/>
                <a:gd name="T7" fmla="*/ 6 h 87"/>
                <a:gd name="T8" fmla="*/ 69 w 81"/>
                <a:gd name="T9" fmla="*/ 3 h 87"/>
                <a:gd name="T10" fmla="*/ 66 w 81"/>
                <a:gd name="T11" fmla="*/ 2 h 87"/>
                <a:gd name="T12" fmla="*/ 19 w 81"/>
                <a:gd name="T13" fmla="*/ 21 h 87"/>
                <a:gd name="T14" fmla="*/ 51 w 81"/>
                <a:gd name="T15" fmla="*/ 86 h 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87">
                  <a:moveTo>
                    <a:pt x="51" y="86"/>
                  </a:moveTo>
                  <a:cubicBezTo>
                    <a:pt x="57" y="87"/>
                    <a:pt x="81" y="86"/>
                    <a:pt x="81" y="68"/>
                  </a:cubicBezTo>
                  <a:cubicBezTo>
                    <a:pt x="81" y="64"/>
                    <a:pt x="79" y="59"/>
                    <a:pt x="77" y="55"/>
                  </a:cubicBezTo>
                  <a:cubicBezTo>
                    <a:pt x="70" y="40"/>
                    <a:pt x="68" y="23"/>
                    <a:pt x="70" y="6"/>
                  </a:cubicBezTo>
                  <a:cubicBezTo>
                    <a:pt x="70" y="5"/>
                    <a:pt x="70" y="4"/>
                    <a:pt x="69" y="3"/>
                  </a:cubicBezTo>
                  <a:cubicBezTo>
                    <a:pt x="69" y="2"/>
                    <a:pt x="67" y="2"/>
                    <a:pt x="66" y="2"/>
                  </a:cubicBezTo>
                  <a:cubicBezTo>
                    <a:pt x="53" y="0"/>
                    <a:pt x="26" y="11"/>
                    <a:pt x="19" y="21"/>
                  </a:cubicBezTo>
                  <a:cubicBezTo>
                    <a:pt x="19" y="21"/>
                    <a:pt x="0" y="82"/>
                    <a:pt x="51" y="86"/>
                  </a:cubicBezTo>
                </a:path>
              </a:pathLst>
            </a:custGeom>
            <a:solidFill>
              <a:srgbClr val="FFE5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8">
              <a:extLst>
                <a:ext uri="{FF2B5EF4-FFF2-40B4-BE49-F238E27FC236}">
                  <a16:creationId xmlns:a16="http://schemas.microsoft.com/office/drawing/2014/main" id="{E5DEBAB2-E266-470B-91FC-CCA21BB59850}"/>
                </a:ext>
              </a:extLst>
            </p:cNvPr>
            <p:cNvSpPr>
              <a:spLocks/>
            </p:cNvSpPr>
            <p:nvPr/>
          </p:nvSpPr>
          <p:spPr bwMode="auto">
            <a:xfrm>
              <a:off x="551" y="1499"/>
              <a:ext cx="4" cy="33"/>
            </a:xfrm>
            <a:custGeom>
              <a:avLst/>
              <a:gdLst>
                <a:gd name="T0" fmla="*/ 1 w 2"/>
                <a:gd name="T1" fmla="*/ 0 h 14"/>
                <a:gd name="T2" fmla="*/ 2 w 2"/>
                <a:gd name="T3" fmla="*/ 5 h 14"/>
                <a:gd name="T4" fmla="*/ 0 w 2"/>
                <a:gd name="T5" fmla="*/ 14 h 14"/>
                <a:gd name="T6" fmla="*/ 0 w 2"/>
                <a:gd name="T7" fmla="*/ 14 h 14"/>
                <a:gd name="T8" fmla="*/ 2 w 2"/>
                <a:gd name="T9" fmla="*/ 5 h 14"/>
                <a:gd name="T10" fmla="*/ 1 w 2"/>
                <a:gd name="T11" fmla="*/ 0 h 14"/>
              </a:gdLst>
              <a:ahLst/>
              <a:cxnLst>
                <a:cxn ang="0">
                  <a:pos x="T0" y="T1"/>
                </a:cxn>
                <a:cxn ang="0">
                  <a:pos x="T2" y="T3"/>
                </a:cxn>
                <a:cxn ang="0">
                  <a:pos x="T4" y="T5"/>
                </a:cxn>
                <a:cxn ang="0">
                  <a:pos x="T6" y="T7"/>
                </a:cxn>
                <a:cxn ang="0">
                  <a:pos x="T8" y="T9"/>
                </a:cxn>
                <a:cxn ang="0">
                  <a:pos x="T10" y="T11"/>
                </a:cxn>
              </a:cxnLst>
              <a:rect l="0" t="0" r="r" b="b"/>
              <a:pathLst>
                <a:path w="2" h="14">
                  <a:moveTo>
                    <a:pt x="1" y="0"/>
                  </a:moveTo>
                  <a:cubicBezTo>
                    <a:pt x="1" y="2"/>
                    <a:pt x="2" y="3"/>
                    <a:pt x="2" y="5"/>
                  </a:cubicBezTo>
                  <a:cubicBezTo>
                    <a:pt x="2" y="9"/>
                    <a:pt x="1" y="11"/>
                    <a:pt x="0" y="14"/>
                  </a:cubicBezTo>
                  <a:cubicBezTo>
                    <a:pt x="0" y="14"/>
                    <a:pt x="0" y="14"/>
                    <a:pt x="0" y="14"/>
                  </a:cubicBezTo>
                  <a:cubicBezTo>
                    <a:pt x="1" y="11"/>
                    <a:pt x="2" y="9"/>
                    <a:pt x="2" y="5"/>
                  </a:cubicBezTo>
                  <a:cubicBezTo>
                    <a:pt x="2" y="3"/>
                    <a:pt x="1" y="2"/>
                    <a:pt x="1" y="0"/>
                  </a:cubicBezTo>
                </a:path>
              </a:pathLst>
            </a:custGeom>
            <a:solidFill>
              <a:srgbClr val="FFA6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9">
              <a:extLst>
                <a:ext uri="{FF2B5EF4-FFF2-40B4-BE49-F238E27FC236}">
                  <a16:creationId xmlns:a16="http://schemas.microsoft.com/office/drawing/2014/main" id="{C8C594A1-6670-4EE6-9BF3-3B5F227C19BF}"/>
                </a:ext>
              </a:extLst>
            </p:cNvPr>
            <p:cNvSpPr>
              <a:spLocks noEditPoints="1"/>
            </p:cNvSpPr>
            <p:nvPr/>
          </p:nvSpPr>
          <p:spPr bwMode="auto">
            <a:xfrm>
              <a:off x="479" y="1553"/>
              <a:ext cx="8" cy="0"/>
            </a:xfrm>
            <a:custGeom>
              <a:avLst/>
              <a:gdLst>
                <a:gd name="T0" fmla="*/ 2 w 3"/>
                <a:gd name="T1" fmla="*/ 3 w 3"/>
                <a:gd name="T2" fmla="*/ 2 w 3"/>
                <a:gd name="T3" fmla="*/ 2 w 3"/>
                <a:gd name="T4" fmla="*/ 2 w 3"/>
                <a:gd name="T5" fmla="*/ 2 w 3"/>
                <a:gd name="T6" fmla="*/ 2 w 3"/>
                <a:gd name="T7" fmla="*/ 2 w 3"/>
                <a:gd name="T8" fmla="*/ 2 w 3"/>
                <a:gd name="T9" fmla="*/ 2 w 3"/>
                <a:gd name="T10" fmla="*/ 2 w 3"/>
                <a:gd name="T11" fmla="*/ 2 w 3"/>
                <a:gd name="T12" fmla="*/ 2 w 3"/>
                <a:gd name="T13" fmla="*/ 2 w 3"/>
                <a:gd name="T14" fmla="*/ 2 w 3"/>
                <a:gd name="T15" fmla="*/ 1 w 3"/>
                <a:gd name="T16" fmla="*/ 2 w 3"/>
                <a:gd name="T17" fmla="*/ 1 w 3"/>
                <a:gd name="T18" fmla="*/ 1 w 3"/>
                <a:gd name="T19" fmla="*/ 1 w 3"/>
                <a:gd name="T20" fmla="*/ 1 w 3"/>
                <a:gd name="T21" fmla="*/ 1 w 3"/>
                <a:gd name="T22" fmla="*/ 1 w 3"/>
                <a:gd name="T23" fmla="*/ 1 w 3"/>
                <a:gd name="T24" fmla="*/ 1 w 3"/>
                <a:gd name="T25" fmla="*/ 1 w 3"/>
                <a:gd name="T26" fmla="*/ 1 w 3"/>
                <a:gd name="T27" fmla="*/ 1 w 3"/>
                <a:gd name="T28" fmla="*/ 1 w 3"/>
                <a:gd name="T29" fmla="*/ 1 w 3"/>
                <a:gd name="T30" fmla="*/ 1 w 3"/>
                <a:gd name="T31" fmla="*/ 1 w 3"/>
                <a:gd name="T32" fmla="*/ 1 w 3"/>
                <a:gd name="T33" fmla="*/ 1 w 3"/>
                <a:gd name="T34" fmla="*/ 1 w 3"/>
                <a:gd name="T35" fmla="*/ 1 w 3"/>
                <a:gd name="T36" fmla="*/ 0 w 3"/>
                <a:gd name="T37" fmla="*/ 0 w 3"/>
                <a:gd name="T38" fmla="*/ 0 w 3"/>
                <a:gd name="T39" fmla="*/ 0 w 3"/>
                <a:gd name="T40" fmla="*/ 0 w 3"/>
                <a:gd name="T41" fmla="*/ 0 w 3"/>
                <a:gd name="T42" fmla="*/ 0 w 3"/>
                <a:gd name="T43" fmla="*/ 0 w 3"/>
                <a:gd name="T44" fmla="*/ 0 w 3"/>
              </a:gdLst>
              <a:ahLst/>
              <a:cxnLst>
                <a:cxn ang="0">
                  <a:pos x="T0" y="0"/>
                </a:cxn>
                <a:cxn ang="0">
                  <a:pos x="T1" y="0"/>
                </a:cxn>
                <a:cxn ang="0">
                  <a:pos x="T2" y="0"/>
                </a:cxn>
                <a:cxn ang="0">
                  <a:pos x="T3" y="0"/>
                </a:cxn>
                <a:cxn ang="0">
                  <a:pos x="T4" y="0"/>
                </a:cxn>
                <a:cxn ang="0">
                  <a:pos x="T5" y="0"/>
                </a:cxn>
                <a:cxn ang="0">
                  <a:pos x="T6" y="0"/>
                </a:cxn>
                <a:cxn ang="0">
                  <a:pos x="T7" y="0"/>
                </a:cxn>
                <a:cxn ang="0">
                  <a:pos x="T8" y="0"/>
                </a:cxn>
                <a:cxn ang="0">
                  <a:pos x="T9" y="0"/>
                </a:cxn>
                <a:cxn ang="0">
                  <a:pos x="T10" y="0"/>
                </a:cxn>
                <a:cxn ang="0">
                  <a:pos x="T11" y="0"/>
                </a:cxn>
                <a:cxn ang="0">
                  <a:pos x="T12" y="0"/>
                </a:cxn>
                <a:cxn ang="0">
                  <a:pos x="T13" y="0"/>
                </a:cxn>
                <a:cxn ang="0">
                  <a:pos x="T14" y="0"/>
                </a:cxn>
                <a:cxn ang="0">
                  <a:pos x="T15" y="0"/>
                </a:cxn>
                <a:cxn ang="0">
                  <a:pos x="T16" y="0"/>
                </a:cxn>
                <a:cxn ang="0">
                  <a:pos x="T17" y="0"/>
                </a:cxn>
                <a:cxn ang="0">
                  <a:pos x="T18" y="0"/>
                </a:cxn>
                <a:cxn ang="0">
                  <a:pos x="T19" y="0"/>
                </a:cxn>
                <a:cxn ang="0">
                  <a:pos x="T20" y="0"/>
                </a:cxn>
                <a:cxn ang="0">
                  <a:pos x="T21" y="0"/>
                </a:cxn>
                <a:cxn ang="0">
                  <a:pos x="T22" y="0"/>
                </a:cxn>
                <a:cxn ang="0">
                  <a:pos x="T23" y="0"/>
                </a:cxn>
                <a:cxn ang="0">
                  <a:pos x="T24" y="0"/>
                </a:cxn>
                <a:cxn ang="0">
                  <a:pos x="T25" y="0"/>
                </a:cxn>
                <a:cxn ang="0">
                  <a:pos x="T26" y="0"/>
                </a:cxn>
                <a:cxn ang="0">
                  <a:pos x="T27" y="0"/>
                </a:cxn>
                <a:cxn ang="0">
                  <a:pos x="T28" y="0"/>
                </a:cxn>
                <a:cxn ang="0">
                  <a:pos x="T29" y="0"/>
                </a:cxn>
                <a:cxn ang="0">
                  <a:pos x="T30" y="0"/>
                </a:cxn>
                <a:cxn ang="0">
                  <a:pos x="T31" y="0"/>
                </a:cxn>
                <a:cxn ang="0">
                  <a:pos x="T32" y="0"/>
                </a:cxn>
                <a:cxn ang="0">
                  <a:pos x="T33" y="0"/>
                </a:cxn>
                <a:cxn ang="0">
                  <a:pos x="T34" y="0"/>
                </a:cxn>
                <a:cxn ang="0">
                  <a:pos x="T35" y="0"/>
                </a:cxn>
                <a:cxn ang="0">
                  <a:pos x="T36" y="0"/>
                </a:cxn>
                <a:cxn ang="0">
                  <a:pos x="T37" y="0"/>
                </a:cxn>
                <a:cxn ang="0">
                  <a:pos x="T38" y="0"/>
                </a:cxn>
                <a:cxn ang="0">
                  <a:pos x="T39" y="0"/>
                </a:cxn>
                <a:cxn ang="0">
                  <a:pos x="T40" y="0"/>
                </a:cxn>
                <a:cxn ang="0">
                  <a:pos x="T41" y="0"/>
                </a:cxn>
                <a:cxn ang="0">
                  <a:pos x="T42" y="0"/>
                </a:cxn>
                <a:cxn ang="0">
                  <a:pos x="T43" y="0"/>
                </a:cxn>
                <a:cxn ang="0">
                  <a:pos x="T44" y="0"/>
                </a:cxn>
              </a:cxnLst>
              <a:rect l="0" t="0" r="r" b="b"/>
              <a:pathLst>
                <a:path w="3">
                  <a:moveTo>
                    <a:pt x="2" y="0"/>
                  </a:moveTo>
                  <a:cubicBezTo>
                    <a:pt x="3" y="0"/>
                    <a:pt x="3" y="0"/>
                    <a:pt x="3" y="0"/>
                  </a:cubicBezTo>
                  <a:cubicBezTo>
                    <a:pt x="3" y="0"/>
                    <a:pt x="3"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2" y="0"/>
                  </a:moveTo>
                  <a:cubicBezTo>
                    <a:pt x="2" y="0"/>
                    <a:pt x="2" y="0"/>
                    <a:pt x="2" y="0"/>
                  </a:cubicBezTo>
                  <a:cubicBezTo>
                    <a:pt x="2" y="0"/>
                    <a:pt x="2" y="0"/>
                    <a:pt x="2" y="0"/>
                  </a:cubicBezTo>
                  <a:moveTo>
                    <a:pt x="1" y="0"/>
                  </a:moveTo>
                  <a:cubicBezTo>
                    <a:pt x="1" y="0"/>
                    <a:pt x="1" y="0"/>
                    <a:pt x="2"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FF8F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50">
              <a:extLst>
                <a:ext uri="{FF2B5EF4-FFF2-40B4-BE49-F238E27FC236}">
                  <a16:creationId xmlns:a16="http://schemas.microsoft.com/office/drawing/2014/main" id="{94AEC277-B2BA-4E22-BDC0-599AAF82E6F0}"/>
                </a:ext>
              </a:extLst>
            </p:cNvPr>
            <p:cNvSpPr>
              <a:spLocks/>
            </p:cNvSpPr>
            <p:nvPr/>
          </p:nvSpPr>
          <p:spPr bwMode="auto">
            <a:xfrm>
              <a:off x="413" y="1354"/>
              <a:ext cx="142" cy="199"/>
            </a:xfrm>
            <a:custGeom>
              <a:avLst/>
              <a:gdLst>
                <a:gd name="T0" fmla="*/ 43 w 60"/>
                <a:gd name="T1" fmla="*/ 0 h 84"/>
                <a:gd name="T2" fmla="*/ 41 w 60"/>
                <a:gd name="T3" fmla="*/ 10 h 84"/>
                <a:gd name="T4" fmla="*/ 44 w 60"/>
                <a:gd name="T5" fmla="*/ 31 h 84"/>
                <a:gd name="T6" fmla="*/ 40 w 60"/>
                <a:gd name="T7" fmla="*/ 54 h 84"/>
                <a:gd name="T8" fmla="*/ 14 w 60"/>
                <a:gd name="T9" fmla="*/ 68 h 84"/>
                <a:gd name="T10" fmla="*/ 0 w 60"/>
                <a:gd name="T11" fmla="*/ 67 h 84"/>
                <a:gd name="T12" fmla="*/ 28 w 60"/>
                <a:gd name="T13" fmla="*/ 84 h 84"/>
                <a:gd name="T14" fmla="*/ 28 w 60"/>
                <a:gd name="T15" fmla="*/ 84 h 84"/>
                <a:gd name="T16" fmla="*/ 28 w 60"/>
                <a:gd name="T17" fmla="*/ 84 h 84"/>
                <a:gd name="T18" fmla="*/ 28 w 60"/>
                <a:gd name="T19" fmla="*/ 84 h 84"/>
                <a:gd name="T20" fmla="*/ 28 w 60"/>
                <a:gd name="T21" fmla="*/ 84 h 84"/>
                <a:gd name="T22" fmla="*/ 28 w 60"/>
                <a:gd name="T23" fmla="*/ 84 h 84"/>
                <a:gd name="T24" fmla="*/ 29 w 60"/>
                <a:gd name="T25" fmla="*/ 84 h 84"/>
                <a:gd name="T26" fmla="*/ 29 w 60"/>
                <a:gd name="T27" fmla="*/ 84 h 84"/>
                <a:gd name="T28" fmla="*/ 29 w 60"/>
                <a:gd name="T29" fmla="*/ 84 h 84"/>
                <a:gd name="T30" fmla="*/ 29 w 60"/>
                <a:gd name="T31" fmla="*/ 84 h 84"/>
                <a:gd name="T32" fmla="*/ 29 w 60"/>
                <a:gd name="T33" fmla="*/ 84 h 84"/>
                <a:gd name="T34" fmla="*/ 29 w 60"/>
                <a:gd name="T35" fmla="*/ 84 h 84"/>
                <a:gd name="T36" fmla="*/ 29 w 60"/>
                <a:gd name="T37" fmla="*/ 84 h 84"/>
                <a:gd name="T38" fmla="*/ 29 w 60"/>
                <a:gd name="T39" fmla="*/ 84 h 84"/>
                <a:gd name="T40" fmla="*/ 29 w 60"/>
                <a:gd name="T41" fmla="*/ 84 h 84"/>
                <a:gd name="T42" fmla="*/ 29 w 60"/>
                <a:gd name="T43" fmla="*/ 84 h 84"/>
                <a:gd name="T44" fmla="*/ 29 w 60"/>
                <a:gd name="T45" fmla="*/ 84 h 84"/>
                <a:gd name="T46" fmla="*/ 29 w 60"/>
                <a:gd name="T47" fmla="*/ 84 h 84"/>
                <a:gd name="T48" fmla="*/ 29 w 60"/>
                <a:gd name="T49" fmla="*/ 84 h 84"/>
                <a:gd name="T50" fmla="*/ 30 w 60"/>
                <a:gd name="T51" fmla="*/ 84 h 84"/>
                <a:gd name="T52" fmla="*/ 30 w 60"/>
                <a:gd name="T53" fmla="*/ 84 h 84"/>
                <a:gd name="T54" fmla="*/ 30 w 60"/>
                <a:gd name="T55" fmla="*/ 84 h 84"/>
                <a:gd name="T56" fmla="*/ 30 w 60"/>
                <a:gd name="T57" fmla="*/ 84 h 84"/>
                <a:gd name="T58" fmla="*/ 30 w 60"/>
                <a:gd name="T59" fmla="*/ 84 h 84"/>
                <a:gd name="T60" fmla="*/ 30 w 60"/>
                <a:gd name="T61" fmla="*/ 84 h 84"/>
                <a:gd name="T62" fmla="*/ 30 w 60"/>
                <a:gd name="T63" fmla="*/ 84 h 84"/>
                <a:gd name="T64" fmla="*/ 30 w 60"/>
                <a:gd name="T65" fmla="*/ 84 h 84"/>
                <a:gd name="T66" fmla="*/ 30 w 60"/>
                <a:gd name="T67" fmla="*/ 84 h 84"/>
                <a:gd name="T68" fmla="*/ 30 w 60"/>
                <a:gd name="T69" fmla="*/ 84 h 84"/>
                <a:gd name="T70" fmla="*/ 30 w 60"/>
                <a:gd name="T71" fmla="*/ 84 h 84"/>
                <a:gd name="T72" fmla="*/ 31 w 60"/>
                <a:gd name="T73" fmla="*/ 84 h 84"/>
                <a:gd name="T74" fmla="*/ 33 w 60"/>
                <a:gd name="T75" fmla="*/ 84 h 84"/>
                <a:gd name="T76" fmla="*/ 43 w 60"/>
                <a:gd name="T77" fmla="*/ 83 h 84"/>
                <a:gd name="T78" fmla="*/ 44 w 60"/>
                <a:gd name="T79" fmla="*/ 82 h 84"/>
                <a:gd name="T80" fmla="*/ 58 w 60"/>
                <a:gd name="T81" fmla="*/ 75 h 84"/>
                <a:gd name="T82" fmla="*/ 60 w 60"/>
                <a:gd name="T83" fmla="*/ 66 h 84"/>
                <a:gd name="T84" fmla="*/ 59 w 60"/>
                <a:gd name="T85" fmla="*/ 61 h 84"/>
                <a:gd name="T86" fmla="*/ 56 w 60"/>
                <a:gd name="T87" fmla="*/ 53 h 84"/>
                <a:gd name="T88" fmla="*/ 56 w 60"/>
                <a:gd name="T89" fmla="*/ 53 h 84"/>
                <a:gd name="T90" fmla="*/ 48 w 60"/>
                <a:gd name="T91" fmla="*/ 15 h 84"/>
                <a:gd name="T92" fmla="*/ 49 w 60"/>
                <a:gd name="T93" fmla="*/ 4 h 84"/>
                <a:gd name="T94" fmla="*/ 49 w 60"/>
                <a:gd name="T95" fmla="*/ 3 h 84"/>
                <a:gd name="T96" fmla="*/ 48 w 60"/>
                <a:gd name="T97" fmla="*/ 1 h 84"/>
                <a:gd name="T98" fmla="*/ 45 w 60"/>
                <a:gd name="T99" fmla="*/ 0 h 84"/>
                <a:gd name="T100" fmla="*/ 45 w 60"/>
                <a:gd name="T101" fmla="*/ 0 h 84"/>
                <a:gd name="T102" fmla="*/ 43 w 60"/>
                <a:gd name="T103"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0" h="84">
                  <a:moveTo>
                    <a:pt x="43" y="0"/>
                  </a:moveTo>
                  <a:cubicBezTo>
                    <a:pt x="42" y="3"/>
                    <a:pt x="42" y="6"/>
                    <a:pt x="41" y="10"/>
                  </a:cubicBezTo>
                  <a:cubicBezTo>
                    <a:pt x="41" y="17"/>
                    <a:pt x="43" y="24"/>
                    <a:pt x="44" y="31"/>
                  </a:cubicBezTo>
                  <a:cubicBezTo>
                    <a:pt x="45" y="39"/>
                    <a:pt x="44" y="47"/>
                    <a:pt x="40" y="54"/>
                  </a:cubicBezTo>
                  <a:cubicBezTo>
                    <a:pt x="34" y="66"/>
                    <a:pt x="25" y="68"/>
                    <a:pt x="14" y="68"/>
                  </a:cubicBezTo>
                  <a:cubicBezTo>
                    <a:pt x="10" y="68"/>
                    <a:pt x="5" y="68"/>
                    <a:pt x="0" y="67"/>
                  </a:cubicBezTo>
                  <a:cubicBezTo>
                    <a:pt x="5" y="76"/>
                    <a:pt x="13" y="82"/>
                    <a:pt x="28" y="84"/>
                  </a:cubicBezTo>
                  <a:cubicBezTo>
                    <a:pt x="28" y="84"/>
                    <a:pt x="28" y="84"/>
                    <a:pt x="28" y="84"/>
                  </a:cubicBezTo>
                  <a:cubicBezTo>
                    <a:pt x="28" y="84"/>
                    <a:pt x="28" y="84"/>
                    <a:pt x="28" y="84"/>
                  </a:cubicBezTo>
                  <a:cubicBezTo>
                    <a:pt x="28" y="84"/>
                    <a:pt x="28" y="84"/>
                    <a:pt x="28" y="84"/>
                  </a:cubicBezTo>
                  <a:cubicBezTo>
                    <a:pt x="28" y="84"/>
                    <a:pt x="28" y="84"/>
                    <a:pt x="28" y="84"/>
                  </a:cubicBezTo>
                  <a:cubicBezTo>
                    <a:pt x="28" y="84"/>
                    <a:pt x="28" y="84"/>
                    <a:pt x="28" y="84"/>
                  </a:cubicBezTo>
                  <a:cubicBezTo>
                    <a:pt x="28" y="84"/>
                    <a:pt x="29" y="84"/>
                    <a:pt x="29" y="84"/>
                  </a:cubicBezTo>
                  <a:cubicBezTo>
                    <a:pt x="29" y="84"/>
                    <a:pt x="29" y="84"/>
                    <a:pt x="29" y="84"/>
                  </a:cubicBezTo>
                  <a:cubicBezTo>
                    <a:pt x="29" y="84"/>
                    <a:pt x="29" y="84"/>
                    <a:pt x="29" y="84"/>
                  </a:cubicBezTo>
                  <a:cubicBezTo>
                    <a:pt x="29" y="84"/>
                    <a:pt x="29" y="84"/>
                    <a:pt x="29" y="84"/>
                  </a:cubicBezTo>
                  <a:cubicBezTo>
                    <a:pt x="29" y="84"/>
                    <a:pt x="29" y="84"/>
                    <a:pt x="29" y="84"/>
                  </a:cubicBezTo>
                  <a:cubicBezTo>
                    <a:pt x="29" y="84"/>
                    <a:pt x="29" y="84"/>
                    <a:pt x="29" y="84"/>
                  </a:cubicBezTo>
                  <a:cubicBezTo>
                    <a:pt x="29" y="84"/>
                    <a:pt x="29" y="84"/>
                    <a:pt x="29" y="84"/>
                  </a:cubicBezTo>
                  <a:cubicBezTo>
                    <a:pt x="29" y="84"/>
                    <a:pt x="29" y="84"/>
                    <a:pt x="29" y="84"/>
                  </a:cubicBezTo>
                  <a:cubicBezTo>
                    <a:pt x="29" y="84"/>
                    <a:pt x="29" y="84"/>
                    <a:pt x="29" y="84"/>
                  </a:cubicBezTo>
                  <a:cubicBezTo>
                    <a:pt x="29" y="84"/>
                    <a:pt x="29" y="84"/>
                    <a:pt x="29" y="84"/>
                  </a:cubicBezTo>
                  <a:cubicBezTo>
                    <a:pt x="29" y="84"/>
                    <a:pt x="29" y="84"/>
                    <a:pt x="29" y="84"/>
                  </a:cubicBezTo>
                  <a:cubicBezTo>
                    <a:pt x="29" y="84"/>
                    <a:pt x="29" y="84"/>
                    <a:pt x="29" y="84"/>
                  </a:cubicBezTo>
                  <a:cubicBezTo>
                    <a:pt x="29" y="84"/>
                    <a:pt x="29" y="84"/>
                    <a:pt x="29" y="84"/>
                  </a:cubicBezTo>
                  <a:cubicBezTo>
                    <a:pt x="29" y="84"/>
                    <a:pt x="29" y="84"/>
                    <a:pt x="30" y="84"/>
                  </a:cubicBezTo>
                  <a:cubicBezTo>
                    <a:pt x="30" y="84"/>
                    <a:pt x="30" y="84"/>
                    <a:pt x="30" y="84"/>
                  </a:cubicBezTo>
                  <a:cubicBezTo>
                    <a:pt x="30" y="84"/>
                    <a:pt x="30" y="84"/>
                    <a:pt x="30" y="84"/>
                  </a:cubicBezTo>
                  <a:cubicBezTo>
                    <a:pt x="30" y="84"/>
                    <a:pt x="30" y="84"/>
                    <a:pt x="30" y="84"/>
                  </a:cubicBezTo>
                  <a:cubicBezTo>
                    <a:pt x="30" y="84"/>
                    <a:pt x="30" y="84"/>
                    <a:pt x="30" y="84"/>
                  </a:cubicBezTo>
                  <a:cubicBezTo>
                    <a:pt x="30" y="84"/>
                    <a:pt x="30" y="84"/>
                    <a:pt x="30" y="84"/>
                  </a:cubicBezTo>
                  <a:cubicBezTo>
                    <a:pt x="30" y="84"/>
                    <a:pt x="30" y="84"/>
                    <a:pt x="30" y="84"/>
                  </a:cubicBezTo>
                  <a:cubicBezTo>
                    <a:pt x="30" y="84"/>
                    <a:pt x="30" y="84"/>
                    <a:pt x="30" y="84"/>
                  </a:cubicBezTo>
                  <a:cubicBezTo>
                    <a:pt x="30" y="84"/>
                    <a:pt x="30" y="84"/>
                    <a:pt x="30" y="84"/>
                  </a:cubicBezTo>
                  <a:cubicBezTo>
                    <a:pt x="30" y="84"/>
                    <a:pt x="30" y="84"/>
                    <a:pt x="30" y="84"/>
                  </a:cubicBezTo>
                  <a:cubicBezTo>
                    <a:pt x="30" y="84"/>
                    <a:pt x="30" y="84"/>
                    <a:pt x="30" y="84"/>
                  </a:cubicBezTo>
                  <a:cubicBezTo>
                    <a:pt x="31" y="84"/>
                    <a:pt x="31" y="84"/>
                    <a:pt x="31" y="84"/>
                  </a:cubicBezTo>
                  <a:cubicBezTo>
                    <a:pt x="32" y="84"/>
                    <a:pt x="32" y="84"/>
                    <a:pt x="33" y="84"/>
                  </a:cubicBezTo>
                  <a:cubicBezTo>
                    <a:pt x="36" y="84"/>
                    <a:pt x="39" y="84"/>
                    <a:pt x="43" y="83"/>
                  </a:cubicBezTo>
                  <a:cubicBezTo>
                    <a:pt x="43" y="83"/>
                    <a:pt x="43" y="82"/>
                    <a:pt x="44" y="82"/>
                  </a:cubicBezTo>
                  <a:cubicBezTo>
                    <a:pt x="51" y="81"/>
                    <a:pt x="55" y="78"/>
                    <a:pt x="58" y="75"/>
                  </a:cubicBezTo>
                  <a:cubicBezTo>
                    <a:pt x="59" y="72"/>
                    <a:pt x="60" y="70"/>
                    <a:pt x="60" y="66"/>
                  </a:cubicBezTo>
                  <a:cubicBezTo>
                    <a:pt x="60" y="64"/>
                    <a:pt x="59" y="63"/>
                    <a:pt x="59" y="61"/>
                  </a:cubicBezTo>
                  <a:cubicBezTo>
                    <a:pt x="58" y="58"/>
                    <a:pt x="57" y="56"/>
                    <a:pt x="56" y="53"/>
                  </a:cubicBezTo>
                  <a:cubicBezTo>
                    <a:pt x="56" y="53"/>
                    <a:pt x="56" y="53"/>
                    <a:pt x="56" y="53"/>
                  </a:cubicBezTo>
                  <a:cubicBezTo>
                    <a:pt x="51" y="41"/>
                    <a:pt x="48" y="28"/>
                    <a:pt x="48" y="15"/>
                  </a:cubicBezTo>
                  <a:cubicBezTo>
                    <a:pt x="48" y="12"/>
                    <a:pt x="48" y="8"/>
                    <a:pt x="49" y="4"/>
                  </a:cubicBezTo>
                  <a:cubicBezTo>
                    <a:pt x="49" y="4"/>
                    <a:pt x="49" y="4"/>
                    <a:pt x="49" y="3"/>
                  </a:cubicBezTo>
                  <a:cubicBezTo>
                    <a:pt x="49" y="3"/>
                    <a:pt x="49" y="2"/>
                    <a:pt x="48" y="1"/>
                  </a:cubicBezTo>
                  <a:cubicBezTo>
                    <a:pt x="48" y="0"/>
                    <a:pt x="46" y="0"/>
                    <a:pt x="45" y="0"/>
                  </a:cubicBezTo>
                  <a:cubicBezTo>
                    <a:pt x="45" y="0"/>
                    <a:pt x="45" y="0"/>
                    <a:pt x="45" y="0"/>
                  </a:cubicBezTo>
                  <a:cubicBezTo>
                    <a:pt x="44" y="0"/>
                    <a:pt x="44" y="0"/>
                    <a:pt x="43" y="0"/>
                  </a:cubicBezTo>
                </a:path>
              </a:pathLst>
            </a:custGeom>
            <a:solidFill>
              <a:srgbClr val="FFD4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51">
              <a:extLst>
                <a:ext uri="{FF2B5EF4-FFF2-40B4-BE49-F238E27FC236}">
                  <a16:creationId xmlns:a16="http://schemas.microsoft.com/office/drawing/2014/main" id="{9AD9D98A-CCF4-4C03-9881-341F98AE148B}"/>
                </a:ext>
              </a:extLst>
            </p:cNvPr>
            <p:cNvSpPr>
              <a:spLocks/>
            </p:cNvSpPr>
            <p:nvPr/>
          </p:nvSpPr>
          <p:spPr bwMode="auto">
            <a:xfrm>
              <a:off x="527" y="1356"/>
              <a:ext cx="43" cy="186"/>
            </a:xfrm>
            <a:custGeom>
              <a:avLst/>
              <a:gdLst>
                <a:gd name="T0" fmla="*/ 1 w 18"/>
                <a:gd name="T1" fmla="*/ 0 h 78"/>
                <a:gd name="T2" fmla="*/ 2 w 18"/>
                <a:gd name="T3" fmla="*/ 30 h 78"/>
                <a:gd name="T4" fmla="*/ 10 w 18"/>
                <a:gd name="T5" fmla="*/ 74 h 78"/>
                <a:gd name="T6" fmla="*/ 8 w 18"/>
                <a:gd name="T7" fmla="*/ 76 h 78"/>
                <a:gd name="T8" fmla="*/ 7 w 18"/>
                <a:gd name="T9" fmla="*/ 76 h 78"/>
                <a:gd name="T10" fmla="*/ 7 w 18"/>
                <a:gd name="T11" fmla="*/ 76 h 78"/>
                <a:gd name="T12" fmla="*/ 6 w 18"/>
                <a:gd name="T13" fmla="*/ 78 h 78"/>
                <a:gd name="T14" fmla="*/ 9 w 18"/>
                <a:gd name="T15" fmla="*/ 78 h 78"/>
                <a:gd name="T16" fmla="*/ 13 w 18"/>
                <a:gd name="T17" fmla="*/ 78 h 78"/>
                <a:gd name="T18" fmla="*/ 17 w 18"/>
                <a:gd name="T19" fmla="*/ 70 h 78"/>
                <a:gd name="T20" fmla="*/ 11 w 18"/>
                <a:gd name="T21" fmla="*/ 46 h 78"/>
                <a:gd name="T22" fmla="*/ 2 w 18"/>
                <a:gd name="T23" fmla="*/ 0 h 78"/>
                <a:gd name="T24" fmla="*/ 1 w 18"/>
                <a:gd name="T25"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78">
                  <a:moveTo>
                    <a:pt x="1" y="0"/>
                  </a:moveTo>
                  <a:cubicBezTo>
                    <a:pt x="0" y="10"/>
                    <a:pt x="0" y="20"/>
                    <a:pt x="2" y="30"/>
                  </a:cubicBezTo>
                  <a:cubicBezTo>
                    <a:pt x="5" y="43"/>
                    <a:pt x="17" y="63"/>
                    <a:pt x="10" y="74"/>
                  </a:cubicBezTo>
                  <a:cubicBezTo>
                    <a:pt x="9" y="75"/>
                    <a:pt x="8" y="75"/>
                    <a:pt x="8" y="76"/>
                  </a:cubicBezTo>
                  <a:cubicBezTo>
                    <a:pt x="8" y="76"/>
                    <a:pt x="8" y="76"/>
                    <a:pt x="7" y="76"/>
                  </a:cubicBezTo>
                  <a:cubicBezTo>
                    <a:pt x="7" y="76"/>
                    <a:pt x="7" y="76"/>
                    <a:pt x="7" y="76"/>
                  </a:cubicBezTo>
                  <a:cubicBezTo>
                    <a:pt x="7" y="77"/>
                    <a:pt x="6" y="77"/>
                    <a:pt x="6" y="78"/>
                  </a:cubicBezTo>
                  <a:cubicBezTo>
                    <a:pt x="7" y="78"/>
                    <a:pt x="8" y="78"/>
                    <a:pt x="9" y="78"/>
                  </a:cubicBezTo>
                  <a:cubicBezTo>
                    <a:pt x="10" y="78"/>
                    <a:pt x="12" y="78"/>
                    <a:pt x="13" y="78"/>
                  </a:cubicBezTo>
                  <a:cubicBezTo>
                    <a:pt x="15" y="76"/>
                    <a:pt x="16" y="73"/>
                    <a:pt x="17" y="70"/>
                  </a:cubicBezTo>
                  <a:cubicBezTo>
                    <a:pt x="18" y="62"/>
                    <a:pt x="14" y="53"/>
                    <a:pt x="11" y="46"/>
                  </a:cubicBezTo>
                  <a:cubicBezTo>
                    <a:pt x="6" y="30"/>
                    <a:pt x="3" y="17"/>
                    <a:pt x="2" y="0"/>
                  </a:cubicBezTo>
                  <a:cubicBezTo>
                    <a:pt x="1" y="0"/>
                    <a:pt x="1" y="0"/>
                    <a:pt x="1" y="0"/>
                  </a:cubicBezTo>
                </a:path>
              </a:pathLst>
            </a:custGeom>
            <a:solidFill>
              <a:srgbClr val="FF98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2">
              <a:extLst>
                <a:ext uri="{FF2B5EF4-FFF2-40B4-BE49-F238E27FC236}">
                  <a16:creationId xmlns:a16="http://schemas.microsoft.com/office/drawing/2014/main" id="{10C0F274-5DD2-4AC0-A79D-70FD9CBDCA7B}"/>
                </a:ext>
              </a:extLst>
            </p:cNvPr>
            <p:cNvSpPr>
              <a:spLocks/>
            </p:cNvSpPr>
            <p:nvPr/>
          </p:nvSpPr>
          <p:spPr bwMode="auto">
            <a:xfrm>
              <a:off x="515" y="1542"/>
              <a:ext cx="43" cy="14"/>
            </a:xfrm>
            <a:custGeom>
              <a:avLst/>
              <a:gdLst>
                <a:gd name="T0" fmla="*/ 18 w 18"/>
                <a:gd name="T1" fmla="*/ 0 h 6"/>
                <a:gd name="T2" fmla="*/ 14 w 18"/>
                <a:gd name="T3" fmla="*/ 0 h 6"/>
                <a:gd name="T4" fmla="*/ 11 w 18"/>
                <a:gd name="T5" fmla="*/ 0 h 6"/>
                <a:gd name="T6" fmla="*/ 0 w 18"/>
                <a:gd name="T7" fmla="*/ 4 h 6"/>
                <a:gd name="T8" fmla="*/ 1 w 18"/>
                <a:gd name="T9" fmla="*/ 6 h 6"/>
                <a:gd name="T10" fmla="*/ 3 w 18"/>
                <a:gd name="T11" fmla="*/ 6 h 6"/>
                <a:gd name="T12" fmla="*/ 18 w 18"/>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18" h="6">
                  <a:moveTo>
                    <a:pt x="18" y="0"/>
                  </a:moveTo>
                  <a:cubicBezTo>
                    <a:pt x="17" y="0"/>
                    <a:pt x="15" y="0"/>
                    <a:pt x="14" y="0"/>
                  </a:cubicBezTo>
                  <a:cubicBezTo>
                    <a:pt x="13" y="0"/>
                    <a:pt x="12" y="0"/>
                    <a:pt x="11" y="0"/>
                  </a:cubicBezTo>
                  <a:cubicBezTo>
                    <a:pt x="8" y="2"/>
                    <a:pt x="4" y="4"/>
                    <a:pt x="0" y="4"/>
                  </a:cubicBezTo>
                  <a:cubicBezTo>
                    <a:pt x="0" y="5"/>
                    <a:pt x="0" y="6"/>
                    <a:pt x="1" y="6"/>
                  </a:cubicBezTo>
                  <a:cubicBezTo>
                    <a:pt x="2" y="6"/>
                    <a:pt x="2" y="6"/>
                    <a:pt x="3" y="6"/>
                  </a:cubicBezTo>
                  <a:cubicBezTo>
                    <a:pt x="9" y="6"/>
                    <a:pt x="15" y="4"/>
                    <a:pt x="18" y="0"/>
                  </a:cubicBezTo>
                </a:path>
              </a:pathLst>
            </a:custGeom>
            <a:solidFill>
              <a:srgbClr val="FF84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3">
              <a:extLst>
                <a:ext uri="{FF2B5EF4-FFF2-40B4-BE49-F238E27FC236}">
                  <a16:creationId xmlns:a16="http://schemas.microsoft.com/office/drawing/2014/main" id="{AE239A00-69EB-4A6B-BD35-C8E4881EC5A0}"/>
                </a:ext>
              </a:extLst>
            </p:cNvPr>
            <p:cNvSpPr>
              <a:spLocks noEditPoints="1"/>
            </p:cNvSpPr>
            <p:nvPr/>
          </p:nvSpPr>
          <p:spPr bwMode="auto">
            <a:xfrm>
              <a:off x="515" y="1537"/>
              <a:ext cx="31" cy="14"/>
            </a:xfrm>
            <a:custGeom>
              <a:avLst/>
              <a:gdLst>
                <a:gd name="T0" fmla="*/ 12 w 13"/>
                <a:gd name="T1" fmla="*/ 0 h 6"/>
                <a:gd name="T2" fmla="*/ 0 w 13"/>
                <a:gd name="T3" fmla="*/ 6 h 6"/>
                <a:gd name="T4" fmla="*/ 0 w 13"/>
                <a:gd name="T5" fmla="*/ 6 h 6"/>
                <a:gd name="T6" fmla="*/ 11 w 13"/>
                <a:gd name="T7" fmla="*/ 2 h 6"/>
                <a:gd name="T8" fmla="*/ 12 w 13"/>
                <a:gd name="T9" fmla="*/ 0 h 6"/>
                <a:gd name="T10" fmla="*/ 13 w 13"/>
                <a:gd name="T11" fmla="*/ 0 h 6"/>
                <a:gd name="T12" fmla="*/ 12 w 13"/>
                <a:gd name="T13" fmla="*/ 0 h 6"/>
                <a:gd name="T14" fmla="*/ 13 w 13"/>
                <a:gd name="T15" fmla="*/ 0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6">
                  <a:moveTo>
                    <a:pt x="12" y="0"/>
                  </a:moveTo>
                  <a:cubicBezTo>
                    <a:pt x="9" y="4"/>
                    <a:pt x="4" y="6"/>
                    <a:pt x="0" y="6"/>
                  </a:cubicBezTo>
                  <a:cubicBezTo>
                    <a:pt x="0" y="6"/>
                    <a:pt x="0" y="6"/>
                    <a:pt x="0" y="6"/>
                  </a:cubicBezTo>
                  <a:cubicBezTo>
                    <a:pt x="4" y="6"/>
                    <a:pt x="8" y="4"/>
                    <a:pt x="11" y="2"/>
                  </a:cubicBezTo>
                  <a:cubicBezTo>
                    <a:pt x="11" y="1"/>
                    <a:pt x="12" y="1"/>
                    <a:pt x="12" y="0"/>
                  </a:cubicBezTo>
                  <a:moveTo>
                    <a:pt x="13" y="0"/>
                  </a:moveTo>
                  <a:cubicBezTo>
                    <a:pt x="13" y="0"/>
                    <a:pt x="13" y="0"/>
                    <a:pt x="12" y="0"/>
                  </a:cubicBezTo>
                  <a:cubicBezTo>
                    <a:pt x="13" y="0"/>
                    <a:pt x="13" y="0"/>
                    <a:pt x="13" y="0"/>
                  </a:cubicBezTo>
                </a:path>
              </a:pathLst>
            </a:custGeom>
            <a:solidFill>
              <a:srgbClr val="FFC3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4">
              <a:extLst>
                <a:ext uri="{FF2B5EF4-FFF2-40B4-BE49-F238E27FC236}">
                  <a16:creationId xmlns:a16="http://schemas.microsoft.com/office/drawing/2014/main" id="{BA43D95C-6ECC-4A4B-A4A7-1164477FF49B}"/>
                </a:ext>
              </a:extLst>
            </p:cNvPr>
            <p:cNvSpPr>
              <a:spLocks noEditPoints="1"/>
            </p:cNvSpPr>
            <p:nvPr/>
          </p:nvSpPr>
          <p:spPr bwMode="auto">
            <a:xfrm>
              <a:off x="544" y="1532"/>
              <a:ext cx="7" cy="5"/>
            </a:xfrm>
            <a:custGeom>
              <a:avLst/>
              <a:gdLst>
                <a:gd name="T0" fmla="*/ 0 w 3"/>
                <a:gd name="T1" fmla="*/ 2 h 2"/>
                <a:gd name="T2" fmla="*/ 0 w 3"/>
                <a:gd name="T3" fmla="*/ 2 h 2"/>
                <a:gd name="T4" fmla="*/ 0 w 3"/>
                <a:gd name="T5" fmla="*/ 2 h 2"/>
                <a:gd name="T6" fmla="*/ 3 w 3"/>
                <a:gd name="T7" fmla="*/ 0 h 2"/>
                <a:gd name="T8" fmla="*/ 3 w 3"/>
                <a:gd name="T9" fmla="*/ 0 h 2"/>
                <a:gd name="T10" fmla="*/ 1 w 3"/>
                <a:gd name="T11" fmla="*/ 2 h 2"/>
                <a:gd name="T12" fmla="*/ 3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0" y="2"/>
                  </a:moveTo>
                  <a:cubicBezTo>
                    <a:pt x="0" y="2"/>
                    <a:pt x="0" y="2"/>
                    <a:pt x="0" y="2"/>
                  </a:cubicBezTo>
                  <a:cubicBezTo>
                    <a:pt x="0" y="2"/>
                    <a:pt x="0" y="2"/>
                    <a:pt x="0" y="2"/>
                  </a:cubicBezTo>
                  <a:moveTo>
                    <a:pt x="3" y="0"/>
                  </a:moveTo>
                  <a:cubicBezTo>
                    <a:pt x="3" y="0"/>
                    <a:pt x="3" y="0"/>
                    <a:pt x="3" y="0"/>
                  </a:cubicBezTo>
                  <a:cubicBezTo>
                    <a:pt x="2" y="1"/>
                    <a:pt x="1" y="1"/>
                    <a:pt x="1" y="2"/>
                  </a:cubicBezTo>
                  <a:cubicBezTo>
                    <a:pt x="1" y="1"/>
                    <a:pt x="2" y="1"/>
                    <a:pt x="3" y="0"/>
                  </a:cubicBezTo>
                </a:path>
              </a:pathLst>
            </a:custGeom>
            <a:solidFill>
              <a:srgbClr val="FF8D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5">
              <a:extLst>
                <a:ext uri="{FF2B5EF4-FFF2-40B4-BE49-F238E27FC236}">
                  <a16:creationId xmlns:a16="http://schemas.microsoft.com/office/drawing/2014/main" id="{C5F35EFE-9D03-489B-9B7B-BEABDAECD4CC}"/>
                </a:ext>
              </a:extLst>
            </p:cNvPr>
            <p:cNvSpPr>
              <a:spLocks/>
            </p:cNvSpPr>
            <p:nvPr/>
          </p:nvSpPr>
          <p:spPr bwMode="auto">
            <a:xfrm>
              <a:off x="515" y="1532"/>
              <a:ext cx="36" cy="19"/>
            </a:xfrm>
            <a:custGeom>
              <a:avLst/>
              <a:gdLst>
                <a:gd name="T0" fmla="*/ 15 w 15"/>
                <a:gd name="T1" fmla="*/ 0 h 8"/>
                <a:gd name="T2" fmla="*/ 1 w 15"/>
                <a:gd name="T3" fmla="*/ 7 h 8"/>
                <a:gd name="T4" fmla="*/ 0 w 15"/>
                <a:gd name="T5" fmla="*/ 8 h 8"/>
                <a:gd name="T6" fmla="*/ 12 w 15"/>
                <a:gd name="T7" fmla="*/ 2 h 8"/>
                <a:gd name="T8" fmla="*/ 12 w 15"/>
                <a:gd name="T9" fmla="*/ 2 h 8"/>
                <a:gd name="T10" fmla="*/ 13 w 15"/>
                <a:gd name="T11" fmla="*/ 2 h 8"/>
                <a:gd name="T12" fmla="*/ 15 w 1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15" h="8">
                  <a:moveTo>
                    <a:pt x="15" y="0"/>
                  </a:moveTo>
                  <a:cubicBezTo>
                    <a:pt x="12" y="3"/>
                    <a:pt x="8" y="6"/>
                    <a:pt x="1" y="7"/>
                  </a:cubicBezTo>
                  <a:cubicBezTo>
                    <a:pt x="0" y="7"/>
                    <a:pt x="0" y="8"/>
                    <a:pt x="0" y="8"/>
                  </a:cubicBezTo>
                  <a:cubicBezTo>
                    <a:pt x="4" y="8"/>
                    <a:pt x="9" y="6"/>
                    <a:pt x="12" y="2"/>
                  </a:cubicBezTo>
                  <a:cubicBezTo>
                    <a:pt x="12" y="2"/>
                    <a:pt x="12" y="2"/>
                    <a:pt x="12" y="2"/>
                  </a:cubicBezTo>
                  <a:cubicBezTo>
                    <a:pt x="13" y="2"/>
                    <a:pt x="13" y="2"/>
                    <a:pt x="13" y="2"/>
                  </a:cubicBezTo>
                  <a:cubicBezTo>
                    <a:pt x="13" y="1"/>
                    <a:pt x="14" y="1"/>
                    <a:pt x="15" y="0"/>
                  </a:cubicBezTo>
                </a:path>
              </a:pathLst>
            </a:custGeom>
            <a:solidFill>
              <a:srgbClr val="FFB4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6">
              <a:extLst>
                <a:ext uri="{FF2B5EF4-FFF2-40B4-BE49-F238E27FC236}">
                  <a16:creationId xmlns:a16="http://schemas.microsoft.com/office/drawing/2014/main" id="{90ADD688-B22E-4F01-9822-38C319F84223}"/>
                </a:ext>
              </a:extLst>
            </p:cNvPr>
            <p:cNvSpPr>
              <a:spLocks/>
            </p:cNvSpPr>
            <p:nvPr/>
          </p:nvSpPr>
          <p:spPr bwMode="auto">
            <a:xfrm>
              <a:off x="413" y="1392"/>
              <a:ext cx="66" cy="92"/>
            </a:xfrm>
            <a:custGeom>
              <a:avLst/>
              <a:gdLst>
                <a:gd name="T0" fmla="*/ 20 w 28"/>
                <a:gd name="T1" fmla="*/ 0 h 39"/>
                <a:gd name="T2" fmla="*/ 19 w 28"/>
                <a:gd name="T3" fmla="*/ 0 h 39"/>
                <a:gd name="T4" fmla="*/ 7 w 28"/>
                <a:gd name="T5" fmla="*/ 34 h 39"/>
                <a:gd name="T6" fmla="*/ 16 w 28"/>
                <a:gd name="T7" fmla="*/ 39 h 39"/>
                <a:gd name="T8" fmla="*/ 25 w 28"/>
                <a:gd name="T9" fmla="*/ 34 h 39"/>
                <a:gd name="T10" fmla="*/ 27 w 28"/>
                <a:gd name="T11" fmla="*/ 12 h 39"/>
                <a:gd name="T12" fmla="*/ 20 w 28"/>
                <a:gd name="T13" fmla="*/ 0 h 39"/>
              </a:gdLst>
              <a:ahLst/>
              <a:cxnLst>
                <a:cxn ang="0">
                  <a:pos x="T0" y="T1"/>
                </a:cxn>
                <a:cxn ang="0">
                  <a:pos x="T2" y="T3"/>
                </a:cxn>
                <a:cxn ang="0">
                  <a:pos x="T4" y="T5"/>
                </a:cxn>
                <a:cxn ang="0">
                  <a:pos x="T6" y="T7"/>
                </a:cxn>
                <a:cxn ang="0">
                  <a:pos x="T8" y="T9"/>
                </a:cxn>
                <a:cxn ang="0">
                  <a:pos x="T10" y="T11"/>
                </a:cxn>
                <a:cxn ang="0">
                  <a:pos x="T12" y="T13"/>
                </a:cxn>
              </a:cxnLst>
              <a:rect l="0" t="0" r="r" b="b"/>
              <a:pathLst>
                <a:path w="28" h="39">
                  <a:moveTo>
                    <a:pt x="20" y="0"/>
                  </a:moveTo>
                  <a:cubicBezTo>
                    <a:pt x="19" y="0"/>
                    <a:pt x="19" y="0"/>
                    <a:pt x="19" y="0"/>
                  </a:cubicBezTo>
                  <a:cubicBezTo>
                    <a:pt x="5" y="1"/>
                    <a:pt x="0" y="24"/>
                    <a:pt x="7" y="34"/>
                  </a:cubicBezTo>
                  <a:cubicBezTo>
                    <a:pt x="9" y="38"/>
                    <a:pt x="12" y="39"/>
                    <a:pt x="16" y="39"/>
                  </a:cubicBezTo>
                  <a:cubicBezTo>
                    <a:pt x="19" y="39"/>
                    <a:pt x="23" y="38"/>
                    <a:pt x="25" y="34"/>
                  </a:cubicBezTo>
                  <a:cubicBezTo>
                    <a:pt x="28" y="28"/>
                    <a:pt x="28" y="20"/>
                    <a:pt x="27" y="12"/>
                  </a:cubicBezTo>
                  <a:cubicBezTo>
                    <a:pt x="26" y="9"/>
                    <a:pt x="25" y="0"/>
                    <a:pt x="20" y="0"/>
                  </a:cubicBezTo>
                </a:path>
              </a:pathLst>
            </a:custGeom>
            <a:solidFill>
              <a:srgbClr val="FFF1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7">
              <a:extLst>
                <a:ext uri="{FF2B5EF4-FFF2-40B4-BE49-F238E27FC236}">
                  <a16:creationId xmlns:a16="http://schemas.microsoft.com/office/drawing/2014/main" id="{4457C845-5565-4D07-9153-9EC9929E0896}"/>
                </a:ext>
              </a:extLst>
            </p:cNvPr>
            <p:cNvSpPr>
              <a:spLocks/>
            </p:cNvSpPr>
            <p:nvPr/>
          </p:nvSpPr>
          <p:spPr bwMode="auto">
            <a:xfrm>
              <a:off x="1448" y="942"/>
              <a:ext cx="2036" cy="607"/>
            </a:xfrm>
            <a:custGeom>
              <a:avLst/>
              <a:gdLst>
                <a:gd name="T0" fmla="*/ 112 w 857"/>
                <a:gd name="T1" fmla="*/ 0 h 255"/>
                <a:gd name="T2" fmla="*/ 72 w 857"/>
                <a:gd name="T3" fmla="*/ 2 h 255"/>
                <a:gd name="T4" fmla="*/ 90 w 857"/>
                <a:gd name="T5" fmla="*/ 22 h 255"/>
                <a:gd name="T6" fmla="*/ 114 w 857"/>
                <a:gd name="T7" fmla="*/ 88 h 255"/>
                <a:gd name="T8" fmla="*/ 108 w 857"/>
                <a:gd name="T9" fmla="*/ 128 h 255"/>
                <a:gd name="T10" fmla="*/ 30 w 857"/>
                <a:gd name="T11" fmla="*/ 232 h 255"/>
                <a:gd name="T12" fmla="*/ 0 w 857"/>
                <a:gd name="T13" fmla="*/ 248 h 255"/>
                <a:gd name="T14" fmla="*/ 42 w 857"/>
                <a:gd name="T15" fmla="*/ 255 h 255"/>
                <a:gd name="T16" fmla="*/ 63 w 857"/>
                <a:gd name="T17" fmla="*/ 253 h 255"/>
                <a:gd name="T18" fmla="*/ 205 w 857"/>
                <a:gd name="T19" fmla="*/ 162 h 255"/>
                <a:gd name="T20" fmla="*/ 324 w 857"/>
                <a:gd name="T21" fmla="*/ 141 h 255"/>
                <a:gd name="T22" fmla="*/ 455 w 857"/>
                <a:gd name="T23" fmla="*/ 139 h 255"/>
                <a:gd name="T24" fmla="*/ 560 w 857"/>
                <a:gd name="T25" fmla="*/ 142 h 255"/>
                <a:gd name="T26" fmla="*/ 791 w 857"/>
                <a:gd name="T27" fmla="*/ 172 h 255"/>
                <a:gd name="T28" fmla="*/ 857 w 857"/>
                <a:gd name="T29" fmla="*/ 30 h 255"/>
                <a:gd name="T30" fmla="*/ 697 w 857"/>
                <a:gd name="T31" fmla="*/ 33 h 255"/>
                <a:gd name="T32" fmla="*/ 233 w 857"/>
                <a:gd name="T33" fmla="*/ 9 h 255"/>
                <a:gd name="T34" fmla="*/ 112 w 857"/>
                <a:gd name="T35" fmla="*/ 0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57" h="255">
                  <a:moveTo>
                    <a:pt x="112" y="0"/>
                  </a:moveTo>
                  <a:cubicBezTo>
                    <a:pt x="99" y="0"/>
                    <a:pt x="85" y="1"/>
                    <a:pt x="72" y="2"/>
                  </a:cubicBezTo>
                  <a:cubicBezTo>
                    <a:pt x="79" y="8"/>
                    <a:pt x="85" y="15"/>
                    <a:pt x="90" y="22"/>
                  </a:cubicBezTo>
                  <a:cubicBezTo>
                    <a:pt x="103" y="42"/>
                    <a:pt x="113" y="64"/>
                    <a:pt x="114" y="88"/>
                  </a:cubicBezTo>
                  <a:cubicBezTo>
                    <a:pt x="115" y="101"/>
                    <a:pt x="112" y="115"/>
                    <a:pt x="108" y="128"/>
                  </a:cubicBezTo>
                  <a:cubicBezTo>
                    <a:pt x="96" y="170"/>
                    <a:pt x="67" y="208"/>
                    <a:pt x="30" y="232"/>
                  </a:cubicBezTo>
                  <a:cubicBezTo>
                    <a:pt x="21" y="239"/>
                    <a:pt x="11" y="244"/>
                    <a:pt x="0" y="248"/>
                  </a:cubicBezTo>
                  <a:cubicBezTo>
                    <a:pt x="14" y="253"/>
                    <a:pt x="28" y="255"/>
                    <a:pt x="42" y="255"/>
                  </a:cubicBezTo>
                  <a:cubicBezTo>
                    <a:pt x="49" y="255"/>
                    <a:pt x="56" y="255"/>
                    <a:pt x="63" y="253"/>
                  </a:cubicBezTo>
                  <a:cubicBezTo>
                    <a:pt x="119" y="242"/>
                    <a:pt x="154" y="187"/>
                    <a:pt x="205" y="162"/>
                  </a:cubicBezTo>
                  <a:cubicBezTo>
                    <a:pt x="241" y="144"/>
                    <a:pt x="283" y="142"/>
                    <a:pt x="324" y="141"/>
                  </a:cubicBezTo>
                  <a:cubicBezTo>
                    <a:pt x="368" y="140"/>
                    <a:pt x="411" y="139"/>
                    <a:pt x="455" y="139"/>
                  </a:cubicBezTo>
                  <a:cubicBezTo>
                    <a:pt x="490" y="139"/>
                    <a:pt x="525" y="140"/>
                    <a:pt x="560" y="142"/>
                  </a:cubicBezTo>
                  <a:cubicBezTo>
                    <a:pt x="637" y="146"/>
                    <a:pt x="715" y="156"/>
                    <a:pt x="791" y="172"/>
                  </a:cubicBezTo>
                  <a:cubicBezTo>
                    <a:pt x="813" y="125"/>
                    <a:pt x="835" y="78"/>
                    <a:pt x="857" y="30"/>
                  </a:cubicBezTo>
                  <a:cubicBezTo>
                    <a:pt x="804" y="32"/>
                    <a:pt x="750" y="33"/>
                    <a:pt x="697" y="33"/>
                  </a:cubicBezTo>
                  <a:cubicBezTo>
                    <a:pt x="542" y="33"/>
                    <a:pt x="387" y="25"/>
                    <a:pt x="233" y="9"/>
                  </a:cubicBezTo>
                  <a:cubicBezTo>
                    <a:pt x="193" y="5"/>
                    <a:pt x="153" y="0"/>
                    <a:pt x="112" y="0"/>
                  </a:cubicBezTo>
                </a:path>
              </a:pathLst>
            </a:custGeom>
            <a:solidFill>
              <a:srgbClr val="FFBE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8">
              <a:extLst>
                <a:ext uri="{FF2B5EF4-FFF2-40B4-BE49-F238E27FC236}">
                  <a16:creationId xmlns:a16="http://schemas.microsoft.com/office/drawing/2014/main" id="{52F09FE2-519F-45AA-9417-0CCEA81120A5}"/>
                </a:ext>
              </a:extLst>
            </p:cNvPr>
            <p:cNvSpPr>
              <a:spLocks/>
            </p:cNvSpPr>
            <p:nvPr/>
          </p:nvSpPr>
          <p:spPr bwMode="auto">
            <a:xfrm>
              <a:off x="914" y="947"/>
              <a:ext cx="807" cy="585"/>
            </a:xfrm>
            <a:custGeom>
              <a:avLst/>
              <a:gdLst>
                <a:gd name="T0" fmla="*/ 297 w 340"/>
                <a:gd name="T1" fmla="*/ 0 h 246"/>
                <a:gd name="T2" fmla="*/ 279 w 340"/>
                <a:gd name="T3" fmla="*/ 2 h 246"/>
                <a:gd name="T4" fmla="*/ 185 w 340"/>
                <a:gd name="T5" fmla="*/ 29 h 246"/>
                <a:gd name="T6" fmla="*/ 30 w 340"/>
                <a:gd name="T7" fmla="*/ 116 h 246"/>
                <a:gd name="T8" fmla="*/ 71 w 340"/>
                <a:gd name="T9" fmla="*/ 167 h 246"/>
                <a:gd name="T10" fmla="*/ 159 w 340"/>
                <a:gd name="T11" fmla="*/ 216 h 246"/>
                <a:gd name="T12" fmla="*/ 225 w 340"/>
                <a:gd name="T13" fmla="*/ 246 h 246"/>
                <a:gd name="T14" fmla="*/ 255 w 340"/>
                <a:gd name="T15" fmla="*/ 230 h 246"/>
                <a:gd name="T16" fmla="*/ 333 w 340"/>
                <a:gd name="T17" fmla="*/ 126 h 246"/>
                <a:gd name="T18" fmla="*/ 339 w 340"/>
                <a:gd name="T19" fmla="*/ 86 h 246"/>
                <a:gd name="T20" fmla="*/ 315 w 340"/>
                <a:gd name="T21" fmla="*/ 20 h 246"/>
                <a:gd name="T22" fmla="*/ 297 w 340"/>
                <a:gd name="T23" fmla="*/ 0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0" h="246">
                  <a:moveTo>
                    <a:pt x="297" y="0"/>
                  </a:moveTo>
                  <a:cubicBezTo>
                    <a:pt x="291" y="1"/>
                    <a:pt x="285" y="1"/>
                    <a:pt x="279" y="2"/>
                  </a:cubicBezTo>
                  <a:cubicBezTo>
                    <a:pt x="247" y="6"/>
                    <a:pt x="215" y="16"/>
                    <a:pt x="185" y="29"/>
                  </a:cubicBezTo>
                  <a:cubicBezTo>
                    <a:pt x="133" y="50"/>
                    <a:pt x="72" y="79"/>
                    <a:pt x="30" y="116"/>
                  </a:cubicBezTo>
                  <a:cubicBezTo>
                    <a:pt x="0" y="142"/>
                    <a:pt x="50" y="156"/>
                    <a:pt x="71" y="167"/>
                  </a:cubicBezTo>
                  <a:cubicBezTo>
                    <a:pt x="100" y="183"/>
                    <a:pt x="130" y="199"/>
                    <a:pt x="159" y="216"/>
                  </a:cubicBezTo>
                  <a:cubicBezTo>
                    <a:pt x="180" y="227"/>
                    <a:pt x="202" y="239"/>
                    <a:pt x="225" y="246"/>
                  </a:cubicBezTo>
                  <a:cubicBezTo>
                    <a:pt x="236" y="242"/>
                    <a:pt x="246" y="237"/>
                    <a:pt x="255" y="230"/>
                  </a:cubicBezTo>
                  <a:cubicBezTo>
                    <a:pt x="292" y="206"/>
                    <a:pt x="321" y="168"/>
                    <a:pt x="333" y="126"/>
                  </a:cubicBezTo>
                  <a:cubicBezTo>
                    <a:pt x="337" y="113"/>
                    <a:pt x="340" y="99"/>
                    <a:pt x="339" y="86"/>
                  </a:cubicBezTo>
                  <a:cubicBezTo>
                    <a:pt x="338" y="62"/>
                    <a:pt x="328" y="40"/>
                    <a:pt x="315" y="20"/>
                  </a:cubicBezTo>
                  <a:cubicBezTo>
                    <a:pt x="310" y="13"/>
                    <a:pt x="304" y="6"/>
                    <a:pt x="297" y="0"/>
                  </a:cubicBezTo>
                </a:path>
              </a:pathLst>
            </a:custGeom>
            <a:solidFill>
              <a:srgbClr val="FFBE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1" name="Group 61">
            <a:extLst>
              <a:ext uri="{FF2B5EF4-FFF2-40B4-BE49-F238E27FC236}">
                <a16:creationId xmlns:a16="http://schemas.microsoft.com/office/drawing/2014/main" id="{A4F6B064-ECED-4ECD-AB6B-B66B03972E35}"/>
              </a:ext>
            </a:extLst>
          </p:cNvPr>
          <p:cNvGrpSpPr>
            <a:grpSpLocks noChangeAspect="1"/>
          </p:cNvGrpSpPr>
          <p:nvPr/>
        </p:nvGrpSpPr>
        <p:grpSpPr bwMode="auto">
          <a:xfrm>
            <a:off x="9378928" y="2982913"/>
            <a:ext cx="200024" cy="1368425"/>
            <a:chOff x="5908" y="1879"/>
            <a:chExt cx="126" cy="862"/>
          </a:xfrm>
        </p:grpSpPr>
        <p:sp>
          <p:nvSpPr>
            <p:cNvPr id="62" name="AutoShape 60">
              <a:extLst>
                <a:ext uri="{FF2B5EF4-FFF2-40B4-BE49-F238E27FC236}">
                  <a16:creationId xmlns:a16="http://schemas.microsoft.com/office/drawing/2014/main" id="{2429BDE4-CC1C-460A-BA78-1B662E9A934B}"/>
                </a:ext>
              </a:extLst>
            </p:cNvPr>
            <p:cNvSpPr>
              <a:spLocks noChangeAspect="1" noChangeArrowheads="1" noTextEdit="1"/>
            </p:cNvSpPr>
            <p:nvPr/>
          </p:nvSpPr>
          <p:spPr bwMode="auto">
            <a:xfrm>
              <a:off x="5913" y="1879"/>
              <a:ext cx="121" cy="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36" name="Freeform 63">
              <a:extLst>
                <a:ext uri="{FF2B5EF4-FFF2-40B4-BE49-F238E27FC236}">
                  <a16:creationId xmlns:a16="http://schemas.microsoft.com/office/drawing/2014/main" id="{EA169C75-B1CB-4F55-903A-7DB31C9BF171}"/>
                </a:ext>
              </a:extLst>
            </p:cNvPr>
            <p:cNvSpPr>
              <a:spLocks/>
            </p:cNvSpPr>
            <p:nvPr/>
          </p:nvSpPr>
          <p:spPr bwMode="auto">
            <a:xfrm>
              <a:off x="5908" y="1898"/>
              <a:ext cx="78" cy="843"/>
            </a:xfrm>
            <a:custGeom>
              <a:avLst/>
              <a:gdLst>
                <a:gd name="T0" fmla="*/ 21 w 31"/>
                <a:gd name="T1" fmla="*/ 329 h 353"/>
                <a:gd name="T2" fmla="*/ 16 w 31"/>
                <a:gd name="T3" fmla="*/ 290 h 353"/>
                <a:gd name="T4" fmla="*/ 16 w 31"/>
                <a:gd name="T5" fmla="*/ 191 h 353"/>
                <a:gd name="T6" fmla="*/ 7 w 31"/>
                <a:gd name="T7" fmla="*/ 93 h 353"/>
                <a:gd name="T8" fmla="*/ 3 w 31"/>
                <a:gd name="T9" fmla="*/ 0 h 353"/>
                <a:gd name="T10" fmla="*/ 2 w 31"/>
                <a:gd name="T11" fmla="*/ 0 h 353"/>
                <a:gd name="T12" fmla="*/ 1 w 31"/>
                <a:gd name="T13" fmla="*/ 89 h 353"/>
                <a:gd name="T14" fmla="*/ 6 w 31"/>
                <a:gd name="T15" fmla="*/ 348 h 353"/>
                <a:gd name="T16" fmla="*/ 31 w 31"/>
                <a:gd name="T17" fmla="*/ 348 h 353"/>
                <a:gd name="T18" fmla="*/ 21 w 31"/>
                <a:gd name="T19" fmla="*/ 329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353">
                  <a:moveTo>
                    <a:pt x="21" y="329"/>
                  </a:moveTo>
                  <a:cubicBezTo>
                    <a:pt x="16" y="317"/>
                    <a:pt x="16" y="303"/>
                    <a:pt x="16" y="290"/>
                  </a:cubicBezTo>
                  <a:cubicBezTo>
                    <a:pt x="15" y="257"/>
                    <a:pt x="17" y="224"/>
                    <a:pt x="16" y="191"/>
                  </a:cubicBezTo>
                  <a:cubicBezTo>
                    <a:pt x="15" y="159"/>
                    <a:pt x="10" y="126"/>
                    <a:pt x="7" y="93"/>
                  </a:cubicBezTo>
                  <a:cubicBezTo>
                    <a:pt x="5" y="62"/>
                    <a:pt x="3" y="31"/>
                    <a:pt x="3" y="0"/>
                  </a:cubicBezTo>
                  <a:cubicBezTo>
                    <a:pt x="2" y="0"/>
                    <a:pt x="2" y="0"/>
                    <a:pt x="2" y="0"/>
                  </a:cubicBezTo>
                  <a:cubicBezTo>
                    <a:pt x="0" y="30"/>
                    <a:pt x="1" y="59"/>
                    <a:pt x="1" y="89"/>
                  </a:cubicBezTo>
                  <a:cubicBezTo>
                    <a:pt x="3" y="175"/>
                    <a:pt x="5" y="261"/>
                    <a:pt x="6" y="348"/>
                  </a:cubicBezTo>
                  <a:cubicBezTo>
                    <a:pt x="14" y="353"/>
                    <a:pt x="23" y="352"/>
                    <a:pt x="31" y="348"/>
                  </a:cubicBezTo>
                  <a:cubicBezTo>
                    <a:pt x="27" y="342"/>
                    <a:pt x="23" y="336"/>
                    <a:pt x="21" y="329"/>
                  </a:cubicBezTo>
                  <a:close/>
                </a:path>
              </a:pathLst>
            </a:custGeom>
            <a:solidFill>
              <a:srgbClr val="E4F2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4341" name="Title 14340">
            <a:extLst>
              <a:ext uri="{FF2B5EF4-FFF2-40B4-BE49-F238E27FC236}">
                <a16:creationId xmlns:a16="http://schemas.microsoft.com/office/drawing/2014/main" id="{9ECA6EAE-55C6-4788-81E7-6BCE60582965}"/>
              </a:ext>
            </a:extLst>
          </p:cNvPr>
          <p:cNvSpPr>
            <a:spLocks noGrp="1"/>
          </p:cNvSpPr>
          <p:nvPr>
            <p:ph type="title"/>
          </p:nvPr>
        </p:nvSpPr>
        <p:spPr>
          <a:xfrm>
            <a:off x="820182" y="2729347"/>
            <a:ext cx="4902200" cy="1751542"/>
          </a:xfrm>
        </p:spPr>
        <p:txBody>
          <a:bodyPr/>
          <a:lstStyle/>
          <a:p>
            <a:r>
              <a:rPr lang="en-US" dirty="0"/>
              <a:t>Wash your </a:t>
            </a:r>
            <a:br>
              <a:rPr lang="en-US" dirty="0"/>
            </a:br>
            <a:r>
              <a:rPr lang="en-US" dirty="0">
                <a:solidFill>
                  <a:srgbClr val="A6C23D"/>
                </a:solidFill>
              </a:rPr>
              <a:t>hands</a:t>
            </a:r>
            <a:r>
              <a:rPr lang="en-US" dirty="0"/>
              <a:t> </a:t>
            </a:r>
          </a:p>
        </p:txBody>
      </p:sp>
      <p:sp>
        <p:nvSpPr>
          <p:cNvPr id="14342" name="Text Placeholder 14341">
            <a:extLst>
              <a:ext uri="{FF2B5EF4-FFF2-40B4-BE49-F238E27FC236}">
                <a16:creationId xmlns:a16="http://schemas.microsoft.com/office/drawing/2014/main" id="{C3271390-01DD-4228-A72E-90E850BA825D}"/>
              </a:ext>
            </a:extLst>
          </p:cNvPr>
          <p:cNvSpPr>
            <a:spLocks noGrp="1"/>
          </p:cNvSpPr>
          <p:nvPr>
            <p:ph type="body" sz="quarter" idx="10"/>
          </p:nvPr>
        </p:nvSpPr>
        <p:spPr>
          <a:xfrm>
            <a:off x="812800" y="3849603"/>
            <a:ext cx="4960938" cy="1876631"/>
          </a:xfrm>
        </p:spPr>
        <p:txBody>
          <a:bodyPr/>
          <a:lstStyle/>
          <a:p>
            <a:r>
              <a:rPr lang="pt-BR" altLang="es-MX" b="1" dirty="0"/>
              <a:t>Lorem ipsum dolor </a:t>
            </a:r>
            <a:r>
              <a:rPr lang="pt-BR" altLang="es-MX" dirty="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dirty="0">
              <a:cs typeface="Calibri Light" panose="020F0302020204030204" pitchFamily="34" charset="0"/>
            </a:endParaRPr>
          </a:p>
          <a:p>
            <a:endParaRPr lang="en-US" dirty="0"/>
          </a:p>
        </p:txBody>
      </p:sp>
      <p:grpSp>
        <p:nvGrpSpPr>
          <p:cNvPr id="111" name="Group 18">
            <a:extLst>
              <a:ext uri="{FF2B5EF4-FFF2-40B4-BE49-F238E27FC236}">
                <a16:creationId xmlns:a16="http://schemas.microsoft.com/office/drawing/2014/main" id="{2F760D84-1F98-4BB7-9140-0CD4F97959BB}"/>
              </a:ext>
            </a:extLst>
          </p:cNvPr>
          <p:cNvGrpSpPr>
            <a:grpSpLocks noChangeAspect="1"/>
          </p:cNvGrpSpPr>
          <p:nvPr/>
        </p:nvGrpSpPr>
        <p:grpSpPr bwMode="auto">
          <a:xfrm>
            <a:off x="6619233" y="1525232"/>
            <a:ext cx="1331686" cy="1331685"/>
            <a:chOff x="240" y="2509"/>
            <a:chExt cx="1207" cy="1207"/>
          </a:xfrm>
        </p:grpSpPr>
        <p:sp>
          <p:nvSpPr>
            <p:cNvPr id="112" name="Freeform 19">
              <a:extLst>
                <a:ext uri="{FF2B5EF4-FFF2-40B4-BE49-F238E27FC236}">
                  <a16:creationId xmlns:a16="http://schemas.microsoft.com/office/drawing/2014/main" id="{4816618F-ED35-4920-87E6-6F145357F72F}"/>
                </a:ext>
              </a:extLst>
            </p:cNvPr>
            <p:cNvSpPr>
              <a:spLocks/>
            </p:cNvSpPr>
            <p:nvPr/>
          </p:nvSpPr>
          <p:spPr bwMode="auto">
            <a:xfrm>
              <a:off x="587" y="2635"/>
              <a:ext cx="216" cy="309"/>
            </a:xfrm>
            <a:custGeom>
              <a:avLst/>
              <a:gdLst>
                <a:gd name="T0" fmla="*/ 118 w 125"/>
                <a:gd name="T1" fmla="*/ 137 h 178"/>
                <a:gd name="T2" fmla="*/ 70 w 125"/>
                <a:gd name="T3" fmla="*/ 45 h 178"/>
                <a:gd name="T4" fmla="*/ 91 w 125"/>
                <a:gd name="T5" fmla="*/ 13 h 178"/>
                <a:gd name="T6" fmla="*/ 39 w 125"/>
                <a:gd name="T7" fmla="*/ 10 h 178"/>
                <a:gd name="T8" fmla="*/ 4 w 125"/>
                <a:gd name="T9" fmla="*/ 49 h 178"/>
                <a:gd name="T10" fmla="*/ 42 w 125"/>
                <a:gd name="T11" fmla="*/ 56 h 178"/>
                <a:gd name="T12" fmla="*/ 72 w 125"/>
                <a:gd name="T13" fmla="*/ 156 h 178"/>
                <a:gd name="T14" fmla="*/ 106 w 125"/>
                <a:gd name="T15" fmla="*/ 172 h 178"/>
                <a:gd name="T16" fmla="*/ 118 w 125"/>
                <a:gd name="T17" fmla="*/ 13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18" y="137"/>
                  </a:moveTo>
                  <a:cubicBezTo>
                    <a:pt x="70" y="45"/>
                    <a:pt x="70" y="45"/>
                    <a:pt x="70" y="45"/>
                  </a:cubicBezTo>
                  <a:cubicBezTo>
                    <a:pt x="86" y="35"/>
                    <a:pt x="95" y="22"/>
                    <a:pt x="91" y="13"/>
                  </a:cubicBezTo>
                  <a:cubicBezTo>
                    <a:pt x="87" y="2"/>
                    <a:pt x="63" y="0"/>
                    <a:pt x="39" y="10"/>
                  </a:cubicBezTo>
                  <a:cubicBezTo>
                    <a:pt x="15" y="20"/>
                    <a:pt x="0" y="37"/>
                    <a:pt x="4" y="49"/>
                  </a:cubicBezTo>
                  <a:cubicBezTo>
                    <a:pt x="8" y="58"/>
                    <a:pt x="24" y="61"/>
                    <a:pt x="42" y="56"/>
                  </a:cubicBezTo>
                  <a:cubicBezTo>
                    <a:pt x="72" y="156"/>
                    <a:pt x="72" y="156"/>
                    <a:pt x="72" y="156"/>
                  </a:cubicBezTo>
                  <a:cubicBezTo>
                    <a:pt x="76" y="170"/>
                    <a:pt x="92" y="178"/>
                    <a:pt x="106" y="172"/>
                  </a:cubicBezTo>
                  <a:cubicBezTo>
                    <a:pt x="120" y="167"/>
                    <a:pt x="125" y="150"/>
                    <a:pt x="118" y="1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20">
              <a:extLst>
                <a:ext uri="{FF2B5EF4-FFF2-40B4-BE49-F238E27FC236}">
                  <a16:creationId xmlns:a16="http://schemas.microsoft.com/office/drawing/2014/main" id="{820054D7-70E7-4439-A8D7-D9C3A35CE614}"/>
                </a:ext>
              </a:extLst>
            </p:cNvPr>
            <p:cNvSpPr>
              <a:spLocks/>
            </p:cNvSpPr>
            <p:nvPr/>
          </p:nvSpPr>
          <p:spPr bwMode="auto">
            <a:xfrm>
              <a:off x="883" y="3281"/>
              <a:ext cx="217" cy="308"/>
            </a:xfrm>
            <a:custGeom>
              <a:avLst/>
              <a:gdLst>
                <a:gd name="T0" fmla="*/ 121 w 125"/>
                <a:gd name="T1" fmla="*/ 129 h 178"/>
                <a:gd name="T2" fmla="*/ 83 w 125"/>
                <a:gd name="T3" fmla="*/ 122 h 178"/>
                <a:gd name="T4" fmla="*/ 53 w 125"/>
                <a:gd name="T5" fmla="*/ 22 h 178"/>
                <a:gd name="T6" fmla="*/ 19 w 125"/>
                <a:gd name="T7" fmla="*/ 6 h 178"/>
                <a:gd name="T8" fmla="*/ 7 w 125"/>
                <a:gd name="T9" fmla="*/ 41 h 178"/>
                <a:gd name="T10" fmla="*/ 55 w 125"/>
                <a:gd name="T11" fmla="*/ 133 h 178"/>
                <a:gd name="T12" fmla="*/ 34 w 125"/>
                <a:gd name="T13" fmla="*/ 165 h 178"/>
                <a:gd name="T14" fmla="*/ 86 w 125"/>
                <a:gd name="T15" fmla="*/ 168 h 178"/>
                <a:gd name="T16" fmla="*/ 121 w 125"/>
                <a:gd name="T17" fmla="*/ 129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21" y="129"/>
                  </a:moveTo>
                  <a:cubicBezTo>
                    <a:pt x="117" y="120"/>
                    <a:pt x="102" y="118"/>
                    <a:pt x="83" y="122"/>
                  </a:cubicBezTo>
                  <a:cubicBezTo>
                    <a:pt x="53" y="22"/>
                    <a:pt x="53" y="22"/>
                    <a:pt x="53" y="22"/>
                  </a:cubicBezTo>
                  <a:cubicBezTo>
                    <a:pt x="49" y="8"/>
                    <a:pt x="33" y="0"/>
                    <a:pt x="19" y="6"/>
                  </a:cubicBezTo>
                  <a:cubicBezTo>
                    <a:pt x="6" y="12"/>
                    <a:pt x="0" y="28"/>
                    <a:pt x="7" y="41"/>
                  </a:cubicBezTo>
                  <a:cubicBezTo>
                    <a:pt x="55" y="133"/>
                    <a:pt x="55" y="133"/>
                    <a:pt x="55" y="133"/>
                  </a:cubicBezTo>
                  <a:cubicBezTo>
                    <a:pt x="39" y="143"/>
                    <a:pt x="30" y="156"/>
                    <a:pt x="34" y="165"/>
                  </a:cubicBezTo>
                  <a:cubicBezTo>
                    <a:pt x="39" y="177"/>
                    <a:pt x="62" y="178"/>
                    <a:pt x="86" y="168"/>
                  </a:cubicBezTo>
                  <a:cubicBezTo>
                    <a:pt x="110" y="158"/>
                    <a:pt x="125" y="141"/>
                    <a:pt x="121" y="12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21">
              <a:extLst>
                <a:ext uri="{FF2B5EF4-FFF2-40B4-BE49-F238E27FC236}">
                  <a16:creationId xmlns:a16="http://schemas.microsoft.com/office/drawing/2014/main" id="{7C90231A-3AA0-405C-9986-BB84DB98428D}"/>
                </a:ext>
              </a:extLst>
            </p:cNvPr>
            <p:cNvSpPr>
              <a:spLocks/>
            </p:cNvSpPr>
            <p:nvPr/>
          </p:nvSpPr>
          <p:spPr bwMode="auto">
            <a:xfrm>
              <a:off x="368" y="2852"/>
              <a:ext cx="307" cy="220"/>
            </a:xfrm>
            <a:custGeom>
              <a:avLst/>
              <a:gdLst>
                <a:gd name="T0" fmla="*/ 155 w 177"/>
                <a:gd name="T1" fmla="*/ 74 h 127"/>
                <a:gd name="T2" fmla="*/ 56 w 177"/>
                <a:gd name="T3" fmla="*/ 43 h 127"/>
                <a:gd name="T4" fmla="*/ 49 w 177"/>
                <a:gd name="T5" fmla="*/ 5 h 127"/>
                <a:gd name="T6" fmla="*/ 10 w 177"/>
                <a:gd name="T7" fmla="*/ 40 h 127"/>
                <a:gd name="T8" fmla="*/ 13 w 177"/>
                <a:gd name="T9" fmla="*/ 92 h 127"/>
                <a:gd name="T10" fmla="*/ 44 w 177"/>
                <a:gd name="T11" fmla="*/ 71 h 127"/>
                <a:gd name="T12" fmla="*/ 136 w 177"/>
                <a:gd name="T13" fmla="*/ 119 h 127"/>
                <a:gd name="T14" fmla="*/ 171 w 177"/>
                <a:gd name="T15" fmla="*/ 107 h 127"/>
                <a:gd name="T16" fmla="*/ 171 w 177"/>
                <a:gd name="T17" fmla="*/ 107 h 127"/>
                <a:gd name="T18" fmla="*/ 155 w 177"/>
                <a:gd name="T19" fmla="*/ 7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7">
                  <a:moveTo>
                    <a:pt x="155" y="74"/>
                  </a:moveTo>
                  <a:cubicBezTo>
                    <a:pt x="56" y="43"/>
                    <a:pt x="56" y="43"/>
                    <a:pt x="56" y="43"/>
                  </a:cubicBezTo>
                  <a:cubicBezTo>
                    <a:pt x="60" y="24"/>
                    <a:pt x="58" y="9"/>
                    <a:pt x="49" y="5"/>
                  </a:cubicBezTo>
                  <a:cubicBezTo>
                    <a:pt x="37" y="0"/>
                    <a:pt x="20" y="16"/>
                    <a:pt x="10" y="40"/>
                  </a:cubicBezTo>
                  <a:cubicBezTo>
                    <a:pt x="0" y="64"/>
                    <a:pt x="1" y="87"/>
                    <a:pt x="13" y="92"/>
                  </a:cubicBezTo>
                  <a:cubicBezTo>
                    <a:pt x="22" y="96"/>
                    <a:pt x="35" y="86"/>
                    <a:pt x="44" y="71"/>
                  </a:cubicBezTo>
                  <a:cubicBezTo>
                    <a:pt x="136" y="119"/>
                    <a:pt x="136" y="119"/>
                    <a:pt x="136" y="119"/>
                  </a:cubicBezTo>
                  <a:cubicBezTo>
                    <a:pt x="149" y="127"/>
                    <a:pt x="166" y="121"/>
                    <a:pt x="171" y="107"/>
                  </a:cubicBezTo>
                  <a:cubicBezTo>
                    <a:pt x="171" y="107"/>
                    <a:pt x="171" y="107"/>
                    <a:pt x="171" y="107"/>
                  </a:cubicBezTo>
                  <a:cubicBezTo>
                    <a:pt x="177" y="94"/>
                    <a:pt x="170" y="78"/>
                    <a:pt x="155" y="74"/>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22">
              <a:extLst>
                <a:ext uri="{FF2B5EF4-FFF2-40B4-BE49-F238E27FC236}">
                  <a16:creationId xmlns:a16="http://schemas.microsoft.com/office/drawing/2014/main" id="{2360B9E6-D0FA-480C-AC32-F72FE7A27B9B}"/>
                </a:ext>
              </a:extLst>
            </p:cNvPr>
            <p:cNvSpPr>
              <a:spLocks/>
            </p:cNvSpPr>
            <p:nvPr/>
          </p:nvSpPr>
          <p:spPr bwMode="auto">
            <a:xfrm>
              <a:off x="1011" y="3154"/>
              <a:ext cx="307" cy="218"/>
            </a:xfrm>
            <a:custGeom>
              <a:avLst/>
              <a:gdLst>
                <a:gd name="T0" fmla="*/ 165 w 177"/>
                <a:gd name="T1" fmla="*/ 35 h 126"/>
                <a:gd name="T2" fmla="*/ 133 w 177"/>
                <a:gd name="T3" fmla="*/ 56 h 126"/>
                <a:gd name="T4" fmla="*/ 41 w 177"/>
                <a:gd name="T5" fmla="*/ 7 h 126"/>
                <a:gd name="T6" fmla="*/ 6 w 177"/>
                <a:gd name="T7" fmla="*/ 19 h 126"/>
                <a:gd name="T8" fmla="*/ 22 w 177"/>
                <a:gd name="T9" fmla="*/ 53 h 126"/>
                <a:gd name="T10" fmla="*/ 121 w 177"/>
                <a:gd name="T11" fmla="*/ 84 h 126"/>
                <a:gd name="T12" fmla="*/ 128 w 177"/>
                <a:gd name="T13" fmla="*/ 121 h 126"/>
                <a:gd name="T14" fmla="*/ 167 w 177"/>
                <a:gd name="T15" fmla="*/ 87 h 126"/>
                <a:gd name="T16" fmla="*/ 165 w 177"/>
                <a:gd name="T17" fmla="*/ 3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126">
                  <a:moveTo>
                    <a:pt x="165" y="35"/>
                  </a:moveTo>
                  <a:cubicBezTo>
                    <a:pt x="156" y="31"/>
                    <a:pt x="143" y="40"/>
                    <a:pt x="133" y="56"/>
                  </a:cubicBezTo>
                  <a:cubicBezTo>
                    <a:pt x="41" y="7"/>
                    <a:pt x="41" y="7"/>
                    <a:pt x="41" y="7"/>
                  </a:cubicBezTo>
                  <a:cubicBezTo>
                    <a:pt x="28" y="0"/>
                    <a:pt x="12" y="5"/>
                    <a:pt x="6" y="19"/>
                  </a:cubicBezTo>
                  <a:cubicBezTo>
                    <a:pt x="0" y="33"/>
                    <a:pt x="8" y="48"/>
                    <a:pt x="22" y="53"/>
                  </a:cubicBezTo>
                  <a:cubicBezTo>
                    <a:pt x="121" y="84"/>
                    <a:pt x="121" y="84"/>
                    <a:pt x="121" y="84"/>
                  </a:cubicBezTo>
                  <a:cubicBezTo>
                    <a:pt x="117" y="102"/>
                    <a:pt x="119" y="117"/>
                    <a:pt x="128" y="121"/>
                  </a:cubicBezTo>
                  <a:cubicBezTo>
                    <a:pt x="140" y="126"/>
                    <a:pt x="157" y="110"/>
                    <a:pt x="167" y="87"/>
                  </a:cubicBezTo>
                  <a:cubicBezTo>
                    <a:pt x="177" y="63"/>
                    <a:pt x="176" y="39"/>
                    <a:pt x="165" y="35"/>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23">
              <a:extLst>
                <a:ext uri="{FF2B5EF4-FFF2-40B4-BE49-F238E27FC236}">
                  <a16:creationId xmlns:a16="http://schemas.microsoft.com/office/drawing/2014/main" id="{65F26C0E-2492-42F6-8B86-1D18A1BF876E}"/>
                </a:ext>
              </a:extLst>
            </p:cNvPr>
            <p:cNvSpPr>
              <a:spLocks/>
            </p:cNvSpPr>
            <p:nvPr/>
          </p:nvSpPr>
          <p:spPr bwMode="auto">
            <a:xfrm>
              <a:off x="366" y="3152"/>
              <a:ext cx="309" cy="219"/>
            </a:xfrm>
            <a:custGeom>
              <a:avLst/>
              <a:gdLst>
                <a:gd name="T0" fmla="*/ 172 w 178"/>
                <a:gd name="T1" fmla="*/ 19 h 126"/>
                <a:gd name="T2" fmla="*/ 137 w 178"/>
                <a:gd name="T3" fmla="*/ 7 h 126"/>
                <a:gd name="T4" fmla="*/ 45 w 178"/>
                <a:gd name="T5" fmla="*/ 55 h 126"/>
                <a:gd name="T6" fmla="*/ 13 w 178"/>
                <a:gd name="T7" fmla="*/ 34 h 126"/>
                <a:gd name="T8" fmla="*/ 10 w 178"/>
                <a:gd name="T9" fmla="*/ 86 h 126"/>
                <a:gd name="T10" fmla="*/ 49 w 178"/>
                <a:gd name="T11" fmla="*/ 121 h 126"/>
                <a:gd name="T12" fmla="*/ 56 w 178"/>
                <a:gd name="T13" fmla="*/ 83 h 126"/>
                <a:gd name="T14" fmla="*/ 156 w 178"/>
                <a:gd name="T15" fmla="*/ 53 h 126"/>
                <a:gd name="T16" fmla="*/ 172 w 178"/>
                <a:gd name="T17" fmla="*/ 1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6">
                  <a:moveTo>
                    <a:pt x="172" y="19"/>
                  </a:moveTo>
                  <a:cubicBezTo>
                    <a:pt x="167" y="6"/>
                    <a:pt x="150" y="0"/>
                    <a:pt x="137" y="7"/>
                  </a:cubicBezTo>
                  <a:cubicBezTo>
                    <a:pt x="45" y="55"/>
                    <a:pt x="45" y="55"/>
                    <a:pt x="45" y="55"/>
                  </a:cubicBezTo>
                  <a:cubicBezTo>
                    <a:pt x="35" y="39"/>
                    <a:pt x="22" y="30"/>
                    <a:pt x="13" y="34"/>
                  </a:cubicBezTo>
                  <a:cubicBezTo>
                    <a:pt x="2" y="39"/>
                    <a:pt x="0" y="62"/>
                    <a:pt x="10" y="86"/>
                  </a:cubicBezTo>
                  <a:cubicBezTo>
                    <a:pt x="20" y="110"/>
                    <a:pt x="37" y="126"/>
                    <a:pt x="49" y="121"/>
                  </a:cubicBezTo>
                  <a:cubicBezTo>
                    <a:pt x="58" y="117"/>
                    <a:pt x="61" y="102"/>
                    <a:pt x="56" y="83"/>
                  </a:cubicBezTo>
                  <a:cubicBezTo>
                    <a:pt x="156" y="53"/>
                    <a:pt x="156" y="53"/>
                    <a:pt x="156" y="53"/>
                  </a:cubicBezTo>
                  <a:cubicBezTo>
                    <a:pt x="170" y="49"/>
                    <a:pt x="178" y="33"/>
                    <a:pt x="172"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24">
              <a:extLst>
                <a:ext uri="{FF2B5EF4-FFF2-40B4-BE49-F238E27FC236}">
                  <a16:creationId xmlns:a16="http://schemas.microsoft.com/office/drawing/2014/main" id="{577092E5-803D-4E17-9A97-8A6FF794CEF0}"/>
                </a:ext>
              </a:extLst>
            </p:cNvPr>
            <p:cNvSpPr>
              <a:spLocks/>
            </p:cNvSpPr>
            <p:nvPr/>
          </p:nvSpPr>
          <p:spPr bwMode="auto">
            <a:xfrm>
              <a:off x="1011" y="2856"/>
              <a:ext cx="309" cy="216"/>
            </a:xfrm>
            <a:custGeom>
              <a:avLst/>
              <a:gdLst>
                <a:gd name="T0" fmla="*/ 168 w 178"/>
                <a:gd name="T1" fmla="*/ 39 h 125"/>
                <a:gd name="T2" fmla="*/ 129 w 178"/>
                <a:gd name="T3" fmla="*/ 5 h 125"/>
                <a:gd name="T4" fmla="*/ 122 w 178"/>
                <a:gd name="T5" fmla="*/ 42 h 125"/>
                <a:gd name="T6" fmla="*/ 22 w 178"/>
                <a:gd name="T7" fmla="*/ 72 h 125"/>
                <a:gd name="T8" fmla="*/ 6 w 178"/>
                <a:gd name="T9" fmla="*/ 106 h 125"/>
                <a:gd name="T10" fmla="*/ 41 w 178"/>
                <a:gd name="T11" fmla="*/ 118 h 125"/>
                <a:gd name="T12" fmla="*/ 133 w 178"/>
                <a:gd name="T13" fmla="*/ 70 h 125"/>
                <a:gd name="T14" fmla="*/ 165 w 178"/>
                <a:gd name="T15" fmla="*/ 91 h 125"/>
                <a:gd name="T16" fmla="*/ 168 w 178"/>
                <a:gd name="T17" fmla="*/ 3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5">
                  <a:moveTo>
                    <a:pt x="168" y="39"/>
                  </a:moveTo>
                  <a:cubicBezTo>
                    <a:pt x="158" y="15"/>
                    <a:pt x="141" y="0"/>
                    <a:pt x="129" y="5"/>
                  </a:cubicBezTo>
                  <a:cubicBezTo>
                    <a:pt x="120" y="8"/>
                    <a:pt x="118" y="24"/>
                    <a:pt x="122" y="42"/>
                  </a:cubicBezTo>
                  <a:cubicBezTo>
                    <a:pt x="22" y="72"/>
                    <a:pt x="22" y="72"/>
                    <a:pt x="22" y="72"/>
                  </a:cubicBezTo>
                  <a:cubicBezTo>
                    <a:pt x="8" y="76"/>
                    <a:pt x="0" y="92"/>
                    <a:pt x="6" y="106"/>
                  </a:cubicBezTo>
                  <a:cubicBezTo>
                    <a:pt x="12" y="120"/>
                    <a:pt x="28" y="125"/>
                    <a:pt x="41" y="118"/>
                  </a:cubicBezTo>
                  <a:cubicBezTo>
                    <a:pt x="133" y="70"/>
                    <a:pt x="133" y="70"/>
                    <a:pt x="133" y="70"/>
                  </a:cubicBezTo>
                  <a:cubicBezTo>
                    <a:pt x="143" y="86"/>
                    <a:pt x="156" y="95"/>
                    <a:pt x="165" y="91"/>
                  </a:cubicBezTo>
                  <a:cubicBezTo>
                    <a:pt x="177" y="87"/>
                    <a:pt x="178" y="63"/>
                    <a:pt x="168" y="3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25">
              <a:extLst>
                <a:ext uri="{FF2B5EF4-FFF2-40B4-BE49-F238E27FC236}">
                  <a16:creationId xmlns:a16="http://schemas.microsoft.com/office/drawing/2014/main" id="{0F67F801-1CE3-4CAD-B392-6AF774726FBF}"/>
                </a:ext>
              </a:extLst>
            </p:cNvPr>
            <p:cNvSpPr>
              <a:spLocks/>
            </p:cNvSpPr>
            <p:nvPr/>
          </p:nvSpPr>
          <p:spPr bwMode="auto">
            <a:xfrm>
              <a:off x="583" y="3281"/>
              <a:ext cx="220" cy="306"/>
            </a:xfrm>
            <a:custGeom>
              <a:avLst/>
              <a:gdLst>
                <a:gd name="T0" fmla="*/ 107 w 127"/>
                <a:gd name="T1" fmla="*/ 6 h 177"/>
                <a:gd name="T2" fmla="*/ 107 w 127"/>
                <a:gd name="T3" fmla="*/ 6 h 177"/>
                <a:gd name="T4" fmla="*/ 74 w 127"/>
                <a:gd name="T5" fmla="*/ 22 h 177"/>
                <a:gd name="T6" fmla="*/ 43 w 127"/>
                <a:gd name="T7" fmla="*/ 121 h 177"/>
                <a:gd name="T8" fmla="*/ 5 w 127"/>
                <a:gd name="T9" fmla="*/ 129 h 177"/>
                <a:gd name="T10" fmla="*/ 40 w 127"/>
                <a:gd name="T11" fmla="*/ 167 h 177"/>
                <a:gd name="T12" fmla="*/ 92 w 127"/>
                <a:gd name="T13" fmla="*/ 165 h 177"/>
                <a:gd name="T14" fmla="*/ 71 w 127"/>
                <a:gd name="T15" fmla="*/ 133 h 177"/>
                <a:gd name="T16" fmla="*/ 119 w 127"/>
                <a:gd name="T17" fmla="*/ 41 h 177"/>
                <a:gd name="T18" fmla="*/ 107 w 127"/>
                <a:gd name="T19" fmla="*/ 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77">
                  <a:moveTo>
                    <a:pt x="107" y="6"/>
                  </a:moveTo>
                  <a:cubicBezTo>
                    <a:pt x="107" y="6"/>
                    <a:pt x="107" y="6"/>
                    <a:pt x="107" y="6"/>
                  </a:cubicBezTo>
                  <a:cubicBezTo>
                    <a:pt x="93" y="0"/>
                    <a:pt x="78" y="8"/>
                    <a:pt x="74" y="22"/>
                  </a:cubicBezTo>
                  <a:cubicBezTo>
                    <a:pt x="43" y="121"/>
                    <a:pt x="43" y="121"/>
                    <a:pt x="43" y="121"/>
                  </a:cubicBezTo>
                  <a:cubicBezTo>
                    <a:pt x="24" y="117"/>
                    <a:pt x="9" y="119"/>
                    <a:pt x="5" y="129"/>
                  </a:cubicBezTo>
                  <a:cubicBezTo>
                    <a:pt x="0" y="140"/>
                    <a:pt x="16" y="157"/>
                    <a:pt x="40" y="167"/>
                  </a:cubicBezTo>
                  <a:cubicBezTo>
                    <a:pt x="64" y="177"/>
                    <a:pt x="87" y="176"/>
                    <a:pt x="92" y="165"/>
                  </a:cubicBezTo>
                  <a:cubicBezTo>
                    <a:pt x="96" y="156"/>
                    <a:pt x="86" y="143"/>
                    <a:pt x="71" y="133"/>
                  </a:cubicBezTo>
                  <a:cubicBezTo>
                    <a:pt x="119" y="41"/>
                    <a:pt x="119" y="41"/>
                    <a:pt x="119" y="41"/>
                  </a:cubicBezTo>
                  <a:cubicBezTo>
                    <a:pt x="127" y="28"/>
                    <a:pt x="121" y="12"/>
                    <a:pt x="107" y="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26">
              <a:extLst>
                <a:ext uri="{FF2B5EF4-FFF2-40B4-BE49-F238E27FC236}">
                  <a16:creationId xmlns:a16="http://schemas.microsoft.com/office/drawing/2014/main" id="{800666DC-1241-4F73-A123-1464383DDD59}"/>
                </a:ext>
              </a:extLst>
            </p:cNvPr>
            <p:cNvSpPr>
              <a:spLocks/>
            </p:cNvSpPr>
            <p:nvPr/>
          </p:nvSpPr>
          <p:spPr bwMode="auto">
            <a:xfrm>
              <a:off x="885" y="2637"/>
              <a:ext cx="218" cy="307"/>
            </a:xfrm>
            <a:custGeom>
              <a:avLst/>
              <a:gdLst>
                <a:gd name="T0" fmla="*/ 87 w 126"/>
                <a:gd name="T1" fmla="*/ 10 h 177"/>
                <a:gd name="T2" fmla="*/ 35 w 126"/>
                <a:gd name="T3" fmla="*/ 13 h 177"/>
                <a:gd name="T4" fmla="*/ 56 w 126"/>
                <a:gd name="T5" fmla="*/ 44 h 177"/>
                <a:gd name="T6" fmla="*/ 7 w 126"/>
                <a:gd name="T7" fmla="*/ 136 h 177"/>
                <a:gd name="T8" fmla="*/ 19 w 126"/>
                <a:gd name="T9" fmla="*/ 172 h 177"/>
                <a:gd name="T10" fmla="*/ 53 w 126"/>
                <a:gd name="T11" fmla="*/ 155 h 177"/>
                <a:gd name="T12" fmla="*/ 84 w 126"/>
                <a:gd name="T13" fmla="*/ 56 h 177"/>
                <a:gd name="T14" fmla="*/ 121 w 126"/>
                <a:gd name="T15" fmla="*/ 49 h 177"/>
                <a:gd name="T16" fmla="*/ 87 w 126"/>
                <a:gd name="T17" fmla="*/ 1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 h="177">
                  <a:moveTo>
                    <a:pt x="87" y="10"/>
                  </a:moveTo>
                  <a:cubicBezTo>
                    <a:pt x="63" y="0"/>
                    <a:pt x="39" y="1"/>
                    <a:pt x="35" y="13"/>
                  </a:cubicBezTo>
                  <a:cubicBezTo>
                    <a:pt x="31" y="22"/>
                    <a:pt x="40" y="35"/>
                    <a:pt x="56" y="44"/>
                  </a:cubicBezTo>
                  <a:cubicBezTo>
                    <a:pt x="7" y="136"/>
                    <a:pt x="7" y="136"/>
                    <a:pt x="7" y="136"/>
                  </a:cubicBezTo>
                  <a:cubicBezTo>
                    <a:pt x="0" y="149"/>
                    <a:pt x="5" y="166"/>
                    <a:pt x="19" y="172"/>
                  </a:cubicBezTo>
                  <a:cubicBezTo>
                    <a:pt x="33" y="177"/>
                    <a:pt x="48" y="170"/>
                    <a:pt x="53" y="155"/>
                  </a:cubicBezTo>
                  <a:cubicBezTo>
                    <a:pt x="84" y="56"/>
                    <a:pt x="84" y="56"/>
                    <a:pt x="84" y="56"/>
                  </a:cubicBezTo>
                  <a:cubicBezTo>
                    <a:pt x="102" y="60"/>
                    <a:pt x="117" y="58"/>
                    <a:pt x="121" y="49"/>
                  </a:cubicBezTo>
                  <a:cubicBezTo>
                    <a:pt x="126" y="37"/>
                    <a:pt x="110" y="20"/>
                    <a:pt x="87"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Oval 27">
              <a:extLst>
                <a:ext uri="{FF2B5EF4-FFF2-40B4-BE49-F238E27FC236}">
                  <a16:creationId xmlns:a16="http://schemas.microsoft.com/office/drawing/2014/main" id="{C9AC6603-A987-4A3B-9560-D45DF7DD61BA}"/>
                </a:ext>
              </a:extLst>
            </p:cNvPr>
            <p:cNvSpPr>
              <a:spLocks noChangeArrowheads="1"/>
            </p:cNvSpPr>
            <p:nvPr/>
          </p:nvSpPr>
          <p:spPr bwMode="auto">
            <a:xfrm>
              <a:off x="535" y="2804"/>
              <a:ext cx="619" cy="617"/>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28">
              <a:extLst>
                <a:ext uri="{FF2B5EF4-FFF2-40B4-BE49-F238E27FC236}">
                  <a16:creationId xmlns:a16="http://schemas.microsoft.com/office/drawing/2014/main" id="{2FA0FE54-A1BE-48AD-8AFB-3F8D0477E412}"/>
                </a:ext>
              </a:extLst>
            </p:cNvPr>
            <p:cNvSpPr>
              <a:spLocks/>
            </p:cNvSpPr>
            <p:nvPr/>
          </p:nvSpPr>
          <p:spPr bwMode="auto">
            <a:xfrm>
              <a:off x="535" y="2850"/>
              <a:ext cx="572" cy="571"/>
            </a:xfrm>
            <a:custGeom>
              <a:avLst/>
              <a:gdLst>
                <a:gd name="T0" fmla="*/ 235 w 330"/>
                <a:gd name="T1" fmla="*/ 273 h 329"/>
                <a:gd name="T2" fmla="*/ 56 w 330"/>
                <a:gd name="T3" fmla="*/ 95 h 329"/>
                <a:gd name="T4" fmla="*/ 84 w 330"/>
                <a:gd name="T5" fmla="*/ 0 h 329"/>
                <a:gd name="T6" fmla="*/ 0 w 330"/>
                <a:gd name="T7" fmla="*/ 151 h 329"/>
                <a:gd name="T8" fmla="*/ 179 w 330"/>
                <a:gd name="T9" fmla="*/ 329 h 329"/>
                <a:gd name="T10" fmla="*/ 330 w 330"/>
                <a:gd name="T11" fmla="*/ 246 h 329"/>
                <a:gd name="T12" fmla="*/ 235 w 330"/>
                <a:gd name="T13" fmla="*/ 273 h 329"/>
              </a:gdLst>
              <a:ahLst/>
              <a:cxnLst>
                <a:cxn ang="0">
                  <a:pos x="T0" y="T1"/>
                </a:cxn>
                <a:cxn ang="0">
                  <a:pos x="T2" y="T3"/>
                </a:cxn>
                <a:cxn ang="0">
                  <a:pos x="T4" y="T5"/>
                </a:cxn>
                <a:cxn ang="0">
                  <a:pos x="T6" y="T7"/>
                </a:cxn>
                <a:cxn ang="0">
                  <a:pos x="T8" y="T9"/>
                </a:cxn>
                <a:cxn ang="0">
                  <a:pos x="T10" y="T11"/>
                </a:cxn>
                <a:cxn ang="0">
                  <a:pos x="T12" y="T13"/>
                </a:cxn>
              </a:cxnLst>
              <a:rect l="0" t="0" r="r" b="b"/>
              <a:pathLst>
                <a:path w="330" h="329">
                  <a:moveTo>
                    <a:pt x="235" y="273"/>
                  </a:moveTo>
                  <a:cubicBezTo>
                    <a:pt x="136" y="273"/>
                    <a:pt x="56" y="194"/>
                    <a:pt x="56" y="95"/>
                  </a:cubicBezTo>
                  <a:cubicBezTo>
                    <a:pt x="56" y="60"/>
                    <a:pt x="66" y="28"/>
                    <a:pt x="84" y="0"/>
                  </a:cubicBezTo>
                  <a:cubicBezTo>
                    <a:pt x="34" y="32"/>
                    <a:pt x="0" y="88"/>
                    <a:pt x="0" y="151"/>
                  </a:cubicBezTo>
                  <a:cubicBezTo>
                    <a:pt x="0" y="250"/>
                    <a:pt x="80" y="329"/>
                    <a:pt x="179" y="329"/>
                  </a:cubicBezTo>
                  <a:cubicBezTo>
                    <a:pt x="242" y="329"/>
                    <a:pt x="298" y="296"/>
                    <a:pt x="330" y="246"/>
                  </a:cubicBezTo>
                  <a:cubicBezTo>
                    <a:pt x="302" y="263"/>
                    <a:pt x="269" y="273"/>
                    <a:pt x="235" y="27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Oval 29">
              <a:extLst>
                <a:ext uri="{FF2B5EF4-FFF2-40B4-BE49-F238E27FC236}">
                  <a16:creationId xmlns:a16="http://schemas.microsoft.com/office/drawing/2014/main" id="{1506369D-5E48-41EA-BB3E-69ABE13E516F}"/>
                </a:ext>
              </a:extLst>
            </p:cNvPr>
            <p:cNvSpPr>
              <a:spLocks noChangeArrowheads="1"/>
            </p:cNvSpPr>
            <p:nvPr/>
          </p:nvSpPr>
          <p:spPr bwMode="auto">
            <a:xfrm>
              <a:off x="829" y="2902"/>
              <a:ext cx="124" cy="124"/>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Oval 30">
              <a:extLst>
                <a:ext uri="{FF2B5EF4-FFF2-40B4-BE49-F238E27FC236}">
                  <a16:creationId xmlns:a16="http://schemas.microsoft.com/office/drawing/2014/main" id="{2053648E-A33A-43F4-BC81-0DA76272D24F}"/>
                </a:ext>
              </a:extLst>
            </p:cNvPr>
            <p:cNvSpPr>
              <a:spLocks noChangeArrowheads="1"/>
            </p:cNvSpPr>
            <p:nvPr/>
          </p:nvSpPr>
          <p:spPr bwMode="auto">
            <a:xfrm>
              <a:off x="881" y="3066"/>
              <a:ext cx="177" cy="176"/>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Oval 31">
              <a:extLst>
                <a:ext uri="{FF2B5EF4-FFF2-40B4-BE49-F238E27FC236}">
                  <a16:creationId xmlns:a16="http://schemas.microsoft.com/office/drawing/2014/main" id="{4EBD78E7-F665-42AF-BF79-FC577E5B52E2}"/>
                </a:ext>
              </a:extLst>
            </p:cNvPr>
            <p:cNvSpPr>
              <a:spLocks noChangeArrowheads="1"/>
            </p:cNvSpPr>
            <p:nvPr/>
          </p:nvSpPr>
          <p:spPr bwMode="auto">
            <a:xfrm>
              <a:off x="786" y="3048"/>
              <a:ext cx="88" cy="89"/>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32">
              <a:extLst>
                <a:ext uri="{FF2B5EF4-FFF2-40B4-BE49-F238E27FC236}">
                  <a16:creationId xmlns:a16="http://schemas.microsoft.com/office/drawing/2014/main" id="{9CD6E7C0-3130-44EB-9FF5-D3DBD4A447A4}"/>
                </a:ext>
              </a:extLst>
            </p:cNvPr>
            <p:cNvSpPr>
              <a:spLocks/>
            </p:cNvSpPr>
            <p:nvPr/>
          </p:nvSpPr>
          <p:spPr bwMode="auto">
            <a:xfrm>
              <a:off x="788" y="2557"/>
              <a:ext cx="111" cy="321"/>
            </a:xfrm>
            <a:custGeom>
              <a:avLst/>
              <a:gdLst>
                <a:gd name="T0" fmla="*/ 32 w 64"/>
                <a:gd name="T1" fmla="*/ 185 h 185"/>
                <a:gd name="T2" fmla="*/ 32 w 64"/>
                <a:gd name="T3" fmla="*/ 185 h 185"/>
                <a:gd name="T4" fmla="*/ 2 w 64"/>
                <a:gd name="T5" fmla="*/ 151 h 185"/>
                <a:gd name="T6" fmla="*/ 16 w 64"/>
                <a:gd name="T7" fmla="*/ 0 h 185"/>
                <a:gd name="T8" fmla="*/ 48 w 64"/>
                <a:gd name="T9" fmla="*/ 0 h 185"/>
                <a:gd name="T10" fmla="*/ 62 w 64"/>
                <a:gd name="T11" fmla="*/ 151 h 185"/>
                <a:gd name="T12" fmla="*/ 32 w 64"/>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64" h="185">
                  <a:moveTo>
                    <a:pt x="32" y="185"/>
                  </a:moveTo>
                  <a:cubicBezTo>
                    <a:pt x="32" y="185"/>
                    <a:pt x="32" y="185"/>
                    <a:pt x="32" y="185"/>
                  </a:cubicBezTo>
                  <a:cubicBezTo>
                    <a:pt x="14" y="185"/>
                    <a:pt x="0" y="169"/>
                    <a:pt x="2" y="151"/>
                  </a:cubicBezTo>
                  <a:cubicBezTo>
                    <a:pt x="16" y="0"/>
                    <a:pt x="16" y="0"/>
                    <a:pt x="16" y="0"/>
                  </a:cubicBezTo>
                  <a:cubicBezTo>
                    <a:pt x="48" y="0"/>
                    <a:pt x="48" y="0"/>
                    <a:pt x="48" y="0"/>
                  </a:cubicBezTo>
                  <a:cubicBezTo>
                    <a:pt x="62" y="151"/>
                    <a:pt x="62" y="151"/>
                    <a:pt x="62" y="151"/>
                  </a:cubicBezTo>
                  <a:cubicBezTo>
                    <a:pt x="64" y="169"/>
                    <a:pt x="50" y="185"/>
                    <a:pt x="32" y="185"/>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33">
              <a:extLst>
                <a:ext uri="{FF2B5EF4-FFF2-40B4-BE49-F238E27FC236}">
                  <a16:creationId xmlns:a16="http://schemas.microsoft.com/office/drawing/2014/main" id="{F6631B5C-239B-424E-B09A-89FEBF695EB0}"/>
                </a:ext>
              </a:extLst>
            </p:cNvPr>
            <p:cNvSpPr>
              <a:spLocks/>
            </p:cNvSpPr>
            <p:nvPr/>
          </p:nvSpPr>
          <p:spPr bwMode="auto">
            <a:xfrm>
              <a:off x="788" y="2557"/>
              <a:ext cx="106" cy="321"/>
            </a:xfrm>
            <a:custGeom>
              <a:avLst/>
              <a:gdLst>
                <a:gd name="T0" fmla="*/ 50 w 61"/>
                <a:gd name="T1" fmla="*/ 167 h 185"/>
                <a:gd name="T2" fmla="*/ 20 w 61"/>
                <a:gd name="T3" fmla="*/ 133 h 185"/>
                <a:gd name="T4" fmla="*/ 33 w 61"/>
                <a:gd name="T5" fmla="*/ 0 h 185"/>
                <a:gd name="T6" fmla="*/ 16 w 61"/>
                <a:gd name="T7" fmla="*/ 0 h 185"/>
                <a:gd name="T8" fmla="*/ 2 w 61"/>
                <a:gd name="T9" fmla="*/ 151 h 185"/>
                <a:gd name="T10" fmla="*/ 32 w 61"/>
                <a:gd name="T11" fmla="*/ 185 h 185"/>
                <a:gd name="T12" fmla="*/ 61 w 61"/>
                <a:gd name="T13" fmla="*/ 165 h 185"/>
                <a:gd name="T14" fmla="*/ 50 w 61"/>
                <a:gd name="T15" fmla="*/ 167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5">
                  <a:moveTo>
                    <a:pt x="50" y="167"/>
                  </a:moveTo>
                  <a:cubicBezTo>
                    <a:pt x="32" y="167"/>
                    <a:pt x="18" y="151"/>
                    <a:pt x="20" y="133"/>
                  </a:cubicBezTo>
                  <a:cubicBezTo>
                    <a:pt x="33" y="0"/>
                    <a:pt x="33" y="0"/>
                    <a:pt x="33" y="0"/>
                  </a:cubicBezTo>
                  <a:cubicBezTo>
                    <a:pt x="16" y="0"/>
                    <a:pt x="16" y="0"/>
                    <a:pt x="16" y="0"/>
                  </a:cubicBezTo>
                  <a:cubicBezTo>
                    <a:pt x="2" y="151"/>
                    <a:pt x="2" y="151"/>
                    <a:pt x="2" y="151"/>
                  </a:cubicBezTo>
                  <a:cubicBezTo>
                    <a:pt x="0" y="169"/>
                    <a:pt x="14" y="185"/>
                    <a:pt x="32" y="185"/>
                  </a:cubicBezTo>
                  <a:cubicBezTo>
                    <a:pt x="45" y="185"/>
                    <a:pt x="56" y="176"/>
                    <a:pt x="61" y="165"/>
                  </a:cubicBezTo>
                  <a:cubicBezTo>
                    <a:pt x="57" y="166"/>
                    <a:pt x="54" y="167"/>
                    <a:pt x="50" y="16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Oval 34">
              <a:extLst>
                <a:ext uri="{FF2B5EF4-FFF2-40B4-BE49-F238E27FC236}">
                  <a16:creationId xmlns:a16="http://schemas.microsoft.com/office/drawing/2014/main" id="{BFC07FDE-5387-4232-AC8F-05A1D67E934D}"/>
                </a:ext>
              </a:extLst>
            </p:cNvPr>
            <p:cNvSpPr>
              <a:spLocks noChangeArrowheads="1"/>
            </p:cNvSpPr>
            <p:nvPr/>
          </p:nvSpPr>
          <p:spPr bwMode="auto">
            <a:xfrm>
              <a:off x="744" y="2509"/>
              <a:ext cx="198" cy="95"/>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35">
              <a:extLst>
                <a:ext uri="{FF2B5EF4-FFF2-40B4-BE49-F238E27FC236}">
                  <a16:creationId xmlns:a16="http://schemas.microsoft.com/office/drawing/2014/main" id="{726FBF13-0964-412D-BD8C-62E8FC66AC01}"/>
                </a:ext>
              </a:extLst>
            </p:cNvPr>
            <p:cNvSpPr>
              <a:spLocks/>
            </p:cNvSpPr>
            <p:nvPr/>
          </p:nvSpPr>
          <p:spPr bwMode="auto">
            <a:xfrm>
              <a:off x="744" y="2526"/>
              <a:ext cx="196" cy="78"/>
            </a:xfrm>
            <a:custGeom>
              <a:avLst/>
              <a:gdLst>
                <a:gd name="T0" fmla="*/ 70 w 113"/>
                <a:gd name="T1" fmla="*/ 31 h 45"/>
                <a:gd name="T2" fmla="*/ 13 w 113"/>
                <a:gd name="T3" fmla="*/ 4 h 45"/>
                <a:gd name="T4" fmla="*/ 14 w 113"/>
                <a:gd name="T5" fmla="*/ 0 h 45"/>
                <a:gd name="T6" fmla="*/ 0 w 113"/>
                <a:gd name="T7" fmla="*/ 18 h 45"/>
                <a:gd name="T8" fmla="*/ 57 w 113"/>
                <a:gd name="T9" fmla="*/ 45 h 45"/>
                <a:gd name="T10" fmla="*/ 113 w 113"/>
                <a:gd name="T11" fmla="*/ 22 h 45"/>
                <a:gd name="T12" fmla="*/ 70 w 113"/>
                <a:gd name="T13" fmla="*/ 31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31"/>
                  </a:moveTo>
                  <a:cubicBezTo>
                    <a:pt x="39" y="31"/>
                    <a:pt x="13" y="19"/>
                    <a:pt x="13" y="4"/>
                  </a:cubicBezTo>
                  <a:cubicBezTo>
                    <a:pt x="13" y="3"/>
                    <a:pt x="14" y="1"/>
                    <a:pt x="14" y="0"/>
                  </a:cubicBezTo>
                  <a:cubicBezTo>
                    <a:pt x="5" y="4"/>
                    <a:pt x="0" y="11"/>
                    <a:pt x="0" y="18"/>
                  </a:cubicBezTo>
                  <a:cubicBezTo>
                    <a:pt x="0" y="33"/>
                    <a:pt x="26" y="45"/>
                    <a:pt x="57" y="45"/>
                  </a:cubicBezTo>
                  <a:cubicBezTo>
                    <a:pt x="85" y="45"/>
                    <a:pt x="109" y="35"/>
                    <a:pt x="113" y="22"/>
                  </a:cubicBezTo>
                  <a:cubicBezTo>
                    <a:pt x="103" y="28"/>
                    <a:pt x="88" y="31"/>
                    <a:pt x="70" y="3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36">
              <a:extLst>
                <a:ext uri="{FF2B5EF4-FFF2-40B4-BE49-F238E27FC236}">
                  <a16:creationId xmlns:a16="http://schemas.microsoft.com/office/drawing/2014/main" id="{5476C383-B649-4929-9F39-FF81B0316ABB}"/>
                </a:ext>
              </a:extLst>
            </p:cNvPr>
            <p:cNvSpPr>
              <a:spLocks/>
            </p:cNvSpPr>
            <p:nvPr/>
          </p:nvSpPr>
          <p:spPr bwMode="auto">
            <a:xfrm>
              <a:off x="788" y="3346"/>
              <a:ext cx="111" cy="323"/>
            </a:xfrm>
            <a:custGeom>
              <a:avLst/>
              <a:gdLst>
                <a:gd name="T0" fmla="*/ 32 w 64"/>
                <a:gd name="T1" fmla="*/ 0 h 186"/>
                <a:gd name="T2" fmla="*/ 32 w 64"/>
                <a:gd name="T3" fmla="*/ 0 h 186"/>
                <a:gd name="T4" fmla="*/ 2 w 64"/>
                <a:gd name="T5" fmla="*/ 34 h 186"/>
                <a:gd name="T6" fmla="*/ 16 w 64"/>
                <a:gd name="T7" fmla="*/ 186 h 186"/>
                <a:gd name="T8" fmla="*/ 48 w 64"/>
                <a:gd name="T9" fmla="*/ 186 h 186"/>
                <a:gd name="T10" fmla="*/ 62 w 64"/>
                <a:gd name="T11" fmla="*/ 34 h 186"/>
                <a:gd name="T12" fmla="*/ 32 w 64"/>
                <a:gd name="T13" fmla="*/ 0 h 186"/>
              </a:gdLst>
              <a:ahLst/>
              <a:cxnLst>
                <a:cxn ang="0">
                  <a:pos x="T0" y="T1"/>
                </a:cxn>
                <a:cxn ang="0">
                  <a:pos x="T2" y="T3"/>
                </a:cxn>
                <a:cxn ang="0">
                  <a:pos x="T4" y="T5"/>
                </a:cxn>
                <a:cxn ang="0">
                  <a:pos x="T6" y="T7"/>
                </a:cxn>
                <a:cxn ang="0">
                  <a:pos x="T8" y="T9"/>
                </a:cxn>
                <a:cxn ang="0">
                  <a:pos x="T10" y="T11"/>
                </a:cxn>
                <a:cxn ang="0">
                  <a:pos x="T12" y="T13"/>
                </a:cxn>
              </a:cxnLst>
              <a:rect l="0" t="0" r="r" b="b"/>
              <a:pathLst>
                <a:path w="64" h="186">
                  <a:moveTo>
                    <a:pt x="32" y="0"/>
                  </a:moveTo>
                  <a:cubicBezTo>
                    <a:pt x="32" y="0"/>
                    <a:pt x="32" y="0"/>
                    <a:pt x="32" y="0"/>
                  </a:cubicBezTo>
                  <a:cubicBezTo>
                    <a:pt x="14" y="0"/>
                    <a:pt x="0" y="16"/>
                    <a:pt x="2" y="34"/>
                  </a:cubicBezTo>
                  <a:cubicBezTo>
                    <a:pt x="16" y="186"/>
                    <a:pt x="16" y="186"/>
                    <a:pt x="16" y="186"/>
                  </a:cubicBezTo>
                  <a:cubicBezTo>
                    <a:pt x="48" y="186"/>
                    <a:pt x="48" y="186"/>
                    <a:pt x="48" y="186"/>
                  </a:cubicBezTo>
                  <a:cubicBezTo>
                    <a:pt x="62" y="34"/>
                    <a:pt x="62" y="34"/>
                    <a:pt x="62" y="34"/>
                  </a:cubicBezTo>
                  <a:cubicBezTo>
                    <a:pt x="64" y="16"/>
                    <a:pt x="50" y="0"/>
                    <a:pt x="32" y="0"/>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37">
              <a:extLst>
                <a:ext uri="{FF2B5EF4-FFF2-40B4-BE49-F238E27FC236}">
                  <a16:creationId xmlns:a16="http://schemas.microsoft.com/office/drawing/2014/main" id="{D1D6B808-2F45-49A0-9EB8-F228854B897C}"/>
                </a:ext>
              </a:extLst>
            </p:cNvPr>
            <p:cNvSpPr>
              <a:spLocks/>
            </p:cNvSpPr>
            <p:nvPr/>
          </p:nvSpPr>
          <p:spPr bwMode="auto">
            <a:xfrm>
              <a:off x="788" y="3346"/>
              <a:ext cx="106" cy="323"/>
            </a:xfrm>
            <a:custGeom>
              <a:avLst/>
              <a:gdLst>
                <a:gd name="T0" fmla="*/ 50 w 61"/>
                <a:gd name="T1" fmla="*/ 19 h 186"/>
                <a:gd name="T2" fmla="*/ 20 w 61"/>
                <a:gd name="T3" fmla="*/ 52 h 186"/>
                <a:gd name="T4" fmla="*/ 33 w 61"/>
                <a:gd name="T5" fmla="*/ 186 h 186"/>
                <a:gd name="T6" fmla="*/ 16 w 61"/>
                <a:gd name="T7" fmla="*/ 186 h 186"/>
                <a:gd name="T8" fmla="*/ 2 w 61"/>
                <a:gd name="T9" fmla="*/ 34 h 186"/>
                <a:gd name="T10" fmla="*/ 32 w 61"/>
                <a:gd name="T11" fmla="*/ 0 h 186"/>
                <a:gd name="T12" fmla="*/ 61 w 61"/>
                <a:gd name="T13" fmla="*/ 21 h 186"/>
                <a:gd name="T14" fmla="*/ 50 w 61"/>
                <a:gd name="T15" fmla="*/ 19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6">
                  <a:moveTo>
                    <a:pt x="50" y="19"/>
                  </a:moveTo>
                  <a:cubicBezTo>
                    <a:pt x="32" y="19"/>
                    <a:pt x="18" y="34"/>
                    <a:pt x="20" y="52"/>
                  </a:cubicBezTo>
                  <a:cubicBezTo>
                    <a:pt x="33" y="186"/>
                    <a:pt x="33" y="186"/>
                    <a:pt x="33" y="186"/>
                  </a:cubicBezTo>
                  <a:cubicBezTo>
                    <a:pt x="16" y="186"/>
                    <a:pt x="16" y="186"/>
                    <a:pt x="16" y="186"/>
                  </a:cubicBezTo>
                  <a:cubicBezTo>
                    <a:pt x="2" y="34"/>
                    <a:pt x="2" y="34"/>
                    <a:pt x="2" y="34"/>
                  </a:cubicBezTo>
                  <a:cubicBezTo>
                    <a:pt x="0" y="16"/>
                    <a:pt x="14" y="0"/>
                    <a:pt x="32" y="0"/>
                  </a:cubicBezTo>
                  <a:cubicBezTo>
                    <a:pt x="45" y="0"/>
                    <a:pt x="56" y="9"/>
                    <a:pt x="61" y="21"/>
                  </a:cubicBezTo>
                  <a:cubicBezTo>
                    <a:pt x="57" y="19"/>
                    <a:pt x="54" y="19"/>
                    <a:pt x="50"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Oval 38">
              <a:extLst>
                <a:ext uri="{FF2B5EF4-FFF2-40B4-BE49-F238E27FC236}">
                  <a16:creationId xmlns:a16="http://schemas.microsoft.com/office/drawing/2014/main" id="{D60F4CEA-0498-4951-90A1-0A02619CC3C6}"/>
                </a:ext>
              </a:extLst>
            </p:cNvPr>
            <p:cNvSpPr>
              <a:spLocks noChangeArrowheads="1"/>
            </p:cNvSpPr>
            <p:nvPr/>
          </p:nvSpPr>
          <p:spPr bwMode="auto">
            <a:xfrm>
              <a:off x="744" y="3622"/>
              <a:ext cx="198" cy="94"/>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39">
              <a:extLst>
                <a:ext uri="{FF2B5EF4-FFF2-40B4-BE49-F238E27FC236}">
                  <a16:creationId xmlns:a16="http://schemas.microsoft.com/office/drawing/2014/main" id="{40EBB6E1-5AF1-4655-BE8C-5D4ABD3A72E6}"/>
                </a:ext>
              </a:extLst>
            </p:cNvPr>
            <p:cNvSpPr>
              <a:spLocks/>
            </p:cNvSpPr>
            <p:nvPr/>
          </p:nvSpPr>
          <p:spPr bwMode="auto">
            <a:xfrm>
              <a:off x="744" y="3622"/>
              <a:ext cx="196" cy="78"/>
            </a:xfrm>
            <a:custGeom>
              <a:avLst/>
              <a:gdLst>
                <a:gd name="T0" fmla="*/ 70 w 113"/>
                <a:gd name="T1" fmla="*/ 13 h 45"/>
                <a:gd name="T2" fmla="*/ 13 w 113"/>
                <a:gd name="T3" fmla="*/ 40 h 45"/>
                <a:gd name="T4" fmla="*/ 14 w 113"/>
                <a:gd name="T5" fmla="*/ 45 h 45"/>
                <a:gd name="T6" fmla="*/ 0 w 113"/>
                <a:gd name="T7" fmla="*/ 27 h 45"/>
                <a:gd name="T8" fmla="*/ 57 w 113"/>
                <a:gd name="T9" fmla="*/ 0 h 45"/>
                <a:gd name="T10" fmla="*/ 113 w 113"/>
                <a:gd name="T11" fmla="*/ 22 h 45"/>
                <a:gd name="T12" fmla="*/ 70 w 113"/>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13"/>
                  </a:moveTo>
                  <a:cubicBezTo>
                    <a:pt x="39" y="13"/>
                    <a:pt x="13" y="25"/>
                    <a:pt x="13" y="40"/>
                  </a:cubicBezTo>
                  <a:cubicBezTo>
                    <a:pt x="13" y="42"/>
                    <a:pt x="14" y="43"/>
                    <a:pt x="14" y="45"/>
                  </a:cubicBezTo>
                  <a:cubicBezTo>
                    <a:pt x="5" y="40"/>
                    <a:pt x="0" y="34"/>
                    <a:pt x="0" y="27"/>
                  </a:cubicBezTo>
                  <a:cubicBezTo>
                    <a:pt x="0" y="12"/>
                    <a:pt x="26" y="0"/>
                    <a:pt x="57" y="0"/>
                  </a:cubicBezTo>
                  <a:cubicBezTo>
                    <a:pt x="85" y="0"/>
                    <a:pt x="109" y="9"/>
                    <a:pt x="113" y="22"/>
                  </a:cubicBezTo>
                  <a:cubicBezTo>
                    <a:pt x="103" y="16"/>
                    <a:pt x="88" y="13"/>
                    <a:pt x="70" y="1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40">
              <a:extLst>
                <a:ext uri="{FF2B5EF4-FFF2-40B4-BE49-F238E27FC236}">
                  <a16:creationId xmlns:a16="http://schemas.microsoft.com/office/drawing/2014/main" id="{4E94F4BA-CA1D-4BC4-BCBD-AB5149E647F3}"/>
                </a:ext>
              </a:extLst>
            </p:cNvPr>
            <p:cNvSpPr>
              <a:spLocks/>
            </p:cNvSpPr>
            <p:nvPr/>
          </p:nvSpPr>
          <p:spPr bwMode="auto">
            <a:xfrm>
              <a:off x="431" y="2700"/>
              <a:ext cx="268" cy="268"/>
            </a:xfrm>
            <a:custGeom>
              <a:avLst/>
              <a:gdLst>
                <a:gd name="T0" fmla="*/ 143 w 155"/>
                <a:gd name="T1" fmla="*/ 143 h 155"/>
                <a:gd name="T2" fmla="*/ 143 w 155"/>
                <a:gd name="T3" fmla="*/ 143 h 155"/>
                <a:gd name="T4" fmla="*/ 97 w 155"/>
                <a:gd name="T5" fmla="*/ 140 h 155"/>
                <a:gd name="T6" fmla="*/ 0 w 155"/>
                <a:gd name="T7" fmla="*/ 23 h 155"/>
                <a:gd name="T8" fmla="*/ 23 w 155"/>
                <a:gd name="T9" fmla="*/ 0 h 155"/>
                <a:gd name="T10" fmla="*/ 140 w 155"/>
                <a:gd name="T11" fmla="*/ 97 h 155"/>
                <a:gd name="T12" fmla="*/ 14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43"/>
                  </a:moveTo>
                  <a:cubicBezTo>
                    <a:pt x="143" y="143"/>
                    <a:pt x="143" y="143"/>
                    <a:pt x="143" y="143"/>
                  </a:cubicBezTo>
                  <a:cubicBezTo>
                    <a:pt x="130" y="155"/>
                    <a:pt x="109" y="154"/>
                    <a:pt x="97" y="140"/>
                  </a:cubicBezTo>
                  <a:cubicBezTo>
                    <a:pt x="0" y="23"/>
                    <a:pt x="0" y="23"/>
                    <a:pt x="0" y="23"/>
                  </a:cubicBezTo>
                  <a:cubicBezTo>
                    <a:pt x="23" y="0"/>
                    <a:pt x="23" y="0"/>
                    <a:pt x="23" y="0"/>
                  </a:cubicBezTo>
                  <a:cubicBezTo>
                    <a:pt x="140" y="97"/>
                    <a:pt x="140" y="97"/>
                    <a:pt x="140" y="97"/>
                  </a:cubicBezTo>
                  <a:cubicBezTo>
                    <a:pt x="154" y="109"/>
                    <a:pt x="155" y="130"/>
                    <a:pt x="14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41">
              <a:extLst>
                <a:ext uri="{FF2B5EF4-FFF2-40B4-BE49-F238E27FC236}">
                  <a16:creationId xmlns:a16="http://schemas.microsoft.com/office/drawing/2014/main" id="{9E115FB7-9D20-44BF-B6D5-6364D58FDA3C}"/>
                </a:ext>
              </a:extLst>
            </p:cNvPr>
            <p:cNvSpPr>
              <a:spLocks/>
            </p:cNvSpPr>
            <p:nvPr/>
          </p:nvSpPr>
          <p:spPr bwMode="auto">
            <a:xfrm>
              <a:off x="431" y="2719"/>
              <a:ext cx="267" cy="249"/>
            </a:xfrm>
            <a:custGeom>
              <a:avLst/>
              <a:gdLst>
                <a:gd name="T0" fmla="*/ 143 w 154"/>
                <a:gd name="T1" fmla="*/ 106 h 144"/>
                <a:gd name="T2" fmla="*/ 97 w 154"/>
                <a:gd name="T3" fmla="*/ 103 h 144"/>
                <a:gd name="T4" fmla="*/ 12 w 154"/>
                <a:gd name="T5" fmla="*/ 0 h 144"/>
                <a:gd name="T6" fmla="*/ 0 w 154"/>
                <a:gd name="T7" fmla="*/ 12 h 144"/>
                <a:gd name="T8" fmla="*/ 97 w 154"/>
                <a:gd name="T9" fmla="*/ 129 h 144"/>
                <a:gd name="T10" fmla="*/ 143 w 154"/>
                <a:gd name="T11" fmla="*/ 132 h 144"/>
                <a:gd name="T12" fmla="*/ 148 w 154"/>
                <a:gd name="T13" fmla="*/ 97 h 144"/>
                <a:gd name="T14" fmla="*/ 143 w 154"/>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44">
                  <a:moveTo>
                    <a:pt x="143" y="106"/>
                  </a:moveTo>
                  <a:cubicBezTo>
                    <a:pt x="130" y="119"/>
                    <a:pt x="109" y="117"/>
                    <a:pt x="97" y="103"/>
                  </a:cubicBezTo>
                  <a:cubicBezTo>
                    <a:pt x="12" y="0"/>
                    <a:pt x="12" y="0"/>
                    <a:pt x="12" y="0"/>
                  </a:cubicBezTo>
                  <a:cubicBezTo>
                    <a:pt x="0" y="12"/>
                    <a:pt x="0" y="12"/>
                    <a:pt x="0" y="12"/>
                  </a:cubicBezTo>
                  <a:cubicBezTo>
                    <a:pt x="97" y="129"/>
                    <a:pt x="97" y="129"/>
                    <a:pt x="97" y="129"/>
                  </a:cubicBezTo>
                  <a:cubicBezTo>
                    <a:pt x="109" y="143"/>
                    <a:pt x="130" y="144"/>
                    <a:pt x="143" y="132"/>
                  </a:cubicBezTo>
                  <a:cubicBezTo>
                    <a:pt x="152" y="122"/>
                    <a:pt x="154" y="108"/>
                    <a:pt x="148" y="97"/>
                  </a:cubicBezTo>
                  <a:cubicBezTo>
                    <a:pt x="147" y="100"/>
                    <a:pt x="145" y="103"/>
                    <a:pt x="143"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42">
              <a:extLst>
                <a:ext uri="{FF2B5EF4-FFF2-40B4-BE49-F238E27FC236}">
                  <a16:creationId xmlns:a16="http://schemas.microsoft.com/office/drawing/2014/main" id="{5668A2A0-9926-4378-A304-3D6087F6F942}"/>
                </a:ext>
              </a:extLst>
            </p:cNvPr>
            <p:cNvSpPr>
              <a:spLocks/>
            </p:cNvSpPr>
            <p:nvPr/>
          </p:nvSpPr>
          <p:spPr bwMode="auto">
            <a:xfrm>
              <a:off x="361" y="2630"/>
              <a:ext cx="177" cy="177"/>
            </a:xfrm>
            <a:custGeom>
              <a:avLst/>
              <a:gdLst>
                <a:gd name="T0" fmla="*/ 92 w 102"/>
                <a:gd name="T1" fmla="*/ 11 h 102"/>
                <a:gd name="T2" fmla="*/ 71 w 102"/>
                <a:gd name="T3" fmla="*/ 71 h 102"/>
                <a:gd name="T4" fmla="*/ 11 w 102"/>
                <a:gd name="T5" fmla="*/ 92 h 102"/>
                <a:gd name="T6" fmla="*/ 32 w 102"/>
                <a:gd name="T7" fmla="*/ 32 h 102"/>
                <a:gd name="T8" fmla="*/ 92 w 102"/>
                <a:gd name="T9" fmla="*/ 11 h 102"/>
              </a:gdLst>
              <a:ahLst/>
              <a:cxnLst>
                <a:cxn ang="0">
                  <a:pos x="T0" y="T1"/>
                </a:cxn>
                <a:cxn ang="0">
                  <a:pos x="T2" y="T3"/>
                </a:cxn>
                <a:cxn ang="0">
                  <a:pos x="T4" y="T5"/>
                </a:cxn>
                <a:cxn ang="0">
                  <a:pos x="T6" y="T7"/>
                </a:cxn>
                <a:cxn ang="0">
                  <a:pos x="T8" y="T9"/>
                </a:cxn>
              </a:cxnLst>
              <a:rect l="0" t="0" r="r" b="b"/>
              <a:pathLst>
                <a:path w="102" h="102">
                  <a:moveTo>
                    <a:pt x="92" y="11"/>
                  </a:moveTo>
                  <a:cubicBezTo>
                    <a:pt x="102" y="22"/>
                    <a:pt x="93" y="48"/>
                    <a:pt x="71" y="71"/>
                  </a:cubicBezTo>
                  <a:cubicBezTo>
                    <a:pt x="48" y="93"/>
                    <a:pt x="22" y="102"/>
                    <a:pt x="11" y="92"/>
                  </a:cubicBezTo>
                  <a:cubicBezTo>
                    <a:pt x="0" y="81"/>
                    <a:pt x="10" y="54"/>
                    <a:pt x="32" y="32"/>
                  </a:cubicBezTo>
                  <a:cubicBezTo>
                    <a:pt x="54" y="10"/>
                    <a:pt x="81" y="0"/>
                    <a:pt x="92"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43">
              <a:extLst>
                <a:ext uri="{FF2B5EF4-FFF2-40B4-BE49-F238E27FC236}">
                  <a16:creationId xmlns:a16="http://schemas.microsoft.com/office/drawing/2014/main" id="{3BE22D09-0973-4FBB-A265-EE87DB17D358}"/>
                </a:ext>
              </a:extLst>
            </p:cNvPr>
            <p:cNvSpPr>
              <a:spLocks/>
            </p:cNvSpPr>
            <p:nvPr/>
          </p:nvSpPr>
          <p:spPr bwMode="auto">
            <a:xfrm>
              <a:off x="372" y="2656"/>
              <a:ext cx="163" cy="151"/>
            </a:xfrm>
            <a:custGeom>
              <a:avLst/>
              <a:gdLst>
                <a:gd name="T0" fmla="*/ 65 w 94"/>
                <a:gd name="T1" fmla="*/ 37 h 87"/>
                <a:gd name="T2" fmla="*/ 5 w 94"/>
                <a:gd name="T3" fmla="*/ 58 h 87"/>
                <a:gd name="T4" fmla="*/ 2 w 94"/>
                <a:gd name="T5" fmla="*/ 54 h 87"/>
                <a:gd name="T6" fmla="*/ 5 w 94"/>
                <a:gd name="T7" fmla="*/ 77 h 87"/>
                <a:gd name="T8" fmla="*/ 65 w 94"/>
                <a:gd name="T9" fmla="*/ 56 h 87"/>
                <a:gd name="T10" fmla="*/ 88 w 94"/>
                <a:gd name="T11" fmla="*/ 0 h 87"/>
                <a:gd name="T12" fmla="*/ 65 w 94"/>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4" h="87">
                  <a:moveTo>
                    <a:pt x="65" y="37"/>
                  </a:moveTo>
                  <a:cubicBezTo>
                    <a:pt x="42" y="59"/>
                    <a:pt x="16" y="69"/>
                    <a:pt x="5" y="58"/>
                  </a:cubicBezTo>
                  <a:cubicBezTo>
                    <a:pt x="4" y="57"/>
                    <a:pt x="3" y="55"/>
                    <a:pt x="2" y="54"/>
                  </a:cubicBezTo>
                  <a:cubicBezTo>
                    <a:pt x="0" y="64"/>
                    <a:pt x="0" y="72"/>
                    <a:pt x="5" y="77"/>
                  </a:cubicBezTo>
                  <a:cubicBezTo>
                    <a:pt x="16" y="87"/>
                    <a:pt x="42" y="78"/>
                    <a:pt x="65" y="56"/>
                  </a:cubicBezTo>
                  <a:cubicBezTo>
                    <a:pt x="85" y="36"/>
                    <a:pt x="94" y="12"/>
                    <a:pt x="88" y="0"/>
                  </a:cubicBezTo>
                  <a:cubicBezTo>
                    <a:pt x="85" y="11"/>
                    <a:pt x="77" y="25"/>
                    <a:pt x="65"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44">
              <a:extLst>
                <a:ext uri="{FF2B5EF4-FFF2-40B4-BE49-F238E27FC236}">
                  <a16:creationId xmlns:a16="http://schemas.microsoft.com/office/drawing/2014/main" id="{A55BB251-58D6-4A4D-872B-46737888299B}"/>
                </a:ext>
              </a:extLst>
            </p:cNvPr>
            <p:cNvSpPr>
              <a:spLocks/>
            </p:cNvSpPr>
            <p:nvPr/>
          </p:nvSpPr>
          <p:spPr bwMode="auto">
            <a:xfrm>
              <a:off x="987" y="3256"/>
              <a:ext cx="269" cy="269"/>
            </a:xfrm>
            <a:custGeom>
              <a:avLst/>
              <a:gdLst>
                <a:gd name="T0" fmla="*/ 13 w 155"/>
                <a:gd name="T1" fmla="*/ 13 h 155"/>
                <a:gd name="T2" fmla="*/ 13 w 155"/>
                <a:gd name="T3" fmla="*/ 13 h 155"/>
                <a:gd name="T4" fmla="*/ 15 w 155"/>
                <a:gd name="T5" fmla="*/ 58 h 155"/>
                <a:gd name="T6" fmla="*/ 133 w 155"/>
                <a:gd name="T7" fmla="*/ 155 h 155"/>
                <a:gd name="T8" fmla="*/ 155 w 155"/>
                <a:gd name="T9" fmla="*/ 133 h 155"/>
                <a:gd name="T10" fmla="*/ 58 w 155"/>
                <a:gd name="T11" fmla="*/ 15 h 155"/>
                <a:gd name="T12" fmla="*/ 1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3"/>
                  </a:moveTo>
                  <a:cubicBezTo>
                    <a:pt x="13" y="13"/>
                    <a:pt x="13" y="13"/>
                    <a:pt x="13" y="13"/>
                  </a:cubicBezTo>
                  <a:cubicBezTo>
                    <a:pt x="0" y="26"/>
                    <a:pt x="1" y="47"/>
                    <a:pt x="15" y="58"/>
                  </a:cubicBezTo>
                  <a:cubicBezTo>
                    <a:pt x="133" y="155"/>
                    <a:pt x="133" y="155"/>
                    <a:pt x="133" y="155"/>
                  </a:cubicBezTo>
                  <a:cubicBezTo>
                    <a:pt x="155" y="133"/>
                    <a:pt x="155" y="133"/>
                    <a:pt x="155" y="133"/>
                  </a:cubicBezTo>
                  <a:cubicBezTo>
                    <a:pt x="58" y="15"/>
                    <a:pt x="58" y="15"/>
                    <a:pt x="58" y="15"/>
                  </a:cubicBezTo>
                  <a:cubicBezTo>
                    <a:pt x="47" y="1"/>
                    <a:pt x="26" y="0"/>
                    <a:pt x="1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45">
              <a:extLst>
                <a:ext uri="{FF2B5EF4-FFF2-40B4-BE49-F238E27FC236}">
                  <a16:creationId xmlns:a16="http://schemas.microsoft.com/office/drawing/2014/main" id="{2C804D7D-B617-4DA8-9F8A-CBB467693C43}"/>
                </a:ext>
              </a:extLst>
            </p:cNvPr>
            <p:cNvSpPr>
              <a:spLocks/>
            </p:cNvSpPr>
            <p:nvPr/>
          </p:nvSpPr>
          <p:spPr bwMode="auto">
            <a:xfrm>
              <a:off x="987" y="3260"/>
              <a:ext cx="250" cy="265"/>
            </a:xfrm>
            <a:custGeom>
              <a:avLst/>
              <a:gdLst>
                <a:gd name="T0" fmla="*/ 39 w 144"/>
                <a:gd name="T1" fmla="*/ 11 h 153"/>
                <a:gd name="T2" fmla="*/ 41 w 144"/>
                <a:gd name="T3" fmla="*/ 56 h 153"/>
                <a:gd name="T4" fmla="*/ 144 w 144"/>
                <a:gd name="T5" fmla="*/ 142 h 153"/>
                <a:gd name="T6" fmla="*/ 133 w 144"/>
                <a:gd name="T7" fmla="*/ 153 h 153"/>
                <a:gd name="T8" fmla="*/ 15 w 144"/>
                <a:gd name="T9" fmla="*/ 56 h 153"/>
                <a:gd name="T10" fmla="*/ 13 w 144"/>
                <a:gd name="T11" fmla="*/ 11 h 153"/>
                <a:gd name="T12" fmla="*/ 47 w 144"/>
                <a:gd name="T13" fmla="*/ 5 h 153"/>
                <a:gd name="T14" fmla="*/ 39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39" y="11"/>
                  </a:moveTo>
                  <a:cubicBezTo>
                    <a:pt x="26" y="24"/>
                    <a:pt x="27" y="45"/>
                    <a:pt x="41" y="56"/>
                  </a:cubicBezTo>
                  <a:cubicBezTo>
                    <a:pt x="144" y="142"/>
                    <a:pt x="144" y="142"/>
                    <a:pt x="144" y="142"/>
                  </a:cubicBezTo>
                  <a:cubicBezTo>
                    <a:pt x="133" y="153"/>
                    <a:pt x="133" y="153"/>
                    <a:pt x="133" y="153"/>
                  </a:cubicBezTo>
                  <a:cubicBezTo>
                    <a:pt x="15" y="56"/>
                    <a:pt x="15" y="56"/>
                    <a:pt x="15" y="56"/>
                  </a:cubicBezTo>
                  <a:cubicBezTo>
                    <a:pt x="1" y="45"/>
                    <a:pt x="0" y="24"/>
                    <a:pt x="13" y="11"/>
                  </a:cubicBezTo>
                  <a:cubicBezTo>
                    <a:pt x="22" y="1"/>
                    <a:pt x="36" y="0"/>
                    <a:pt x="47" y="5"/>
                  </a:cubicBezTo>
                  <a:cubicBezTo>
                    <a:pt x="44" y="6"/>
                    <a:pt x="41" y="8"/>
                    <a:pt x="39"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46">
              <a:extLst>
                <a:ext uri="{FF2B5EF4-FFF2-40B4-BE49-F238E27FC236}">
                  <a16:creationId xmlns:a16="http://schemas.microsoft.com/office/drawing/2014/main" id="{4A86A1A6-1B64-43D1-A861-E3ACEAF73E0C}"/>
                </a:ext>
              </a:extLst>
            </p:cNvPr>
            <p:cNvSpPr>
              <a:spLocks/>
            </p:cNvSpPr>
            <p:nvPr/>
          </p:nvSpPr>
          <p:spPr bwMode="auto">
            <a:xfrm>
              <a:off x="1148" y="3418"/>
              <a:ext cx="177" cy="176"/>
            </a:xfrm>
            <a:custGeom>
              <a:avLst/>
              <a:gdLst>
                <a:gd name="T0" fmla="*/ 91 w 102"/>
                <a:gd name="T1" fmla="*/ 11 h 102"/>
                <a:gd name="T2" fmla="*/ 32 w 102"/>
                <a:gd name="T3" fmla="*/ 32 h 102"/>
                <a:gd name="T4" fmla="*/ 11 w 102"/>
                <a:gd name="T5" fmla="*/ 91 h 102"/>
                <a:gd name="T6" fmla="*/ 70 w 102"/>
                <a:gd name="T7" fmla="*/ 70 h 102"/>
                <a:gd name="T8" fmla="*/ 91 w 102"/>
                <a:gd name="T9" fmla="*/ 11 h 102"/>
              </a:gdLst>
              <a:ahLst/>
              <a:cxnLst>
                <a:cxn ang="0">
                  <a:pos x="T0" y="T1"/>
                </a:cxn>
                <a:cxn ang="0">
                  <a:pos x="T2" y="T3"/>
                </a:cxn>
                <a:cxn ang="0">
                  <a:pos x="T4" y="T5"/>
                </a:cxn>
                <a:cxn ang="0">
                  <a:pos x="T6" y="T7"/>
                </a:cxn>
                <a:cxn ang="0">
                  <a:pos x="T8" y="T9"/>
                </a:cxn>
              </a:cxnLst>
              <a:rect l="0" t="0" r="r" b="b"/>
              <a:pathLst>
                <a:path w="102" h="102">
                  <a:moveTo>
                    <a:pt x="91" y="11"/>
                  </a:moveTo>
                  <a:cubicBezTo>
                    <a:pt x="81" y="0"/>
                    <a:pt x="54" y="9"/>
                    <a:pt x="32" y="32"/>
                  </a:cubicBezTo>
                  <a:cubicBezTo>
                    <a:pt x="9" y="54"/>
                    <a:pt x="0" y="81"/>
                    <a:pt x="11" y="91"/>
                  </a:cubicBezTo>
                  <a:cubicBezTo>
                    <a:pt x="21" y="102"/>
                    <a:pt x="48" y="92"/>
                    <a:pt x="70" y="70"/>
                  </a:cubicBezTo>
                  <a:cubicBezTo>
                    <a:pt x="92" y="48"/>
                    <a:pt x="102" y="21"/>
                    <a:pt x="9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47">
              <a:extLst>
                <a:ext uri="{FF2B5EF4-FFF2-40B4-BE49-F238E27FC236}">
                  <a16:creationId xmlns:a16="http://schemas.microsoft.com/office/drawing/2014/main" id="{F6D2EB25-9E93-42A9-B8BC-1C8603B84720}"/>
                </a:ext>
              </a:extLst>
            </p:cNvPr>
            <p:cNvSpPr>
              <a:spLocks/>
            </p:cNvSpPr>
            <p:nvPr/>
          </p:nvSpPr>
          <p:spPr bwMode="auto">
            <a:xfrm>
              <a:off x="1148" y="3421"/>
              <a:ext cx="151" cy="165"/>
            </a:xfrm>
            <a:custGeom>
              <a:avLst/>
              <a:gdLst>
                <a:gd name="T0" fmla="*/ 50 w 87"/>
                <a:gd name="T1" fmla="*/ 30 h 95"/>
                <a:gd name="T2" fmla="*/ 29 w 87"/>
                <a:gd name="T3" fmla="*/ 89 h 95"/>
                <a:gd name="T4" fmla="*/ 33 w 87"/>
                <a:gd name="T5" fmla="*/ 92 h 95"/>
                <a:gd name="T6" fmla="*/ 11 w 87"/>
                <a:gd name="T7" fmla="*/ 89 h 95"/>
                <a:gd name="T8" fmla="*/ 32 w 87"/>
                <a:gd name="T9" fmla="*/ 30 h 95"/>
                <a:gd name="T10" fmla="*/ 87 w 87"/>
                <a:gd name="T11" fmla="*/ 6 h 95"/>
                <a:gd name="T12" fmla="*/ 50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50" y="30"/>
                  </a:moveTo>
                  <a:cubicBezTo>
                    <a:pt x="28" y="52"/>
                    <a:pt x="19" y="79"/>
                    <a:pt x="29" y="89"/>
                  </a:cubicBezTo>
                  <a:cubicBezTo>
                    <a:pt x="31" y="90"/>
                    <a:pt x="32" y="91"/>
                    <a:pt x="33" y="92"/>
                  </a:cubicBezTo>
                  <a:cubicBezTo>
                    <a:pt x="24" y="95"/>
                    <a:pt x="15" y="94"/>
                    <a:pt x="11" y="89"/>
                  </a:cubicBezTo>
                  <a:cubicBezTo>
                    <a:pt x="0" y="79"/>
                    <a:pt x="9" y="52"/>
                    <a:pt x="32" y="30"/>
                  </a:cubicBezTo>
                  <a:cubicBezTo>
                    <a:pt x="52" y="10"/>
                    <a:pt x="75" y="0"/>
                    <a:pt x="87" y="6"/>
                  </a:cubicBezTo>
                  <a:cubicBezTo>
                    <a:pt x="76" y="9"/>
                    <a:pt x="63" y="18"/>
                    <a:pt x="50"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48">
              <a:extLst>
                <a:ext uri="{FF2B5EF4-FFF2-40B4-BE49-F238E27FC236}">
                  <a16:creationId xmlns:a16="http://schemas.microsoft.com/office/drawing/2014/main" id="{7B28A6EB-2F26-4126-A21A-8C9E27BD5A4A}"/>
                </a:ext>
              </a:extLst>
            </p:cNvPr>
            <p:cNvSpPr>
              <a:spLocks/>
            </p:cNvSpPr>
            <p:nvPr/>
          </p:nvSpPr>
          <p:spPr bwMode="auto">
            <a:xfrm>
              <a:off x="287" y="3057"/>
              <a:ext cx="322" cy="111"/>
            </a:xfrm>
            <a:custGeom>
              <a:avLst/>
              <a:gdLst>
                <a:gd name="T0" fmla="*/ 186 w 186"/>
                <a:gd name="T1" fmla="*/ 32 h 64"/>
                <a:gd name="T2" fmla="*/ 186 w 186"/>
                <a:gd name="T3" fmla="*/ 32 h 64"/>
                <a:gd name="T4" fmla="*/ 152 w 186"/>
                <a:gd name="T5" fmla="*/ 62 h 64"/>
                <a:gd name="T6" fmla="*/ 0 w 186"/>
                <a:gd name="T7" fmla="*/ 48 h 64"/>
                <a:gd name="T8" fmla="*/ 0 w 186"/>
                <a:gd name="T9" fmla="*/ 16 h 64"/>
                <a:gd name="T10" fmla="*/ 152 w 186"/>
                <a:gd name="T11" fmla="*/ 2 h 64"/>
                <a:gd name="T12" fmla="*/ 186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186" y="32"/>
                  </a:moveTo>
                  <a:cubicBezTo>
                    <a:pt x="186" y="32"/>
                    <a:pt x="186" y="32"/>
                    <a:pt x="186" y="32"/>
                  </a:cubicBezTo>
                  <a:cubicBezTo>
                    <a:pt x="186" y="50"/>
                    <a:pt x="170" y="64"/>
                    <a:pt x="152" y="62"/>
                  </a:cubicBezTo>
                  <a:cubicBezTo>
                    <a:pt x="0" y="48"/>
                    <a:pt x="0" y="48"/>
                    <a:pt x="0" y="48"/>
                  </a:cubicBezTo>
                  <a:cubicBezTo>
                    <a:pt x="0" y="16"/>
                    <a:pt x="0" y="16"/>
                    <a:pt x="0" y="16"/>
                  </a:cubicBezTo>
                  <a:cubicBezTo>
                    <a:pt x="152" y="2"/>
                    <a:pt x="152" y="2"/>
                    <a:pt x="152" y="2"/>
                  </a:cubicBezTo>
                  <a:cubicBezTo>
                    <a:pt x="170" y="0"/>
                    <a:pt x="186" y="14"/>
                    <a:pt x="186"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49">
              <a:extLst>
                <a:ext uri="{FF2B5EF4-FFF2-40B4-BE49-F238E27FC236}">
                  <a16:creationId xmlns:a16="http://schemas.microsoft.com/office/drawing/2014/main" id="{EB855C2F-A248-49AB-B7DF-9702E6B8D850}"/>
                </a:ext>
              </a:extLst>
            </p:cNvPr>
            <p:cNvSpPr>
              <a:spLocks/>
            </p:cNvSpPr>
            <p:nvPr/>
          </p:nvSpPr>
          <p:spPr bwMode="auto">
            <a:xfrm>
              <a:off x="287" y="3064"/>
              <a:ext cx="322" cy="104"/>
            </a:xfrm>
            <a:custGeom>
              <a:avLst/>
              <a:gdLst>
                <a:gd name="T0" fmla="*/ 168 w 186"/>
                <a:gd name="T1" fmla="*/ 10 h 60"/>
                <a:gd name="T2" fmla="*/ 134 w 186"/>
                <a:gd name="T3" fmla="*/ 40 h 60"/>
                <a:gd name="T4" fmla="*/ 0 w 186"/>
                <a:gd name="T5" fmla="*/ 28 h 60"/>
                <a:gd name="T6" fmla="*/ 0 w 186"/>
                <a:gd name="T7" fmla="*/ 44 h 60"/>
                <a:gd name="T8" fmla="*/ 152 w 186"/>
                <a:gd name="T9" fmla="*/ 58 h 60"/>
                <a:gd name="T10" fmla="*/ 186 w 186"/>
                <a:gd name="T11" fmla="*/ 28 h 60"/>
                <a:gd name="T12" fmla="*/ 166 w 186"/>
                <a:gd name="T13" fmla="*/ 0 h 60"/>
                <a:gd name="T14" fmla="*/ 168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68" y="10"/>
                  </a:moveTo>
                  <a:cubicBezTo>
                    <a:pt x="168" y="28"/>
                    <a:pt x="152" y="42"/>
                    <a:pt x="134" y="40"/>
                  </a:cubicBezTo>
                  <a:cubicBezTo>
                    <a:pt x="0" y="28"/>
                    <a:pt x="0" y="28"/>
                    <a:pt x="0" y="28"/>
                  </a:cubicBezTo>
                  <a:cubicBezTo>
                    <a:pt x="0" y="44"/>
                    <a:pt x="0" y="44"/>
                    <a:pt x="0" y="44"/>
                  </a:cubicBezTo>
                  <a:cubicBezTo>
                    <a:pt x="152" y="58"/>
                    <a:pt x="152" y="58"/>
                    <a:pt x="152" y="58"/>
                  </a:cubicBezTo>
                  <a:cubicBezTo>
                    <a:pt x="170" y="60"/>
                    <a:pt x="186" y="46"/>
                    <a:pt x="186" y="28"/>
                  </a:cubicBezTo>
                  <a:cubicBezTo>
                    <a:pt x="186" y="15"/>
                    <a:pt x="177" y="4"/>
                    <a:pt x="166" y="0"/>
                  </a:cubicBezTo>
                  <a:cubicBezTo>
                    <a:pt x="167" y="3"/>
                    <a:pt x="168" y="6"/>
                    <a:pt x="168"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Oval 50">
              <a:extLst>
                <a:ext uri="{FF2B5EF4-FFF2-40B4-BE49-F238E27FC236}">
                  <a16:creationId xmlns:a16="http://schemas.microsoft.com/office/drawing/2014/main" id="{A79D9574-64C0-4A5E-A04C-3A5FF972CC38}"/>
                </a:ext>
              </a:extLst>
            </p:cNvPr>
            <p:cNvSpPr>
              <a:spLocks noChangeArrowheads="1"/>
            </p:cNvSpPr>
            <p:nvPr/>
          </p:nvSpPr>
          <p:spPr bwMode="auto">
            <a:xfrm>
              <a:off x="240" y="3013"/>
              <a:ext cx="95"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51">
              <a:extLst>
                <a:ext uri="{FF2B5EF4-FFF2-40B4-BE49-F238E27FC236}">
                  <a16:creationId xmlns:a16="http://schemas.microsoft.com/office/drawing/2014/main" id="{F286F3EB-CB42-43BD-8673-A738E9078660}"/>
                </a:ext>
              </a:extLst>
            </p:cNvPr>
            <p:cNvSpPr>
              <a:spLocks/>
            </p:cNvSpPr>
            <p:nvPr/>
          </p:nvSpPr>
          <p:spPr bwMode="auto">
            <a:xfrm>
              <a:off x="255" y="3015"/>
              <a:ext cx="80" cy="196"/>
            </a:xfrm>
            <a:custGeom>
              <a:avLst/>
              <a:gdLst>
                <a:gd name="T0" fmla="*/ 32 w 46"/>
                <a:gd name="T1" fmla="*/ 43 h 113"/>
                <a:gd name="T2" fmla="*/ 5 w 46"/>
                <a:gd name="T3" fmla="*/ 100 h 113"/>
                <a:gd name="T4" fmla="*/ 0 w 46"/>
                <a:gd name="T5" fmla="*/ 99 h 113"/>
                <a:gd name="T6" fmla="*/ 18 w 46"/>
                <a:gd name="T7" fmla="*/ 113 h 113"/>
                <a:gd name="T8" fmla="*/ 46 w 46"/>
                <a:gd name="T9" fmla="*/ 56 h 113"/>
                <a:gd name="T10" fmla="*/ 23 w 46"/>
                <a:gd name="T11" fmla="*/ 0 h 113"/>
                <a:gd name="T12" fmla="*/ 32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32" y="43"/>
                  </a:moveTo>
                  <a:cubicBezTo>
                    <a:pt x="32" y="74"/>
                    <a:pt x="20" y="100"/>
                    <a:pt x="5" y="100"/>
                  </a:cubicBezTo>
                  <a:cubicBezTo>
                    <a:pt x="4" y="100"/>
                    <a:pt x="2" y="100"/>
                    <a:pt x="0" y="99"/>
                  </a:cubicBezTo>
                  <a:cubicBezTo>
                    <a:pt x="5" y="108"/>
                    <a:pt x="12" y="113"/>
                    <a:pt x="18" y="113"/>
                  </a:cubicBezTo>
                  <a:cubicBezTo>
                    <a:pt x="34" y="113"/>
                    <a:pt x="46" y="88"/>
                    <a:pt x="46" y="56"/>
                  </a:cubicBezTo>
                  <a:cubicBezTo>
                    <a:pt x="46" y="28"/>
                    <a:pt x="36" y="5"/>
                    <a:pt x="23" y="0"/>
                  </a:cubicBezTo>
                  <a:cubicBezTo>
                    <a:pt x="29" y="10"/>
                    <a:pt x="32" y="26"/>
                    <a:pt x="32"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52">
              <a:extLst>
                <a:ext uri="{FF2B5EF4-FFF2-40B4-BE49-F238E27FC236}">
                  <a16:creationId xmlns:a16="http://schemas.microsoft.com/office/drawing/2014/main" id="{235F1DC3-5C7B-48BD-B3DC-875602E9C8B2}"/>
                </a:ext>
              </a:extLst>
            </p:cNvPr>
            <p:cNvSpPr>
              <a:spLocks/>
            </p:cNvSpPr>
            <p:nvPr/>
          </p:nvSpPr>
          <p:spPr bwMode="auto">
            <a:xfrm>
              <a:off x="1077" y="3057"/>
              <a:ext cx="323" cy="111"/>
            </a:xfrm>
            <a:custGeom>
              <a:avLst/>
              <a:gdLst>
                <a:gd name="T0" fmla="*/ 0 w 186"/>
                <a:gd name="T1" fmla="*/ 32 h 64"/>
                <a:gd name="T2" fmla="*/ 0 w 186"/>
                <a:gd name="T3" fmla="*/ 32 h 64"/>
                <a:gd name="T4" fmla="*/ 34 w 186"/>
                <a:gd name="T5" fmla="*/ 62 h 64"/>
                <a:gd name="T6" fmla="*/ 186 w 186"/>
                <a:gd name="T7" fmla="*/ 48 h 64"/>
                <a:gd name="T8" fmla="*/ 186 w 186"/>
                <a:gd name="T9" fmla="*/ 16 h 64"/>
                <a:gd name="T10" fmla="*/ 34 w 186"/>
                <a:gd name="T11" fmla="*/ 2 h 64"/>
                <a:gd name="T12" fmla="*/ 0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0" y="32"/>
                  </a:moveTo>
                  <a:cubicBezTo>
                    <a:pt x="0" y="32"/>
                    <a:pt x="0" y="32"/>
                    <a:pt x="0" y="32"/>
                  </a:cubicBezTo>
                  <a:cubicBezTo>
                    <a:pt x="0" y="50"/>
                    <a:pt x="16" y="64"/>
                    <a:pt x="34" y="62"/>
                  </a:cubicBezTo>
                  <a:cubicBezTo>
                    <a:pt x="186" y="48"/>
                    <a:pt x="186" y="48"/>
                    <a:pt x="186" y="48"/>
                  </a:cubicBezTo>
                  <a:cubicBezTo>
                    <a:pt x="186" y="16"/>
                    <a:pt x="186" y="16"/>
                    <a:pt x="186" y="16"/>
                  </a:cubicBezTo>
                  <a:cubicBezTo>
                    <a:pt x="34" y="2"/>
                    <a:pt x="34" y="2"/>
                    <a:pt x="34" y="2"/>
                  </a:cubicBezTo>
                  <a:cubicBezTo>
                    <a:pt x="16" y="0"/>
                    <a:pt x="0" y="14"/>
                    <a:pt x="0"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53">
              <a:extLst>
                <a:ext uri="{FF2B5EF4-FFF2-40B4-BE49-F238E27FC236}">
                  <a16:creationId xmlns:a16="http://schemas.microsoft.com/office/drawing/2014/main" id="{902E537E-9818-403D-8B1D-9E2259BB1346}"/>
                </a:ext>
              </a:extLst>
            </p:cNvPr>
            <p:cNvSpPr>
              <a:spLocks/>
            </p:cNvSpPr>
            <p:nvPr/>
          </p:nvSpPr>
          <p:spPr bwMode="auto">
            <a:xfrm>
              <a:off x="1077" y="3064"/>
              <a:ext cx="323" cy="104"/>
            </a:xfrm>
            <a:custGeom>
              <a:avLst/>
              <a:gdLst>
                <a:gd name="T0" fmla="*/ 19 w 186"/>
                <a:gd name="T1" fmla="*/ 10 h 60"/>
                <a:gd name="T2" fmla="*/ 52 w 186"/>
                <a:gd name="T3" fmla="*/ 40 h 60"/>
                <a:gd name="T4" fmla="*/ 186 w 186"/>
                <a:gd name="T5" fmla="*/ 28 h 60"/>
                <a:gd name="T6" fmla="*/ 186 w 186"/>
                <a:gd name="T7" fmla="*/ 44 h 60"/>
                <a:gd name="T8" fmla="*/ 34 w 186"/>
                <a:gd name="T9" fmla="*/ 58 h 60"/>
                <a:gd name="T10" fmla="*/ 0 w 186"/>
                <a:gd name="T11" fmla="*/ 28 h 60"/>
                <a:gd name="T12" fmla="*/ 21 w 186"/>
                <a:gd name="T13" fmla="*/ 0 h 60"/>
                <a:gd name="T14" fmla="*/ 19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9" y="10"/>
                  </a:moveTo>
                  <a:cubicBezTo>
                    <a:pt x="19" y="28"/>
                    <a:pt x="34" y="42"/>
                    <a:pt x="52" y="40"/>
                  </a:cubicBezTo>
                  <a:cubicBezTo>
                    <a:pt x="186" y="28"/>
                    <a:pt x="186" y="28"/>
                    <a:pt x="186" y="28"/>
                  </a:cubicBezTo>
                  <a:cubicBezTo>
                    <a:pt x="186" y="44"/>
                    <a:pt x="186" y="44"/>
                    <a:pt x="186" y="44"/>
                  </a:cubicBezTo>
                  <a:cubicBezTo>
                    <a:pt x="34" y="58"/>
                    <a:pt x="34" y="58"/>
                    <a:pt x="34" y="58"/>
                  </a:cubicBezTo>
                  <a:cubicBezTo>
                    <a:pt x="16" y="60"/>
                    <a:pt x="0" y="46"/>
                    <a:pt x="0" y="28"/>
                  </a:cubicBezTo>
                  <a:cubicBezTo>
                    <a:pt x="0" y="15"/>
                    <a:pt x="9" y="4"/>
                    <a:pt x="21" y="0"/>
                  </a:cubicBezTo>
                  <a:cubicBezTo>
                    <a:pt x="19" y="3"/>
                    <a:pt x="19" y="6"/>
                    <a:pt x="19"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Oval 54">
              <a:extLst>
                <a:ext uri="{FF2B5EF4-FFF2-40B4-BE49-F238E27FC236}">
                  <a16:creationId xmlns:a16="http://schemas.microsoft.com/office/drawing/2014/main" id="{2B873C4D-EEBD-46AF-9290-7F81C68B8186}"/>
                </a:ext>
              </a:extLst>
            </p:cNvPr>
            <p:cNvSpPr>
              <a:spLocks noChangeArrowheads="1"/>
            </p:cNvSpPr>
            <p:nvPr/>
          </p:nvSpPr>
          <p:spPr bwMode="auto">
            <a:xfrm>
              <a:off x="1351" y="3013"/>
              <a:ext cx="96"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55">
              <a:extLst>
                <a:ext uri="{FF2B5EF4-FFF2-40B4-BE49-F238E27FC236}">
                  <a16:creationId xmlns:a16="http://schemas.microsoft.com/office/drawing/2014/main" id="{B295FF36-EB82-48B4-9FFE-67189721C283}"/>
                </a:ext>
              </a:extLst>
            </p:cNvPr>
            <p:cNvSpPr>
              <a:spLocks/>
            </p:cNvSpPr>
            <p:nvPr/>
          </p:nvSpPr>
          <p:spPr bwMode="auto">
            <a:xfrm>
              <a:off x="1351" y="3015"/>
              <a:ext cx="80" cy="196"/>
            </a:xfrm>
            <a:custGeom>
              <a:avLst/>
              <a:gdLst>
                <a:gd name="T0" fmla="*/ 14 w 46"/>
                <a:gd name="T1" fmla="*/ 43 h 113"/>
                <a:gd name="T2" fmla="*/ 41 w 46"/>
                <a:gd name="T3" fmla="*/ 100 h 113"/>
                <a:gd name="T4" fmla="*/ 46 w 46"/>
                <a:gd name="T5" fmla="*/ 99 h 113"/>
                <a:gd name="T6" fmla="*/ 28 w 46"/>
                <a:gd name="T7" fmla="*/ 113 h 113"/>
                <a:gd name="T8" fmla="*/ 0 w 46"/>
                <a:gd name="T9" fmla="*/ 56 h 113"/>
                <a:gd name="T10" fmla="*/ 23 w 46"/>
                <a:gd name="T11" fmla="*/ 0 h 113"/>
                <a:gd name="T12" fmla="*/ 14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14" y="43"/>
                  </a:moveTo>
                  <a:cubicBezTo>
                    <a:pt x="14" y="74"/>
                    <a:pt x="26" y="100"/>
                    <a:pt x="41" y="100"/>
                  </a:cubicBezTo>
                  <a:cubicBezTo>
                    <a:pt x="43" y="100"/>
                    <a:pt x="44" y="100"/>
                    <a:pt x="46" y="99"/>
                  </a:cubicBezTo>
                  <a:cubicBezTo>
                    <a:pt x="41" y="108"/>
                    <a:pt x="35" y="113"/>
                    <a:pt x="28" y="113"/>
                  </a:cubicBezTo>
                  <a:cubicBezTo>
                    <a:pt x="13" y="113"/>
                    <a:pt x="0" y="88"/>
                    <a:pt x="0" y="56"/>
                  </a:cubicBezTo>
                  <a:cubicBezTo>
                    <a:pt x="0" y="28"/>
                    <a:pt x="10" y="5"/>
                    <a:pt x="23" y="0"/>
                  </a:cubicBezTo>
                  <a:cubicBezTo>
                    <a:pt x="17" y="10"/>
                    <a:pt x="14" y="26"/>
                    <a:pt x="14"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56">
              <a:extLst>
                <a:ext uri="{FF2B5EF4-FFF2-40B4-BE49-F238E27FC236}">
                  <a16:creationId xmlns:a16="http://schemas.microsoft.com/office/drawing/2014/main" id="{49C53A80-317E-4335-91B6-D7E41BEED684}"/>
                </a:ext>
              </a:extLst>
            </p:cNvPr>
            <p:cNvSpPr>
              <a:spLocks/>
            </p:cNvSpPr>
            <p:nvPr/>
          </p:nvSpPr>
          <p:spPr bwMode="auto">
            <a:xfrm>
              <a:off x="431" y="3256"/>
              <a:ext cx="268" cy="269"/>
            </a:xfrm>
            <a:custGeom>
              <a:avLst/>
              <a:gdLst>
                <a:gd name="T0" fmla="*/ 143 w 155"/>
                <a:gd name="T1" fmla="*/ 13 h 155"/>
                <a:gd name="T2" fmla="*/ 143 w 155"/>
                <a:gd name="T3" fmla="*/ 13 h 155"/>
                <a:gd name="T4" fmla="*/ 140 w 155"/>
                <a:gd name="T5" fmla="*/ 58 h 155"/>
                <a:gd name="T6" fmla="*/ 23 w 155"/>
                <a:gd name="T7" fmla="*/ 155 h 155"/>
                <a:gd name="T8" fmla="*/ 0 w 155"/>
                <a:gd name="T9" fmla="*/ 133 h 155"/>
                <a:gd name="T10" fmla="*/ 97 w 155"/>
                <a:gd name="T11" fmla="*/ 15 h 155"/>
                <a:gd name="T12" fmla="*/ 14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3"/>
                  </a:moveTo>
                  <a:cubicBezTo>
                    <a:pt x="143" y="13"/>
                    <a:pt x="143" y="13"/>
                    <a:pt x="143" y="13"/>
                  </a:cubicBezTo>
                  <a:cubicBezTo>
                    <a:pt x="155" y="26"/>
                    <a:pt x="154" y="47"/>
                    <a:pt x="140" y="58"/>
                  </a:cubicBezTo>
                  <a:cubicBezTo>
                    <a:pt x="23" y="155"/>
                    <a:pt x="23" y="155"/>
                    <a:pt x="23" y="155"/>
                  </a:cubicBezTo>
                  <a:cubicBezTo>
                    <a:pt x="0" y="133"/>
                    <a:pt x="0" y="133"/>
                    <a:pt x="0" y="133"/>
                  </a:cubicBezTo>
                  <a:cubicBezTo>
                    <a:pt x="97" y="15"/>
                    <a:pt x="97" y="15"/>
                    <a:pt x="97" y="15"/>
                  </a:cubicBezTo>
                  <a:cubicBezTo>
                    <a:pt x="109" y="1"/>
                    <a:pt x="130" y="0"/>
                    <a:pt x="14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57">
              <a:extLst>
                <a:ext uri="{FF2B5EF4-FFF2-40B4-BE49-F238E27FC236}">
                  <a16:creationId xmlns:a16="http://schemas.microsoft.com/office/drawing/2014/main" id="{2E87DCF7-7299-4299-A7E6-A9112BDD75E2}"/>
                </a:ext>
              </a:extLst>
            </p:cNvPr>
            <p:cNvSpPr>
              <a:spLocks/>
            </p:cNvSpPr>
            <p:nvPr/>
          </p:nvSpPr>
          <p:spPr bwMode="auto">
            <a:xfrm>
              <a:off x="450" y="3260"/>
              <a:ext cx="249" cy="265"/>
            </a:xfrm>
            <a:custGeom>
              <a:avLst/>
              <a:gdLst>
                <a:gd name="T0" fmla="*/ 106 w 144"/>
                <a:gd name="T1" fmla="*/ 11 h 153"/>
                <a:gd name="T2" fmla="*/ 103 w 144"/>
                <a:gd name="T3" fmla="*/ 56 h 153"/>
                <a:gd name="T4" fmla="*/ 0 w 144"/>
                <a:gd name="T5" fmla="*/ 142 h 153"/>
                <a:gd name="T6" fmla="*/ 12 w 144"/>
                <a:gd name="T7" fmla="*/ 153 h 153"/>
                <a:gd name="T8" fmla="*/ 129 w 144"/>
                <a:gd name="T9" fmla="*/ 56 h 153"/>
                <a:gd name="T10" fmla="*/ 132 w 144"/>
                <a:gd name="T11" fmla="*/ 11 h 153"/>
                <a:gd name="T12" fmla="*/ 97 w 144"/>
                <a:gd name="T13" fmla="*/ 5 h 153"/>
                <a:gd name="T14" fmla="*/ 106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106" y="11"/>
                  </a:moveTo>
                  <a:cubicBezTo>
                    <a:pt x="119" y="24"/>
                    <a:pt x="117" y="45"/>
                    <a:pt x="103" y="56"/>
                  </a:cubicBezTo>
                  <a:cubicBezTo>
                    <a:pt x="0" y="142"/>
                    <a:pt x="0" y="142"/>
                    <a:pt x="0" y="142"/>
                  </a:cubicBezTo>
                  <a:cubicBezTo>
                    <a:pt x="12" y="153"/>
                    <a:pt x="12" y="153"/>
                    <a:pt x="12" y="153"/>
                  </a:cubicBezTo>
                  <a:cubicBezTo>
                    <a:pt x="129" y="56"/>
                    <a:pt x="129" y="56"/>
                    <a:pt x="129" y="56"/>
                  </a:cubicBezTo>
                  <a:cubicBezTo>
                    <a:pt x="143" y="45"/>
                    <a:pt x="144" y="24"/>
                    <a:pt x="132" y="11"/>
                  </a:cubicBezTo>
                  <a:cubicBezTo>
                    <a:pt x="122" y="1"/>
                    <a:pt x="108" y="0"/>
                    <a:pt x="97" y="5"/>
                  </a:cubicBezTo>
                  <a:cubicBezTo>
                    <a:pt x="100" y="6"/>
                    <a:pt x="103" y="8"/>
                    <a:pt x="106"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58">
              <a:extLst>
                <a:ext uri="{FF2B5EF4-FFF2-40B4-BE49-F238E27FC236}">
                  <a16:creationId xmlns:a16="http://schemas.microsoft.com/office/drawing/2014/main" id="{B2688DE2-A095-4F53-A1ED-B7C523D215C6}"/>
                </a:ext>
              </a:extLst>
            </p:cNvPr>
            <p:cNvSpPr>
              <a:spLocks/>
            </p:cNvSpPr>
            <p:nvPr/>
          </p:nvSpPr>
          <p:spPr bwMode="auto">
            <a:xfrm>
              <a:off x="361" y="3418"/>
              <a:ext cx="177" cy="176"/>
            </a:xfrm>
            <a:custGeom>
              <a:avLst/>
              <a:gdLst>
                <a:gd name="T0" fmla="*/ 11 w 102"/>
                <a:gd name="T1" fmla="*/ 11 h 102"/>
                <a:gd name="T2" fmla="*/ 71 w 102"/>
                <a:gd name="T3" fmla="*/ 32 h 102"/>
                <a:gd name="T4" fmla="*/ 92 w 102"/>
                <a:gd name="T5" fmla="*/ 91 h 102"/>
                <a:gd name="T6" fmla="*/ 32 w 102"/>
                <a:gd name="T7" fmla="*/ 70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22" y="0"/>
                    <a:pt x="48" y="9"/>
                    <a:pt x="71" y="32"/>
                  </a:cubicBezTo>
                  <a:cubicBezTo>
                    <a:pt x="93" y="54"/>
                    <a:pt x="102" y="81"/>
                    <a:pt x="92" y="91"/>
                  </a:cubicBezTo>
                  <a:cubicBezTo>
                    <a:pt x="81" y="102"/>
                    <a:pt x="54" y="92"/>
                    <a:pt x="32" y="70"/>
                  </a:cubicBezTo>
                  <a:cubicBezTo>
                    <a:pt x="10" y="48"/>
                    <a:pt x="0" y="21"/>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59">
              <a:extLst>
                <a:ext uri="{FF2B5EF4-FFF2-40B4-BE49-F238E27FC236}">
                  <a16:creationId xmlns:a16="http://schemas.microsoft.com/office/drawing/2014/main" id="{B1D3F40E-4E32-4FBE-ABF8-1FC91A3990AB}"/>
                </a:ext>
              </a:extLst>
            </p:cNvPr>
            <p:cNvSpPr>
              <a:spLocks/>
            </p:cNvSpPr>
            <p:nvPr/>
          </p:nvSpPr>
          <p:spPr bwMode="auto">
            <a:xfrm>
              <a:off x="387" y="3421"/>
              <a:ext cx="151" cy="165"/>
            </a:xfrm>
            <a:custGeom>
              <a:avLst/>
              <a:gdLst>
                <a:gd name="T0" fmla="*/ 37 w 87"/>
                <a:gd name="T1" fmla="*/ 30 h 95"/>
                <a:gd name="T2" fmla="*/ 58 w 87"/>
                <a:gd name="T3" fmla="*/ 89 h 95"/>
                <a:gd name="T4" fmla="*/ 54 w 87"/>
                <a:gd name="T5" fmla="*/ 92 h 95"/>
                <a:gd name="T6" fmla="*/ 77 w 87"/>
                <a:gd name="T7" fmla="*/ 89 h 95"/>
                <a:gd name="T8" fmla="*/ 56 w 87"/>
                <a:gd name="T9" fmla="*/ 30 h 95"/>
                <a:gd name="T10" fmla="*/ 0 w 87"/>
                <a:gd name="T11" fmla="*/ 6 h 95"/>
                <a:gd name="T12" fmla="*/ 37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37" y="30"/>
                  </a:moveTo>
                  <a:cubicBezTo>
                    <a:pt x="59" y="52"/>
                    <a:pt x="69" y="79"/>
                    <a:pt x="58" y="89"/>
                  </a:cubicBezTo>
                  <a:cubicBezTo>
                    <a:pt x="57" y="90"/>
                    <a:pt x="55" y="91"/>
                    <a:pt x="54" y="92"/>
                  </a:cubicBezTo>
                  <a:cubicBezTo>
                    <a:pt x="64" y="95"/>
                    <a:pt x="72" y="94"/>
                    <a:pt x="77" y="89"/>
                  </a:cubicBezTo>
                  <a:cubicBezTo>
                    <a:pt x="87" y="79"/>
                    <a:pt x="78" y="52"/>
                    <a:pt x="56" y="30"/>
                  </a:cubicBezTo>
                  <a:cubicBezTo>
                    <a:pt x="36" y="10"/>
                    <a:pt x="12" y="0"/>
                    <a:pt x="0" y="6"/>
                  </a:cubicBezTo>
                  <a:cubicBezTo>
                    <a:pt x="11" y="9"/>
                    <a:pt x="25" y="18"/>
                    <a:pt x="37"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60">
              <a:extLst>
                <a:ext uri="{FF2B5EF4-FFF2-40B4-BE49-F238E27FC236}">
                  <a16:creationId xmlns:a16="http://schemas.microsoft.com/office/drawing/2014/main" id="{4B4C0EB9-0398-44E0-AD16-6DE193D45D0A}"/>
                </a:ext>
              </a:extLst>
            </p:cNvPr>
            <p:cNvSpPr>
              <a:spLocks/>
            </p:cNvSpPr>
            <p:nvPr/>
          </p:nvSpPr>
          <p:spPr bwMode="auto">
            <a:xfrm>
              <a:off x="987" y="2700"/>
              <a:ext cx="269" cy="268"/>
            </a:xfrm>
            <a:custGeom>
              <a:avLst/>
              <a:gdLst>
                <a:gd name="T0" fmla="*/ 13 w 155"/>
                <a:gd name="T1" fmla="*/ 143 h 155"/>
                <a:gd name="T2" fmla="*/ 13 w 155"/>
                <a:gd name="T3" fmla="*/ 143 h 155"/>
                <a:gd name="T4" fmla="*/ 58 w 155"/>
                <a:gd name="T5" fmla="*/ 140 h 155"/>
                <a:gd name="T6" fmla="*/ 155 w 155"/>
                <a:gd name="T7" fmla="*/ 23 h 155"/>
                <a:gd name="T8" fmla="*/ 133 w 155"/>
                <a:gd name="T9" fmla="*/ 0 h 155"/>
                <a:gd name="T10" fmla="*/ 15 w 155"/>
                <a:gd name="T11" fmla="*/ 97 h 155"/>
                <a:gd name="T12" fmla="*/ 1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43"/>
                  </a:moveTo>
                  <a:cubicBezTo>
                    <a:pt x="13" y="143"/>
                    <a:pt x="13" y="143"/>
                    <a:pt x="13" y="143"/>
                  </a:cubicBezTo>
                  <a:cubicBezTo>
                    <a:pt x="26" y="155"/>
                    <a:pt x="47" y="154"/>
                    <a:pt x="58" y="140"/>
                  </a:cubicBezTo>
                  <a:cubicBezTo>
                    <a:pt x="155" y="23"/>
                    <a:pt x="155" y="23"/>
                    <a:pt x="155" y="23"/>
                  </a:cubicBezTo>
                  <a:cubicBezTo>
                    <a:pt x="133" y="0"/>
                    <a:pt x="133" y="0"/>
                    <a:pt x="133" y="0"/>
                  </a:cubicBezTo>
                  <a:cubicBezTo>
                    <a:pt x="15" y="97"/>
                    <a:pt x="15" y="97"/>
                    <a:pt x="15" y="97"/>
                  </a:cubicBezTo>
                  <a:cubicBezTo>
                    <a:pt x="1" y="109"/>
                    <a:pt x="0" y="130"/>
                    <a:pt x="1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61">
              <a:extLst>
                <a:ext uri="{FF2B5EF4-FFF2-40B4-BE49-F238E27FC236}">
                  <a16:creationId xmlns:a16="http://schemas.microsoft.com/office/drawing/2014/main" id="{8F0B295C-49A5-41A0-8B2A-5C72E2BC7B77}"/>
                </a:ext>
              </a:extLst>
            </p:cNvPr>
            <p:cNvSpPr>
              <a:spLocks/>
            </p:cNvSpPr>
            <p:nvPr/>
          </p:nvSpPr>
          <p:spPr bwMode="auto">
            <a:xfrm>
              <a:off x="991" y="2719"/>
              <a:ext cx="265" cy="249"/>
            </a:xfrm>
            <a:custGeom>
              <a:avLst/>
              <a:gdLst>
                <a:gd name="T0" fmla="*/ 11 w 153"/>
                <a:gd name="T1" fmla="*/ 106 h 144"/>
                <a:gd name="T2" fmla="*/ 56 w 153"/>
                <a:gd name="T3" fmla="*/ 103 h 144"/>
                <a:gd name="T4" fmla="*/ 141 w 153"/>
                <a:gd name="T5" fmla="*/ 0 h 144"/>
                <a:gd name="T6" fmla="*/ 153 w 153"/>
                <a:gd name="T7" fmla="*/ 12 h 144"/>
                <a:gd name="T8" fmla="*/ 56 w 153"/>
                <a:gd name="T9" fmla="*/ 129 h 144"/>
                <a:gd name="T10" fmla="*/ 11 w 153"/>
                <a:gd name="T11" fmla="*/ 132 h 144"/>
                <a:gd name="T12" fmla="*/ 5 w 153"/>
                <a:gd name="T13" fmla="*/ 97 h 144"/>
                <a:gd name="T14" fmla="*/ 11 w 153"/>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4">
                  <a:moveTo>
                    <a:pt x="11" y="106"/>
                  </a:moveTo>
                  <a:cubicBezTo>
                    <a:pt x="24" y="119"/>
                    <a:pt x="45" y="117"/>
                    <a:pt x="56" y="103"/>
                  </a:cubicBezTo>
                  <a:cubicBezTo>
                    <a:pt x="141" y="0"/>
                    <a:pt x="141" y="0"/>
                    <a:pt x="141" y="0"/>
                  </a:cubicBezTo>
                  <a:cubicBezTo>
                    <a:pt x="153" y="12"/>
                    <a:pt x="153" y="12"/>
                    <a:pt x="153" y="12"/>
                  </a:cubicBezTo>
                  <a:cubicBezTo>
                    <a:pt x="56" y="129"/>
                    <a:pt x="56" y="129"/>
                    <a:pt x="56" y="129"/>
                  </a:cubicBezTo>
                  <a:cubicBezTo>
                    <a:pt x="45" y="143"/>
                    <a:pt x="24" y="144"/>
                    <a:pt x="11" y="132"/>
                  </a:cubicBezTo>
                  <a:cubicBezTo>
                    <a:pt x="1" y="122"/>
                    <a:pt x="0" y="108"/>
                    <a:pt x="5" y="97"/>
                  </a:cubicBezTo>
                  <a:cubicBezTo>
                    <a:pt x="6" y="100"/>
                    <a:pt x="8" y="103"/>
                    <a:pt x="11"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62">
              <a:extLst>
                <a:ext uri="{FF2B5EF4-FFF2-40B4-BE49-F238E27FC236}">
                  <a16:creationId xmlns:a16="http://schemas.microsoft.com/office/drawing/2014/main" id="{70F77FEB-24CC-4C3C-9047-7355A5678C80}"/>
                </a:ext>
              </a:extLst>
            </p:cNvPr>
            <p:cNvSpPr>
              <a:spLocks/>
            </p:cNvSpPr>
            <p:nvPr/>
          </p:nvSpPr>
          <p:spPr bwMode="auto">
            <a:xfrm>
              <a:off x="1148" y="2630"/>
              <a:ext cx="177" cy="177"/>
            </a:xfrm>
            <a:custGeom>
              <a:avLst/>
              <a:gdLst>
                <a:gd name="T0" fmla="*/ 11 w 102"/>
                <a:gd name="T1" fmla="*/ 11 h 102"/>
                <a:gd name="T2" fmla="*/ 32 w 102"/>
                <a:gd name="T3" fmla="*/ 71 h 102"/>
                <a:gd name="T4" fmla="*/ 91 w 102"/>
                <a:gd name="T5" fmla="*/ 92 h 102"/>
                <a:gd name="T6" fmla="*/ 70 w 102"/>
                <a:gd name="T7" fmla="*/ 32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0" y="22"/>
                    <a:pt x="9" y="48"/>
                    <a:pt x="32" y="71"/>
                  </a:cubicBezTo>
                  <a:cubicBezTo>
                    <a:pt x="54" y="93"/>
                    <a:pt x="81" y="102"/>
                    <a:pt x="91" y="92"/>
                  </a:cubicBezTo>
                  <a:cubicBezTo>
                    <a:pt x="102" y="81"/>
                    <a:pt x="92" y="54"/>
                    <a:pt x="70" y="32"/>
                  </a:cubicBezTo>
                  <a:cubicBezTo>
                    <a:pt x="48" y="10"/>
                    <a:pt x="21" y="0"/>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63">
              <a:extLst>
                <a:ext uri="{FF2B5EF4-FFF2-40B4-BE49-F238E27FC236}">
                  <a16:creationId xmlns:a16="http://schemas.microsoft.com/office/drawing/2014/main" id="{74A67E33-306E-4272-B279-AA3F1AFC349A}"/>
                </a:ext>
              </a:extLst>
            </p:cNvPr>
            <p:cNvSpPr>
              <a:spLocks/>
            </p:cNvSpPr>
            <p:nvPr/>
          </p:nvSpPr>
          <p:spPr bwMode="auto">
            <a:xfrm>
              <a:off x="1152" y="2656"/>
              <a:ext cx="165" cy="151"/>
            </a:xfrm>
            <a:custGeom>
              <a:avLst/>
              <a:gdLst>
                <a:gd name="T0" fmla="*/ 30 w 95"/>
                <a:gd name="T1" fmla="*/ 37 h 87"/>
                <a:gd name="T2" fmla="*/ 89 w 95"/>
                <a:gd name="T3" fmla="*/ 58 h 87"/>
                <a:gd name="T4" fmla="*/ 92 w 95"/>
                <a:gd name="T5" fmla="*/ 54 h 87"/>
                <a:gd name="T6" fmla="*/ 89 w 95"/>
                <a:gd name="T7" fmla="*/ 77 h 87"/>
                <a:gd name="T8" fmla="*/ 30 w 95"/>
                <a:gd name="T9" fmla="*/ 56 h 87"/>
                <a:gd name="T10" fmla="*/ 6 w 95"/>
                <a:gd name="T11" fmla="*/ 0 h 87"/>
                <a:gd name="T12" fmla="*/ 30 w 95"/>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5" h="87">
                  <a:moveTo>
                    <a:pt x="30" y="37"/>
                  </a:moveTo>
                  <a:cubicBezTo>
                    <a:pt x="52" y="59"/>
                    <a:pt x="79" y="69"/>
                    <a:pt x="89" y="58"/>
                  </a:cubicBezTo>
                  <a:cubicBezTo>
                    <a:pt x="90" y="57"/>
                    <a:pt x="91" y="55"/>
                    <a:pt x="92" y="54"/>
                  </a:cubicBezTo>
                  <a:cubicBezTo>
                    <a:pt x="95" y="64"/>
                    <a:pt x="94" y="72"/>
                    <a:pt x="89" y="77"/>
                  </a:cubicBezTo>
                  <a:cubicBezTo>
                    <a:pt x="79" y="87"/>
                    <a:pt x="52" y="78"/>
                    <a:pt x="30" y="56"/>
                  </a:cubicBezTo>
                  <a:cubicBezTo>
                    <a:pt x="10" y="36"/>
                    <a:pt x="0" y="12"/>
                    <a:pt x="6" y="0"/>
                  </a:cubicBezTo>
                  <a:cubicBezTo>
                    <a:pt x="9" y="11"/>
                    <a:pt x="17" y="25"/>
                    <a:pt x="30"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26" name="Freeform 5">
            <a:extLst>
              <a:ext uri="{FF2B5EF4-FFF2-40B4-BE49-F238E27FC236}">
                <a16:creationId xmlns:a16="http://schemas.microsoft.com/office/drawing/2014/main" id="{1970344C-52DC-46F5-9A23-E9111BDFBC7B}"/>
              </a:ext>
            </a:extLst>
          </p:cNvPr>
          <p:cNvSpPr>
            <a:spLocks/>
          </p:cNvSpPr>
          <p:nvPr/>
        </p:nvSpPr>
        <p:spPr bwMode="auto">
          <a:xfrm>
            <a:off x="1588" y="5638801"/>
            <a:ext cx="2035176" cy="1325562"/>
          </a:xfrm>
          <a:custGeom>
            <a:avLst/>
            <a:gdLst>
              <a:gd name="T0" fmla="*/ 10 w 1809"/>
              <a:gd name="T1" fmla="*/ 236 h 1176"/>
              <a:gd name="T2" fmla="*/ 385 w 1809"/>
              <a:gd name="T3" fmla="*/ 500 h 1176"/>
              <a:gd name="T4" fmla="*/ 997 w 1809"/>
              <a:gd name="T5" fmla="*/ 772 h 1176"/>
              <a:gd name="T6" fmla="*/ 1593 w 1809"/>
              <a:gd name="T7" fmla="*/ 1176 h 1176"/>
              <a:gd name="T8" fmla="*/ 0 w 1809"/>
              <a:gd name="T9" fmla="*/ 1176 h 1176"/>
              <a:gd name="T10" fmla="*/ 10 w 1809"/>
              <a:gd name="T11" fmla="*/ 236 h 1176"/>
            </a:gdLst>
            <a:ahLst/>
            <a:cxnLst>
              <a:cxn ang="0">
                <a:pos x="T0" y="T1"/>
              </a:cxn>
              <a:cxn ang="0">
                <a:pos x="T2" y="T3"/>
              </a:cxn>
              <a:cxn ang="0">
                <a:pos x="T4" y="T5"/>
              </a:cxn>
              <a:cxn ang="0">
                <a:pos x="T6" y="T7"/>
              </a:cxn>
              <a:cxn ang="0">
                <a:pos x="T8" y="T9"/>
              </a:cxn>
              <a:cxn ang="0">
                <a:pos x="T10" y="T11"/>
              </a:cxn>
            </a:cxnLst>
            <a:rect l="0" t="0" r="r" b="b"/>
            <a:pathLst>
              <a:path w="1809" h="1176">
                <a:moveTo>
                  <a:pt x="10" y="236"/>
                </a:moveTo>
                <a:cubicBezTo>
                  <a:pt x="10" y="236"/>
                  <a:pt x="329" y="0"/>
                  <a:pt x="385" y="500"/>
                </a:cubicBezTo>
                <a:cubicBezTo>
                  <a:pt x="385" y="572"/>
                  <a:pt x="517" y="932"/>
                  <a:pt x="997" y="772"/>
                </a:cubicBezTo>
                <a:cubicBezTo>
                  <a:pt x="1133" y="700"/>
                  <a:pt x="1809" y="448"/>
                  <a:pt x="1593" y="1176"/>
                </a:cubicBezTo>
                <a:cubicBezTo>
                  <a:pt x="1329" y="1176"/>
                  <a:pt x="0" y="1176"/>
                  <a:pt x="0" y="1176"/>
                </a:cubicBezTo>
                <a:lnTo>
                  <a:pt x="10" y="236"/>
                </a:lnTo>
                <a:close/>
              </a:path>
            </a:pathLst>
          </a:custGeom>
          <a:solidFill>
            <a:srgbClr val="BFCE35"/>
          </a:solidFill>
          <a:ln>
            <a:noFill/>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reeform 6">
            <a:extLst>
              <a:ext uri="{FF2B5EF4-FFF2-40B4-BE49-F238E27FC236}">
                <a16:creationId xmlns:a16="http://schemas.microsoft.com/office/drawing/2014/main" id="{EE8D9573-8342-42A7-B602-56AFAA75341C}"/>
              </a:ext>
            </a:extLst>
          </p:cNvPr>
          <p:cNvSpPr>
            <a:spLocks/>
          </p:cNvSpPr>
          <p:nvPr/>
        </p:nvSpPr>
        <p:spPr bwMode="auto">
          <a:xfrm>
            <a:off x="18025" y="0"/>
            <a:ext cx="4902200" cy="6858000"/>
          </a:xfrm>
          <a:custGeom>
            <a:avLst/>
            <a:gdLst>
              <a:gd name="T0" fmla="*/ 0 w 1829"/>
              <a:gd name="T1" fmla="*/ 2460 h 2460"/>
              <a:gd name="T2" fmla="*/ 0 w 1829"/>
              <a:gd name="T3" fmla="*/ 0 h 2460"/>
              <a:gd name="T4" fmla="*/ 568 w 1829"/>
              <a:gd name="T5" fmla="*/ 817 h 2460"/>
              <a:gd name="T6" fmla="*/ 569 w 1829"/>
              <a:gd name="T7" fmla="*/ 860 h 2460"/>
              <a:gd name="T8" fmla="*/ 569 w 1829"/>
              <a:gd name="T9" fmla="*/ 860 h 2460"/>
              <a:gd name="T10" fmla="*/ 569 w 1829"/>
              <a:gd name="T11" fmla="*/ 861 h 2460"/>
              <a:gd name="T12" fmla="*/ 566 w 1829"/>
              <a:gd name="T13" fmla="*/ 934 h 2460"/>
              <a:gd name="T14" fmla="*/ 1145 w 1829"/>
              <a:gd name="T15" fmla="*/ 1516 h 2460"/>
              <a:gd name="T16" fmla="*/ 1169 w 1829"/>
              <a:gd name="T17" fmla="*/ 1516 h 2460"/>
              <a:gd name="T18" fmla="*/ 1171 w 1829"/>
              <a:gd name="T19" fmla="*/ 1516 h 2460"/>
              <a:gd name="T20" fmla="*/ 1171 w 1829"/>
              <a:gd name="T21" fmla="*/ 1516 h 2460"/>
              <a:gd name="T22" fmla="*/ 1824 w 1829"/>
              <a:gd name="T23" fmla="*/ 2158 h 2460"/>
              <a:gd name="T24" fmla="*/ 1767 w 1829"/>
              <a:gd name="T25" fmla="*/ 2460 h 2460"/>
              <a:gd name="T26" fmla="*/ 0 w 1829"/>
              <a:gd name="T27" fmla="*/ 2460 h 2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29" h="2460">
                <a:moveTo>
                  <a:pt x="0" y="2460"/>
                </a:moveTo>
                <a:cubicBezTo>
                  <a:pt x="0" y="0"/>
                  <a:pt x="0" y="0"/>
                  <a:pt x="0" y="0"/>
                </a:cubicBezTo>
                <a:cubicBezTo>
                  <a:pt x="321" y="136"/>
                  <a:pt x="552" y="446"/>
                  <a:pt x="568" y="817"/>
                </a:cubicBezTo>
                <a:cubicBezTo>
                  <a:pt x="569" y="831"/>
                  <a:pt x="569" y="846"/>
                  <a:pt x="569" y="860"/>
                </a:cubicBezTo>
                <a:cubicBezTo>
                  <a:pt x="569" y="860"/>
                  <a:pt x="569" y="860"/>
                  <a:pt x="569" y="860"/>
                </a:cubicBezTo>
                <a:cubicBezTo>
                  <a:pt x="569" y="861"/>
                  <a:pt x="569" y="861"/>
                  <a:pt x="569" y="861"/>
                </a:cubicBezTo>
                <a:cubicBezTo>
                  <a:pt x="569" y="885"/>
                  <a:pt x="568" y="910"/>
                  <a:pt x="566" y="934"/>
                </a:cubicBezTo>
                <a:cubicBezTo>
                  <a:pt x="560" y="1318"/>
                  <a:pt x="740" y="1510"/>
                  <a:pt x="1145" y="1516"/>
                </a:cubicBezTo>
                <a:cubicBezTo>
                  <a:pt x="1153" y="1516"/>
                  <a:pt x="1161" y="1516"/>
                  <a:pt x="1169" y="1516"/>
                </a:cubicBezTo>
                <a:cubicBezTo>
                  <a:pt x="1171" y="1516"/>
                  <a:pt x="1171" y="1516"/>
                  <a:pt x="1171" y="1516"/>
                </a:cubicBezTo>
                <a:cubicBezTo>
                  <a:pt x="1171" y="1516"/>
                  <a:pt x="1171" y="1516"/>
                  <a:pt x="1171" y="1516"/>
                </a:cubicBezTo>
                <a:cubicBezTo>
                  <a:pt x="1521" y="1525"/>
                  <a:pt x="1808" y="1804"/>
                  <a:pt x="1824" y="2158"/>
                </a:cubicBezTo>
                <a:cubicBezTo>
                  <a:pt x="1829" y="2266"/>
                  <a:pt x="1808" y="2368"/>
                  <a:pt x="1767" y="2460"/>
                </a:cubicBezTo>
                <a:lnTo>
                  <a:pt x="0" y="2460"/>
                </a:lnTo>
                <a:close/>
              </a:path>
            </a:pathLst>
          </a:custGeom>
          <a:solidFill>
            <a:srgbClr val="A6C2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Title 17">
            <a:extLst>
              <a:ext uri="{FF2B5EF4-FFF2-40B4-BE49-F238E27FC236}">
                <a16:creationId xmlns:a16="http://schemas.microsoft.com/office/drawing/2014/main" id="{36BF3AB5-A6A6-4C7F-ACF8-001DD1A53451}"/>
              </a:ext>
            </a:extLst>
          </p:cNvPr>
          <p:cNvSpPr>
            <a:spLocks noGrp="1"/>
          </p:cNvSpPr>
          <p:nvPr>
            <p:ph type="title"/>
          </p:nvPr>
        </p:nvSpPr>
        <p:spPr/>
        <p:txBody>
          <a:bodyPr/>
          <a:lstStyle/>
          <a:p>
            <a:r>
              <a:rPr lang="en-US" dirty="0"/>
              <a:t>Clean and </a:t>
            </a:r>
            <a:br>
              <a:rPr lang="en-US" dirty="0"/>
            </a:br>
            <a:r>
              <a:rPr lang="en-US" dirty="0">
                <a:solidFill>
                  <a:srgbClr val="A6C23D"/>
                </a:solidFill>
              </a:rPr>
              <a:t>disinfect</a:t>
            </a:r>
            <a:r>
              <a:rPr lang="en-US" dirty="0"/>
              <a:t> </a:t>
            </a:r>
          </a:p>
        </p:txBody>
      </p:sp>
      <p:sp>
        <p:nvSpPr>
          <p:cNvPr id="23" name="Text Placeholder 22">
            <a:extLst>
              <a:ext uri="{FF2B5EF4-FFF2-40B4-BE49-F238E27FC236}">
                <a16:creationId xmlns:a16="http://schemas.microsoft.com/office/drawing/2014/main" id="{04580CEB-CDC5-4FEF-B712-EB969CFE322B}"/>
              </a:ext>
            </a:extLst>
          </p:cNvPr>
          <p:cNvSpPr>
            <a:spLocks noGrp="1"/>
          </p:cNvSpPr>
          <p:nvPr>
            <p:ph type="body" sz="quarter" idx="10"/>
          </p:nvPr>
        </p:nvSpPr>
        <p:spPr/>
        <p:txBody>
          <a:bodyPr/>
          <a:lstStyle/>
          <a:p>
            <a:r>
              <a:rPr lang="pt-BR" altLang="es-MX" dirty="0">
                <a:cs typeface="Calibri Light" panose="020F0302020204030204" pitchFamily="34" charset="0"/>
              </a:rPr>
              <a:t>adipiscing elit. Aliquam tincidunt ante nec sem congue convallis. Pellentesque vel mauris quis nisl ornare rutrum in id risus.</a:t>
            </a:r>
            <a:endParaRPr lang="en-US" dirty="0"/>
          </a:p>
        </p:txBody>
      </p:sp>
      <p:sp>
        <p:nvSpPr>
          <p:cNvPr id="24" name="Text Placeholder 23">
            <a:extLst>
              <a:ext uri="{FF2B5EF4-FFF2-40B4-BE49-F238E27FC236}">
                <a16:creationId xmlns:a16="http://schemas.microsoft.com/office/drawing/2014/main" id="{5436346F-73D9-41D8-BE3B-1D88AFEAB36A}"/>
              </a:ext>
            </a:extLst>
          </p:cNvPr>
          <p:cNvSpPr>
            <a:spLocks noGrp="1"/>
          </p:cNvSpPr>
          <p:nvPr>
            <p:ph type="body" sz="quarter" idx="11"/>
          </p:nvPr>
        </p:nvSpPr>
        <p:spPr/>
        <p:txBody>
          <a:bodyPr/>
          <a:lstStyle/>
          <a:p>
            <a:r>
              <a:rPr lang="pt-BR" altLang="es-MX" dirty="0">
                <a:cs typeface="Calibri Light" panose="020F0302020204030204" pitchFamily="34" charset="0"/>
              </a:rPr>
              <a:t>adipiscing elit. Aliquam tincidunt ante nec sem congue convallis. Pellentesque vel mauris quis nisl ornare rutrum in id risus.</a:t>
            </a:r>
            <a:endParaRPr lang="en-US" dirty="0"/>
          </a:p>
          <a:p>
            <a:endParaRPr lang="en-US" dirty="0"/>
          </a:p>
        </p:txBody>
      </p:sp>
      <p:sp>
        <p:nvSpPr>
          <p:cNvPr id="76" name="TextBox 62">
            <a:extLst>
              <a:ext uri="{FF2B5EF4-FFF2-40B4-BE49-F238E27FC236}">
                <a16:creationId xmlns:a16="http://schemas.microsoft.com/office/drawing/2014/main" id="{BCDE231C-F8FB-4D1D-B06F-A682EAF2E52C}"/>
              </a:ext>
            </a:extLst>
          </p:cNvPr>
          <p:cNvSpPr txBox="1">
            <a:spLocks noChangeArrowheads="1"/>
          </p:cNvSpPr>
          <p:nvPr/>
        </p:nvSpPr>
        <p:spPr bwMode="auto">
          <a:xfrm>
            <a:off x="5998369" y="4873625"/>
            <a:ext cx="5031790" cy="318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a:latin typeface="Calibri Light" panose="020F0302020204030204" pitchFamily="34" charset="0"/>
                <a:ea typeface="Open Sans Light" panose="020B0306030504020204" pitchFamily="34" charset="0"/>
              </a:rPr>
              <a:t>Lorem Ipsum has two main statistical methodologies are used in data.</a:t>
            </a:r>
          </a:p>
        </p:txBody>
      </p:sp>
      <p:sp>
        <p:nvSpPr>
          <p:cNvPr id="77" name="Freeform 222">
            <a:extLst>
              <a:ext uri="{FF2B5EF4-FFF2-40B4-BE49-F238E27FC236}">
                <a16:creationId xmlns:a16="http://schemas.microsoft.com/office/drawing/2014/main" id="{D6A1A0C0-9615-4A18-9028-8AAE865043DC}"/>
              </a:ext>
            </a:extLst>
          </p:cNvPr>
          <p:cNvSpPr>
            <a:spLocks noEditPoints="1"/>
          </p:cNvSpPr>
          <p:nvPr/>
        </p:nvSpPr>
        <p:spPr bwMode="auto">
          <a:xfrm>
            <a:off x="5738019" y="4909344"/>
            <a:ext cx="259556" cy="260350"/>
          </a:xfrm>
          <a:custGeom>
            <a:avLst/>
            <a:gdLst>
              <a:gd name="T0" fmla="*/ 259306 w 412"/>
              <a:gd name="T1" fmla="*/ 0 h 412"/>
              <a:gd name="T2" fmla="*/ 0 w 412"/>
              <a:gd name="T3" fmla="*/ 260448 h 412"/>
              <a:gd name="T4" fmla="*/ 259306 w 412"/>
              <a:gd name="T5" fmla="*/ 520896 h 412"/>
              <a:gd name="T6" fmla="*/ 518612 w 412"/>
              <a:gd name="T7" fmla="*/ 260448 h 412"/>
              <a:gd name="T8" fmla="*/ 259306 w 412"/>
              <a:gd name="T9" fmla="*/ 0 h 412"/>
              <a:gd name="T10" fmla="*/ 215249 w 412"/>
              <a:gd name="T11" fmla="*/ 400786 h 412"/>
              <a:gd name="T12" fmla="*/ 93149 w 412"/>
              <a:gd name="T13" fmla="*/ 278148 h 412"/>
              <a:gd name="T14" fmla="*/ 144758 w 412"/>
              <a:gd name="T15" fmla="*/ 225047 h 412"/>
              <a:gd name="T16" fmla="*/ 215249 w 412"/>
              <a:gd name="T17" fmla="*/ 295849 h 412"/>
              <a:gd name="T18" fmla="*/ 377630 w 412"/>
              <a:gd name="T19" fmla="*/ 132753 h 412"/>
              <a:gd name="T20" fmla="*/ 429240 w 412"/>
              <a:gd name="T21" fmla="*/ 184589 h 412"/>
              <a:gd name="T22" fmla="*/ 215249 w 412"/>
              <a:gd name="T23" fmla="*/ 400786 h 4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78" name="TextBox 64">
            <a:extLst>
              <a:ext uri="{FF2B5EF4-FFF2-40B4-BE49-F238E27FC236}">
                <a16:creationId xmlns:a16="http://schemas.microsoft.com/office/drawing/2014/main" id="{9E93C0E9-214C-4813-91D9-63353A2A87D4}"/>
              </a:ext>
            </a:extLst>
          </p:cNvPr>
          <p:cNvSpPr txBox="1">
            <a:spLocks noChangeArrowheads="1"/>
          </p:cNvSpPr>
          <p:nvPr/>
        </p:nvSpPr>
        <p:spPr bwMode="auto">
          <a:xfrm>
            <a:off x="5998369" y="5252244"/>
            <a:ext cx="5031790" cy="318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a:latin typeface="Calibri Light" panose="020F0302020204030204" pitchFamily="34" charset="0"/>
                <a:ea typeface="Open Sans Light" panose="020B0306030504020204" pitchFamily="34" charset="0"/>
              </a:rPr>
              <a:t>Lorem Ipsum has two main statistical methodologies are used in data.</a:t>
            </a:r>
          </a:p>
        </p:txBody>
      </p:sp>
      <p:sp>
        <p:nvSpPr>
          <p:cNvPr id="79" name="Freeform 222">
            <a:extLst>
              <a:ext uri="{FF2B5EF4-FFF2-40B4-BE49-F238E27FC236}">
                <a16:creationId xmlns:a16="http://schemas.microsoft.com/office/drawing/2014/main" id="{2559E489-0962-477F-8215-5E54DBB34282}"/>
              </a:ext>
            </a:extLst>
          </p:cNvPr>
          <p:cNvSpPr>
            <a:spLocks noEditPoints="1"/>
          </p:cNvSpPr>
          <p:nvPr/>
        </p:nvSpPr>
        <p:spPr bwMode="auto">
          <a:xfrm>
            <a:off x="5738019" y="5284788"/>
            <a:ext cx="259556" cy="26035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chemeClr val="accent3"/>
          </a:solidFill>
          <a:ln>
            <a:noFill/>
          </a:ln>
        </p:spPr>
        <p:txBody>
          <a:bodyPr/>
          <a:lstStyle/>
          <a:p>
            <a:pPr defTabSz="914217">
              <a:defRPr/>
            </a:pPr>
            <a:endParaRPr lang="en-US" sz="900" dirty="0">
              <a:latin typeface="Calibri Light"/>
            </a:endParaRPr>
          </a:p>
        </p:txBody>
      </p:sp>
      <p:sp>
        <p:nvSpPr>
          <p:cNvPr id="80" name="TextBox 66">
            <a:extLst>
              <a:ext uri="{FF2B5EF4-FFF2-40B4-BE49-F238E27FC236}">
                <a16:creationId xmlns:a16="http://schemas.microsoft.com/office/drawing/2014/main" id="{7BC446B3-9BB6-4A4B-9434-C829BA3F1F60}"/>
              </a:ext>
            </a:extLst>
          </p:cNvPr>
          <p:cNvSpPr txBox="1">
            <a:spLocks noChangeArrowheads="1"/>
          </p:cNvSpPr>
          <p:nvPr/>
        </p:nvSpPr>
        <p:spPr bwMode="auto">
          <a:xfrm>
            <a:off x="6001544" y="5600700"/>
            <a:ext cx="5031790" cy="318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a:latin typeface="Calibri Light" panose="020F0302020204030204" pitchFamily="34" charset="0"/>
                <a:ea typeface="Open Sans Light" panose="020B0306030504020204" pitchFamily="34" charset="0"/>
              </a:rPr>
              <a:t>Lorem Ipsum has two main statistical methodologies are used in data.</a:t>
            </a:r>
          </a:p>
        </p:txBody>
      </p:sp>
      <p:sp>
        <p:nvSpPr>
          <p:cNvPr id="81" name="TextBox 67">
            <a:extLst>
              <a:ext uri="{FF2B5EF4-FFF2-40B4-BE49-F238E27FC236}">
                <a16:creationId xmlns:a16="http://schemas.microsoft.com/office/drawing/2014/main" id="{BB75240D-BC96-4FBB-A940-988331147F22}"/>
              </a:ext>
            </a:extLst>
          </p:cNvPr>
          <p:cNvSpPr txBox="1">
            <a:spLocks noChangeArrowheads="1"/>
          </p:cNvSpPr>
          <p:nvPr/>
        </p:nvSpPr>
        <p:spPr bwMode="auto">
          <a:xfrm>
            <a:off x="6001544" y="5968207"/>
            <a:ext cx="5031790" cy="318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a:latin typeface="Calibri Light" panose="020F0302020204030204" pitchFamily="34" charset="0"/>
                <a:ea typeface="Open Sans Light" panose="020B0306030504020204" pitchFamily="34" charset="0"/>
              </a:rPr>
              <a:t>Lorem Ipsum has two main statistical methodologies are used in data.</a:t>
            </a:r>
          </a:p>
        </p:txBody>
      </p:sp>
      <p:sp>
        <p:nvSpPr>
          <p:cNvPr id="82" name="Freeform 222">
            <a:extLst>
              <a:ext uri="{FF2B5EF4-FFF2-40B4-BE49-F238E27FC236}">
                <a16:creationId xmlns:a16="http://schemas.microsoft.com/office/drawing/2014/main" id="{E6011E07-9D2E-4072-9662-E709B698C51D}"/>
              </a:ext>
            </a:extLst>
          </p:cNvPr>
          <p:cNvSpPr>
            <a:spLocks noEditPoints="1"/>
          </p:cNvSpPr>
          <p:nvPr/>
        </p:nvSpPr>
        <p:spPr bwMode="auto">
          <a:xfrm>
            <a:off x="5741194" y="6000750"/>
            <a:ext cx="259556" cy="26035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chemeClr val="accent5"/>
          </a:solidFill>
          <a:ln>
            <a:noFill/>
          </a:ln>
        </p:spPr>
        <p:txBody>
          <a:bodyPr/>
          <a:lstStyle/>
          <a:p>
            <a:pPr defTabSz="914217">
              <a:defRPr/>
            </a:pPr>
            <a:endParaRPr lang="en-US" sz="900" dirty="0">
              <a:latin typeface="Calibri Light"/>
            </a:endParaRPr>
          </a:p>
        </p:txBody>
      </p:sp>
      <p:sp>
        <p:nvSpPr>
          <p:cNvPr id="83" name="Freeform 857">
            <a:extLst>
              <a:ext uri="{FF2B5EF4-FFF2-40B4-BE49-F238E27FC236}">
                <a16:creationId xmlns:a16="http://schemas.microsoft.com/office/drawing/2014/main" id="{51D28B4D-5FAC-4556-8E11-4D605FE65A4C}"/>
              </a:ext>
            </a:extLst>
          </p:cNvPr>
          <p:cNvSpPr>
            <a:spLocks noEditPoints="1"/>
          </p:cNvSpPr>
          <p:nvPr/>
        </p:nvSpPr>
        <p:spPr bwMode="auto">
          <a:xfrm>
            <a:off x="5740400" y="5639594"/>
            <a:ext cx="260350" cy="260350"/>
          </a:xfrm>
          <a:custGeom>
            <a:avLst/>
            <a:gdLst>
              <a:gd name="T0" fmla="*/ 215 w 430"/>
              <a:gd name="T1" fmla="*/ 0 h 430"/>
              <a:gd name="T2" fmla="*/ 0 w 430"/>
              <a:gd name="T3" fmla="*/ 215 h 430"/>
              <a:gd name="T4" fmla="*/ 215 w 430"/>
              <a:gd name="T5" fmla="*/ 430 h 430"/>
              <a:gd name="T6" fmla="*/ 430 w 430"/>
              <a:gd name="T7" fmla="*/ 215 h 430"/>
              <a:gd name="T8" fmla="*/ 215 w 430"/>
              <a:gd name="T9" fmla="*/ 0 h 430"/>
              <a:gd name="T10" fmla="*/ 259 w 430"/>
              <a:gd name="T11" fmla="*/ 215 h 430"/>
              <a:gd name="T12" fmla="*/ 338 w 430"/>
              <a:gd name="T13" fmla="*/ 293 h 430"/>
              <a:gd name="T14" fmla="*/ 293 w 430"/>
              <a:gd name="T15" fmla="*/ 338 h 430"/>
              <a:gd name="T16" fmla="*/ 215 w 430"/>
              <a:gd name="T17" fmla="*/ 259 h 430"/>
              <a:gd name="T18" fmla="*/ 137 w 430"/>
              <a:gd name="T19" fmla="*/ 338 h 430"/>
              <a:gd name="T20" fmla="*/ 92 w 430"/>
              <a:gd name="T21" fmla="*/ 293 h 430"/>
              <a:gd name="T22" fmla="*/ 171 w 430"/>
              <a:gd name="T23" fmla="*/ 215 h 430"/>
              <a:gd name="T24" fmla="*/ 92 w 430"/>
              <a:gd name="T25" fmla="*/ 137 h 430"/>
              <a:gd name="T26" fmla="*/ 137 w 430"/>
              <a:gd name="T27" fmla="*/ 92 h 430"/>
              <a:gd name="T28" fmla="*/ 215 w 430"/>
              <a:gd name="T29" fmla="*/ 171 h 430"/>
              <a:gd name="T30" fmla="*/ 293 w 430"/>
              <a:gd name="T31" fmla="*/ 92 h 430"/>
              <a:gd name="T32" fmla="*/ 338 w 430"/>
              <a:gd name="T33" fmla="*/ 137 h 430"/>
              <a:gd name="T34" fmla="*/ 259 w 430"/>
              <a:gd name="T35" fmla="*/ 215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30" h="430">
                <a:moveTo>
                  <a:pt x="215" y="0"/>
                </a:moveTo>
                <a:cubicBezTo>
                  <a:pt x="96" y="0"/>
                  <a:pt x="0" y="96"/>
                  <a:pt x="0" y="215"/>
                </a:cubicBezTo>
                <a:cubicBezTo>
                  <a:pt x="0" y="334"/>
                  <a:pt x="96" y="430"/>
                  <a:pt x="215" y="430"/>
                </a:cubicBezTo>
                <a:cubicBezTo>
                  <a:pt x="334" y="430"/>
                  <a:pt x="430" y="334"/>
                  <a:pt x="430" y="215"/>
                </a:cubicBezTo>
                <a:cubicBezTo>
                  <a:pt x="430" y="96"/>
                  <a:pt x="334" y="0"/>
                  <a:pt x="215" y="0"/>
                </a:cubicBezTo>
                <a:close/>
                <a:moveTo>
                  <a:pt x="259" y="215"/>
                </a:moveTo>
                <a:cubicBezTo>
                  <a:pt x="338" y="293"/>
                  <a:pt x="338" y="293"/>
                  <a:pt x="338" y="293"/>
                </a:cubicBezTo>
                <a:cubicBezTo>
                  <a:pt x="293" y="338"/>
                  <a:pt x="293" y="338"/>
                  <a:pt x="293" y="338"/>
                </a:cubicBezTo>
                <a:cubicBezTo>
                  <a:pt x="215" y="259"/>
                  <a:pt x="215" y="259"/>
                  <a:pt x="215" y="259"/>
                </a:cubicBezTo>
                <a:cubicBezTo>
                  <a:pt x="137" y="338"/>
                  <a:pt x="137" y="338"/>
                  <a:pt x="137" y="338"/>
                </a:cubicBezTo>
                <a:cubicBezTo>
                  <a:pt x="92" y="293"/>
                  <a:pt x="92" y="293"/>
                  <a:pt x="92" y="293"/>
                </a:cubicBezTo>
                <a:cubicBezTo>
                  <a:pt x="171" y="215"/>
                  <a:pt x="171" y="215"/>
                  <a:pt x="171" y="215"/>
                </a:cubicBezTo>
                <a:cubicBezTo>
                  <a:pt x="92" y="137"/>
                  <a:pt x="92" y="137"/>
                  <a:pt x="92" y="137"/>
                </a:cubicBezTo>
                <a:cubicBezTo>
                  <a:pt x="137" y="92"/>
                  <a:pt x="137" y="92"/>
                  <a:pt x="137" y="92"/>
                </a:cubicBezTo>
                <a:cubicBezTo>
                  <a:pt x="215" y="171"/>
                  <a:pt x="215" y="171"/>
                  <a:pt x="215" y="171"/>
                </a:cubicBezTo>
                <a:cubicBezTo>
                  <a:pt x="293" y="92"/>
                  <a:pt x="293" y="92"/>
                  <a:pt x="293" y="92"/>
                </a:cubicBezTo>
                <a:cubicBezTo>
                  <a:pt x="338" y="137"/>
                  <a:pt x="338" y="137"/>
                  <a:pt x="338" y="137"/>
                </a:cubicBezTo>
                <a:cubicBezTo>
                  <a:pt x="259" y="215"/>
                  <a:pt x="259" y="215"/>
                  <a:pt x="259" y="215"/>
                </a:cubicBezTo>
                <a:close/>
              </a:path>
            </a:pathLst>
          </a:custGeom>
          <a:solidFill>
            <a:schemeClr val="accent4"/>
          </a:solidFill>
          <a:ln>
            <a:noFill/>
          </a:ln>
        </p:spPr>
        <p:txBody>
          <a:bodyPr/>
          <a:lstStyle/>
          <a:p>
            <a:pPr defTabSz="914217">
              <a:defRPr/>
            </a:pPr>
            <a:endParaRPr lang="en-US" sz="900" dirty="0">
              <a:latin typeface="Calibri Light"/>
            </a:endParaRPr>
          </a:p>
        </p:txBody>
      </p:sp>
      <p:grpSp>
        <p:nvGrpSpPr>
          <p:cNvPr id="3" name="Group 136">
            <a:extLst>
              <a:ext uri="{FF2B5EF4-FFF2-40B4-BE49-F238E27FC236}">
                <a16:creationId xmlns:a16="http://schemas.microsoft.com/office/drawing/2014/main" id="{9EBE13B6-C2D6-4D6E-A13E-33209829E0BB}"/>
              </a:ext>
            </a:extLst>
          </p:cNvPr>
          <p:cNvGrpSpPr>
            <a:grpSpLocks noChangeAspect="1"/>
          </p:cNvGrpSpPr>
          <p:nvPr/>
        </p:nvGrpSpPr>
        <p:grpSpPr bwMode="auto">
          <a:xfrm>
            <a:off x="207477" y="1634621"/>
            <a:ext cx="4523296" cy="3617623"/>
            <a:chOff x="43" y="-1"/>
            <a:chExt cx="894" cy="715"/>
          </a:xfrm>
        </p:grpSpPr>
        <p:sp>
          <p:nvSpPr>
            <p:cNvPr id="6" name="Freeform 137">
              <a:extLst>
                <a:ext uri="{FF2B5EF4-FFF2-40B4-BE49-F238E27FC236}">
                  <a16:creationId xmlns:a16="http://schemas.microsoft.com/office/drawing/2014/main" id="{DF3FC951-D0B2-4213-8678-F615DBFE8687}"/>
                </a:ext>
              </a:extLst>
            </p:cNvPr>
            <p:cNvSpPr>
              <a:spLocks/>
            </p:cNvSpPr>
            <p:nvPr/>
          </p:nvSpPr>
          <p:spPr bwMode="auto">
            <a:xfrm>
              <a:off x="722" y="-1"/>
              <a:ext cx="129" cy="122"/>
            </a:xfrm>
            <a:custGeom>
              <a:avLst/>
              <a:gdLst>
                <a:gd name="T0" fmla="*/ 4 w 54"/>
                <a:gd name="T1" fmla="*/ 51 h 51"/>
                <a:gd name="T2" fmla="*/ 0 w 54"/>
                <a:gd name="T3" fmla="*/ 50 h 51"/>
                <a:gd name="T4" fmla="*/ 28 w 54"/>
                <a:gd name="T5" fmla="*/ 0 h 51"/>
                <a:gd name="T6" fmla="*/ 54 w 54"/>
                <a:gd name="T7" fmla="*/ 50 h 51"/>
                <a:gd name="T8" fmla="*/ 50 w 54"/>
                <a:gd name="T9" fmla="*/ 50 h 51"/>
                <a:gd name="T10" fmla="*/ 47 w 54"/>
                <a:gd name="T11" fmla="*/ 26 h 51"/>
                <a:gd name="T12" fmla="*/ 28 w 54"/>
                <a:gd name="T13" fmla="*/ 3 h 51"/>
                <a:gd name="T14" fmla="*/ 9 w 54"/>
                <a:gd name="T15" fmla="*/ 26 h 51"/>
                <a:gd name="T16" fmla="*/ 4 w 54"/>
                <a:gd name="T17"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51">
                  <a:moveTo>
                    <a:pt x="4" y="51"/>
                  </a:moveTo>
                  <a:cubicBezTo>
                    <a:pt x="0" y="50"/>
                    <a:pt x="0" y="50"/>
                    <a:pt x="0" y="50"/>
                  </a:cubicBezTo>
                  <a:cubicBezTo>
                    <a:pt x="0" y="48"/>
                    <a:pt x="4" y="0"/>
                    <a:pt x="28" y="0"/>
                  </a:cubicBezTo>
                  <a:cubicBezTo>
                    <a:pt x="52" y="0"/>
                    <a:pt x="54" y="48"/>
                    <a:pt x="54" y="50"/>
                  </a:cubicBezTo>
                  <a:cubicBezTo>
                    <a:pt x="50" y="50"/>
                    <a:pt x="50" y="50"/>
                    <a:pt x="50" y="50"/>
                  </a:cubicBezTo>
                  <a:cubicBezTo>
                    <a:pt x="50" y="50"/>
                    <a:pt x="50" y="38"/>
                    <a:pt x="47" y="26"/>
                  </a:cubicBezTo>
                  <a:cubicBezTo>
                    <a:pt x="44" y="16"/>
                    <a:pt x="39" y="3"/>
                    <a:pt x="28" y="3"/>
                  </a:cubicBezTo>
                  <a:cubicBezTo>
                    <a:pt x="18" y="3"/>
                    <a:pt x="12" y="16"/>
                    <a:pt x="9" y="26"/>
                  </a:cubicBezTo>
                  <a:cubicBezTo>
                    <a:pt x="5" y="38"/>
                    <a:pt x="4" y="50"/>
                    <a:pt x="4" y="51"/>
                  </a:cubicBezTo>
                  <a:close/>
                </a:path>
              </a:pathLst>
            </a:custGeom>
            <a:solidFill>
              <a:srgbClr val="F2A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138">
              <a:extLst>
                <a:ext uri="{FF2B5EF4-FFF2-40B4-BE49-F238E27FC236}">
                  <a16:creationId xmlns:a16="http://schemas.microsoft.com/office/drawing/2014/main" id="{91B2918C-7A81-4D0D-A02F-2D3E0FCD6F9F}"/>
                </a:ext>
              </a:extLst>
            </p:cNvPr>
            <p:cNvSpPr>
              <a:spLocks/>
            </p:cNvSpPr>
            <p:nvPr/>
          </p:nvSpPr>
          <p:spPr bwMode="auto">
            <a:xfrm>
              <a:off x="767" y="97"/>
              <a:ext cx="170" cy="547"/>
            </a:xfrm>
            <a:custGeom>
              <a:avLst/>
              <a:gdLst>
                <a:gd name="T0" fmla="*/ 81 w 170"/>
                <a:gd name="T1" fmla="*/ 0 h 547"/>
                <a:gd name="T2" fmla="*/ 100 w 170"/>
                <a:gd name="T3" fmla="*/ 2 h 547"/>
                <a:gd name="T4" fmla="*/ 134 w 170"/>
                <a:gd name="T5" fmla="*/ 0 h 547"/>
                <a:gd name="T6" fmla="*/ 170 w 170"/>
                <a:gd name="T7" fmla="*/ 528 h 547"/>
                <a:gd name="T8" fmla="*/ 31 w 170"/>
                <a:gd name="T9" fmla="*/ 547 h 547"/>
                <a:gd name="T10" fmla="*/ 0 w 170"/>
                <a:gd name="T11" fmla="*/ 184 h 547"/>
                <a:gd name="T12" fmla="*/ 81 w 170"/>
                <a:gd name="T13" fmla="*/ 0 h 547"/>
              </a:gdLst>
              <a:ahLst/>
              <a:cxnLst>
                <a:cxn ang="0">
                  <a:pos x="T0" y="T1"/>
                </a:cxn>
                <a:cxn ang="0">
                  <a:pos x="T2" y="T3"/>
                </a:cxn>
                <a:cxn ang="0">
                  <a:pos x="T4" y="T5"/>
                </a:cxn>
                <a:cxn ang="0">
                  <a:pos x="T6" y="T7"/>
                </a:cxn>
                <a:cxn ang="0">
                  <a:pos x="T8" y="T9"/>
                </a:cxn>
                <a:cxn ang="0">
                  <a:pos x="T10" y="T11"/>
                </a:cxn>
                <a:cxn ang="0">
                  <a:pos x="T12" y="T13"/>
                </a:cxn>
              </a:cxnLst>
              <a:rect l="0" t="0" r="r" b="b"/>
              <a:pathLst>
                <a:path w="170" h="547">
                  <a:moveTo>
                    <a:pt x="81" y="0"/>
                  </a:moveTo>
                  <a:lnTo>
                    <a:pt x="100" y="2"/>
                  </a:lnTo>
                  <a:lnTo>
                    <a:pt x="134" y="0"/>
                  </a:lnTo>
                  <a:lnTo>
                    <a:pt x="170" y="528"/>
                  </a:lnTo>
                  <a:lnTo>
                    <a:pt x="31" y="547"/>
                  </a:lnTo>
                  <a:lnTo>
                    <a:pt x="0" y="184"/>
                  </a:lnTo>
                  <a:lnTo>
                    <a:pt x="81" y="0"/>
                  </a:lnTo>
                  <a:close/>
                </a:path>
              </a:pathLst>
            </a:custGeom>
            <a:solidFill>
              <a:srgbClr val="F2AC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139">
              <a:extLst>
                <a:ext uri="{FF2B5EF4-FFF2-40B4-BE49-F238E27FC236}">
                  <a16:creationId xmlns:a16="http://schemas.microsoft.com/office/drawing/2014/main" id="{4751DD7F-D609-43E0-9E57-A7146D1A0863}"/>
                </a:ext>
              </a:extLst>
            </p:cNvPr>
            <p:cNvSpPr>
              <a:spLocks/>
            </p:cNvSpPr>
            <p:nvPr/>
          </p:nvSpPr>
          <p:spPr bwMode="auto">
            <a:xfrm>
              <a:off x="767" y="97"/>
              <a:ext cx="170" cy="547"/>
            </a:xfrm>
            <a:custGeom>
              <a:avLst/>
              <a:gdLst>
                <a:gd name="T0" fmla="*/ 81 w 170"/>
                <a:gd name="T1" fmla="*/ 0 h 547"/>
                <a:gd name="T2" fmla="*/ 100 w 170"/>
                <a:gd name="T3" fmla="*/ 2 h 547"/>
                <a:gd name="T4" fmla="*/ 134 w 170"/>
                <a:gd name="T5" fmla="*/ 0 h 547"/>
                <a:gd name="T6" fmla="*/ 170 w 170"/>
                <a:gd name="T7" fmla="*/ 528 h 547"/>
                <a:gd name="T8" fmla="*/ 31 w 170"/>
                <a:gd name="T9" fmla="*/ 547 h 547"/>
                <a:gd name="T10" fmla="*/ 0 w 170"/>
                <a:gd name="T11" fmla="*/ 184 h 547"/>
                <a:gd name="T12" fmla="*/ 81 w 170"/>
                <a:gd name="T13" fmla="*/ 0 h 547"/>
              </a:gdLst>
              <a:ahLst/>
              <a:cxnLst>
                <a:cxn ang="0">
                  <a:pos x="T0" y="T1"/>
                </a:cxn>
                <a:cxn ang="0">
                  <a:pos x="T2" y="T3"/>
                </a:cxn>
                <a:cxn ang="0">
                  <a:pos x="T4" y="T5"/>
                </a:cxn>
                <a:cxn ang="0">
                  <a:pos x="T6" y="T7"/>
                </a:cxn>
                <a:cxn ang="0">
                  <a:pos x="T8" y="T9"/>
                </a:cxn>
                <a:cxn ang="0">
                  <a:pos x="T10" y="T11"/>
                </a:cxn>
                <a:cxn ang="0">
                  <a:pos x="T12" y="T13"/>
                </a:cxn>
              </a:cxnLst>
              <a:rect l="0" t="0" r="r" b="b"/>
              <a:pathLst>
                <a:path w="170" h="547">
                  <a:moveTo>
                    <a:pt x="81" y="0"/>
                  </a:moveTo>
                  <a:lnTo>
                    <a:pt x="100" y="2"/>
                  </a:lnTo>
                  <a:lnTo>
                    <a:pt x="134" y="0"/>
                  </a:lnTo>
                  <a:lnTo>
                    <a:pt x="170" y="528"/>
                  </a:lnTo>
                  <a:lnTo>
                    <a:pt x="31" y="547"/>
                  </a:lnTo>
                  <a:lnTo>
                    <a:pt x="0" y="184"/>
                  </a:lnTo>
                  <a:lnTo>
                    <a:pt x="8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140">
              <a:extLst>
                <a:ext uri="{FF2B5EF4-FFF2-40B4-BE49-F238E27FC236}">
                  <a16:creationId xmlns:a16="http://schemas.microsoft.com/office/drawing/2014/main" id="{EE7A7A43-978A-4BD1-B70F-FE64E73A6857}"/>
                </a:ext>
              </a:extLst>
            </p:cNvPr>
            <p:cNvSpPr>
              <a:spLocks/>
            </p:cNvSpPr>
            <p:nvPr/>
          </p:nvSpPr>
          <p:spPr bwMode="auto">
            <a:xfrm>
              <a:off x="566" y="97"/>
              <a:ext cx="282" cy="547"/>
            </a:xfrm>
            <a:custGeom>
              <a:avLst/>
              <a:gdLst>
                <a:gd name="T0" fmla="*/ 84 w 282"/>
                <a:gd name="T1" fmla="*/ 12 h 547"/>
                <a:gd name="T2" fmla="*/ 282 w 282"/>
                <a:gd name="T3" fmla="*/ 0 h 547"/>
                <a:gd name="T4" fmla="*/ 232 w 282"/>
                <a:gd name="T5" fmla="*/ 547 h 547"/>
                <a:gd name="T6" fmla="*/ 0 w 282"/>
                <a:gd name="T7" fmla="*/ 531 h 547"/>
                <a:gd name="T8" fmla="*/ 84 w 282"/>
                <a:gd name="T9" fmla="*/ 12 h 547"/>
              </a:gdLst>
              <a:ahLst/>
              <a:cxnLst>
                <a:cxn ang="0">
                  <a:pos x="T0" y="T1"/>
                </a:cxn>
                <a:cxn ang="0">
                  <a:pos x="T2" y="T3"/>
                </a:cxn>
                <a:cxn ang="0">
                  <a:pos x="T4" y="T5"/>
                </a:cxn>
                <a:cxn ang="0">
                  <a:pos x="T6" y="T7"/>
                </a:cxn>
                <a:cxn ang="0">
                  <a:pos x="T8" y="T9"/>
                </a:cxn>
              </a:cxnLst>
              <a:rect l="0" t="0" r="r" b="b"/>
              <a:pathLst>
                <a:path w="282" h="547">
                  <a:moveTo>
                    <a:pt x="84" y="12"/>
                  </a:moveTo>
                  <a:lnTo>
                    <a:pt x="282" y="0"/>
                  </a:lnTo>
                  <a:lnTo>
                    <a:pt x="232" y="547"/>
                  </a:lnTo>
                  <a:lnTo>
                    <a:pt x="0" y="531"/>
                  </a:lnTo>
                  <a:lnTo>
                    <a:pt x="84" y="12"/>
                  </a:lnTo>
                  <a:close/>
                </a:path>
              </a:pathLst>
            </a:custGeom>
            <a:solidFill>
              <a:srgbClr val="FFBC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41">
              <a:extLst>
                <a:ext uri="{FF2B5EF4-FFF2-40B4-BE49-F238E27FC236}">
                  <a16:creationId xmlns:a16="http://schemas.microsoft.com/office/drawing/2014/main" id="{C9D59A52-63F3-4EA5-A46F-ECDF1525EB55}"/>
                </a:ext>
              </a:extLst>
            </p:cNvPr>
            <p:cNvSpPr>
              <a:spLocks/>
            </p:cNvSpPr>
            <p:nvPr/>
          </p:nvSpPr>
          <p:spPr bwMode="auto">
            <a:xfrm>
              <a:off x="566" y="97"/>
              <a:ext cx="282" cy="547"/>
            </a:xfrm>
            <a:custGeom>
              <a:avLst/>
              <a:gdLst>
                <a:gd name="T0" fmla="*/ 84 w 282"/>
                <a:gd name="T1" fmla="*/ 12 h 547"/>
                <a:gd name="T2" fmla="*/ 282 w 282"/>
                <a:gd name="T3" fmla="*/ 0 h 547"/>
                <a:gd name="T4" fmla="*/ 232 w 282"/>
                <a:gd name="T5" fmla="*/ 547 h 547"/>
                <a:gd name="T6" fmla="*/ 0 w 282"/>
                <a:gd name="T7" fmla="*/ 531 h 547"/>
                <a:gd name="T8" fmla="*/ 84 w 282"/>
                <a:gd name="T9" fmla="*/ 12 h 547"/>
              </a:gdLst>
              <a:ahLst/>
              <a:cxnLst>
                <a:cxn ang="0">
                  <a:pos x="T0" y="T1"/>
                </a:cxn>
                <a:cxn ang="0">
                  <a:pos x="T2" y="T3"/>
                </a:cxn>
                <a:cxn ang="0">
                  <a:pos x="T4" y="T5"/>
                </a:cxn>
                <a:cxn ang="0">
                  <a:pos x="T6" y="T7"/>
                </a:cxn>
                <a:cxn ang="0">
                  <a:pos x="T8" y="T9"/>
                </a:cxn>
              </a:cxnLst>
              <a:rect l="0" t="0" r="r" b="b"/>
              <a:pathLst>
                <a:path w="282" h="547">
                  <a:moveTo>
                    <a:pt x="84" y="12"/>
                  </a:moveTo>
                  <a:lnTo>
                    <a:pt x="282" y="0"/>
                  </a:lnTo>
                  <a:lnTo>
                    <a:pt x="232" y="547"/>
                  </a:lnTo>
                  <a:lnTo>
                    <a:pt x="0" y="531"/>
                  </a:lnTo>
                  <a:lnTo>
                    <a:pt x="84"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42">
              <a:extLst>
                <a:ext uri="{FF2B5EF4-FFF2-40B4-BE49-F238E27FC236}">
                  <a16:creationId xmlns:a16="http://schemas.microsoft.com/office/drawing/2014/main" id="{CE98E279-1E71-4991-A19E-6F2239D5EAE7}"/>
                </a:ext>
              </a:extLst>
            </p:cNvPr>
            <p:cNvSpPr>
              <a:spLocks/>
            </p:cNvSpPr>
            <p:nvPr/>
          </p:nvSpPr>
          <p:spPr bwMode="auto">
            <a:xfrm>
              <a:off x="674" y="-1"/>
              <a:ext cx="129" cy="122"/>
            </a:xfrm>
            <a:custGeom>
              <a:avLst/>
              <a:gdLst>
                <a:gd name="T0" fmla="*/ 4 w 54"/>
                <a:gd name="T1" fmla="*/ 51 h 51"/>
                <a:gd name="T2" fmla="*/ 0 w 54"/>
                <a:gd name="T3" fmla="*/ 50 h 51"/>
                <a:gd name="T4" fmla="*/ 29 w 54"/>
                <a:gd name="T5" fmla="*/ 0 h 51"/>
                <a:gd name="T6" fmla="*/ 54 w 54"/>
                <a:gd name="T7" fmla="*/ 50 h 51"/>
                <a:gd name="T8" fmla="*/ 50 w 54"/>
                <a:gd name="T9" fmla="*/ 50 h 51"/>
                <a:gd name="T10" fmla="*/ 47 w 54"/>
                <a:gd name="T11" fmla="*/ 26 h 51"/>
                <a:gd name="T12" fmla="*/ 29 w 54"/>
                <a:gd name="T13" fmla="*/ 3 h 51"/>
                <a:gd name="T14" fmla="*/ 9 w 54"/>
                <a:gd name="T15" fmla="*/ 26 h 51"/>
                <a:gd name="T16" fmla="*/ 4 w 54"/>
                <a:gd name="T17"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 h="51">
                  <a:moveTo>
                    <a:pt x="4" y="51"/>
                  </a:moveTo>
                  <a:cubicBezTo>
                    <a:pt x="0" y="50"/>
                    <a:pt x="0" y="50"/>
                    <a:pt x="0" y="50"/>
                  </a:cubicBezTo>
                  <a:cubicBezTo>
                    <a:pt x="0" y="48"/>
                    <a:pt x="4" y="0"/>
                    <a:pt x="29" y="0"/>
                  </a:cubicBezTo>
                  <a:cubicBezTo>
                    <a:pt x="53" y="0"/>
                    <a:pt x="54" y="48"/>
                    <a:pt x="54" y="50"/>
                  </a:cubicBezTo>
                  <a:cubicBezTo>
                    <a:pt x="50" y="50"/>
                    <a:pt x="50" y="50"/>
                    <a:pt x="50" y="50"/>
                  </a:cubicBezTo>
                  <a:cubicBezTo>
                    <a:pt x="50" y="50"/>
                    <a:pt x="50" y="38"/>
                    <a:pt x="47" y="26"/>
                  </a:cubicBezTo>
                  <a:cubicBezTo>
                    <a:pt x="44" y="16"/>
                    <a:pt x="39" y="3"/>
                    <a:pt x="29" y="3"/>
                  </a:cubicBezTo>
                  <a:cubicBezTo>
                    <a:pt x="18" y="3"/>
                    <a:pt x="12" y="16"/>
                    <a:pt x="9" y="26"/>
                  </a:cubicBezTo>
                  <a:cubicBezTo>
                    <a:pt x="5" y="38"/>
                    <a:pt x="4" y="50"/>
                    <a:pt x="4" y="51"/>
                  </a:cubicBezTo>
                  <a:close/>
                </a:path>
              </a:pathLst>
            </a:custGeom>
            <a:solidFill>
              <a:srgbClr val="FFBC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43">
              <a:extLst>
                <a:ext uri="{FF2B5EF4-FFF2-40B4-BE49-F238E27FC236}">
                  <a16:creationId xmlns:a16="http://schemas.microsoft.com/office/drawing/2014/main" id="{0197816D-771C-4DA3-84A0-D7F5E5BF2065}"/>
                </a:ext>
              </a:extLst>
            </p:cNvPr>
            <p:cNvSpPr>
              <a:spLocks/>
            </p:cNvSpPr>
            <p:nvPr/>
          </p:nvSpPr>
          <p:spPr bwMode="auto">
            <a:xfrm>
              <a:off x="248" y="104"/>
              <a:ext cx="115" cy="72"/>
            </a:xfrm>
            <a:custGeom>
              <a:avLst/>
              <a:gdLst>
                <a:gd name="T0" fmla="*/ 18 w 48"/>
                <a:gd name="T1" fmla="*/ 5 h 30"/>
                <a:gd name="T2" fmla="*/ 47 w 48"/>
                <a:gd name="T3" fmla="*/ 28 h 30"/>
                <a:gd name="T4" fmla="*/ 47 w 48"/>
                <a:gd name="T5" fmla="*/ 29 h 30"/>
                <a:gd name="T6" fmla="*/ 16 w 48"/>
                <a:gd name="T7" fmla="*/ 18 h 30"/>
                <a:gd name="T8" fmla="*/ 0 w 48"/>
                <a:gd name="T9" fmla="*/ 20 h 30"/>
                <a:gd name="T10" fmla="*/ 18 w 48"/>
                <a:gd name="T11" fmla="*/ 5 h 30"/>
              </a:gdLst>
              <a:ahLst/>
              <a:cxnLst>
                <a:cxn ang="0">
                  <a:pos x="T0" y="T1"/>
                </a:cxn>
                <a:cxn ang="0">
                  <a:pos x="T2" y="T3"/>
                </a:cxn>
                <a:cxn ang="0">
                  <a:pos x="T4" y="T5"/>
                </a:cxn>
                <a:cxn ang="0">
                  <a:pos x="T6" y="T7"/>
                </a:cxn>
                <a:cxn ang="0">
                  <a:pos x="T8" y="T9"/>
                </a:cxn>
                <a:cxn ang="0">
                  <a:pos x="T10" y="T11"/>
                </a:cxn>
              </a:cxnLst>
              <a:rect l="0" t="0" r="r" b="b"/>
              <a:pathLst>
                <a:path w="48" h="30">
                  <a:moveTo>
                    <a:pt x="18" y="5"/>
                  </a:moveTo>
                  <a:cubicBezTo>
                    <a:pt x="18" y="5"/>
                    <a:pt x="28" y="24"/>
                    <a:pt x="47" y="28"/>
                  </a:cubicBezTo>
                  <a:cubicBezTo>
                    <a:pt x="48" y="28"/>
                    <a:pt x="48" y="29"/>
                    <a:pt x="47" y="29"/>
                  </a:cubicBezTo>
                  <a:cubicBezTo>
                    <a:pt x="38" y="30"/>
                    <a:pt x="23" y="30"/>
                    <a:pt x="16" y="18"/>
                  </a:cubicBezTo>
                  <a:cubicBezTo>
                    <a:pt x="0" y="20"/>
                    <a:pt x="0" y="20"/>
                    <a:pt x="0" y="20"/>
                  </a:cubicBezTo>
                  <a:cubicBezTo>
                    <a:pt x="0" y="20"/>
                    <a:pt x="4" y="0"/>
                    <a:pt x="18" y="5"/>
                  </a:cubicBezTo>
                  <a:close/>
                </a:path>
              </a:pathLst>
            </a:custGeom>
            <a:solidFill>
              <a:srgbClr val="008E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44">
              <a:extLst>
                <a:ext uri="{FF2B5EF4-FFF2-40B4-BE49-F238E27FC236}">
                  <a16:creationId xmlns:a16="http://schemas.microsoft.com/office/drawing/2014/main" id="{FDE11204-A67F-4272-9A78-2A9BE64EDB7D}"/>
                </a:ext>
              </a:extLst>
            </p:cNvPr>
            <p:cNvSpPr>
              <a:spLocks/>
            </p:cNvSpPr>
            <p:nvPr/>
          </p:nvSpPr>
          <p:spPr bwMode="auto">
            <a:xfrm>
              <a:off x="184" y="94"/>
              <a:ext cx="143" cy="70"/>
            </a:xfrm>
            <a:custGeom>
              <a:avLst/>
              <a:gdLst>
                <a:gd name="T0" fmla="*/ 0 w 143"/>
                <a:gd name="T1" fmla="*/ 70 h 70"/>
                <a:gd name="T2" fmla="*/ 0 w 143"/>
                <a:gd name="T3" fmla="*/ 0 h 70"/>
                <a:gd name="T4" fmla="*/ 143 w 143"/>
                <a:gd name="T5" fmla="*/ 0 h 70"/>
                <a:gd name="T6" fmla="*/ 72 w 143"/>
                <a:gd name="T7" fmla="*/ 70 h 70"/>
                <a:gd name="T8" fmla="*/ 0 w 143"/>
                <a:gd name="T9" fmla="*/ 70 h 70"/>
              </a:gdLst>
              <a:ahLst/>
              <a:cxnLst>
                <a:cxn ang="0">
                  <a:pos x="T0" y="T1"/>
                </a:cxn>
                <a:cxn ang="0">
                  <a:pos x="T2" y="T3"/>
                </a:cxn>
                <a:cxn ang="0">
                  <a:pos x="T4" y="T5"/>
                </a:cxn>
                <a:cxn ang="0">
                  <a:pos x="T6" y="T7"/>
                </a:cxn>
                <a:cxn ang="0">
                  <a:pos x="T8" y="T9"/>
                </a:cxn>
              </a:cxnLst>
              <a:rect l="0" t="0" r="r" b="b"/>
              <a:pathLst>
                <a:path w="143" h="70">
                  <a:moveTo>
                    <a:pt x="0" y="70"/>
                  </a:moveTo>
                  <a:lnTo>
                    <a:pt x="0" y="0"/>
                  </a:lnTo>
                  <a:lnTo>
                    <a:pt x="143" y="0"/>
                  </a:lnTo>
                  <a:lnTo>
                    <a:pt x="72" y="70"/>
                  </a:lnTo>
                  <a:lnTo>
                    <a:pt x="0" y="70"/>
                  </a:ln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5">
              <a:extLst>
                <a:ext uri="{FF2B5EF4-FFF2-40B4-BE49-F238E27FC236}">
                  <a16:creationId xmlns:a16="http://schemas.microsoft.com/office/drawing/2014/main" id="{7229EE14-57D9-44EC-ABD0-290E2CEF5DEA}"/>
                </a:ext>
              </a:extLst>
            </p:cNvPr>
            <p:cNvSpPr>
              <a:spLocks/>
            </p:cNvSpPr>
            <p:nvPr/>
          </p:nvSpPr>
          <p:spPr bwMode="auto">
            <a:xfrm>
              <a:off x="184" y="94"/>
              <a:ext cx="143" cy="70"/>
            </a:xfrm>
            <a:custGeom>
              <a:avLst/>
              <a:gdLst>
                <a:gd name="T0" fmla="*/ 0 w 143"/>
                <a:gd name="T1" fmla="*/ 70 h 70"/>
                <a:gd name="T2" fmla="*/ 0 w 143"/>
                <a:gd name="T3" fmla="*/ 0 h 70"/>
                <a:gd name="T4" fmla="*/ 143 w 143"/>
                <a:gd name="T5" fmla="*/ 0 h 70"/>
                <a:gd name="T6" fmla="*/ 72 w 143"/>
                <a:gd name="T7" fmla="*/ 70 h 70"/>
                <a:gd name="T8" fmla="*/ 0 w 143"/>
                <a:gd name="T9" fmla="*/ 70 h 70"/>
              </a:gdLst>
              <a:ahLst/>
              <a:cxnLst>
                <a:cxn ang="0">
                  <a:pos x="T0" y="T1"/>
                </a:cxn>
                <a:cxn ang="0">
                  <a:pos x="T2" y="T3"/>
                </a:cxn>
                <a:cxn ang="0">
                  <a:pos x="T4" y="T5"/>
                </a:cxn>
                <a:cxn ang="0">
                  <a:pos x="T6" y="T7"/>
                </a:cxn>
                <a:cxn ang="0">
                  <a:pos x="T8" y="T9"/>
                </a:cxn>
              </a:cxnLst>
              <a:rect l="0" t="0" r="r" b="b"/>
              <a:pathLst>
                <a:path w="143" h="70">
                  <a:moveTo>
                    <a:pt x="0" y="70"/>
                  </a:moveTo>
                  <a:lnTo>
                    <a:pt x="0" y="0"/>
                  </a:lnTo>
                  <a:lnTo>
                    <a:pt x="143" y="0"/>
                  </a:lnTo>
                  <a:lnTo>
                    <a:pt x="72" y="70"/>
                  </a:lnTo>
                  <a:lnTo>
                    <a:pt x="0" y="7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46">
              <a:extLst>
                <a:ext uri="{FF2B5EF4-FFF2-40B4-BE49-F238E27FC236}">
                  <a16:creationId xmlns:a16="http://schemas.microsoft.com/office/drawing/2014/main" id="{331A27AB-6740-4238-833A-69AB83F424D6}"/>
                </a:ext>
              </a:extLst>
            </p:cNvPr>
            <p:cNvSpPr>
              <a:spLocks/>
            </p:cNvSpPr>
            <p:nvPr/>
          </p:nvSpPr>
          <p:spPr bwMode="auto">
            <a:xfrm>
              <a:off x="184" y="94"/>
              <a:ext cx="143" cy="17"/>
            </a:xfrm>
            <a:custGeom>
              <a:avLst/>
              <a:gdLst>
                <a:gd name="T0" fmla="*/ 143 w 143"/>
                <a:gd name="T1" fmla="*/ 0 h 17"/>
                <a:gd name="T2" fmla="*/ 0 w 143"/>
                <a:gd name="T3" fmla="*/ 0 h 17"/>
                <a:gd name="T4" fmla="*/ 0 w 143"/>
                <a:gd name="T5" fmla="*/ 17 h 17"/>
                <a:gd name="T6" fmla="*/ 136 w 143"/>
                <a:gd name="T7" fmla="*/ 7 h 17"/>
                <a:gd name="T8" fmla="*/ 143 w 143"/>
                <a:gd name="T9" fmla="*/ 0 h 17"/>
              </a:gdLst>
              <a:ahLst/>
              <a:cxnLst>
                <a:cxn ang="0">
                  <a:pos x="T0" y="T1"/>
                </a:cxn>
                <a:cxn ang="0">
                  <a:pos x="T2" y="T3"/>
                </a:cxn>
                <a:cxn ang="0">
                  <a:pos x="T4" y="T5"/>
                </a:cxn>
                <a:cxn ang="0">
                  <a:pos x="T6" y="T7"/>
                </a:cxn>
                <a:cxn ang="0">
                  <a:pos x="T8" y="T9"/>
                </a:cxn>
              </a:cxnLst>
              <a:rect l="0" t="0" r="r" b="b"/>
              <a:pathLst>
                <a:path w="143" h="17">
                  <a:moveTo>
                    <a:pt x="143" y="0"/>
                  </a:moveTo>
                  <a:lnTo>
                    <a:pt x="0" y="0"/>
                  </a:lnTo>
                  <a:lnTo>
                    <a:pt x="0" y="17"/>
                  </a:lnTo>
                  <a:lnTo>
                    <a:pt x="136" y="7"/>
                  </a:lnTo>
                  <a:lnTo>
                    <a:pt x="143" y="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7">
              <a:extLst>
                <a:ext uri="{FF2B5EF4-FFF2-40B4-BE49-F238E27FC236}">
                  <a16:creationId xmlns:a16="http://schemas.microsoft.com/office/drawing/2014/main" id="{A129D08B-69F0-41F6-8407-5BB7FE9845AA}"/>
                </a:ext>
              </a:extLst>
            </p:cNvPr>
            <p:cNvSpPr>
              <a:spLocks/>
            </p:cNvSpPr>
            <p:nvPr/>
          </p:nvSpPr>
          <p:spPr bwMode="auto">
            <a:xfrm>
              <a:off x="184" y="94"/>
              <a:ext cx="143" cy="17"/>
            </a:xfrm>
            <a:custGeom>
              <a:avLst/>
              <a:gdLst>
                <a:gd name="T0" fmla="*/ 143 w 143"/>
                <a:gd name="T1" fmla="*/ 0 h 17"/>
                <a:gd name="T2" fmla="*/ 0 w 143"/>
                <a:gd name="T3" fmla="*/ 0 h 17"/>
                <a:gd name="T4" fmla="*/ 0 w 143"/>
                <a:gd name="T5" fmla="*/ 17 h 17"/>
                <a:gd name="T6" fmla="*/ 136 w 143"/>
                <a:gd name="T7" fmla="*/ 7 h 17"/>
                <a:gd name="T8" fmla="*/ 143 w 143"/>
                <a:gd name="T9" fmla="*/ 0 h 17"/>
              </a:gdLst>
              <a:ahLst/>
              <a:cxnLst>
                <a:cxn ang="0">
                  <a:pos x="T0" y="T1"/>
                </a:cxn>
                <a:cxn ang="0">
                  <a:pos x="T2" y="T3"/>
                </a:cxn>
                <a:cxn ang="0">
                  <a:pos x="T4" y="T5"/>
                </a:cxn>
                <a:cxn ang="0">
                  <a:pos x="T6" y="T7"/>
                </a:cxn>
                <a:cxn ang="0">
                  <a:pos x="T8" y="T9"/>
                </a:cxn>
              </a:cxnLst>
              <a:rect l="0" t="0" r="r" b="b"/>
              <a:pathLst>
                <a:path w="143" h="17">
                  <a:moveTo>
                    <a:pt x="143" y="0"/>
                  </a:moveTo>
                  <a:lnTo>
                    <a:pt x="0" y="0"/>
                  </a:lnTo>
                  <a:lnTo>
                    <a:pt x="0" y="17"/>
                  </a:lnTo>
                  <a:lnTo>
                    <a:pt x="136" y="7"/>
                  </a:lnTo>
                  <a:lnTo>
                    <a:pt x="14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48">
              <a:extLst>
                <a:ext uri="{FF2B5EF4-FFF2-40B4-BE49-F238E27FC236}">
                  <a16:creationId xmlns:a16="http://schemas.microsoft.com/office/drawing/2014/main" id="{4E16260F-D4FB-4CB8-8C0C-B48C8359A6B9}"/>
                </a:ext>
              </a:extLst>
            </p:cNvPr>
            <p:cNvSpPr>
              <a:spLocks/>
            </p:cNvSpPr>
            <p:nvPr/>
          </p:nvSpPr>
          <p:spPr bwMode="auto">
            <a:xfrm>
              <a:off x="155" y="49"/>
              <a:ext cx="203" cy="45"/>
            </a:xfrm>
            <a:custGeom>
              <a:avLst/>
              <a:gdLst>
                <a:gd name="T0" fmla="*/ 203 w 203"/>
                <a:gd name="T1" fmla="*/ 45 h 45"/>
                <a:gd name="T2" fmla="*/ 0 w 203"/>
                <a:gd name="T3" fmla="*/ 45 h 45"/>
                <a:gd name="T4" fmla="*/ 29 w 203"/>
                <a:gd name="T5" fmla="*/ 0 h 45"/>
                <a:gd name="T6" fmla="*/ 203 w 203"/>
                <a:gd name="T7" fmla="*/ 14 h 45"/>
                <a:gd name="T8" fmla="*/ 203 w 203"/>
                <a:gd name="T9" fmla="*/ 45 h 45"/>
              </a:gdLst>
              <a:ahLst/>
              <a:cxnLst>
                <a:cxn ang="0">
                  <a:pos x="T0" y="T1"/>
                </a:cxn>
                <a:cxn ang="0">
                  <a:pos x="T2" y="T3"/>
                </a:cxn>
                <a:cxn ang="0">
                  <a:pos x="T4" y="T5"/>
                </a:cxn>
                <a:cxn ang="0">
                  <a:pos x="T6" y="T7"/>
                </a:cxn>
                <a:cxn ang="0">
                  <a:pos x="T8" y="T9"/>
                </a:cxn>
              </a:cxnLst>
              <a:rect l="0" t="0" r="r" b="b"/>
              <a:pathLst>
                <a:path w="203" h="45">
                  <a:moveTo>
                    <a:pt x="203" y="45"/>
                  </a:moveTo>
                  <a:lnTo>
                    <a:pt x="0" y="45"/>
                  </a:lnTo>
                  <a:lnTo>
                    <a:pt x="29" y="0"/>
                  </a:lnTo>
                  <a:lnTo>
                    <a:pt x="203" y="14"/>
                  </a:lnTo>
                  <a:lnTo>
                    <a:pt x="203" y="4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49">
              <a:extLst>
                <a:ext uri="{FF2B5EF4-FFF2-40B4-BE49-F238E27FC236}">
                  <a16:creationId xmlns:a16="http://schemas.microsoft.com/office/drawing/2014/main" id="{5CB1FB07-4D0C-474C-91EC-EF1B3307823F}"/>
                </a:ext>
              </a:extLst>
            </p:cNvPr>
            <p:cNvSpPr>
              <a:spLocks/>
            </p:cNvSpPr>
            <p:nvPr/>
          </p:nvSpPr>
          <p:spPr bwMode="auto">
            <a:xfrm>
              <a:off x="358" y="63"/>
              <a:ext cx="22" cy="31"/>
            </a:xfrm>
            <a:custGeom>
              <a:avLst/>
              <a:gdLst>
                <a:gd name="T0" fmla="*/ 6 w 9"/>
                <a:gd name="T1" fmla="*/ 13 h 13"/>
                <a:gd name="T2" fmla="*/ 0 w 9"/>
                <a:gd name="T3" fmla="*/ 13 h 13"/>
                <a:gd name="T4" fmla="*/ 0 w 9"/>
                <a:gd name="T5" fmla="*/ 0 h 13"/>
                <a:gd name="T6" fmla="*/ 6 w 9"/>
                <a:gd name="T7" fmla="*/ 0 h 13"/>
                <a:gd name="T8" fmla="*/ 9 w 9"/>
                <a:gd name="T9" fmla="*/ 3 h 13"/>
                <a:gd name="T10" fmla="*/ 9 w 9"/>
                <a:gd name="T11" fmla="*/ 10 h 13"/>
                <a:gd name="T12" fmla="*/ 6 w 9"/>
                <a:gd name="T13" fmla="*/ 13 h 13"/>
              </a:gdLst>
              <a:ahLst/>
              <a:cxnLst>
                <a:cxn ang="0">
                  <a:pos x="T0" y="T1"/>
                </a:cxn>
                <a:cxn ang="0">
                  <a:pos x="T2" y="T3"/>
                </a:cxn>
                <a:cxn ang="0">
                  <a:pos x="T4" y="T5"/>
                </a:cxn>
                <a:cxn ang="0">
                  <a:pos x="T6" y="T7"/>
                </a:cxn>
                <a:cxn ang="0">
                  <a:pos x="T8" y="T9"/>
                </a:cxn>
                <a:cxn ang="0">
                  <a:pos x="T10" y="T11"/>
                </a:cxn>
                <a:cxn ang="0">
                  <a:pos x="T12" y="T13"/>
                </a:cxn>
              </a:cxnLst>
              <a:rect l="0" t="0" r="r" b="b"/>
              <a:pathLst>
                <a:path w="9" h="13">
                  <a:moveTo>
                    <a:pt x="6" y="13"/>
                  </a:moveTo>
                  <a:cubicBezTo>
                    <a:pt x="0" y="13"/>
                    <a:pt x="0" y="13"/>
                    <a:pt x="0" y="13"/>
                  </a:cubicBezTo>
                  <a:cubicBezTo>
                    <a:pt x="0" y="0"/>
                    <a:pt x="0" y="0"/>
                    <a:pt x="0" y="0"/>
                  </a:cubicBezTo>
                  <a:cubicBezTo>
                    <a:pt x="6" y="0"/>
                    <a:pt x="6" y="0"/>
                    <a:pt x="6" y="0"/>
                  </a:cubicBezTo>
                  <a:cubicBezTo>
                    <a:pt x="7" y="0"/>
                    <a:pt x="9" y="1"/>
                    <a:pt x="9" y="3"/>
                  </a:cubicBezTo>
                  <a:cubicBezTo>
                    <a:pt x="9" y="10"/>
                    <a:pt x="9" y="10"/>
                    <a:pt x="9" y="10"/>
                  </a:cubicBezTo>
                  <a:cubicBezTo>
                    <a:pt x="9" y="11"/>
                    <a:pt x="7" y="13"/>
                    <a:pt x="6" y="13"/>
                  </a:cubicBezTo>
                  <a:close/>
                </a:path>
              </a:pathLst>
            </a:custGeom>
            <a:solidFill>
              <a:srgbClr val="008E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50">
              <a:extLst>
                <a:ext uri="{FF2B5EF4-FFF2-40B4-BE49-F238E27FC236}">
                  <a16:creationId xmlns:a16="http://schemas.microsoft.com/office/drawing/2014/main" id="{1C040F64-9EF3-43F7-8623-D0E284776178}"/>
                </a:ext>
              </a:extLst>
            </p:cNvPr>
            <p:cNvSpPr>
              <a:spLocks/>
            </p:cNvSpPr>
            <p:nvPr/>
          </p:nvSpPr>
          <p:spPr bwMode="auto">
            <a:xfrm>
              <a:off x="43" y="200"/>
              <a:ext cx="344" cy="506"/>
            </a:xfrm>
            <a:custGeom>
              <a:avLst/>
              <a:gdLst>
                <a:gd name="T0" fmla="*/ 118 w 144"/>
                <a:gd name="T1" fmla="*/ 95 h 212"/>
                <a:gd name="T2" fmla="*/ 96 w 144"/>
                <a:gd name="T3" fmla="*/ 53 h 212"/>
                <a:gd name="T4" fmla="*/ 98 w 144"/>
                <a:gd name="T5" fmla="*/ 45 h 212"/>
                <a:gd name="T6" fmla="*/ 99 w 144"/>
                <a:gd name="T7" fmla="*/ 44 h 212"/>
                <a:gd name="T8" fmla="*/ 98 w 144"/>
                <a:gd name="T9" fmla="*/ 28 h 212"/>
                <a:gd name="T10" fmla="*/ 97 w 144"/>
                <a:gd name="T11" fmla="*/ 28 h 212"/>
                <a:gd name="T12" fmla="*/ 97 w 144"/>
                <a:gd name="T13" fmla="*/ 24 h 212"/>
                <a:gd name="T14" fmla="*/ 101 w 144"/>
                <a:gd name="T15" fmla="*/ 16 h 212"/>
                <a:gd name="T16" fmla="*/ 94 w 144"/>
                <a:gd name="T17" fmla="*/ 5 h 212"/>
                <a:gd name="T18" fmla="*/ 94 w 144"/>
                <a:gd name="T19" fmla="*/ 0 h 212"/>
                <a:gd name="T20" fmla="*/ 58 w 144"/>
                <a:gd name="T21" fmla="*/ 0 h 212"/>
                <a:gd name="T22" fmla="*/ 53 w 144"/>
                <a:gd name="T23" fmla="*/ 27 h 212"/>
                <a:gd name="T24" fmla="*/ 41 w 144"/>
                <a:gd name="T25" fmla="*/ 208 h 212"/>
                <a:gd name="T26" fmla="*/ 48 w 144"/>
                <a:gd name="T27" fmla="*/ 212 h 212"/>
                <a:gd name="T28" fmla="*/ 113 w 144"/>
                <a:gd name="T29" fmla="*/ 212 h 212"/>
                <a:gd name="T30" fmla="*/ 120 w 144"/>
                <a:gd name="T31" fmla="*/ 207 h 212"/>
                <a:gd name="T32" fmla="*/ 118 w 144"/>
                <a:gd name="T33" fmla="*/ 95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4" h="212">
                  <a:moveTo>
                    <a:pt x="118" y="95"/>
                  </a:moveTo>
                  <a:cubicBezTo>
                    <a:pt x="105" y="80"/>
                    <a:pt x="99" y="65"/>
                    <a:pt x="96" y="53"/>
                  </a:cubicBezTo>
                  <a:cubicBezTo>
                    <a:pt x="95" y="50"/>
                    <a:pt x="96" y="47"/>
                    <a:pt x="98" y="45"/>
                  </a:cubicBezTo>
                  <a:cubicBezTo>
                    <a:pt x="98" y="45"/>
                    <a:pt x="99" y="44"/>
                    <a:pt x="99" y="44"/>
                  </a:cubicBezTo>
                  <a:cubicBezTo>
                    <a:pt x="103" y="39"/>
                    <a:pt x="102" y="32"/>
                    <a:pt x="98" y="28"/>
                  </a:cubicBezTo>
                  <a:cubicBezTo>
                    <a:pt x="97" y="28"/>
                    <a:pt x="97" y="28"/>
                    <a:pt x="97" y="28"/>
                  </a:cubicBezTo>
                  <a:cubicBezTo>
                    <a:pt x="96" y="27"/>
                    <a:pt x="96" y="25"/>
                    <a:pt x="97" y="24"/>
                  </a:cubicBezTo>
                  <a:cubicBezTo>
                    <a:pt x="99" y="22"/>
                    <a:pt x="101" y="19"/>
                    <a:pt x="101" y="16"/>
                  </a:cubicBezTo>
                  <a:cubicBezTo>
                    <a:pt x="101" y="11"/>
                    <a:pt x="98" y="7"/>
                    <a:pt x="94" y="5"/>
                  </a:cubicBezTo>
                  <a:cubicBezTo>
                    <a:pt x="94" y="0"/>
                    <a:pt x="94" y="0"/>
                    <a:pt x="94" y="0"/>
                  </a:cubicBezTo>
                  <a:cubicBezTo>
                    <a:pt x="58" y="0"/>
                    <a:pt x="58" y="0"/>
                    <a:pt x="58" y="0"/>
                  </a:cubicBezTo>
                  <a:cubicBezTo>
                    <a:pt x="58" y="0"/>
                    <a:pt x="59" y="17"/>
                    <a:pt x="53" y="27"/>
                  </a:cubicBezTo>
                  <a:cubicBezTo>
                    <a:pt x="48" y="38"/>
                    <a:pt x="0" y="124"/>
                    <a:pt x="41" y="208"/>
                  </a:cubicBezTo>
                  <a:cubicBezTo>
                    <a:pt x="42" y="210"/>
                    <a:pt x="45" y="212"/>
                    <a:pt x="48" y="212"/>
                  </a:cubicBezTo>
                  <a:cubicBezTo>
                    <a:pt x="113" y="212"/>
                    <a:pt x="113" y="212"/>
                    <a:pt x="113" y="212"/>
                  </a:cubicBezTo>
                  <a:cubicBezTo>
                    <a:pt x="116" y="212"/>
                    <a:pt x="119" y="210"/>
                    <a:pt x="120" y="207"/>
                  </a:cubicBezTo>
                  <a:cubicBezTo>
                    <a:pt x="126" y="189"/>
                    <a:pt x="144" y="123"/>
                    <a:pt x="118" y="95"/>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51">
              <a:extLst>
                <a:ext uri="{FF2B5EF4-FFF2-40B4-BE49-F238E27FC236}">
                  <a16:creationId xmlns:a16="http://schemas.microsoft.com/office/drawing/2014/main" id="{82126339-C0C9-4D92-8AD3-42F883BBB7E4}"/>
                </a:ext>
              </a:extLst>
            </p:cNvPr>
            <p:cNvSpPr>
              <a:spLocks/>
            </p:cNvSpPr>
            <p:nvPr/>
          </p:nvSpPr>
          <p:spPr bwMode="auto">
            <a:xfrm>
              <a:off x="239" y="321"/>
              <a:ext cx="48" cy="46"/>
            </a:xfrm>
            <a:custGeom>
              <a:avLst/>
              <a:gdLst>
                <a:gd name="T0" fmla="*/ 13 w 20"/>
                <a:gd name="T1" fmla="*/ 0 h 19"/>
                <a:gd name="T2" fmla="*/ 0 w 20"/>
                <a:gd name="T3" fmla="*/ 16 h 19"/>
                <a:gd name="T4" fmla="*/ 20 w 20"/>
                <a:gd name="T5" fmla="*/ 19 h 19"/>
                <a:gd name="T6" fmla="*/ 14 w 20"/>
                <a:gd name="T7" fmla="*/ 2 h 19"/>
                <a:gd name="T8" fmla="*/ 13 w 20"/>
                <a:gd name="T9" fmla="*/ 0 h 19"/>
              </a:gdLst>
              <a:ahLst/>
              <a:cxnLst>
                <a:cxn ang="0">
                  <a:pos x="T0" y="T1"/>
                </a:cxn>
                <a:cxn ang="0">
                  <a:pos x="T2" y="T3"/>
                </a:cxn>
                <a:cxn ang="0">
                  <a:pos x="T4" y="T5"/>
                </a:cxn>
                <a:cxn ang="0">
                  <a:pos x="T6" y="T7"/>
                </a:cxn>
                <a:cxn ang="0">
                  <a:pos x="T8" y="T9"/>
                </a:cxn>
              </a:cxnLst>
              <a:rect l="0" t="0" r="r" b="b"/>
              <a:pathLst>
                <a:path w="20" h="19">
                  <a:moveTo>
                    <a:pt x="13" y="0"/>
                  </a:moveTo>
                  <a:cubicBezTo>
                    <a:pt x="9" y="5"/>
                    <a:pt x="5" y="10"/>
                    <a:pt x="0" y="16"/>
                  </a:cubicBezTo>
                  <a:cubicBezTo>
                    <a:pt x="7" y="18"/>
                    <a:pt x="13" y="19"/>
                    <a:pt x="20" y="19"/>
                  </a:cubicBezTo>
                  <a:cubicBezTo>
                    <a:pt x="17" y="13"/>
                    <a:pt x="15" y="7"/>
                    <a:pt x="14" y="2"/>
                  </a:cubicBezTo>
                  <a:cubicBezTo>
                    <a:pt x="14" y="1"/>
                    <a:pt x="13" y="0"/>
                    <a:pt x="13"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52">
              <a:extLst>
                <a:ext uri="{FF2B5EF4-FFF2-40B4-BE49-F238E27FC236}">
                  <a16:creationId xmlns:a16="http://schemas.microsoft.com/office/drawing/2014/main" id="{CA55C199-F99E-4312-9054-C881DC3B06B7}"/>
                </a:ext>
              </a:extLst>
            </p:cNvPr>
            <p:cNvSpPr>
              <a:spLocks/>
            </p:cNvSpPr>
            <p:nvPr/>
          </p:nvSpPr>
          <p:spPr bwMode="auto">
            <a:xfrm>
              <a:off x="160" y="204"/>
              <a:ext cx="124" cy="144"/>
            </a:xfrm>
            <a:custGeom>
              <a:avLst/>
              <a:gdLst>
                <a:gd name="T0" fmla="*/ 45 w 52"/>
                <a:gd name="T1" fmla="*/ 0 h 60"/>
                <a:gd name="T2" fmla="*/ 0 w 52"/>
                <a:gd name="T3" fmla="*/ 55 h 60"/>
                <a:gd name="T4" fmla="*/ 19 w 52"/>
                <a:gd name="T5" fmla="*/ 60 h 60"/>
                <a:gd name="T6" fmla="*/ 51 w 52"/>
                <a:gd name="T7" fmla="*/ 29 h 60"/>
                <a:gd name="T8" fmla="*/ 49 w 52"/>
                <a:gd name="T9" fmla="*/ 26 h 60"/>
                <a:gd name="T10" fmla="*/ 48 w 52"/>
                <a:gd name="T11" fmla="*/ 26 h 60"/>
                <a:gd name="T12" fmla="*/ 47 w 52"/>
                <a:gd name="T13" fmla="*/ 24 h 60"/>
                <a:gd name="T14" fmla="*/ 48 w 52"/>
                <a:gd name="T15" fmla="*/ 22 h 60"/>
                <a:gd name="T16" fmla="*/ 52 w 52"/>
                <a:gd name="T17" fmla="*/ 14 h 60"/>
                <a:gd name="T18" fmla="*/ 45 w 52"/>
                <a:gd name="T19" fmla="*/ 3 h 60"/>
                <a:gd name="T20" fmla="*/ 45 w 52"/>
                <a:gd name="T21"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 h="60">
                  <a:moveTo>
                    <a:pt x="45" y="0"/>
                  </a:moveTo>
                  <a:cubicBezTo>
                    <a:pt x="32" y="16"/>
                    <a:pt x="15" y="36"/>
                    <a:pt x="0" y="55"/>
                  </a:cubicBezTo>
                  <a:cubicBezTo>
                    <a:pt x="5" y="56"/>
                    <a:pt x="11" y="58"/>
                    <a:pt x="19" y="60"/>
                  </a:cubicBezTo>
                  <a:cubicBezTo>
                    <a:pt x="51" y="29"/>
                    <a:pt x="51" y="29"/>
                    <a:pt x="51" y="29"/>
                  </a:cubicBezTo>
                  <a:cubicBezTo>
                    <a:pt x="50" y="28"/>
                    <a:pt x="49" y="27"/>
                    <a:pt x="49" y="26"/>
                  </a:cubicBezTo>
                  <a:cubicBezTo>
                    <a:pt x="48" y="26"/>
                    <a:pt x="48" y="26"/>
                    <a:pt x="48" y="26"/>
                  </a:cubicBezTo>
                  <a:cubicBezTo>
                    <a:pt x="48" y="25"/>
                    <a:pt x="47" y="25"/>
                    <a:pt x="47" y="24"/>
                  </a:cubicBezTo>
                  <a:cubicBezTo>
                    <a:pt x="47" y="23"/>
                    <a:pt x="48" y="23"/>
                    <a:pt x="48" y="22"/>
                  </a:cubicBezTo>
                  <a:cubicBezTo>
                    <a:pt x="50" y="20"/>
                    <a:pt x="52" y="17"/>
                    <a:pt x="52" y="14"/>
                  </a:cubicBezTo>
                  <a:cubicBezTo>
                    <a:pt x="52" y="9"/>
                    <a:pt x="49" y="5"/>
                    <a:pt x="45" y="3"/>
                  </a:cubicBezTo>
                  <a:cubicBezTo>
                    <a:pt x="45" y="0"/>
                    <a:pt x="45" y="0"/>
                    <a:pt x="45"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53">
              <a:extLst>
                <a:ext uri="{FF2B5EF4-FFF2-40B4-BE49-F238E27FC236}">
                  <a16:creationId xmlns:a16="http://schemas.microsoft.com/office/drawing/2014/main" id="{3EA0F300-5F12-41EC-B38F-0D96366E2CC4}"/>
                </a:ext>
              </a:extLst>
            </p:cNvPr>
            <p:cNvSpPr>
              <a:spLocks/>
            </p:cNvSpPr>
            <p:nvPr/>
          </p:nvSpPr>
          <p:spPr bwMode="auto">
            <a:xfrm>
              <a:off x="124" y="331"/>
              <a:ext cx="36" cy="48"/>
            </a:xfrm>
            <a:custGeom>
              <a:avLst/>
              <a:gdLst>
                <a:gd name="T0" fmla="*/ 7 w 15"/>
                <a:gd name="T1" fmla="*/ 0 h 20"/>
                <a:gd name="T2" fmla="*/ 0 w 15"/>
                <a:gd name="T3" fmla="*/ 20 h 20"/>
                <a:gd name="T4" fmla="*/ 15 w 15"/>
                <a:gd name="T5" fmla="*/ 2 h 20"/>
                <a:gd name="T6" fmla="*/ 7 w 15"/>
                <a:gd name="T7" fmla="*/ 0 h 20"/>
              </a:gdLst>
              <a:ahLst/>
              <a:cxnLst>
                <a:cxn ang="0">
                  <a:pos x="T0" y="T1"/>
                </a:cxn>
                <a:cxn ang="0">
                  <a:pos x="T2" y="T3"/>
                </a:cxn>
                <a:cxn ang="0">
                  <a:pos x="T4" y="T5"/>
                </a:cxn>
                <a:cxn ang="0">
                  <a:pos x="T6" y="T7"/>
                </a:cxn>
              </a:cxnLst>
              <a:rect l="0" t="0" r="r" b="b"/>
              <a:pathLst>
                <a:path w="15" h="20">
                  <a:moveTo>
                    <a:pt x="7" y="0"/>
                  </a:moveTo>
                  <a:cubicBezTo>
                    <a:pt x="4" y="6"/>
                    <a:pt x="2" y="13"/>
                    <a:pt x="0" y="20"/>
                  </a:cubicBezTo>
                  <a:cubicBezTo>
                    <a:pt x="5" y="14"/>
                    <a:pt x="10" y="8"/>
                    <a:pt x="15" y="2"/>
                  </a:cubicBezTo>
                  <a:cubicBezTo>
                    <a:pt x="12" y="1"/>
                    <a:pt x="9" y="1"/>
                    <a:pt x="7" y="0"/>
                  </a:cubicBezTo>
                </a:path>
              </a:pathLst>
            </a:custGeom>
            <a:solidFill>
              <a:srgbClr val="CCF2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54">
              <a:extLst>
                <a:ext uri="{FF2B5EF4-FFF2-40B4-BE49-F238E27FC236}">
                  <a16:creationId xmlns:a16="http://schemas.microsoft.com/office/drawing/2014/main" id="{8E844314-1E67-4BFA-9870-697DD8540389}"/>
                </a:ext>
              </a:extLst>
            </p:cNvPr>
            <p:cNvSpPr>
              <a:spLocks/>
            </p:cNvSpPr>
            <p:nvPr/>
          </p:nvSpPr>
          <p:spPr bwMode="auto">
            <a:xfrm>
              <a:off x="103" y="348"/>
              <a:ext cx="136" cy="179"/>
            </a:xfrm>
            <a:custGeom>
              <a:avLst/>
              <a:gdLst>
                <a:gd name="T0" fmla="*/ 43 w 57"/>
                <a:gd name="T1" fmla="*/ 0 h 75"/>
                <a:gd name="T2" fmla="*/ 2 w 57"/>
                <a:gd name="T3" fmla="*/ 41 h 75"/>
                <a:gd name="T4" fmla="*/ 0 w 57"/>
                <a:gd name="T5" fmla="*/ 73 h 75"/>
                <a:gd name="T6" fmla="*/ 0 w 57"/>
                <a:gd name="T7" fmla="*/ 75 h 75"/>
                <a:gd name="T8" fmla="*/ 57 w 57"/>
                <a:gd name="T9" fmla="*/ 5 h 75"/>
                <a:gd name="T10" fmla="*/ 53 w 57"/>
                <a:gd name="T11" fmla="*/ 4 h 75"/>
                <a:gd name="T12" fmla="*/ 43 w 57"/>
                <a:gd name="T13" fmla="*/ 0 h 75"/>
              </a:gdLst>
              <a:ahLst/>
              <a:cxnLst>
                <a:cxn ang="0">
                  <a:pos x="T0" y="T1"/>
                </a:cxn>
                <a:cxn ang="0">
                  <a:pos x="T2" y="T3"/>
                </a:cxn>
                <a:cxn ang="0">
                  <a:pos x="T4" y="T5"/>
                </a:cxn>
                <a:cxn ang="0">
                  <a:pos x="T6" y="T7"/>
                </a:cxn>
                <a:cxn ang="0">
                  <a:pos x="T8" y="T9"/>
                </a:cxn>
                <a:cxn ang="0">
                  <a:pos x="T10" y="T11"/>
                </a:cxn>
                <a:cxn ang="0">
                  <a:pos x="T12" y="T13"/>
                </a:cxn>
              </a:cxnLst>
              <a:rect l="0" t="0" r="r" b="b"/>
              <a:pathLst>
                <a:path w="57" h="75">
                  <a:moveTo>
                    <a:pt x="43" y="0"/>
                  </a:moveTo>
                  <a:cubicBezTo>
                    <a:pt x="2" y="41"/>
                    <a:pt x="2" y="41"/>
                    <a:pt x="2" y="41"/>
                  </a:cubicBezTo>
                  <a:cubicBezTo>
                    <a:pt x="1" y="51"/>
                    <a:pt x="0" y="62"/>
                    <a:pt x="0" y="73"/>
                  </a:cubicBezTo>
                  <a:cubicBezTo>
                    <a:pt x="0" y="73"/>
                    <a:pt x="0" y="74"/>
                    <a:pt x="0" y="75"/>
                  </a:cubicBezTo>
                  <a:cubicBezTo>
                    <a:pt x="17" y="54"/>
                    <a:pt x="38" y="29"/>
                    <a:pt x="57" y="5"/>
                  </a:cubicBezTo>
                  <a:cubicBezTo>
                    <a:pt x="56" y="4"/>
                    <a:pt x="55" y="4"/>
                    <a:pt x="53" y="4"/>
                  </a:cubicBezTo>
                  <a:cubicBezTo>
                    <a:pt x="50" y="2"/>
                    <a:pt x="46" y="1"/>
                    <a:pt x="43" y="0"/>
                  </a:cubicBezTo>
                </a:path>
              </a:pathLst>
            </a:custGeom>
            <a:solidFill>
              <a:srgbClr val="CCF2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55">
              <a:extLst>
                <a:ext uri="{FF2B5EF4-FFF2-40B4-BE49-F238E27FC236}">
                  <a16:creationId xmlns:a16="http://schemas.microsoft.com/office/drawing/2014/main" id="{DF5FD81D-DBBF-4362-A129-282BF16E16F5}"/>
                </a:ext>
              </a:extLst>
            </p:cNvPr>
            <p:cNvSpPr>
              <a:spLocks/>
            </p:cNvSpPr>
            <p:nvPr/>
          </p:nvSpPr>
          <p:spPr bwMode="auto">
            <a:xfrm>
              <a:off x="115" y="415"/>
              <a:ext cx="239" cy="275"/>
            </a:xfrm>
            <a:custGeom>
              <a:avLst/>
              <a:gdLst>
                <a:gd name="T0" fmla="*/ 84 w 100"/>
                <a:gd name="T1" fmla="*/ 0 h 115"/>
                <a:gd name="T2" fmla="*/ 0 w 100"/>
                <a:gd name="T3" fmla="*/ 85 h 115"/>
                <a:gd name="T4" fmla="*/ 8 w 100"/>
                <a:gd name="T5" fmla="*/ 112 h 115"/>
                <a:gd name="T6" fmla="*/ 31 w 100"/>
                <a:gd name="T7" fmla="*/ 115 h 115"/>
                <a:gd name="T8" fmla="*/ 72 w 100"/>
                <a:gd name="T9" fmla="*/ 109 h 115"/>
                <a:gd name="T10" fmla="*/ 91 w 100"/>
                <a:gd name="T11" fmla="*/ 91 h 115"/>
                <a:gd name="T12" fmla="*/ 90 w 100"/>
                <a:gd name="T13" fmla="*/ 7 h 115"/>
                <a:gd name="T14" fmla="*/ 88 w 100"/>
                <a:gd name="T15" fmla="*/ 5 h 115"/>
                <a:gd name="T16" fmla="*/ 84 w 100"/>
                <a:gd name="T17"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 h="115">
                  <a:moveTo>
                    <a:pt x="84" y="0"/>
                  </a:moveTo>
                  <a:cubicBezTo>
                    <a:pt x="0" y="85"/>
                    <a:pt x="0" y="85"/>
                    <a:pt x="0" y="85"/>
                  </a:cubicBezTo>
                  <a:cubicBezTo>
                    <a:pt x="2" y="94"/>
                    <a:pt x="5" y="103"/>
                    <a:pt x="8" y="112"/>
                  </a:cubicBezTo>
                  <a:cubicBezTo>
                    <a:pt x="16" y="114"/>
                    <a:pt x="24" y="115"/>
                    <a:pt x="31" y="115"/>
                  </a:cubicBezTo>
                  <a:cubicBezTo>
                    <a:pt x="47" y="115"/>
                    <a:pt x="62" y="112"/>
                    <a:pt x="72" y="109"/>
                  </a:cubicBezTo>
                  <a:cubicBezTo>
                    <a:pt x="81" y="107"/>
                    <a:pt x="88" y="100"/>
                    <a:pt x="91" y="91"/>
                  </a:cubicBezTo>
                  <a:cubicBezTo>
                    <a:pt x="100" y="62"/>
                    <a:pt x="95" y="28"/>
                    <a:pt x="90" y="7"/>
                  </a:cubicBezTo>
                  <a:cubicBezTo>
                    <a:pt x="89" y="6"/>
                    <a:pt x="89" y="5"/>
                    <a:pt x="88" y="5"/>
                  </a:cubicBezTo>
                  <a:cubicBezTo>
                    <a:pt x="87" y="3"/>
                    <a:pt x="86" y="2"/>
                    <a:pt x="84" y="0"/>
                  </a:cubicBezTo>
                </a:path>
              </a:pathLst>
            </a:custGeom>
            <a:solidFill>
              <a:srgbClr val="CCF2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56">
              <a:extLst>
                <a:ext uri="{FF2B5EF4-FFF2-40B4-BE49-F238E27FC236}">
                  <a16:creationId xmlns:a16="http://schemas.microsoft.com/office/drawing/2014/main" id="{61C47D54-5F8E-4EA8-AC62-D758FAF35EF2}"/>
                </a:ext>
              </a:extLst>
            </p:cNvPr>
            <p:cNvSpPr>
              <a:spLocks/>
            </p:cNvSpPr>
            <p:nvPr/>
          </p:nvSpPr>
          <p:spPr bwMode="auto">
            <a:xfrm>
              <a:off x="103" y="360"/>
              <a:ext cx="184" cy="224"/>
            </a:xfrm>
            <a:custGeom>
              <a:avLst/>
              <a:gdLst>
                <a:gd name="T0" fmla="*/ 57 w 77"/>
                <a:gd name="T1" fmla="*/ 0 h 94"/>
                <a:gd name="T2" fmla="*/ 0 w 77"/>
                <a:gd name="T3" fmla="*/ 70 h 94"/>
                <a:gd name="T4" fmla="*/ 2 w 77"/>
                <a:gd name="T5" fmla="*/ 94 h 94"/>
                <a:gd name="T6" fmla="*/ 77 w 77"/>
                <a:gd name="T7" fmla="*/ 3 h 94"/>
                <a:gd name="T8" fmla="*/ 77 w 77"/>
                <a:gd name="T9" fmla="*/ 3 h 94"/>
                <a:gd name="T10" fmla="*/ 57 w 77"/>
                <a:gd name="T11" fmla="*/ 0 h 94"/>
              </a:gdLst>
              <a:ahLst/>
              <a:cxnLst>
                <a:cxn ang="0">
                  <a:pos x="T0" y="T1"/>
                </a:cxn>
                <a:cxn ang="0">
                  <a:pos x="T2" y="T3"/>
                </a:cxn>
                <a:cxn ang="0">
                  <a:pos x="T4" y="T5"/>
                </a:cxn>
                <a:cxn ang="0">
                  <a:pos x="T6" y="T7"/>
                </a:cxn>
                <a:cxn ang="0">
                  <a:pos x="T8" y="T9"/>
                </a:cxn>
                <a:cxn ang="0">
                  <a:pos x="T10" y="T11"/>
                </a:cxn>
              </a:cxnLst>
              <a:rect l="0" t="0" r="r" b="b"/>
              <a:pathLst>
                <a:path w="77" h="94">
                  <a:moveTo>
                    <a:pt x="57" y="0"/>
                  </a:moveTo>
                  <a:cubicBezTo>
                    <a:pt x="38" y="24"/>
                    <a:pt x="17" y="49"/>
                    <a:pt x="0" y="70"/>
                  </a:cubicBezTo>
                  <a:cubicBezTo>
                    <a:pt x="0" y="77"/>
                    <a:pt x="0" y="85"/>
                    <a:pt x="2" y="94"/>
                  </a:cubicBezTo>
                  <a:cubicBezTo>
                    <a:pt x="19" y="72"/>
                    <a:pt x="52" y="32"/>
                    <a:pt x="77" y="3"/>
                  </a:cubicBezTo>
                  <a:cubicBezTo>
                    <a:pt x="77" y="3"/>
                    <a:pt x="77" y="3"/>
                    <a:pt x="77" y="3"/>
                  </a:cubicBezTo>
                  <a:cubicBezTo>
                    <a:pt x="70" y="3"/>
                    <a:pt x="64" y="2"/>
                    <a:pt x="57" y="0"/>
                  </a:cubicBezTo>
                </a:path>
              </a:pathLst>
            </a:custGeom>
            <a:solidFill>
              <a:srgbClr val="CCF2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57">
              <a:extLst>
                <a:ext uri="{FF2B5EF4-FFF2-40B4-BE49-F238E27FC236}">
                  <a16:creationId xmlns:a16="http://schemas.microsoft.com/office/drawing/2014/main" id="{4A9E9D8D-D168-422F-8431-A2A260D0E1CB}"/>
                </a:ext>
              </a:extLst>
            </p:cNvPr>
            <p:cNvSpPr>
              <a:spLocks/>
            </p:cNvSpPr>
            <p:nvPr/>
          </p:nvSpPr>
          <p:spPr bwMode="auto">
            <a:xfrm>
              <a:off x="107" y="336"/>
              <a:ext cx="98" cy="110"/>
            </a:xfrm>
            <a:custGeom>
              <a:avLst/>
              <a:gdLst>
                <a:gd name="T0" fmla="*/ 22 w 41"/>
                <a:gd name="T1" fmla="*/ 0 h 46"/>
                <a:gd name="T2" fmla="*/ 7 w 41"/>
                <a:gd name="T3" fmla="*/ 18 h 46"/>
                <a:gd name="T4" fmla="*/ 0 w 41"/>
                <a:gd name="T5" fmla="*/ 46 h 46"/>
                <a:gd name="T6" fmla="*/ 41 w 41"/>
                <a:gd name="T7" fmla="*/ 5 h 46"/>
                <a:gd name="T8" fmla="*/ 22 w 41"/>
                <a:gd name="T9" fmla="*/ 0 h 46"/>
              </a:gdLst>
              <a:ahLst/>
              <a:cxnLst>
                <a:cxn ang="0">
                  <a:pos x="T0" y="T1"/>
                </a:cxn>
                <a:cxn ang="0">
                  <a:pos x="T2" y="T3"/>
                </a:cxn>
                <a:cxn ang="0">
                  <a:pos x="T4" y="T5"/>
                </a:cxn>
                <a:cxn ang="0">
                  <a:pos x="T6" y="T7"/>
                </a:cxn>
                <a:cxn ang="0">
                  <a:pos x="T8" y="T9"/>
                </a:cxn>
              </a:cxnLst>
              <a:rect l="0" t="0" r="r" b="b"/>
              <a:pathLst>
                <a:path w="41" h="46">
                  <a:moveTo>
                    <a:pt x="22" y="0"/>
                  </a:moveTo>
                  <a:cubicBezTo>
                    <a:pt x="17" y="6"/>
                    <a:pt x="12" y="12"/>
                    <a:pt x="7" y="18"/>
                  </a:cubicBezTo>
                  <a:cubicBezTo>
                    <a:pt x="4" y="26"/>
                    <a:pt x="2" y="36"/>
                    <a:pt x="0" y="46"/>
                  </a:cubicBezTo>
                  <a:cubicBezTo>
                    <a:pt x="41" y="5"/>
                    <a:pt x="41" y="5"/>
                    <a:pt x="41" y="5"/>
                  </a:cubicBezTo>
                  <a:cubicBezTo>
                    <a:pt x="33" y="3"/>
                    <a:pt x="27" y="1"/>
                    <a:pt x="22" y="0"/>
                  </a:cubicBezTo>
                </a:path>
              </a:pathLst>
            </a:custGeom>
            <a:solidFill>
              <a:srgbClr val="CCF2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58">
              <a:extLst>
                <a:ext uri="{FF2B5EF4-FFF2-40B4-BE49-F238E27FC236}">
                  <a16:creationId xmlns:a16="http://schemas.microsoft.com/office/drawing/2014/main" id="{6341B69C-BA26-405F-AD84-AF49F8BD7DDF}"/>
                </a:ext>
              </a:extLst>
            </p:cNvPr>
            <p:cNvSpPr>
              <a:spLocks/>
            </p:cNvSpPr>
            <p:nvPr/>
          </p:nvSpPr>
          <p:spPr bwMode="auto">
            <a:xfrm>
              <a:off x="107" y="391"/>
              <a:ext cx="208" cy="227"/>
            </a:xfrm>
            <a:custGeom>
              <a:avLst/>
              <a:gdLst>
                <a:gd name="T0" fmla="*/ 80 w 87"/>
                <a:gd name="T1" fmla="*/ 0 h 95"/>
                <a:gd name="T2" fmla="*/ 0 w 87"/>
                <a:gd name="T3" fmla="*/ 81 h 95"/>
                <a:gd name="T4" fmla="*/ 3 w 87"/>
                <a:gd name="T5" fmla="*/ 95 h 95"/>
                <a:gd name="T6" fmla="*/ 87 w 87"/>
                <a:gd name="T7" fmla="*/ 10 h 95"/>
                <a:gd name="T8" fmla="*/ 80 w 87"/>
                <a:gd name="T9" fmla="*/ 0 h 95"/>
              </a:gdLst>
              <a:ahLst/>
              <a:cxnLst>
                <a:cxn ang="0">
                  <a:pos x="T0" y="T1"/>
                </a:cxn>
                <a:cxn ang="0">
                  <a:pos x="T2" y="T3"/>
                </a:cxn>
                <a:cxn ang="0">
                  <a:pos x="T4" y="T5"/>
                </a:cxn>
                <a:cxn ang="0">
                  <a:pos x="T6" y="T7"/>
                </a:cxn>
                <a:cxn ang="0">
                  <a:pos x="T8" y="T9"/>
                </a:cxn>
              </a:cxnLst>
              <a:rect l="0" t="0" r="r" b="b"/>
              <a:pathLst>
                <a:path w="87" h="95">
                  <a:moveTo>
                    <a:pt x="80" y="0"/>
                  </a:moveTo>
                  <a:cubicBezTo>
                    <a:pt x="0" y="81"/>
                    <a:pt x="0" y="81"/>
                    <a:pt x="0" y="81"/>
                  </a:cubicBezTo>
                  <a:cubicBezTo>
                    <a:pt x="0" y="86"/>
                    <a:pt x="1" y="91"/>
                    <a:pt x="3" y="95"/>
                  </a:cubicBezTo>
                  <a:cubicBezTo>
                    <a:pt x="87" y="10"/>
                    <a:pt x="87" y="10"/>
                    <a:pt x="87" y="10"/>
                  </a:cubicBezTo>
                  <a:cubicBezTo>
                    <a:pt x="85" y="7"/>
                    <a:pt x="82" y="3"/>
                    <a:pt x="80" y="0"/>
                  </a:cubicBezTo>
                </a:path>
              </a:pathLst>
            </a:custGeom>
            <a:solidFill>
              <a:srgbClr val="CCF2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59">
              <a:extLst>
                <a:ext uri="{FF2B5EF4-FFF2-40B4-BE49-F238E27FC236}">
                  <a16:creationId xmlns:a16="http://schemas.microsoft.com/office/drawing/2014/main" id="{018E43FC-DFAD-4618-B6EE-4BE1F7B5E49E}"/>
                </a:ext>
              </a:extLst>
            </p:cNvPr>
            <p:cNvSpPr>
              <a:spLocks/>
            </p:cNvSpPr>
            <p:nvPr/>
          </p:nvSpPr>
          <p:spPr bwMode="auto">
            <a:xfrm>
              <a:off x="107" y="367"/>
              <a:ext cx="192" cy="217"/>
            </a:xfrm>
            <a:custGeom>
              <a:avLst/>
              <a:gdLst>
                <a:gd name="T0" fmla="*/ 75 w 80"/>
                <a:gd name="T1" fmla="*/ 0 h 91"/>
                <a:gd name="T2" fmla="*/ 0 w 80"/>
                <a:gd name="T3" fmla="*/ 91 h 91"/>
                <a:gd name="T4" fmla="*/ 0 w 80"/>
                <a:gd name="T5" fmla="*/ 91 h 91"/>
                <a:gd name="T6" fmla="*/ 80 w 80"/>
                <a:gd name="T7" fmla="*/ 10 h 91"/>
                <a:gd name="T8" fmla="*/ 75 w 80"/>
                <a:gd name="T9" fmla="*/ 0 h 91"/>
              </a:gdLst>
              <a:ahLst/>
              <a:cxnLst>
                <a:cxn ang="0">
                  <a:pos x="T0" y="T1"/>
                </a:cxn>
                <a:cxn ang="0">
                  <a:pos x="T2" y="T3"/>
                </a:cxn>
                <a:cxn ang="0">
                  <a:pos x="T4" y="T5"/>
                </a:cxn>
                <a:cxn ang="0">
                  <a:pos x="T6" y="T7"/>
                </a:cxn>
                <a:cxn ang="0">
                  <a:pos x="T8" y="T9"/>
                </a:cxn>
              </a:cxnLst>
              <a:rect l="0" t="0" r="r" b="b"/>
              <a:pathLst>
                <a:path w="80" h="91">
                  <a:moveTo>
                    <a:pt x="75" y="0"/>
                  </a:moveTo>
                  <a:cubicBezTo>
                    <a:pt x="50" y="29"/>
                    <a:pt x="17" y="69"/>
                    <a:pt x="0" y="91"/>
                  </a:cubicBezTo>
                  <a:cubicBezTo>
                    <a:pt x="0" y="91"/>
                    <a:pt x="0" y="91"/>
                    <a:pt x="0" y="91"/>
                  </a:cubicBezTo>
                  <a:cubicBezTo>
                    <a:pt x="80" y="10"/>
                    <a:pt x="80" y="10"/>
                    <a:pt x="80" y="10"/>
                  </a:cubicBezTo>
                  <a:cubicBezTo>
                    <a:pt x="78" y="7"/>
                    <a:pt x="76" y="3"/>
                    <a:pt x="75" y="0"/>
                  </a:cubicBezTo>
                </a:path>
              </a:pathLst>
            </a:custGeom>
            <a:solidFill>
              <a:srgbClr val="CCF2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60">
              <a:extLst>
                <a:ext uri="{FF2B5EF4-FFF2-40B4-BE49-F238E27FC236}">
                  <a16:creationId xmlns:a16="http://schemas.microsoft.com/office/drawing/2014/main" id="{F2A00587-DAFE-4538-A5FE-13CDDA1341B0}"/>
                </a:ext>
              </a:extLst>
            </p:cNvPr>
            <p:cNvSpPr>
              <a:spLocks/>
            </p:cNvSpPr>
            <p:nvPr/>
          </p:nvSpPr>
          <p:spPr bwMode="auto">
            <a:xfrm>
              <a:off x="134" y="431"/>
              <a:ext cx="224" cy="275"/>
            </a:xfrm>
            <a:custGeom>
              <a:avLst/>
              <a:gdLst>
                <a:gd name="T0" fmla="*/ 82 w 94"/>
                <a:gd name="T1" fmla="*/ 0 h 115"/>
                <a:gd name="T2" fmla="*/ 83 w 94"/>
                <a:gd name="T3" fmla="*/ 84 h 115"/>
                <a:gd name="T4" fmla="*/ 64 w 94"/>
                <a:gd name="T5" fmla="*/ 102 h 115"/>
                <a:gd name="T6" fmla="*/ 23 w 94"/>
                <a:gd name="T7" fmla="*/ 108 h 115"/>
                <a:gd name="T8" fmla="*/ 0 w 94"/>
                <a:gd name="T9" fmla="*/ 105 h 115"/>
                <a:gd name="T10" fmla="*/ 3 w 94"/>
                <a:gd name="T11" fmla="*/ 111 h 115"/>
                <a:gd name="T12" fmla="*/ 10 w 94"/>
                <a:gd name="T13" fmla="*/ 115 h 115"/>
                <a:gd name="T14" fmla="*/ 75 w 94"/>
                <a:gd name="T15" fmla="*/ 115 h 115"/>
                <a:gd name="T16" fmla="*/ 82 w 94"/>
                <a:gd name="T17" fmla="*/ 110 h 115"/>
                <a:gd name="T18" fmla="*/ 94 w 94"/>
                <a:gd name="T19" fmla="*/ 43 h 115"/>
                <a:gd name="T20" fmla="*/ 82 w 94"/>
                <a:gd name="T21"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4" h="115">
                  <a:moveTo>
                    <a:pt x="82" y="0"/>
                  </a:moveTo>
                  <a:cubicBezTo>
                    <a:pt x="87" y="21"/>
                    <a:pt x="92" y="55"/>
                    <a:pt x="83" y="84"/>
                  </a:cubicBezTo>
                  <a:cubicBezTo>
                    <a:pt x="80" y="93"/>
                    <a:pt x="73" y="100"/>
                    <a:pt x="64" y="102"/>
                  </a:cubicBezTo>
                  <a:cubicBezTo>
                    <a:pt x="54" y="105"/>
                    <a:pt x="39" y="108"/>
                    <a:pt x="23" y="108"/>
                  </a:cubicBezTo>
                  <a:cubicBezTo>
                    <a:pt x="16" y="108"/>
                    <a:pt x="8" y="107"/>
                    <a:pt x="0" y="105"/>
                  </a:cubicBezTo>
                  <a:cubicBezTo>
                    <a:pt x="1" y="107"/>
                    <a:pt x="2" y="109"/>
                    <a:pt x="3" y="111"/>
                  </a:cubicBezTo>
                  <a:cubicBezTo>
                    <a:pt x="4" y="113"/>
                    <a:pt x="7" y="115"/>
                    <a:pt x="10" y="115"/>
                  </a:cubicBezTo>
                  <a:cubicBezTo>
                    <a:pt x="75" y="115"/>
                    <a:pt x="75" y="115"/>
                    <a:pt x="75" y="115"/>
                  </a:cubicBezTo>
                  <a:cubicBezTo>
                    <a:pt x="78" y="115"/>
                    <a:pt x="81" y="113"/>
                    <a:pt x="82" y="110"/>
                  </a:cubicBezTo>
                  <a:cubicBezTo>
                    <a:pt x="86" y="99"/>
                    <a:pt x="94" y="70"/>
                    <a:pt x="94" y="43"/>
                  </a:cubicBezTo>
                  <a:cubicBezTo>
                    <a:pt x="94" y="27"/>
                    <a:pt x="91" y="11"/>
                    <a:pt x="82" y="0"/>
                  </a:cubicBezTo>
                </a:path>
              </a:pathLst>
            </a:custGeom>
            <a:solidFill>
              <a:srgbClr val="C7ED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61">
              <a:extLst>
                <a:ext uri="{FF2B5EF4-FFF2-40B4-BE49-F238E27FC236}">
                  <a16:creationId xmlns:a16="http://schemas.microsoft.com/office/drawing/2014/main" id="{46E6A4C3-0BAB-4509-8925-8130BEC21D87}"/>
                </a:ext>
              </a:extLst>
            </p:cNvPr>
            <p:cNvSpPr>
              <a:spLocks/>
            </p:cNvSpPr>
            <p:nvPr/>
          </p:nvSpPr>
          <p:spPr bwMode="auto">
            <a:xfrm>
              <a:off x="179" y="161"/>
              <a:ext cx="93" cy="48"/>
            </a:xfrm>
            <a:custGeom>
              <a:avLst/>
              <a:gdLst>
                <a:gd name="T0" fmla="*/ 37 w 39"/>
                <a:gd name="T1" fmla="*/ 20 h 20"/>
                <a:gd name="T2" fmla="*/ 2 w 39"/>
                <a:gd name="T3" fmla="*/ 20 h 20"/>
                <a:gd name="T4" fmla="*/ 0 w 39"/>
                <a:gd name="T5" fmla="*/ 18 h 20"/>
                <a:gd name="T6" fmla="*/ 0 w 39"/>
                <a:gd name="T7" fmla="*/ 2 h 20"/>
                <a:gd name="T8" fmla="*/ 2 w 39"/>
                <a:gd name="T9" fmla="*/ 0 h 20"/>
                <a:gd name="T10" fmla="*/ 37 w 39"/>
                <a:gd name="T11" fmla="*/ 0 h 20"/>
                <a:gd name="T12" fmla="*/ 39 w 39"/>
                <a:gd name="T13" fmla="*/ 2 h 20"/>
                <a:gd name="T14" fmla="*/ 39 w 39"/>
                <a:gd name="T15" fmla="*/ 18 h 20"/>
                <a:gd name="T16" fmla="*/ 37 w 39"/>
                <a:gd name="T17"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0">
                  <a:moveTo>
                    <a:pt x="37" y="20"/>
                  </a:moveTo>
                  <a:cubicBezTo>
                    <a:pt x="2" y="20"/>
                    <a:pt x="2" y="20"/>
                    <a:pt x="2" y="20"/>
                  </a:cubicBezTo>
                  <a:cubicBezTo>
                    <a:pt x="1" y="20"/>
                    <a:pt x="0" y="20"/>
                    <a:pt x="0" y="18"/>
                  </a:cubicBezTo>
                  <a:cubicBezTo>
                    <a:pt x="0" y="2"/>
                    <a:pt x="0" y="2"/>
                    <a:pt x="0" y="2"/>
                  </a:cubicBezTo>
                  <a:cubicBezTo>
                    <a:pt x="0" y="1"/>
                    <a:pt x="1" y="0"/>
                    <a:pt x="2" y="0"/>
                  </a:cubicBezTo>
                  <a:cubicBezTo>
                    <a:pt x="37" y="0"/>
                    <a:pt x="37" y="0"/>
                    <a:pt x="37" y="0"/>
                  </a:cubicBezTo>
                  <a:cubicBezTo>
                    <a:pt x="38" y="0"/>
                    <a:pt x="39" y="1"/>
                    <a:pt x="39" y="2"/>
                  </a:cubicBezTo>
                  <a:cubicBezTo>
                    <a:pt x="39" y="18"/>
                    <a:pt x="39" y="18"/>
                    <a:pt x="39" y="18"/>
                  </a:cubicBezTo>
                  <a:cubicBezTo>
                    <a:pt x="39" y="20"/>
                    <a:pt x="38" y="20"/>
                    <a:pt x="37" y="20"/>
                  </a:cubicBezTo>
                  <a:close/>
                </a:path>
              </a:pathLst>
            </a:custGeom>
            <a:solidFill>
              <a:srgbClr val="008E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162">
              <a:extLst>
                <a:ext uri="{FF2B5EF4-FFF2-40B4-BE49-F238E27FC236}">
                  <a16:creationId xmlns:a16="http://schemas.microsoft.com/office/drawing/2014/main" id="{0F3DB4D3-D139-479C-BAD9-713E95BBA7A4}"/>
                </a:ext>
              </a:extLst>
            </p:cNvPr>
            <p:cNvSpPr>
              <a:spLocks noChangeArrowheads="1"/>
            </p:cNvSpPr>
            <p:nvPr/>
          </p:nvSpPr>
          <p:spPr bwMode="auto">
            <a:xfrm>
              <a:off x="184" y="166"/>
              <a:ext cx="2"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163">
              <a:extLst>
                <a:ext uri="{FF2B5EF4-FFF2-40B4-BE49-F238E27FC236}">
                  <a16:creationId xmlns:a16="http://schemas.microsoft.com/office/drawing/2014/main" id="{DEE0BC7A-4240-4C62-9184-CE5E8E4EAD8A}"/>
                </a:ext>
              </a:extLst>
            </p:cNvPr>
            <p:cNvSpPr>
              <a:spLocks noChangeArrowheads="1"/>
            </p:cNvSpPr>
            <p:nvPr/>
          </p:nvSpPr>
          <p:spPr bwMode="auto">
            <a:xfrm>
              <a:off x="194" y="166"/>
              <a:ext cx="1"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164">
              <a:extLst>
                <a:ext uri="{FF2B5EF4-FFF2-40B4-BE49-F238E27FC236}">
                  <a16:creationId xmlns:a16="http://schemas.microsoft.com/office/drawing/2014/main" id="{95128FF4-11E5-44B9-BBCC-A8959106C966}"/>
                </a:ext>
              </a:extLst>
            </p:cNvPr>
            <p:cNvSpPr>
              <a:spLocks noChangeArrowheads="1"/>
            </p:cNvSpPr>
            <p:nvPr/>
          </p:nvSpPr>
          <p:spPr bwMode="auto">
            <a:xfrm>
              <a:off x="198" y="166"/>
              <a:ext cx="3"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165">
              <a:extLst>
                <a:ext uri="{FF2B5EF4-FFF2-40B4-BE49-F238E27FC236}">
                  <a16:creationId xmlns:a16="http://schemas.microsoft.com/office/drawing/2014/main" id="{77CB3D3C-F8D0-41E8-8207-3D9B91091004}"/>
                </a:ext>
              </a:extLst>
            </p:cNvPr>
            <p:cNvSpPr>
              <a:spLocks noChangeArrowheads="1"/>
            </p:cNvSpPr>
            <p:nvPr/>
          </p:nvSpPr>
          <p:spPr bwMode="auto">
            <a:xfrm>
              <a:off x="205" y="166"/>
              <a:ext cx="3"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Rectangle 166">
              <a:extLst>
                <a:ext uri="{FF2B5EF4-FFF2-40B4-BE49-F238E27FC236}">
                  <a16:creationId xmlns:a16="http://schemas.microsoft.com/office/drawing/2014/main" id="{6B5950A7-0798-4202-AEC3-B412C8A1297B}"/>
                </a:ext>
              </a:extLst>
            </p:cNvPr>
            <p:cNvSpPr>
              <a:spLocks noChangeArrowheads="1"/>
            </p:cNvSpPr>
            <p:nvPr/>
          </p:nvSpPr>
          <p:spPr bwMode="auto">
            <a:xfrm>
              <a:off x="213" y="166"/>
              <a:ext cx="2"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167">
              <a:extLst>
                <a:ext uri="{FF2B5EF4-FFF2-40B4-BE49-F238E27FC236}">
                  <a16:creationId xmlns:a16="http://schemas.microsoft.com/office/drawing/2014/main" id="{85B213BA-9107-423A-A5C4-5C1338044EF5}"/>
                </a:ext>
              </a:extLst>
            </p:cNvPr>
            <p:cNvSpPr>
              <a:spLocks noChangeArrowheads="1"/>
            </p:cNvSpPr>
            <p:nvPr/>
          </p:nvSpPr>
          <p:spPr bwMode="auto">
            <a:xfrm>
              <a:off x="220" y="166"/>
              <a:ext cx="2"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168">
              <a:extLst>
                <a:ext uri="{FF2B5EF4-FFF2-40B4-BE49-F238E27FC236}">
                  <a16:creationId xmlns:a16="http://schemas.microsoft.com/office/drawing/2014/main" id="{84D8F30B-A36A-4CBF-A0BB-A397F9BDF3D6}"/>
                </a:ext>
              </a:extLst>
            </p:cNvPr>
            <p:cNvSpPr>
              <a:spLocks noChangeArrowheads="1"/>
            </p:cNvSpPr>
            <p:nvPr/>
          </p:nvSpPr>
          <p:spPr bwMode="auto">
            <a:xfrm>
              <a:off x="227" y="166"/>
              <a:ext cx="1"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169">
              <a:extLst>
                <a:ext uri="{FF2B5EF4-FFF2-40B4-BE49-F238E27FC236}">
                  <a16:creationId xmlns:a16="http://schemas.microsoft.com/office/drawing/2014/main" id="{0B2F0A3D-76F7-472B-8AFA-1A9FB1F9B8DB}"/>
                </a:ext>
              </a:extLst>
            </p:cNvPr>
            <p:cNvSpPr>
              <a:spLocks noChangeArrowheads="1"/>
            </p:cNvSpPr>
            <p:nvPr/>
          </p:nvSpPr>
          <p:spPr bwMode="auto">
            <a:xfrm>
              <a:off x="234" y="166"/>
              <a:ext cx="1"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170">
              <a:extLst>
                <a:ext uri="{FF2B5EF4-FFF2-40B4-BE49-F238E27FC236}">
                  <a16:creationId xmlns:a16="http://schemas.microsoft.com/office/drawing/2014/main" id="{D4BCE34B-DF39-4915-B1A1-0BBF57DCA66C}"/>
                </a:ext>
              </a:extLst>
            </p:cNvPr>
            <p:cNvSpPr>
              <a:spLocks noChangeArrowheads="1"/>
            </p:cNvSpPr>
            <p:nvPr/>
          </p:nvSpPr>
          <p:spPr bwMode="auto">
            <a:xfrm>
              <a:off x="239" y="166"/>
              <a:ext cx="2"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171">
              <a:extLst>
                <a:ext uri="{FF2B5EF4-FFF2-40B4-BE49-F238E27FC236}">
                  <a16:creationId xmlns:a16="http://schemas.microsoft.com/office/drawing/2014/main" id="{F7881102-5EF4-4D7D-B22B-EB9E9959DF3E}"/>
                </a:ext>
              </a:extLst>
            </p:cNvPr>
            <p:cNvSpPr>
              <a:spLocks noChangeArrowheads="1"/>
            </p:cNvSpPr>
            <p:nvPr/>
          </p:nvSpPr>
          <p:spPr bwMode="auto">
            <a:xfrm>
              <a:off x="246" y="166"/>
              <a:ext cx="2"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172">
              <a:extLst>
                <a:ext uri="{FF2B5EF4-FFF2-40B4-BE49-F238E27FC236}">
                  <a16:creationId xmlns:a16="http://schemas.microsoft.com/office/drawing/2014/main" id="{B2496FEF-5D81-4F7A-B19A-DD9935A9288A}"/>
                </a:ext>
              </a:extLst>
            </p:cNvPr>
            <p:cNvSpPr>
              <a:spLocks noChangeArrowheads="1"/>
            </p:cNvSpPr>
            <p:nvPr/>
          </p:nvSpPr>
          <p:spPr bwMode="auto">
            <a:xfrm>
              <a:off x="253" y="166"/>
              <a:ext cx="3"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173">
              <a:extLst>
                <a:ext uri="{FF2B5EF4-FFF2-40B4-BE49-F238E27FC236}">
                  <a16:creationId xmlns:a16="http://schemas.microsoft.com/office/drawing/2014/main" id="{A2F9FCBD-1C68-4FE3-B223-D428AED36A54}"/>
                </a:ext>
              </a:extLst>
            </p:cNvPr>
            <p:cNvSpPr>
              <a:spLocks noChangeArrowheads="1"/>
            </p:cNvSpPr>
            <p:nvPr/>
          </p:nvSpPr>
          <p:spPr bwMode="auto">
            <a:xfrm>
              <a:off x="260" y="166"/>
              <a:ext cx="3"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174">
              <a:extLst>
                <a:ext uri="{FF2B5EF4-FFF2-40B4-BE49-F238E27FC236}">
                  <a16:creationId xmlns:a16="http://schemas.microsoft.com/office/drawing/2014/main" id="{731F7020-A354-4240-9663-FAAF651E3321}"/>
                </a:ext>
              </a:extLst>
            </p:cNvPr>
            <p:cNvSpPr>
              <a:spLocks noChangeArrowheads="1"/>
            </p:cNvSpPr>
            <p:nvPr/>
          </p:nvSpPr>
          <p:spPr bwMode="auto">
            <a:xfrm>
              <a:off x="268" y="166"/>
              <a:ext cx="1" cy="38"/>
            </a:xfrm>
            <a:prstGeom prst="rect">
              <a:avLst/>
            </a:prstGeom>
            <a:solidFill>
              <a:srgbClr val="14ADC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175">
              <a:extLst>
                <a:ext uri="{FF2B5EF4-FFF2-40B4-BE49-F238E27FC236}">
                  <a16:creationId xmlns:a16="http://schemas.microsoft.com/office/drawing/2014/main" id="{81C35BBE-469A-4F32-86ED-A2CEFF935679}"/>
                </a:ext>
              </a:extLst>
            </p:cNvPr>
            <p:cNvSpPr>
              <a:spLocks/>
            </p:cNvSpPr>
            <p:nvPr/>
          </p:nvSpPr>
          <p:spPr bwMode="auto">
            <a:xfrm>
              <a:off x="452" y="376"/>
              <a:ext cx="384" cy="338"/>
            </a:xfrm>
            <a:custGeom>
              <a:avLst/>
              <a:gdLst>
                <a:gd name="T0" fmla="*/ 135 w 161"/>
                <a:gd name="T1" fmla="*/ 1 h 141"/>
                <a:gd name="T2" fmla="*/ 13 w 161"/>
                <a:gd name="T3" fmla="*/ 6 h 141"/>
                <a:gd name="T4" fmla="*/ 2 w 161"/>
                <a:gd name="T5" fmla="*/ 131 h 141"/>
                <a:gd name="T6" fmla="*/ 155 w 161"/>
                <a:gd name="T7" fmla="*/ 128 h 141"/>
                <a:gd name="T8" fmla="*/ 135 w 161"/>
                <a:gd name="T9" fmla="*/ 1 h 141"/>
              </a:gdLst>
              <a:ahLst/>
              <a:cxnLst>
                <a:cxn ang="0">
                  <a:pos x="T0" y="T1"/>
                </a:cxn>
                <a:cxn ang="0">
                  <a:pos x="T2" y="T3"/>
                </a:cxn>
                <a:cxn ang="0">
                  <a:pos x="T4" y="T5"/>
                </a:cxn>
                <a:cxn ang="0">
                  <a:pos x="T6" y="T7"/>
                </a:cxn>
                <a:cxn ang="0">
                  <a:pos x="T8" y="T9"/>
                </a:cxn>
              </a:cxnLst>
              <a:rect l="0" t="0" r="r" b="b"/>
              <a:pathLst>
                <a:path w="161" h="141">
                  <a:moveTo>
                    <a:pt x="135" y="1"/>
                  </a:moveTo>
                  <a:cubicBezTo>
                    <a:pt x="114" y="3"/>
                    <a:pt x="13" y="6"/>
                    <a:pt x="13" y="6"/>
                  </a:cubicBezTo>
                  <a:cubicBezTo>
                    <a:pt x="2" y="34"/>
                    <a:pt x="0" y="125"/>
                    <a:pt x="2" y="131"/>
                  </a:cubicBezTo>
                  <a:cubicBezTo>
                    <a:pt x="4" y="138"/>
                    <a:pt x="148" y="141"/>
                    <a:pt x="155" y="128"/>
                  </a:cubicBezTo>
                  <a:cubicBezTo>
                    <a:pt x="161" y="115"/>
                    <a:pt x="156" y="0"/>
                    <a:pt x="135" y="1"/>
                  </a:cubicBezTo>
                </a:path>
              </a:pathLst>
            </a:custGeom>
            <a:solidFill>
              <a:srgbClr val="5555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176">
              <a:extLst>
                <a:ext uri="{FF2B5EF4-FFF2-40B4-BE49-F238E27FC236}">
                  <a16:creationId xmlns:a16="http://schemas.microsoft.com/office/drawing/2014/main" id="{7D70FF7C-2191-4F10-A404-00B3DCCBBC40}"/>
                </a:ext>
              </a:extLst>
            </p:cNvPr>
            <p:cNvSpPr>
              <a:spLocks/>
            </p:cNvSpPr>
            <p:nvPr/>
          </p:nvSpPr>
          <p:spPr bwMode="auto">
            <a:xfrm>
              <a:off x="454" y="393"/>
              <a:ext cx="373" cy="311"/>
            </a:xfrm>
            <a:custGeom>
              <a:avLst/>
              <a:gdLst>
                <a:gd name="T0" fmla="*/ 12 w 156"/>
                <a:gd name="T1" fmla="*/ 0 h 130"/>
                <a:gd name="T2" fmla="*/ 0 w 156"/>
                <a:gd name="T3" fmla="*/ 111 h 130"/>
                <a:gd name="T4" fmla="*/ 1 w 156"/>
                <a:gd name="T5" fmla="*/ 124 h 130"/>
                <a:gd name="T6" fmla="*/ 76 w 156"/>
                <a:gd name="T7" fmla="*/ 130 h 130"/>
                <a:gd name="T8" fmla="*/ 154 w 156"/>
                <a:gd name="T9" fmla="*/ 121 h 130"/>
                <a:gd name="T10" fmla="*/ 156 w 156"/>
                <a:gd name="T11" fmla="*/ 92 h 130"/>
                <a:gd name="T12" fmla="*/ 156 w 156"/>
                <a:gd name="T13" fmla="*/ 81 h 130"/>
                <a:gd name="T14" fmla="*/ 71 w 156"/>
                <a:gd name="T15" fmla="*/ 102 h 130"/>
                <a:gd name="T16" fmla="*/ 47 w 156"/>
                <a:gd name="T17" fmla="*/ 98 h 130"/>
                <a:gd name="T18" fmla="*/ 12 w 156"/>
                <a:gd name="T19"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6" h="130">
                  <a:moveTo>
                    <a:pt x="12" y="0"/>
                  </a:moveTo>
                  <a:cubicBezTo>
                    <a:pt x="3" y="23"/>
                    <a:pt x="0" y="83"/>
                    <a:pt x="0" y="111"/>
                  </a:cubicBezTo>
                  <a:cubicBezTo>
                    <a:pt x="0" y="118"/>
                    <a:pt x="1" y="123"/>
                    <a:pt x="1" y="124"/>
                  </a:cubicBezTo>
                  <a:cubicBezTo>
                    <a:pt x="2" y="127"/>
                    <a:pt x="38" y="130"/>
                    <a:pt x="76" y="130"/>
                  </a:cubicBezTo>
                  <a:cubicBezTo>
                    <a:pt x="113" y="130"/>
                    <a:pt x="150" y="127"/>
                    <a:pt x="154" y="121"/>
                  </a:cubicBezTo>
                  <a:cubicBezTo>
                    <a:pt x="155" y="117"/>
                    <a:pt x="156" y="107"/>
                    <a:pt x="156" y="92"/>
                  </a:cubicBezTo>
                  <a:cubicBezTo>
                    <a:pt x="156" y="89"/>
                    <a:pt x="156" y="85"/>
                    <a:pt x="156" y="81"/>
                  </a:cubicBezTo>
                  <a:cubicBezTo>
                    <a:pt x="134" y="91"/>
                    <a:pt x="100" y="102"/>
                    <a:pt x="71" y="102"/>
                  </a:cubicBezTo>
                  <a:cubicBezTo>
                    <a:pt x="63" y="102"/>
                    <a:pt x="54" y="101"/>
                    <a:pt x="47" y="98"/>
                  </a:cubicBezTo>
                  <a:cubicBezTo>
                    <a:pt x="11" y="87"/>
                    <a:pt x="11" y="31"/>
                    <a:pt x="12" y="0"/>
                  </a:cubicBezTo>
                </a:path>
              </a:pathLst>
            </a:custGeom>
            <a:solidFill>
              <a:srgbClr val="504D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177">
              <a:extLst>
                <a:ext uri="{FF2B5EF4-FFF2-40B4-BE49-F238E27FC236}">
                  <a16:creationId xmlns:a16="http://schemas.microsoft.com/office/drawing/2014/main" id="{6E9220FE-CC56-4278-84DB-4979BB3856FF}"/>
                </a:ext>
              </a:extLst>
            </p:cNvPr>
            <p:cNvSpPr>
              <a:spLocks/>
            </p:cNvSpPr>
            <p:nvPr/>
          </p:nvSpPr>
          <p:spPr bwMode="auto">
            <a:xfrm>
              <a:off x="497" y="231"/>
              <a:ext cx="227" cy="224"/>
            </a:xfrm>
            <a:custGeom>
              <a:avLst/>
              <a:gdLst>
                <a:gd name="T0" fmla="*/ 92 w 95"/>
                <a:gd name="T1" fmla="*/ 94 h 94"/>
                <a:gd name="T2" fmla="*/ 83 w 95"/>
                <a:gd name="T3" fmla="*/ 93 h 94"/>
                <a:gd name="T4" fmla="*/ 67 w 95"/>
                <a:gd name="T5" fmla="*/ 16 h 94"/>
                <a:gd name="T6" fmla="*/ 43 w 95"/>
                <a:gd name="T7" fmla="*/ 10 h 94"/>
                <a:gd name="T8" fmla="*/ 15 w 95"/>
                <a:gd name="T9" fmla="*/ 53 h 94"/>
                <a:gd name="T10" fmla="*/ 13 w 95"/>
                <a:gd name="T11" fmla="*/ 93 h 94"/>
                <a:gd name="T12" fmla="*/ 5 w 95"/>
                <a:gd name="T13" fmla="*/ 93 h 94"/>
                <a:gd name="T14" fmla="*/ 41 w 95"/>
                <a:gd name="T15" fmla="*/ 2 h 94"/>
                <a:gd name="T16" fmla="*/ 73 w 95"/>
                <a:gd name="T17" fmla="*/ 10 h 94"/>
                <a:gd name="T18" fmla="*/ 92 w 95"/>
                <a:gd name="T19" fmla="*/ 94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5" h="94">
                  <a:moveTo>
                    <a:pt x="92" y="94"/>
                  </a:moveTo>
                  <a:cubicBezTo>
                    <a:pt x="83" y="93"/>
                    <a:pt x="83" y="93"/>
                    <a:pt x="83" y="93"/>
                  </a:cubicBezTo>
                  <a:cubicBezTo>
                    <a:pt x="87" y="66"/>
                    <a:pt x="83" y="31"/>
                    <a:pt x="67" y="16"/>
                  </a:cubicBezTo>
                  <a:cubicBezTo>
                    <a:pt x="61" y="10"/>
                    <a:pt x="52" y="8"/>
                    <a:pt x="43" y="10"/>
                  </a:cubicBezTo>
                  <a:cubicBezTo>
                    <a:pt x="25" y="14"/>
                    <a:pt x="18" y="36"/>
                    <a:pt x="15" y="53"/>
                  </a:cubicBezTo>
                  <a:cubicBezTo>
                    <a:pt x="12" y="73"/>
                    <a:pt x="13" y="93"/>
                    <a:pt x="13" y="93"/>
                  </a:cubicBezTo>
                  <a:cubicBezTo>
                    <a:pt x="5" y="93"/>
                    <a:pt x="5" y="93"/>
                    <a:pt x="5" y="93"/>
                  </a:cubicBezTo>
                  <a:cubicBezTo>
                    <a:pt x="5" y="90"/>
                    <a:pt x="0" y="11"/>
                    <a:pt x="41" y="2"/>
                  </a:cubicBezTo>
                  <a:cubicBezTo>
                    <a:pt x="53" y="0"/>
                    <a:pt x="64" y="2"/>
                    <a:pt x="73" y="10"/>
                  </a:cubicBezTo>
                  <a:cubicBezTo>
                    <a:pt x="91" y="27"/>
                    <a:pt x="95" y="64"/>
                    <a:pt x="92" y="94"/>
                  </a:cubicBezTo>
                  <a:close/>
                </a:path>
              </a:pathLst>
            </a:custGeom>
            <a:solidFill>
              <a:srgbClr val="5555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178">
              <a:extLst>
                <a:ext uri="{FF2B5EF4-FFF2-40B4-BE49-F238E27FC236}">
                  <a16:creationId xmlns:a16="http://schemas.microsoft.com/office/drawing/2014/main" id="{2FC5BEAD-E49A-4070-9E34-B8B3D1007917}"/>
                </a:ext>
              </a:extLst>
            </p:cNvPr>
            <p:cNvSpPr>
              <a:spLocks/>
            </p:cNvSpPr>
            <p:nvPr/>
          </p:nvSpPr>
          <p:spPr bwMode="auto">
            <a:xfrm>
              <a:off x="542" y="231"/>
              <a:ext cx="230" cy="224"/>
            </a:xfrm>
            <a:custGeom>
              <a:avLst/>
              <a:gdLst>
                <a:gd name="T0" fmla="*/ 92 w 96"/>
                <a:gd name="T1" fmla="*/ 94 h 94"/>
                <a:gd name="T2" fmla="*/ 84 w 96"/>
                <a:gd name="T3" fmla="*/ 93 h 94"/>
                <a:gd name="T4" fmla="*/ 67 w 96"/>
                <a:gd name="T5" fmla="*/ 16 h 94"/>
                <a:gd name="T6" fmla="*/ 43 w 96"/>
                <a:gd name="T7" fmla="*/ 10 h 94"/>
                <a:gd name="T8" fmla="*/ 15 w 96"/>
                <a:gd name="T9" fmla="*/ 53 h 94"/>
                <a:gd name="T10" fmla="*/ 13 w 96"/>
                <a:gd name="T11" fmla="*/ 93 h 94"/>
                <a:gd name="T12" fmla="*/ 5 w 96"/>
                <a:gd name="T13" fmla="*/ 93 h 94"/>
                <a:gd name="T14" fmla="*/ 41 w 96"/>
                <a:gd name="T15" fmla="*/ 2 h 94"/>
                <a:gd name="T16" fmla="*/ 73 w 96"/>
                <a:gd name="T17" fmla="*/ 10 h 94"/>
                <a:gd name="T18" fmla="*/ 92 w 96"/>
                <a:gd name="T19" fmla="*/ 94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94">
                  <a:moveTo>
                    <a:pt x="92" y="94"/>
                  </a:moveTo>
                  <a:cubicBezTo>
                    <a:pt x="84" y="93"/>
                    <a:pt x="84" y="93"/>
                    <a:pt x="84" y="93"/>
                  </a:cubicBezTo>
                  <a:cubicBezTo>
                    <a:pt x="87" y="66"/>
                    <a:pt x="83" y="31"/>
                    <a:pt x="67" y="16"/>
                  </a:cubicBezTo>
                  <a:cubicBezTo>
                    <a:pt x="61" y="10"/>
                    <a:pt x="53" y="8"/>
                    <a:pt x="43" y="10"/>
                  </a:cubicBezTo>
                  <a:cubicBezTo>
                    <a:pt x="26" y="14"/>
                    <a:pt x="18" y="36"/>
                    <a:pt x="15" y="53"/>
                  </a:cubicBezTo>
                  <a:cubicBezTo>
                    <a:pt x="12" y="73"/>
                    <a:pt x="13" y="93"/>
                    <a:pt x="13" y="93"/>
                  </a:cubicBezTo>
                  <a:cubicBezTo>
                    <a:pt x="5" y="93"/>
                    <a:pt x="5" y="93"/>
                    <a:pt x="5" y="93"/>
                  </a:cubicBezTo>
                  <a:cubicBezTo>
                    <a:pt x="5" y="90"/>
                    <a:pt x="0" y="11"/>
                    <a:pt x="41" y="2"/>
                  </a:cubicBezTo>
                  <a:cubicBezTo>
                    <a:pt x="54" y="0"/>
                    <a:pt x="65" y="2"/>
                    <a:pt x="73" y="10"/>
                  </a:cubicBezTo>
                  <a:cubicBezTo>
                    <a:pt x="91" y="27"/>
                    <a:pt x="96" y="64"/>
                    <a:pt x="92" y="94"/>
                  </a:cubicBezTo>
                  <a:close/>
                </a:path>
              </a:pathLst>
            </a:custGeom>
            <a:solidFill>
              <a:srgbClr val="5555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7" name="Freeform 5">
            <a:extLst>
              <a:ext uri="{FF2B5EF4-FFF2-40B4-BE49-F238E27FC236}">
                <a16:creationId xmlns:a16="http://schemas.microsoft.com/office/drawing/2014/main" id="{490D2D11-B4C6-427F-861F-F286AE03E26B}"/>
              </a:ext>
            </a:extLst>
          </p:cNvPr>
          <p:cNvSpPr>
            <a:spLocks/>
          </p:cNvSpPr>
          <p:nvPr/>
        </p:nvSpPr>
        <p:spPr bwMode="auto">
          <a:xfrm rot="10800000">
            <a:off x="10174288" y="-40481"/>
            <a:ext cx="2035176" cy="1325562"/>
          </a:xfrm>
          <a:custGeom>
            <a:avLst/>
            <a:gdLst>
              <a:gd name="T0" fmla="*/ 10 w 1809"/>
              <a:gd name="T1" fmla="*/ 236 h 1176"/>
              <a:gd name="T2" fmla="*/ 385 w 1809"/>
              <a:gd name="T3" fmla="*/ 500 h 1176"/>
              <a:gd name="T4" fmla="*/ 997 w 1809"/>
              <a:gd name="T5" fmla="*/ 772 h 1176"/>
              <a:gd name="T6" fmla="*/ 1593 w 1809"/>
              <a:gd name="T7" fmla="*/ 1176 h 1176"/>
              <a:gd name="T8" fmla="*/ 0 w 1809"/>
              <a:gd name="T9" fmla="*/ 1176 h 1176"/>
              <a:gd name="T10" fmla="*/ 10 w 1809"/>
              <a:gd name="T11" fmla="*/ 236 h 1176"/>
            </a:gdLst>
            <a:ahLst/>
            <a:cxnLst>
              <a:cxn ang="0">
                <a:pos x="T0" y="T1"/>
              </a:cxn>
              <a:cxn ang="0">
                <a:pos x="T2" y="T3"/>
              </a:cxn>
              <a:cxn ang="0">
                <a:pos x="T4" y="T5"/>
              </a:cxn>
              <a:cxn ang="0">
                <a:pos x="T6" y="T7"/>
              </a:cxn>
              <a:cxn ang="0">
                <a:pos x="T8" y="T9"/>
              </a:cxn>
              <a:cxn ang="0">
                <a:pos x="T10" y="T11"/>
              </a:cxn>
            </a:cxnLst>
            <a:rect l="0" t="0" r="r" b="b"/>
            <a:pathLst>
              <a:path w="1809" h="1176">
                <a:moveTo>
                  <a:pt x="10" y="236"/>
                </a:moveTo>
                <a:cubicBezTo>
                  <a:pt x="10" y="236"/>
                  <a:pt x="329" y="0"/>
                  <a:pt x="385" y="500"/>
                </a:cubicBezTo>
                <a:cubicBezTo>
                  <a:pt x="385" y="572"/>
                  <a:pt x="517" y="932"/>
                  <a:pt x="997" y="772"/>
                </a:cubicBezTo>
                <a:cubicBezTo>
                  <a:pt x="1133" y="700"/>
                  <a:pt x="1809" y="448"/>
                  <a:pt x="1593" y="1176"/>
                </a:cubicBezTo>
                <a:cubicBezTo>
                  <a:pt x="1329" y="1176"/>
                  <a:pt x="0" y="1176"/>
                  <a:pt x="0" y="1176"/>
                </a:cubicBezTo>
                <a:lnTo>
                  <a:pt x="10" y="236"/>
                </a:lnTo>
                <a:close/>
              </a:path>
            </a:pathLst>
          </a:custGeom>
          <a:solidFill>
            <a:srgbClr val="BF3C5C"/>
          </a:solidFill>
          <a:ln>
            <a:noFill/>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Rectangle 5">
            <a:extLst>
              <a:ext uri="{FF2B5EF4-FFF2-40B4-BE49-F238E27FC236}">
                <a16:creationId xmlns:a16="http://schemas.microsoft.com/office/drawing/2014/main" id="{7A28866F-E0D8-43C3-AC15-9C9C39056CBB}"/>
              </a:ext>
            </a:extLst>
          </p:cNvPr>
          <p:cNvSpPr>
            <a:spLocks noChangeArrowheads="1"/>
          </p:cNvSpPr>
          <p:nvPr/>
        </p:nvSpPr>
        <p:spPr bwMode="auto">
          <a:xfrm>
            <a:off x="-39689" y="4131738"/>
            <a:ext cx="12231689" cy="2732612"/>
          </a:xfrm>
          <a:prstGeom prst="rect">
            <a:avLst/>
          </a:prstGeom>
          <a:solidFill>
            <a:srgbClr val="BFCD34"/>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74914" name="Title 74913">
            <a:extLst>
              <a:ext uri="{FF2B5EF4-FFF2-40B4-BE49-F238E27FC236}">
                <a16:creationId xmlns:a16="http://schemas.microsoft.com/office/drawing/2014/main" id="{E7BC8B8D-66FC-4BDC-83A9-553F811A3A0F}"/>
              </a:ext>
            </a:extLst>
          </p:cNvPr>
          <p:cNvSpPr>
            <a:spLocks noGrp="1"/>
          </p:cNvSpPr>
          <p:nvPr>
            <p:ph type="title"/>
          </p:nvPr>
        </p:nvSpPr>
        <p:spPr>
          <a:xfrm>
            <a:off x="3648190" y="1512029"/>
            <a:ext cx="4902200" cy="1751542"/>
          </a:xfrm>
        </p:spPr>
        <p:txBody>
          <a:bodyPr/>
          <a:lstStyle/>
          <a:p>
            <a:pPr algn="ctr"/>
            <a:r>
              <a:rPr lang="en-US" dirty="0"/>
              <a:t>Avoid </a:t>
            </a:r>
            <a:br>
              <a:rPr lang="en-US" dirty="0"/>
            </a:br>
            <a:r>
              <a:rPr lang="en-US" dirty="0">
                <a:solidFill>
                  <a:srgbClr val="A6C23D"/>
                </a:solidFill>
              </a:rPr>
              <a:t>Contact</a:t>
            </a:r>
            <a:r>
              <a:rPr lang="en-US" dirty="0"/>
              <a:t> </a:t>
            </a:r>
          </a:p>
        </p:txBody>
      </p:sp>
      <p:sp>
        <p:nvSpPr>
          <p:cNvPr id="74915" name="Text Placeholder 74914">
            <a:extLst>
              <a:ext uri="{FF2B5EF4-FFF2-40B4-BE49-F238E27FC236}">
                <a16:creationId xmlns:a16="http://schemas.microsoft.com/office/drawing/2014/main" id="{A9A4449F-5037-440B-A951-C8A4521685BD}"/>
              </a:ext>
            </a:extLst>
          </p:cNvPr>
          <p:cNvSpPr>
            <a:spLocks noGrp="1"/>
          </p:cNvSpPr>
          <p:nvPr>
            <p:ph type="body" sz="quarter" idx="10"/>
          </p:nvPr>
        </p:nvSpPr>
        <p:spPr>
          <a:xfrm>
            <a:off x="3775075" y="3052454"/>
            <a:ext cx="4960938" cy="3048000"/>
          </a:xfrm>
        </p:spPr>
        <p:txBody>
          <a:bodyPr/>
          <a:lstStyle/>
          <a:p>
            <a:r>
              <a:rPr lang="pt-BR" altLang="es-MX" dirty="0">
                <a:cs typeface="Calibri Light" panose="020F0302020204030204" pitchFamily="34" charset="0"/>
              </a:rPr>
              <a:t>adipiscing elit. Aliquam tincidunt ante nec sem congue convallis. Pellentesque vel mauris quis nisl ornare rutrum in id risus.</a:t>
            </a:r>
            <a:endParaRPr lang="en-US" dirty="0"/>
          </a:p>
          <a:p>
            <a:endParaRPr lang="en-US" dirty="0"/>
          </a:p>
          <a:p>
            <a:r>
              <a:rPr lang="pt-BR" altLang="es-MX" dirty="0">
                <a:cs typeface="Calibri Light" panose="020F0302020204030204" pitchFamily="34" charset="0"/>
              </a:rPr>
              <a:t>adipiscing elit. Aliquam tincidunt ante nec sem congue convallis. Pellentesque vel mauris quis nisl ornare rutrum in id risus.</a:t>
            </a:r>
            <a:endParaRPr lang="en-US" dirty="0"/>
          </a:p>
          <a:p>
            <a:endParaRPr lang="en-US" dirty="0"/>
          </a:p>
        </p:txBody>
      </p:sp>
      <p:grpSp>
        <p:nvGrpSpPr>
          <p:cNvPr id="2" name="Group 4">
            <a:extLst>
              <a:ext uri="{FF2B5EF4-FFF2-40B4-BE49-F238E27FC236}">
                <a16:creationId xmlns:a16="http://schemas.microsoft.com/office/drawing/2014/main" id="{F8E03859-84E4-4766-A15B-BA1FC5B536CB}"/>
              </a:ext>
            </a:extLst>
          </p:cNvPr>
          <p:cNvGrpSpPr>
            <a:grpSpLocks noChangeAspect="1"/>
          </p:cNvGrpSpPr>
          <p:nvPr/>
        </p:nvGrpSpPr>
        <p:grpSpPr bwMode="auto">
          <a:xfrm>
            <a:off x="12700" y="2320926"/>
            <a:ext cx="3457575" cy="4686300"/>
            <a:chOff x="8" y="914"/>
            <a:chExt cx="2178" cy="2952"/>
          </a:xfrm>
        </p:grpSpPr>
        <p:sp>
          <p:nvSpPr>
            <p:cNvPr id="4" name="Freeform 5">
              <a:extLst>
                <a:ext uri="{FF2B5EF4-FFF2-40B4-BE49-F238E27FC236}">
                  <a16:creationId xmlns:a16="http://schemas.microsoft.com/office/drawing/2014/main" id="{21351CB9-19AF-4478-8908-C41CFBA2E184}"/>
                </a:ext>
              </a:extLst>
            </p:cNvPr>
            <p:cNvSpPr>
              <a:spLocks/>
            </p:cNvSpPr>
            <p:nvPr/>
          </p:nvSpPr>
          <p:spPr bwMode="auto">
            <a:xfrm>
              <a:off x="396" y="3166"/>
              <a:ext cx="1229" cy="700"/>
            </a:xfrm>
            <a:custGeom>
              <a:avLst/>
              <a:gdLst>
                <a:gd name="T0" fmla="*/ 470 w 517"/>
                <a:gd name="T1" fmla="*/ 0 h 295"/>
                <a:gd name="T2" fmla="*/ 517 w 517"/>
                <a:gd name="T3" fmla="*/ 264 h 295"/>
                <a:gd name="T4" fmla="*/ 471 w 517"/>
                <a:gd name="T5" fmla="*/ 271 h 295"/>
                <a:gd name="T6" fmla="*/ 41 w 517"/>
                <a:gd name="T7" fmla="*/ 264 h 295"/>
                <a:gd name="T8" fmla="*/ 0 w 517"/>
                <a:gd name="T9" fmla="*/ 256 h 295"/>
                <a:gd name="T10" fmla="*/ 30 w 517"/>
                <a:gd name="T11" fmla="*/ 21 h 295"/>
                <a:gd name="T12" fmla="*/ 470 w 517"/>
                <a:gd name="T13" fmla="*/ 0 h 295"/>
              </a:gdLst>
              <a:ahLst/>
              <a:cxnLst>
                <a:cxn ang="0">
                  <a:pos x="T0" y="T1"/>
                </a:cxn>
                <a:cxn ang="0">
                  <a:pos x="T2" y="T3"/>
                </a:cxn>
                <a:cxn ang="0">
                  <a:pos x="T4" y="T5"/>
                </a:cxn>
                <a:cxn ang="0">
                  <a:pos x="T6" y="T7"/>
                </a:cxn>
                <a:cxn ang="0">
                  <a:pos x="T8" y="T9"/>
                </a:cxn>
                <a:cxn ang="0">
                  <a:pos x="T10" y="T11"/>
                </a:cxn>
                <a:cxn ang="0">
                  <a:pos x="T12" y="T13"/>
                </a:cxn>
              </a:cxnLst>
              <a:rect l="0" t="0" r="r" b="b"/>
              <a:pathLst>
                <a:path w="517" h="295">
                  <a:moveTo>
                    <a:pt x="470" y="0"/>
                  </a:moveTo>
                  <a:cubicBezTo>
                    <a:pt x="517" y="264"/>
                    <a:pt x="517" y="264"/>
                    <a:pt x="517" y="264"/>
                  </a:cubicBezTo>
                  <a:cubicBezTo>
                    <a:pt x="471" y="271"/>
                    <a:pt x="471" y="271"/>
                    <a:pt x="471" y="271"/>
                  </a:cubicBezTo>
                  <a:cubicBezTo>
                    <a:pt x="328" y="295"/>
                    <a:pt x="183" y="292"/>
                    <a:pt x="41" y="264"/>
                  </a:cubicBezTo>
                  <a:cubicBezTo>
                    <a:pt x="0" y="256"/>
                    <a:pt x="0" y="256"/>
                    <a:pt x="0" y="256"/>
                  </a:cubicBezTo>
                  <a:cubicBezTo>
                    <a:pt x="30" y="21"/>
                    <a:pt x="30" y="21"/>
                    <a:pt x="30" y="21"/>
                  </a:cubicBezTo>
                  <a:lnTo>
                    <a:pt x="470"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 name="Freeform 6">
              <a:extLst>
                <a:ext uri="{FF2B5EF4-FFF2-40B4-BE49-F238E27FC236}">
                  <a16:creationId xmlns:a16="http://schemas.microsoft.com/office/drawing/2014/main" id="{122C5D33-3E22-44E8-ACA3-384C33FAB917}"/>
                </a:ext>
              </a:extLst>
            </p:cNvPr>
            <p:cNvSpPr>
              <a:spLocks/>
            </p:cNvSpPr>
            <p:nvPr/>
          </p:nvSpPr>
          <p:spPr bwMode="auto">
            <a:xfrm>
              <a:off x="396" y="1916"/>
              <a:ext cx="1252" cy="1789"/>
            </a:xfrm>
            <a:custGeom>
              <a:avLst/>
              <a:gdLst>
                <a:gd name="T0" fmla="*/ 252 w 527"/>
                <a:gd name="T1" fmla="*/ 0 h 753"/>
                <a:gd name="T2" fmla="*/ 7 w 527"/>
                <a:gd name="T3" fmla="*/ 34 h 753"/>
                <a:gd name="T4" fmla="*/ 15 w 527"/>
                <a:gd name="T5" fmla="*/ 526 h 753"/>
                <a:gd name="T6" fmla="*/ 0 w 527"/>
                <a:gd name="T7" fmla="*/ 704 h 753"/>
                <a:gd name="T8" fmla="*/ 31 w 527"/>
                <a:gd name="T9" fmla="*/ 711 h 753"/>
                <a:gd name="T10" fmla="*/ 527 w 527"/>
                <a:gd name="T11" fmla="*/ 725 h 753"/>
                <a:gd name="T12" fmla="*/ 527 w 527"/>
                <a:gd name="T13" fmla="*/ 725 h 753"/>
                <a:gd name="T14" fmla="*/ 478 w 527"/>
                <a:gd name="T15" fmla="*/ 438 h 753"/>
                <a:gd name="T16" fmla="*/ 476 w 527"/>
                <a:gd name="T17" fmla="*/ 48 h 753"/>
                <a:gd name="T18" fmla="*/ 252 w 527"/>
                <a:gd name="T19" fmla="*/ 0 h 7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7" h="753">
                  <a:moveTo>
                    <a:pt x="252" y="0"/>
                  </a:moveTo>
                  <a:cubicBezTo>
                    <a:pt x="7" y="34"/>
                    <a:pt x="7" y="34"/>
                    <a:pt x="7" y="34"/>
                  </a:cubicBezTo>
                  <a:cubicBezTo>
                    <a:pt x="15" y="526"/>
                    <a:pt x="15" y="526"/>
                    <a:pt x="15" y="526"/>
                  </a:cubicBezTo>
                  <a:cubicBezTo>
                    <a:pt x="0" y="704"/>
                    <a:pt x="0" y="704"/>
                    <a:pt x="0" y="704"/>
                  </a:cubicBezTo>
                  <a:cubicBezTo>
                    <a:pt x="31" y="711"/>
                    <a:pt x="31" y="711"/>
                    <a:pt x="31" y="711"/>
                  </a:cubicBezTo>
                  <a:cubicBezTo>
                    <a:pt x="194" y="749"/>
                    <a:pt x="363" y="753"/>
                    <a:pt x="527" y="725"/>
                  </a:cubicBezTo>
                  <a:cubicBezTo>
                    <a:pt x="527" y="725"/>
                    <a:pt x="527" y="725"/>
                    <a:pt x="527" y="725"/>
                  </a:cubicBezTo>
                  <a:cubicBezTo>
                    <a:pt x="478" y="438"/>
                    <a:pt x="478" y="438"/>
                    <a:pt x="478" y="438"/>
                  </a:cubicBezTo>
                  <a:cubicBezTo>
                    <a:pt x="476" y="48"/>
                    <a:pt x="476" y="48"/>
                    <a:pt x="476" y="48"/>
                  </a:cubicBezTo>
                  <a:lnTo>
                    <a:pt x="252" y="0"/>
                  </a:lnTo>
                  <a:close/>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7">
              <a:extLst>
                <a:ext uri="{FF2B5EF4-FFF2-40B4-BE49-F238E27FC236}">
                  <a16:creationId xmlns:a16="http://schemas.microsoft.com/office/drawing/2014/main" id="{094B82E3-7C55-4F1C-A364-7D8D6E0BD11D}"/>
                </a:ext>
              </a:extLst>
            </p:cNvPr>
            <p:cNvSpPr>
              <a:spLocks/>
            </p:cNvSpPr>
            <p:nvPr/>
          </p:nvSpPr>
          <p:spPr bwMode="auto">
            <a:xfrm>
              <a:off x="396" y="2976"/>
              <a:ext cx="397" cy="686"/>
            </a:xfrm>
            <a:custGeom>
              <a:avLst/>
              <a:gdLst>
                <a:gd name="T0" fmla="*/ 13 w 167"/>
                <a:gd name="T1" fmla="*/ 0 h 289"/>
                <a:gd name="T2" fmla="*/ 14 w 167"/>
                <a:gd name="T3" fmla="*/ 37 h 289"/>
                <a:gd name="T4" fmla="*/ 15 w 167"/>
                <a:gd name="T5" fmla="*/ 80 h 289"/>
                <a:gd name="T6" fmla="*/ 0 w 167"/>
                <a:gd name="T7" fmla="*/ 258 h 289"/>
                <a:gd name="T8" fmla="*/ 31 w 167"/>
                <a:gd name="T9" fmla="*/ 265 h 289"/>
                <a:gd name="T10" fmla="*/ 167 w 167"/>
                <a:gd name="T11" fmla="*/ 289 h 289"/>
                <a:gd name="T12" fmla="*/ 159 w 167"/>
                <a:gd name="T13" fmla="*/ 254 h 289"/>
                <a:gd name="T14" fmla="*/ 114 w 167"/>
                <a:gd name="T15" fmla="*/ 150 h 289"/>
                <a:gd name="T16" fmla="*/ 13 w 167"/>
                <a:gd name="T17" fmla="*/ 0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7" h="289">
                  <a:moveTo>
                    <a:pt x="13" y="0"/>
                  </a:moveTo>
                  <a:cubicBezTo>
                    <a:pt x="14" y="37"/>
                    <a:pt x="14" y="37"/>
                    <a:pt x="14" y="37"/>
                  </a:cubicBezTo>
                  <a:cubicBezTo>
                    <a:pt x="15" y="80"/>
                    <a:pt x="15" y="80"/>
                    <a:pt x="15" y="80"/>
                  </a:cubicBezTo>
                  <a:cubicBezTo>
                    <a:pt x="0" y="258"/>
                    <a:pt x="0" y="258"/>
                    <a:pt x="0" y="258"/>
                  </a:cubicBezTo>
                  <a:cubicBezTo>
                    <a:pt x="31" y="265"/>
                    <a:pt x="31" y="265"/>
                    <a:pt x="31" y="265"/>
                  </a:cubicBezTo>
                  <a:cubicBezTo>
                    <a:pt x="76" y="276"/>
                    <a:pt x="121" y="283"/>
                    <a:pt x="167" y="289"/>
                  </a:cubicBezTo>
                  <a:cubicBezTo>
                    <a:pt x="159" y="254"/>
                    <a:pt x="159" y="254"/>
                    <a:pt x="159" y="254"/>
                  </a:cubicBezTo>
                  <a:cubicBezTo>
                    <a:pt x="150" y="217"/>
                    <a:pt x="135" y="182"/>
                    <a:pt x="114" y="150"/>
                  </a:cubicBezTo>
                  <a:lnTo>
                    <a:pt x="13" y="0"/>
                  </a:lnTo>
                  <a:close/>
                </a:path>
              </a:pathLst>
            </a:custGeom>
            <a:solidFill>
              <a:srgbClr val="48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8">
              <a:extLst>
                <a:ext uri="{FF2B5EF4-FFF2-40B4-BE49-F238E27FC236}">
                  <a16:creationId xmlns:a16="http://schemas.microsoft.com/office/drawing/2014/main" id="{FC32D585-0F5F-49DA-8153-1816BB9456E4}"/>
                </a:ext>
              </a:extLst>
            </p:cNvPr>
            <p:cNvSpPr>
              <a:spLocks/>
            </p:cNvSpPr>
            <p:nvPr/>
          </p:nvSpPr>
          <p:spPr bwMode="auto">
            <a:xfrm>
              <a:off x="795" y="2037"/>
              <a:ext cx="395" cy="162"/>
            </a:xfrm>
            <a:custGeom>
              <a:avLst/>
              <a:gdLst>
                <a:gd name="T0" fmla="*/ 166 w 166"/>
                <a:gd name="T1" fmla="*/ 5 h 68"/>
                <a:gd name="T2" fmla="*/ 132 w 166"/>
                <a:gd name="T3" fmla="*/ 39 h 68"/>
                <a:gd name="T4" fmla="*/ 81 w 166"/>
                <a:gd name="T5" fmla="*/ 53 h 68"/>
                <a:gd name="T6" fmla="*/ 32 w 166"/>
                <a:gd name="T7" fmla="*/ 36 h 68"/>
                <a:gd name="T8" fmla="*/ 0 w 166"/>
                <a:gd name="T9" fmla="*/ 0 h 68"/>
                <a:gd name="T10" fmla="*/ 25 w 166"/>
                <a:gd name="T11" fmla="*/ 45 h 68"/>
                <a:gd name="T12" fmla="*/ 81 w 166"/>
                <a:gd name="T13" fmla="*/ 68 h 68"/>
                <a:gd name="T14" fmla="*/ 138 w 166"/>
                <a:gd name="T15" fmla="*/ 48 h 68"/>
                <a:gd name="T16" fmla="*/ 166 w 166"/>
                <a:gd name="T17" fmla="*/ 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6" h="68">
                  <a:moveTo>
                    <a:pt x="166" y="5"/>
                  </a:moveTo>
                  <a:cubicBezTo>
                    <a:pt x="158" y="18"/>
                    <a:pt x="147" y="30"/>
                    <a:pt x="132" y="39"/>
                  </a:cubicBezTo>
                  <a:cubicBezTo>
                    <a:pt x="117" y="48"/>
                    <a:pt x="99" y="54"/>
                    <a:pt x="81" y="53"/>
                  </a:cubicBezTo>
                  <a:cubicBezTo>
                    <a:pt x="64" y="53"/>
                    <a:pt x="46" y="46"/>
                    <a:pt x="32" y="36"/>
                  </a:cubicBezTo>
                  <a:cubicBezTo>
                    <a:pt x="18" y="27"/>
                    <a:pt x="7" y="13"/>
                    <a:pt x="0" y="0"/>
                  </a:cubicBezTo>
                  <a:cubicBezTo>
                    <a:pt x="2" y="15"/>
                    <a:pt x="11" y="32"/>
                    <a:pt x="25" y="45"/>
                  </a:cubicBezTo>
                  <a:cubicBezTo>
                    <a:pt x="40" y="58"/>
                    <a:pt x="60" y="67"/>
                    <a:pt x="81" y="68"/>
                  </a:cubicBezTo>
                  <a:cubicBezTo>
                    <a:pt x="102" y="68"/>
                    <a:pt x="123" y="60"/>
                    <a:pt x="138" y="48"/>
                  </a:cubicBezTo>
                  <a:cubicBezTo>
                    <a:pt x="153" y="36"/>
                    <a:pt x="163" y="20"/>
                    <a:pt x="166" y="5"/>
                  </a:cubicBezTo>
                  <a:close/>
                </a:path>
              </a:pathLst>
            </a:custGeom>
            <a:solidFill>
              <a:srgbClr val="48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9">
              <a:extLst>
                <a:ext uri="{FF2B5EF4-FFF2-40B4-BE49-F238E27FC236}">
                  <a16:creationId xmlns:a16="http://schemas.microsoft.com/office/drawing/2014/main" id="{42C1F97C-9C51-4D44-BC6F-616D66A9651B}"/>
                </a:ext>
              </a:extLst>
            </p:cNvPr>
            <p:cNvSpPr>
              <a:spLocks/>
            </p:cNvSpPr>
            <p:nvPr/>
          </p:nvSpPr>
          <p:spPr bwMode="auto">
            <a:xfrm>
              <a:off x="617" y="2211"/>
              <a:ext cx="675" cy="242"/>
            </a:xfrm>
            <a:custGeom>
              <a:avLst/>
              <a:gdLst>
                <a:gd name="T0" fmla="*/ 284 w 284"/>
                <a:gd name="T1" fmla="*/ 86 h 102"/>
                <a:gd name="T2" fmla="*/ 212 w 284"/>
                <a:gd name="T3" fmla="*/ 85 h 102"/>
                <a:gd name="T4" fmla="*/ 134 w 284"/>
                <a:gd name="T5" fmla="*/ 70 h 102"/>
                <a:gd name="T6" fmla="*/ 60 w 284"/>
                <a:gd name="T7" fmla="*/ 39 h 102"/>
                <a:gd name="T8" fmla="*/ 0 w 284"/>
                <a:gd name="T9" fmla="*/ 0 h 102"/>
                <a:gd name="T10" fmla="*/ 52 w 284"/>
                <a:gd name="T11" fmla="*/ 52 h 102"/>
                <a:gd name="T12" fmla="*/ 128 w 284"/>
                <a:gd name="T13" fmla="*/ 89 h 102"/>
                <a:gd name="T14" fmla="*/ 212 w 284"/>
                <a:gd name="T15" fmla="*/ 100 h 102"/>
                <a:gd name="T16" fmla="*/ 284 w 284"/>
                <a:gd name="T17" fmla="*/ 86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4" h="102">
                  <a:moveTo>
                    <a:pt x="284" y="86"/>
                  </a:moveTo>
                  <a:cubicBezTo>
                    <a:pt x="262" y="87"/>
                    <a:pt x="238" y="87"/>
                    <a:pt x="212" y="85"/>
                  </a:cubicBezTo>
                  <a:cubicBezTo>
                    <a:pt x="186" y="83"/>
                    <a:pt x="160" y="78"/>
                    <a:pt x="134" y="70"/>
                  </a:cubicBezTo>
                  <a:cubicBezTo>
                    <a:pt x="108" y="62"/>
                    <a:pt x="83" y="51"/>
                    <a:pt x="60" y="39"/>
                  </a:cubicBezTo>
                  <a:cubicBezTo>
                    <a:pt x="37" y="27"/>
                    <a:pt x="17" y="13"/>
                    <a:pt x="0" y="0"/>
                  </a:cubicBezTo>
                  <a:cubicBezTo>
                    <a:pt x="12" y="17"/>
                    <a:pt x="30" y="36"/>
                    <a:pt x="52" y="52"/>
                  </a:cubicBezTo>
                  <a:cubicBezTo>
                    <a:pt x="74" y="68"/>
                    <a:pt x="100" y="81"/>
                    <a:pt x="128" y="89"/>
                  </a:cubicBezTo>
                  <a:cubicBezTo>
                    <a:pt x="155" y="98"/>
                    <a:pt x="185" y="102"/>
                    <a:pt x="212" y="100"/>
                  </a:cubicBezTo>
                  <a:cubicBezTo>
                    <a:pt x="239" y="100"/>
                    <a:pt x="264" y="94"/>
                    <a:pt x="284" y="86"/>
                  </a:cubicBezTo>
                  <a:close/>
                </a:path>
              </a:pathLst>
            </a:custGeom>
            <a:solidFill>
              <a:srgbClr val="48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10">
              <a:extLst>
                <a:ext uri="{FF2B5EF4-FFF2-40B4-BE49-F238E27FC236}">
                  <a16:creationId xmlns:a16="http://schemas.microsoft.com/office/drawing/2014/main" id="{252927EB-C93D-4670-9150-DE59528E8CFC}"/>
                </a:ext>
              </a:extLst>
            </p:cNvPr>
            <p:cNvSpPr>
              <a:spLocks/>
            </p:cNvSpPr>
            <p:nvPr/>
          </p:nvSpPr>
          <p:spPr bwMode="auto">
            <a:xfrm>
              <a:off x="721" y="2736"/>
              <a:ext cx="699" cy="140"/>
            </a:xfrm>
            <a:custGeom>
              <a:avLst/>
              <a:gdLst>
                <a:gd name="T0" fmla="*/ 294 w 294"/>
                <a:gd name="T1" fmla="*/ 0 h 59"/>
                <a:gd name="T2" fmla="*/ 226 w 294"/>
                <a:gd name="T3" fmla="*/ 20 h 59"/>
                <a:gd name="T4" fmla="*/ 149 w 294"/>
                <a:gd name="T5" fmla="*/ 35 h 59"/>
                <a:gd name="T6" fmla="*/ 70 w 294"/>
                <a:gd name="T7" fmla="*/ 41 h 59"/>
                <a:gd name="T8" fmla="*/ 0 w 294"/>
                <a:gd name="T9" fmla="*/ 41 h 59"/>
                <a:gd name="T10" fmla="*/ 70 w 294"/>
                <a:gd name="T11" fmla="*/ 56 h 59"/>
                <a:gd name="T12" fmla="*/ 151 w 294"/>
                <a:gd name="T13" fmla="*/ 55 h 59"/>
                <a:gd name="T14" fmla="*/ 231 w 294"/>
                <a:gd name="T15" fmla="*/ 34 h 59"/>
                <a:gd name="T16" fmla="*/ 294 w 294"/>
                <a:gd name="T1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4" h="59">
                  <a:moveTo>
                    <a:pt x="294" y="0"/>
                  </a:moveTo>
                  <a:cubicBezTo>
                    <a:pt x="273" y="6"/>
                    <a:pt x="251" y="13"/>
                    <a:pt x="226" y="20"/>
                  </a:cubicBezTo>
                  <a:cubicBezTo>
                    <a:pt x="201" y="26"/>
                    <a:pt x="175" y="31"/>
                    <a:pt x="149" y="35"/>
                  </a:cubicBezTo>
                  <a:cubicBezTo>
                    <a:pt x="122" y="38"/>
                    <a:pt x="95" y="40"/>
                    <a:pt x="70" y="41"/>
                  </a:cubicBezTo>
                  <a:cubicBezTo>
                    <a:pt x="45" y="42"/>
                    <a:pt x="21" y="41"/>
                    <a:pt x="0" y="41"/>
                  </a:cubicBezTo>
                  <a:cubicBezTo>
                    <a:pt x="20" y="48"/>
                    <a:pt x="44" y="54"/>
                    <a:pt x="70" y="56"/>
                  </a:cubicBezTo>
                  <a:cubicBezTo>
                    <a:pt x="96" y="59"/>
                    <a:pt x="124" y="58"/>
                    <a:pt x="151" y="55"/>
                  </a:cubicBezTo>
                  <a:cubicBezTo>
                    <a:pt x="179" y="51"/>
                    <a:pt x="206" y="43"/>
                    <a:pt x="231" y="34"/>
                  </a:cubicBezTo>
                  <a:cubicBezTo>
                    <a:pt x="255" y="24"/>
                    <a:pt x="276" y="12"/>
                    <a:pt x="294" y="0"/>
                  </a:cubicBezTo>
                  <a:close/>
                </a:path>
              </a:pathLst>
            </a:custGeom>
            <a:solidFill>
              <a:srgbClr val="48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1">
              <a:extLst>
                <a:ext uri="{FF2B5EF4-FFF2-40B4-BE49-F238E27FC236}">
                  <a16:creationId xmlns:a16="http://schemas.microsoft.com/office/drawing/2014/main" id="{F0CFFA38-5895-4FE0-BD24-DC59D514156E}"/>
                </a:ext>
              </a:extLst>
            </p:cNvPr>
            <p:cNvSpPr>
              <a:spLocks/>
            </p:cNvSpPr>
            <p:nvPr/>
          </p:nvSpPr>
          <p:spPr bwMode="auto">
            <a:xfrm>
              <a:off x="674" y="2664"/>
              <a:ext cx="492" cy="88"/>
            </a:xfrm>
            <a:custGeom>
              <a:avLst/>
              <a:gdLst>
                <a:gd name="T0" fmla="*/ 207 w 207"/>
                <a:gd name="T1" fmla="*/ 29 h 37"/>
                <a:gd name="T2" fmla="*/ 103 w 207"/>
                <a:gd name="T3" fmla="*/ 17 h 37"/>
                <a:gd name="T4" fmla="*/ 0 w 207"/>
                <a:gd name="T5" fmla="*/ 0 h 37"/>
                <a:gd name="T6" fmla="*/ 101 w 207"/>
                <a:gd name="T7" fmla="*/ 31 h 37"/>
                <a:gd name="T8" fmla="*/ 207 w 207"/>
                <a:gd name="T9" fmla="*/ 29 h 37"/>
              </a:gdLst>
              <a:ahLst/>
              <a:cxnLst>
                <a:cxn ang="0">
                  <a:pos x="T0" y="T1"/>
                </a:cxn>
                <a:cxn ang="0">
                  <a:pos x="T2" y="T3"/>
                </a:cxn>
                <a:cxn ang="0">
                  <a:pos x="T4" y="T5"/>
                </a:cxn>
                <a:cxn ang="0">
                  <a:pos x="T6" y="T7"/>
                </a:cxn>
                <a:cxn ang="0">
                  <a:pos x="T8" y="T9"/>
                </a:cxn>
              </a:cxnLst>
              <a:rect l="0" t="0" r="r" b="b"/>
              <a:pathLst>
                <a:path w="207" h="37">
                  <a:moveTo>
                    <a:pt x="207" y="29"/>
                  </a:moveTo>
                  <a:cubicBezTo>
                    <a:pt x="178" y="26"/>
                    <a:pt x="140" y="23"/>
                    <a:pt x="103" y="17"/>
                  </a:cubicBezTo>
                  <a:cubicBezTo>
                    <a:pt x="66" y="12"/>
                    <a:pt x="29" y="5"/>
                    <a:pt x="0" y="0"/>
                  </a:cubicBezTo>
                  <a:cubicBezTo>
                    <a:pt x="26" y="14"/>
                    <a:pt x="63" y="26"/>
                    <a:pt x="101" y="31"/>
                  </a:cubicBezTo>
                  <a:cubicBezTo>
                    <a:pt x="139" y="37"/>
                    <a:pt x="178" y="35"/>
                    <a:pt x="207" y="29"/>
                  </a:cubicBezTo>
                  <a:close/>
                </a:path>
              </a:pathLst>
            </a:custGeom>
            <a:solidFill>
              <a:srgbClr val="48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2">
              <a:extLst>
                <a:ext uri="{FF2B5EF4-FFF2-40B4-BE49-F238E27FC236}">
                  <a16:creationId xmlns:a16="http://schemas.microsoft.com/office/drawing/2014/main" id="{1BAFC84B-F3A0-40B9-9C9E-164E0A34DED5}"/>
                </a:ext>
              </a:extLst>
            </p:cNvPr>
            <p:cNvSpPr>
              <a:spLocks/>
            </p:cNvSpPr>
            <p:nvPr/>
          </p:nvSpPr>
          <p:spPr bwMode="auto">
            <a:xfrm>
              <a:off x="560" y="3498"/>
              <a:ext cx="1015" cy="95"/>
            </a:xfrm>
            <a:custGeom>
              <a:avLst/>
              <a:gdLst>
                <a:gd name="T0" fmla="*/ 427 w 427"/>
                <a:gd name="T1" fmla="*/ 17 h 40"/>
                <a:gd name="T2" fmla="*/ 327 w 427"/>
                <a:gd name="T3" fmla="*/ 24 h 40"/>
                <a:gd name="T4" fmla="*/ 213 w 427"/>
                <a:gd name="T5" fmla="*/ 25 h 40"/>
                <a:gd name="T6" fmla="*/ 99 w 427"/>
                <a:gd name="T7" fmla="*/ 15 h 40"/>
                <a:gd name="T8" fmla="*/ 0 w 427"/>
                <a:gd name="T9" fmla="*/ 0 h 40"/>
                <a:gd name="T10" fmla="*/ 98 w 427"/>
                <a:gd name="T11" fmla="*/ 25 h 40"/>
                <a:gd name="T12" fmla="*/ 212 w 427"/>
                <a:gd name="T13" fmla="*/ 39 h 40"/>
                <a:gd name="T14" fmla="*/ 327 w 427"/>
                <a:gd name="T15" fmla="*/ 35 h 40"/>
                <a:gd name="T16" fmla="*/ 427 w 427"/>
                <a:gd name="T17" fmla="*/ 17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7" h="40">
                  <a:moveTo>
                    <a:pt x="427" y="17"/>
                  </a:moveTo>
                  <a:cubicBezTo>
                    <a:pt x="397" y="20"/>
                    <a:pt x="363" y="23"/>
                    <a:pt x="327" y="24"/>
                  </a:cubicBezTo>
                  <a:cubicBezTo>
                    <a:pt x="290" y="26"/>
                    <a:pt x="251" y="26"/>
                    <a:pt x="213" y="25"/>
                  </a:cubicBezTo>
                  <a:cubicBezTo>
                    <a:pt x="174" y="23"/>
                    <a:pt x="136" y="20"/>
                    <a:pt x="99" y="15"/>
                  </a:cubicBezTo>
                  <a:cubicBezTo>
                    <a:pt x="63" y="11"/>
                    <a:pt x="29" y="5"/>
                    <a:pt x="0" y="0"/>
                  </a:cubicBezTo>
                  <a:cubicBezTo>
                    <a:pt x="28" y="9"/>
                    <a:pt x="62" y="19"/>
                    <a:pt x="98" y="25"/>
                  </a:cubicBezTo>
                  <a:cubicBezTo>
                    <a:pt x="134" y="32"/>
                    <a:pt x="173" y="37"/>
                    <a:pt x="212" y="39"/>
                  </a:cubicBezTo>
                  <a:cubicBezTo>
                    <a:pt x="251" y="40"/>
                    <a:pt x="291" y="39"/>
                    <a:pt x="327" y="35"/>
                  </a:cubicBezTo>
                  <a:cubicBezTo>
                    <a:pt x="364" y="31"/>
                    <a:pt x="398" y="24"/>
                    <a:pt x="427" y="17"/>
                  </a:cubicBezTo>
                  <a:close/>
                </a:path>
              </a:pathLst>
            </a:custGeom>
            <a:solidFill>
              <a:srgbClr val="48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3">
              <a:extLst>
                <a:ext uri="{FF2B5EF4-FFF2-40B4-BE49-F238E27FC236}">
                  <a16:creationId xmlns:a16="http://schemas.microsoft.com/office/drawing/2014/main" id="{83D3C43A-CC11-4AAF-8216-614C95CA01C4}"/>
                </a:ext>
              </a:extLst>
            </p:cNvPr>
            <p:cNvSpPr>
              <a:spLocks/>
            </p:cNvSpPr>
            <p:nvPr/>
          </p:nvSpPr>
          <p:spPr bwMode="auto">
            <a:xfrm>
              <a:off x="850" y="3441"/>
              <a:ext cx="527" cy="50"/>
            </a:xfrm>
            <a:custGeom>
              <a:avLst/>
              <a:gdLst>
                <a:gd name="T0" fmla="*/ 222 w 222"/>
                <a:gd name="T1" fmla="*/ 3 h 21"/>
                <a:gd name="T2" fmla="*/ 111 w 222"/>
                <a:gd name="T3" fmla="*/ 6 h 21"/>
                <a:gd name="T4" fmla="*/ 0 w 222"/>
                <a:gd name="T5" fmla="*/ 0 h 21"/>
                <a:gd name="T6" fmla="*/ 51 w 222"/>
                <a:gd name="T7" fmla="*/ 15 h 21"/>
                <a:gd name="T8" fmla="*/ 111 w 222"/>
                <a:gd name="T9" fmla="*/ 21 h 21"/>
                <a:gd name="T10" fmla="*/ 171 w 222"/>
                <a:gd name="T11" fmla="*/ 16 h 21"/>
                <a:gd name="T12" fmla="*/ 222 w 222"/>
                <a:gd name="T13" fmla="*/ 3 h 21"/>
              </a:gdLst>
              <a:ahLst/>
              <a:cxnLst>
                <a:cxn ang="0">
                  <a:pos x="T0" y="T1"/>
                </a:cxn>
                <a:cxn ang="0">
                  <a:pos x="T2" y="T3"/>
                </a:cxn>
                <a:cxn ang="0">
                  <a:pos x="T4" y="T5"/>
                </a:cxn>
                <a:cxn ang="0">
                  <a:pos x="T6" y="T7"/>
                </a:cxn>
                <a:cxn ang="0">
                  <a:pos x="T8" y="T9"/>
                </a:cxn>
                <a:cxn ang="0">
                  <a:pos x="T10" y="T11"/>
                </a:cxn>
                <a:cxn ang="0">
                  <a:pos x="T12" y="T13"/>
                </a:cxn>
              </a:cxnLst>
              <a:rect l="0" t="0" r="r" b="b"/>
              <a:pathLst>
                <a:path w="222" h="21">
                  <a:moveTo>
                    <a:pt x="222" y="3"/>
                  </a:moveTo>
                  <a:cubicBezTo>
                    <a:pt x="191" y="4"/>
                    <a:pt x="151" y="7"/>
                    <a:pt x="111" y="6"/>
                  </a:cubicBezTo>
                  <a:cubicBezTo>
                    <a:pt x="71" y="5"/>
                    <a:pt x="31" y="2"/>
                    <a:pt x="0" y="0"/>
                  </a:cubicBezTo>
                  <a:cubicBezTo>
                    <a:pt x="15" y="6"/>
                    <a:pt x="32" y="11"/>
                    <a:pt x="51" y="15"/>
                  </a:cubicBezTo>
                  <a:cubicBezTo>
                    <a:pt x="70" y="18"/>
                    <a:pt x="90" y="20"/>
                    <a:pt x="111" y="21"/>
                  </a:cubicBezTo>
                  <a:cubicBezTo>
                    <a:pt x="132" y="21"/>
                    <a:pt x="152" y="19"/>
                    <a:pt x="171" y="16"/>
                  </a:cubicBezTo>
                  <a:cubicBezTo>
                    <a:pt x="190" y="13"/>
                    <a:pt x="208" y="8"/>
                    <a:pt x="222" y="3"/>
                  </a:cubicBezTo>
                  <a:close/>
                </a:path>
              </a:pathLst>
            </a:custGeom>
            <a:solidFill>
              <a:srgbClr val="48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Oval 14">
              <a:extLst>
                <a:ext uri="{FF2B5EF4-FFF2-40B4-BE49-F238E27FC236}">
                  <a16:creationId xmlns:a16="http://schemas.microsoft.com/office/drawing/2014/main" id="{00F9E158-E4CD-482E-9C9C-5C8C79FC5842}"/>
                </a:ext>
              </a:extLst>
            </p:cNvPr>
            <p:cNvSpPr>
              <a:spLocks noChangeArrowheads="1"/>
            </p:cNvSpPr>
            <p:nvPr/>
          </p:nvSpPr>
          <p:spPr bwMode="auto">
            <a:xfrm>
              <a:off x="1273" y="1479"/>
              <a:ext cx="178" cy="176"/>
            </a:xfrm>
            <a:prstGeom prst="ellipse">
              <a:avLst/>
            </a:prstGeom>
            <a:solidFill>
              <a:srgbClr val="A64F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Oval 15">
              <a:extLst>
                <a:ext uri="{FF2B5EF4-FFF2-40B4-BE49-F238E27FC236}">
                  <a16:creationId xmlns:a16="http://schemas.microsoft.com/office/drawing/2014/main" id="{B56C684F-A475-4C8B-80C1-8D9005530F7A}"/>
                </a:ext>
              </a:extLst>
            </p:cNvPr>
            <p:cNvSpPr>
              <a:spLocks noChangeArrowheads="1"/>
            </p:cNvSpPr>
            <p:nvPr/>
          </p:nvSpPr>
          <p:spPr bwMode="auto">
            <a:xfrm>
              <a:off x="1311" y="1515"/>
              <a:ext cx="105" cy="104"/>
            </a:xfrm>
            <a:prstGeom prst="ellipse">
              <a:avLst/>
            </a:prstGeom>
            <a:solidFill>
              <a:srgbClr val="8C40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6">
              <a:extLst>
                <a:ext uri="{FF2B5EF4-FFF2-40B4-BE49-F238E27FC236}">
                  <a16:creationId xmlns:a16="http://schemas.microsoft.com/office/drawing/2014/main" id="{204BF73B-7FF2-4322-ACF3-DB012F6131CC}"/>
                </a:ext>
              </a:extLst>
            </p:cNvPr>
            <p:cNvSpPr>
              <a:spLocks/>
            </p:cNvSpPr>
            <p:nvPr/>
          </p:nvSpPr>
          <p:spPr bwMode="auto">
            <a:xfrm>
              <a:off x="890" y="1807"/>
              <a:ext cx="226" cy="297"/>
            </a:xfrm>
            <a:custGeom>
              <a:avLst/>
              <a:gdLst>
                <a:gd name="T0" fmla="*/ 32 w 95"/>
                <a:gd name="T1" fmla="*/ 31 h 125"/>
                <a:gd name="T2" fmla="*/ 95 w 95"/>
                <a:gd name="T3" fmla="*/ 46 h 125"/>
                <a:gd name="T4" fmla="*/ 95 w 95"/>
                <a:gd name="T5" fmla="*/ 77 h 125"/>
                <a:gd name="T6" fmla="*/ 47 w 95"/>
                <a:gd name="T7" fmla="*/ 125 h 125"/>
                <a:gd name="T8" fmla="*/ 0 w 95"/>
                <a:gd name="T9" fmla="*/ 77 h 125"/>
                <a:gd name="T10" fmla="*/ 0 w 95"/>
                <a:gd name="T11" fmla="*/ 0 h 125"/>
                <a:gd name="T12" fmla="*/ 32 w 95"/>
                <a:gd name="T13" fmla="*/ 31 h 125"/>
              </a:gdLst>
              <a:ahLst/>
              <a:cxnLst>
                <a:cxn ang="0">
                  <a:pos x="T0" y="T1"/>
                </a:cxn>
                <a:cxn ang="0">
                  <a:pos x="T2" y="T3"/>
                </a:cxn>
                <a:cxn ang="0">
                  <a:pos x="T4" y="T5"/>
                </a:cxn>
                <a:cxn ang="0">
                  <a:pos x="T6" y="T7"/>
                </a:cxn>
                <a:cxn ang="0">
                  <a:pos x="T8" y="T9"/>
                </a:cxn>
                <a:cxn ang="0">
                  <a:pos x="T10" y="T11"/>
                </a:cxn>
                <a:cxn ang="0">
                  <a:pos x="T12" y="T13"/>
                </a:cxn>
              </a:cxnLst>
              <a:rect l="0" t="0" r="r" b="b"/>
              <a:pathLst>
                <a:path w="95" h="125">
                  <a:moveTo>
                    <a:pt x="32" y="31"/>
                  </a:moveTo>
                  <a:cubicBezTo>
                    <a:pt x="51" y="42"/>
                    <a:pt x="73" y="47"/>
                    <a:pt x="95" y="46"/>
                  </a:cubicBezTo>
                  <a:cubicBezTo>
                    <a:pt x="95" y="77"/>
                    <a:pt x="95" y="77"/>
                    <a:pt x="95" y="77"/>
                  </a:cubicBezTo>
                  <a:cubicBezTo>
                    <a:pt x="95" y="103"/>
                    <a:pt x="74" y="125"/>
                    <a:pt x="47" y="125"/>
                  </a:cubicBezTo>
                  <a:cubicBezTo>
                    <a:pt x="21" y="125"/>
                    <a:pt x="0" y="103"/>
                    <a:pt x="0" y="77"/>
                  </a:cubicBezTo>
                  <a:cubicBezTo>
                    <a:pt x="0" y="0"/>
                    <a:pt x="0" y="0"/>
                    <a:pt x="0" y="0"/>
                  </a:cubicBezTo>
                  <a:cubicBezTo>
                    <a:pt x="8" y="12"/>
                    <a:pt x="19" y="23"/>
                    <a:pt x="32" y="31"/>
                  </a:cubicBezTo>
                  <a:close/>
                </a:path>
              </a:pathLst>
            </a:custGeom>
            <a:solidFill>
              <a:srgbClr val="BD6C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7">
              <a:extLst>
                <a:ext uri="{FF2B5EF4-FFF2-40B4-BE49-F238E27FC236}">
                  <a16:creationId xmlns:a16="http://schemas.microsoft.com/office/drawing/2014/main" id="{2BD386BD-B0E2-4C4A-84AD-04E01E9DF78A}"/>
                </a:ext>
              </a:extLst>
            </p:cNvPr>
            <p:cNvSpPr>
              <a:spLocks/>
            </p:cNvSpPr>
            <p:nvPr/>
          </p:nvSpPr>
          <p:spPr bwMode="auto">
            <a:xfrm>
              <a:off x="890" y="1600"/>
              <a:ext cx="226" cy="319"/>
            </a:xfrm>
            <a:custGeom>
              <a:avLst/>
              <a:gdLst>
                <a:gd name="T0" fmla="*/ 32 w 95"/>
                <a:gd name="T1" fmla="*/ 118 h 134"/>
                <a:gd name="T2" fmla="*/ 0 w 95"/>
                <a:gd name="T3" fmla="*/ 87 h 134"/>
                <a:gd name="T4" fmla="*/ 0 w 95"/>
                <a:gd name="T5" fmla="*/ 0 h 134"/>
                <a:gd name="T6" fmla="*/ 95 w 95"/>
                <a:gd name="T7" fmla="*/ 0 h 134"/>
                <a:gd name="T8" fmla="*/ 95 w 95"/>
                <a:gd name="T9" fmla="*/ 133 h 134"/>
                <a:gd name="T10" fmla="*/ 32 w 95"/>
                <a:gd name="T11" fmla="*/ 118 h 134"/>
              </a:gdLst>
              <a:ahLst/>
              <a:cxnLst>
                <a:cxn ang="0">
                  <a:pos x="T0" y="T1"/>
                </a:cxn>
                <a:cxn ang="0">
                  <a:pos x="T2" y="T3"/>
                </a:cxn>
                <a:cxn ang="0">
                  <a:pos x="T4" y="T5"/>
                </a:cxn>
                <a:cxn ang="0">
                  <a:pos x="T6" y="T7"/>
                </a:cxn>
                <a:cxn ang="0">
                  <a:pos x="T8" y="T9"/>
                </a:cxn>
                <a:cxn ang="0">
                  <a:pos x="T10" y="T11"/>
                </a:cxn>
              </a:cxnLst>
              <a:rect l="0" t="0" r="r" b="b"/>
              <a:pathLst>
                <a:path w="95" h="134">
                  <a:moveTo>
                    <a:pt x="32" y="118"/>
                  </a:moveTo>
                  <a:cubicBezTo>
                    <a:pt x="19" y="110"/>
                    <a:pt x="8" y="99"/>
                    <a:pt x="0" y="87"/>
                  </a:cubicBezTo>
                  <a:cubicBezTo>
                    <a:pt x="0" y="0"/>
                    <a:pt x="0" y="0"/>
                    <a:pt x="0" y="0"/>
                  </a:cubicBezTo>
                  <a:cubicBezTo>
                    <a:pt x="95" y="0"/>
                    <a:pt x="95" y="0"/>
                    <a:pt x="95" y="0"/>
                  </a:cubicBezTo>
                  <a:cubicBezTo>
                    <a:pt x="95" y="133"/>
                    <a:pt x="95" y="133"/>
                    <a:pt x="95" y="133"/>
                  </a:cubicBezTo>
                  <a:cubicBezTo>
                    <a:pt x="73" y="134"/>
                    <a:pt x="51" y="129"/>
                    <a:pt x="32" y="118"/>
                  </a:cubicBezTo>
                  <a:close/>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8">
              <a:extLst>
                <a:ext uri="{FF2B5EF4-FFF2-40B4-BE49-F238E27FC236}">
                  <a16:creationId xmlns:a16="http://schemas.microsoft.com/office/drawing/2014/main" id="{A7F788A1-569C-4E48-A649-79D2F7B72F6D}"/>
                </a:ext>
              </a:extLst>
            </p:cNvPr>
            <p:cNvSpPr>
              <a:spLocks/>
            </p:cNvSpPr>
            <p:nvPr/>
          </p:nvSpPr>
          <p:spPr bwMode="auto">
            <a:xfrm>
              <a:off x="759" y="1054"/>
              <a:ext cx="604" cy="803"/>
            </a:xfrm>
            <a:custGeom>
              <a:avLst/>
              <a:gdLst>
                <a:gd name="T0" fmla="*/ 127 w 254"/>
                <a:gd name="T1" fmla="*/ 338 h 338"/>
                <a:gd name="T2" fmla="*/ 127 w 254"/>
                <a:gd name="T3" fmla="*/ 338 h 338"/>
                <a:gd name="T4" fmla="*/ 254 w 254"/>
                <a:gd name="T5" fmla="*/ 211 h 338"/>
                <a:gd name="T6" fmla="*/ 254 w 254"/>
                <a:gd name="T7" fmla="*/ 126 h 338"/>
                <a:gd name="T8" fmla="*/ 127 w 254"/>
                <a:gd name="T9" fmla="*/ 0 h 338"/>
                <a:gd name="T10" fmla="*/ 127 w 254"/>
                <a:gd name="T11" fmla="*/ 0 h 338"/>
                <a:gd name="T12" fmla="*/ 0 w 254"/>
                <a:gd name="T13" fmla="*/ 126 h 338"/>
                <a:gd name="T14" fmla="*/ 0 w 254"/>
                <a:gd name="T15" fmla="*/ 211 h 338"/>
                <a:gd name="T16" fmla="*/ 127 w 254"/>
                <a:gd name="T17" fmla="*/ 33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4" h="338">
                  <a:moveTo>
                    <a:pt x="127" y="338"/>
                  </a:moveTo>
                  <a:cubicBezTo>
                    <a:pt x="127" y="338"/>
                    <a:pt x="127" y="338"/>
                    <a:pt x="127" y="338"/>
                  </a:cubicBezTo>
                  <a:cubicBezTo>
                    <a:pt x="197" y="338"/>
                    <a:pt x="254" y="281"/>
                    <a:pt x="254" y="211"/>
                  </a:cubicBezTo>
                  <a:cubicBezTo>
                    <a:pt x="254" y="126"/>
                    <a:pt x="254" y="126"/>
                    <a:pt x="254" y="126"/>
                  </a:cubicBezTo>
                  <a:cubicBezTo>
                    <a:pt x="254" y="56"/>
                    <a:pt x="197" y="0"/>
                    <a:pt x="127" y="0"/>
                  </a:cubicBezTo>
                  <a:cubicBezTo>
                    <a:pt x="127" y="0"/>
                    <a:pt x="127" y="0"/>
                    <a:pt x="127" y="0"/>
                  </a:cubicBezTo>
                  <a:cubicBezTo>
                    <a:pt x="57" y="0"/>
                    <a:pt x="0" y="56"/>
                    <a:pt x="0" y="126"/>
                  </a:cubicBezTo>
                  <a:cubicBezTo>
                    <a:pt x="0" y="211"/>
                    <a:pt x="0" y="211"/>
                    <a:pt x="0" y="211"/>
                  </a:cubicBezTo>
                  <a:cubicBezTo>
                    <a:pt x="0" y="281"/>
                    <a:pt x="57" y="338"/>
                    <a:pt x="127" y="338"/>
                  </a:cubicBezTo>
                  <a:close/>
                </a:path>
              </a:pathLst>
            </a:custGeom>
            <a:solidFill>
              <a:srgbClr val="BD6C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9">
              <a:extLst>
                <a:ext uri="{FF2B5EF4-FFF2-40B4-BE49-F238E27FC236}">
                  <a16:creationId xmlns:a16="http://schemas.microsoft.com/office/drawing/2014/main" id="{F6C85EA8-EB09-450F-B7C9-D16F3FBB0514}"/>
                </a:ext>
              </a:extLst>
            </p:cNvPr>
            <p:cNvSpPr>
              <a:spLocks/>
            </p:cNvSpPr>
            <p:nvPr/>
          </p:nvSpPr>
          <p:spPr bwMode="auto">
            <a:xfrm>
              <a:off x="952" y="1344"/>
              <a:ext cx="169" cy="71"/>
            </a:xfrm>
            <a:custGeom>
              <a:avLst/>
              <a:gdLst>
                <a:gd name="T0" fmla="*/ 32 w 71"/>
                <a:gd name="T1" fmla="*/ 3 h 30"/>
                <a:gd name="T2" fmla="*/ 71 w 71"/>
                <a:gd name="T3" fmla="*/ 19 h 30"/>
                <a:gd name="T4" fmla="*/ 0 w 71"/>
                <a:gd name="T5" fmla="*/ 30 h 30"/>
                <a:gd name="T6" fmla="*/ 32 w 71"/>
                <a:gd name="T7" fmla="*/ 3 h 30"/>
              </a:gdLst>
              <a:ahLst/>
              <a:cxnLst>
                <a:cxn ang="0">
                  <a:pos x="T0" y="T1"/>
                </a:cxn>
                <a:cxn ang="0">
                  <a:pos x="T2" y="T3"/>
                </a:cxn>
                <a:cxn ang="0">
                  <a:pos x="T4" y="T5"/>
                </a:cxn>
                <a:cxn ang="0">
                  <a:pos x="T6" y="T7"/>
                </a:cxn>
              </a:cxnLst>
              <a:rect l="0" t="0" r="r" b="b"/>
              <a:pathLst>
                <a:path w="71" h="30">
                  <a:moveTo>
                    <a:pt x="32" y="3"/>
                  </a:moveTo>
                  <a:cubicBezTo>
                    <a:pt x="48" y="0"/>
                    <a:pt x="63" y="7"/>
                    <a:pt x="71" y="19"/>
                  </a:cubicBezTo>
                  <a:cubicBezTo>
                    <a:pt x="47" y="19"/>
                    <a:pt x="23" y="22"/>
                    <a:pt x="0" y="30"/>
                  </a:cubicBezTo>
                  <a:cubicBezTo>
                    <a:pt x="4" y="16"/>
                    <a:pt x="16" y="5"/>
                    <a:pt x="32" y="3"/>
                  </a:cubicBezTo>
                  <a:close/>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20">
              <a:extLst>
                <a:ext uri="{FF2B5EF4-FFF2-40B4-BE49-F238E27FC236}">
                  <a16:creationId xmlns:a16="http://schemas.microsoft.com/office/drawing/2014/main" id="{1EBADA5A-D394-4713-866E-AEC2412E920B}"/>
                </a:ext>
              </a:extLst>
            </p:cNvPr>
            <p:cNvSpPr>
              <a:spLocks/>
            </p:cNvSpPr>
            <p:nvPr/>
          </p:nvSpPr>
          <p:spPr bwMode="auto">
            <a:xfrm>
              <a:off x="1221" y="1344"/>
              <a:ext cx="135" cy="71"/>
            </a:xfrm>
            <a:custGeom>
              <a:avLst/>
              <a:gdLst>
                <a:gd name="T0" fmla="*/ 31 w 57"/>
                <a:gd name="T1" fmla="*/ 3 h 30"/>
                <a:gd name="T2" fmla="*/ 0 w 57"/>
                <a:gd name="T3" fmla="*/ 19 h 30"/>
                <a:gd name="T4" fmla="*/ 57 w 57"/>
                <a:gd name="T5" fmla="*/ 30 h 30"/>
                <a:gd name="T6" fmla="*/ 31 w 57"/>
                <a:gd name="T7" fmla="*/ 3 h 30"/>
              </a:gdLst>
              <a:ahLst/>
              <a:cxnLst>
                <a:cxn ang="0">
                  <a:pos x="T0" y="T1"/>
                </a:cxn>
                <a:cxn ang="0">
                  <a:pos x="T2" y="T3"/>
                </a:cxn>
                <a:cxn ang="0">
                  <a:pos x="T4" y="T5"/>
                </a:cxn>
                <a:cxn ang="0">
                  <a:pos x="T6" y="T7"/>
                </a:cxn>
              </a:cxnLst>
              <a:rect l="0" t="0" r="r" b="b"/>
              <a:pathLst>
                <a:path w="57" h="30">
                  <a:moveTo>
                    <a:pt x="31" y="3"/>
                  </a:moveTo>
                  <a:cubicBezTo>
                    <a:pt x="18" y="0"/>
                    <a:pt x="6" y="7"/>
                    <a:pt x="0" y="19"/>
                  </a:cubicBezTo>
                  <a:cubicBezTo>
                    <a:pt x="19" y="19"/>
                    <a:pt x="38" y="22"/>
                    <a:pt x="57" y="30"/>
                  </a:cubicBezTo>
                  <a:cubicBezTo>
                    <a:pt x="53" y="16"/>
                    <a:pt x="44" y="5"/>
                    <a:pt x="31" y="3"/>
                  </a:cubicBezTo>
                  <a:close/>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1">
              <a:extLst>
                <a:ext uri="{FF2B5EF4-FFF2-40B4-BE49-F238E27FC236}">
                  <a16:creationId xmlns:a16="http://schemas.microsoft.com/office/drawing/2014/main" id="{4C1C20C2-35D2-4BB4-B6BB-3055C08C7EE2}"/>
                </a:ext>
              </a:extLst>
            </p:cNvPr>
            <p:cNvSpPr>
              <a:spLocks/>
            </p:cNvSpPr>
            <p:nvPr/>
          </p:nvSpPr>
          <p:spPr bwMode="auto">
            <a:xfrm>
              <a:off x="1028" y="1432"/>
              <a:ext cx="64" cy="38"/>
            </a:xfrm>
            <a:custGeom>
              <a:avLst/>
              <a:gdLst>
                <a:gd name="T0" fmla="*/ 27 w 27"/>
                <a:gd name="T1" fmla="*/ 14 h 16"/>
                <a:gd name="T2" fmla="*/ 24 w 27"/>
                <a:gd name="T3" fmla="*/ 5 h 16"/>
                <a:gd name="T4" fmla="*/ 13 w 27"/>
                <a:gd name="T5" fmla="*/ 1 h 16"/>
                <a:gd name="T6" fmla="*/ 3 w 27"/>
                <a:gd name="T7" fmla="*/ 6 h 16"/>
                <a:gd name="T8" fmla="*/ 0 w 27"/>
                <a:gd name="T9" fmla="*/ 16 h 16"/>
                <a:gd name="T10" fmla="*/ 13 w 27"/>
                <a:gd name="T11" fmla="*/ 7 h 16"/>
                <a:gd name="T12" fmla="*/ 27 w 27"/>
                <a:gd name="T13" fmla="*/ 14 h 16"/>
              </a:gdLst>
              <a:ahLst/>
              <a:cxnLst>
                <a:cxn ang="0">
                  <a:pos x="T0" y="T1"/>
                </a:cxn>
                <a:cxn ang="0">
                  <a:pos x="T2" y="T3"/>
                </a:cxn>
                <a:cxn ang="0">
                  <a:pos x="T4" y="T5"/>
                </a:cxn>
                <a:cxn ang="0">
                  <a:pos x="T6" y="T7"/>
                </a:cxn>
                <a:cxn ang="0">
                  <a:pos x="T8" y="T9"/>
                </a:cxn>
                <a:cxn ang="0">
                  <a:pos x="T10" y="T11"/>
                </a:cxn>
                <a:cxn ang="0">
                  <a:pos x="T12" y="T13"/>
                </a:cxn>
              </a:cxnLst>
              <a:rect l="0" t="0" r="r" b="b"/>
              <a:pathLst>
                <a:path w="27" h="16">
                  <a:moveTo>
                    <a:pt x="27" y="14"/>
                  </a:moveTo>
                  <a:cubicBezTo>
                    <a:pt x="27" y="11"/>
                    <a:pt x="26" y="8"/>
                    <a:pt x="24" y="5"/>
                  </a:cubicBezTo>
                  <a:cubicBezTo>
                    <a:pt x="21" y="2"/>
                    <a:pt x="17" y="0"/>
                    <a:pt x="13" y="1"/>
                  </a:cubicBezTo>
                  <a:cubicBezTo>
                    <a:pt x="8" y="1"/>
                    <a:pt x="5" y="3"/>
                    <a:pt x="3" y="6"/>
                  </a:cubicBezTo>
                  <a:cubicBezTo>
                    <a:pt x="0" y="9"/>
                    <a:pt x="0" y="13"/>
                    <a:pt x="0" y="16"/>
                  </a:cubicBezTo>
                  <a:cubicBezTo>
                    <a:pt x="3" y="11"/>
                    <a:pt x="8" y="7"/>
                    <a:pt x="13" y="7"/>
                  </a:cubicBezTo>
                  <a:cubicBezTo>
                    <a:pt x="18" y="6"/>
                    <a:pt x="24" y="9"/>
                    <a:pt x="27" y="14"/>
                  </a:cubicBezTo>
                  <a:close/>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2">
              <a:extLst>
                <a:ext uri="{FF2B5EF4-FFF2-40B4-BE49-F238E27FC236}">
                  <a16:creationId xmlns:a16="http://schemas.microsoft.com/office/drawing/2014/main" id="{D16590DE-EDD6-47B3-8DA3-3A23E84B841A}"/>
                </a:ext>
              </a:extLst>
            </p:cNvPr>
            <p:cNvSpPr>
              <a:spLocks/>
            </p:cNvSpPr>
            <p:nvPr/>
          </p:nvSpPr>
          <p:spPr bwMode="auto">
            <a:xfrm>
              <a:off x="1256" y="1432"/>
              <a:ext cx="53" cy="38"/>
            </a:xfrm>
            <a:custGeom>
              <a:avLst/>
              <a:gdLst>
                <a:gd name="T0" fmla="*/ 0 w 22"/>
                <a:gd name="T1" fmla="*/ 14 h 16"/>
                <a:gd name="T2" fmla="*/ 3 w 22"/>
                <a:gd name="T3" fmla="*/ 5 h 16"/>
                <a:gd name="T4" fmla="*/ 11 w 22"/>
                <a:gd name="T5" fmla="*/ 1 h 16"/>
                <a:gd name="T6" fmla="*/ 19 w 22"/>
                <a:gd name="T7" fmla="*/ 6 h 16"/>
                <a:gd name="T8" fmla="*/ 21 w 22"/>
                <a:gd name="T9" fmla="*/ 16 h 16"/>
                <a:gd name="T10" fmla="*/ 11 w 22"/>
                <a:gd name="T11" fmla="*/ 7 h 16"/>
                <a:gd name="T12" fmla="*/ 0 w 22"/>
                <a:gd name="T13" fmla="*/ 14 h 16"/>
              </a:gdLst>
              <a:ahLst/>
              <a:cxnLst>
                <a:cxn ang="0">
                  <a:pos x="T0" y="T1"/>
                </a:cxn>
                <a:cxn ang="0">
                  <a:pos x="T2" y="T3"/>
                </a:cxn>
                <a:cxn ang="0">
                  <a:pos x="T4" y="T5"/>
                </a:cxn>
                <a:cxn ang="0">
                  <a:pos x="T6" y="T7"/>
                </a:cxn>
                <a:cxn ang="0">
                  <a:pos x="T8" y="T9"/>
                </a:cxn>
                <a:cxn ang="0">
                  <a:pos x="T10" y="T11"/>
                </a:cxn>
                <a:cxn ang="0">
                  <a:pos x="T12" y="T13"/>
                </a:cxn>
              </a:cxnLst>
              <a:rect l="0" t="0" r="r" b="b"/>
              <a:pathLst>
                <a:path w="22" h="16">
                  <a:moveTo>
                    <a:pt x="0" y="14"/>
                  </a:moveTo>
                  <a:cubicBezTo>
                    <a:pt x="0" y="11"/>
                    <a:pt x="1" y="8"/>
                    <a:pt x="3" y="5"/>
                  </a:cubicBezTo>
                  <a:cubicBezTo>
                    <a:pt x="5" y="2"/>
                    <a:pt x="8" y="0"/>
                    <a:pt x="11" y="1"/>
                  </a:cubicBezTo>
                  <a:cubicBezTo>
                    <a:pt x="15" y="1"/>
                    <a:pt x="18" y="3"/>
                    <a:pt x="19" y="6"/>
                  </a:cubicBezTo>
                  <a:cubicBezTo>
                    <a:pt x="21" y="9"/>
                    <a:pt x="22" y="13"/>
                    <a:pt x="21" y="16"/>
                  </a:cubicBezTo>
                  <a:cubicBezTo>
                    <a:pt x="19" y="11"/>
                    <a:pt x="15" y="7"/>
                    <a:pt x="11" y="7"/>
                  </a:cubicBezTo>
                  <a:cubicBezTo>
                    <a:pt x="7" y="6"/>
                    <a:pt x="3" y="9"/>
                    <a:pt x="0" y="14"/>
                  </a:cubicBezTo>
                  <a:close/>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3">
              <a:extLst>
                <a:ext uri="{FF2B5EF4-FFF2-40B4-BE49-F238E27FC236}">
                  <a16:creationId xmlns:a16="http://schemas.microsoft.com/office/drawing/2014/main" id="{95DB385E-9647-42A5-853A-DE2EFDFF4737}"/>
                </a:ext>
              </a:extLst>
            </p:cNvPr>
            <p:cNvSpPr>
              <a:spLocks/>
            </p:cNvSpPr>
            <p:nvPr/>
          </p:nvSpPr>
          <p:spPr bwMode="auto">
            <a:xfrm>
              <a:off x="743" y="1517"/>
              <a:ext cx="161" cy="93"/>
            </a:xfrm>
            <a:custGeom>
              <a:avLst/>
              <a:gdLst>
                <a:gd name="T0" fmla="*/ 157 w 161"/>
                <a:gd name="T1" fmla="*/ 93 h 93"/>
                <a:gd name="T2" fmla="*/ 161 w 161"/>
                <a:gd name="T3" fmla="*/ 81 h 93"/>
                <a:gd name="T4" fmla="*/ 4 w 161"/>
                <a:gd name="T5" fmla="*/ 0 h 93"/>
                <a:gd name="T6" fmla="*/ 0 w 161"/>
                <a:gd name="T7" fmla="*/ 12 h 93"/>
                <a:gd name="T8" fmla="*/ 157 w 161"/>
                <a:gd name="T9" fmla="*/ 93 h 93"/>
              </a:gdLst>
              <a:ahLst/>
              <a:cxnLst>
                <a:cxn ang="0">
                  <a:pos x="T0" y="T1"/>
                </a:cxn>
                <a:cxn ang="0">
                  <a:pos x="T2" y="T3"/>
                </a:cxn>
                <a:cxn ang="0">
                  <a:pos x="T4" y="T5"/>
                </a:cxn>
                <a:cxn ang="0">
                  <a:pos x="T6" y="T7"/>
                </a:cxn>
                <a:cxn ang="0">
                  <a:pos x="T8" y="T9"/>
                </a:cxn>
              </a:cxnLst>
              <a:rect l="0" t="0" r="r" b="b"/>
              <a:pathLst>
                <a:path w="161" h="93">
                  <a:moveTo>
                    <a:pt x="157" y="93"/>
                  </a:moveTo>
                  <a:lnTo>
                    <a:pt x="161" y="81"/>
                  </a:lnTo>
                  <a:lnTo>
                    <a:pt x="4" y="0"/>
                  </a:lnTo>
                  <a:lnTo>
                    <a:pt x="0" y="12"/>
                  </a:lnTo>
                  <a:lnTo>
                    <a:pt x="157" y="9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4">
              <a:extLst>
                <a:ext uri="{FF2B5EF4-FFF2-40B4-BE49-F238E27FC236}">
                  <a16:creationId xmlns:a16="http://schemas.microsoft.com/office/drawing/2014/main" id="{63CC25AC-B8AA-4DC9-89C3-909602108388}"/>
                </a:ext>
              </a:extLst>
            </p:cNvPr>
            <p:cNvSpPr>
              <a:spLocks/>
            </p:cNvSpPr>
            <p:nvPr/>
          </p:nvSpPr>
          <p:spPr bwMode="auto">
            <a:xfrm>
              <a:off x="728" y="1593"/>
              <a:ext cx="143" cy="126"/>
            </a:xfrm>
            <a:custGeom>
              <a:avLst/>
              <a:gdLst>
                <a:gd name="T0" fmla="*/ 134 w 143"/>
                <a:gd name="T1" fmla="*/ 126 h 126"/>
                <a:gd name="T2" fmla="*/ 143 w 143"/>
                <a:gd name="T3" fmla="*/ 116 h 126"/>
                <a:gd name="T4" fmla="*/ 10 w 143"/>
                <a:gd name="T5" fmla="*/ 0 h 126"/>
                <a:gd name="T6" fmla="*/ 0 w 143"/>
                <a:gd name="T7" fmla="*/ 10 h 126"/>
                <a:gd name="T8" fmla="*/ 134 w 143"/>
                <a:gd name="T9" fmla="*/ 126 h 126"/>
              </a:gdLst>
              <a:ahLst/>
              <a:cxnLst>
                <a:cxn ang="0">
                  <a:pos x="T0" y="T1"/>
                </a:cxn>
                <a:cxn ang="0">
                  <a:pos x="T2" y="T3"/>
                </a:cxn>
                <a:cxn ang="0">
                  <a:pos x="T4" y="T5"/>
                </a:cxn>
                <a:cxn ang="0">
                  <a:pos x="T6" y="T7"/>
                </a:cxn>
                <a:cxn ang="0">
                  <a:pos x="T8" y="T9"/>
                </a:cxn>
              </a:cxnLst>
              <a:rect l="0" t="0" r="r" b="b"/>
              <a:pathLst>
                <a:path w="143" h="126">
                  <a:moveTo>
                    <a:pt x="134" y="126"/>
                  </a:moveTo>
                  <a:lnTo>
                    <a:pt x="143" y="116"/>
                  </a:lnTo>
                  <a:lnTo>
                    <a:pt x="10" y="0"/>
                  </a:lnTo>
                  <a:lnTo>
                    <a:pt x="0" y="10"/>
                  </a:lnTo>
                  <a:lnTo>
                    <a:pt x="134" y="1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5">
              <a:extLst>
                <a:ext uri="{FF2B5EF4-FFF2-40B4-BE49-F238E27FC236}">
                  <a16:creationId xmlns:a16="http://schemas.microsoft.com/office/drawing/2014/main" id="{31C28423-F06D-4478-BE79-F9351DB5EDE7}"/>
                </a:ext>
              </a:extLst>
            </p:cNvPr>
            <p:cNvSpPr>
              <a:spLocks/>
            </p:cNvSpPr>
            <p:nvPr/>
          </p:nvSpPr>
          <p:spPr bwMode="auto">
            <a:xfrm>
              <a:off x="873" y="1503"/>
              <a:ext cx="500" cy="69"/>
            </a:xfrm>
            <a:custGeom>
              <a:avLst/>
              <a:gdLst>
                <a:gd name="T0" fmla="*/ 147 w 210"/>
                <a:gd name="T1" fmla="*/ 14 h 29"/>
                <a:gd name="T2" fmla="*/ 142 w 210"/>
                <a:gd name="T3" fmla="*/ 12 h 29"/>
                <a:gd name="T4" fmla="*/ 117 w 210"/>
                <a:gd name="T5" fmla="*/ 13 h 29"/>
                <a:gd name="T6" fmla="*/ 117 w 210"/>
                <a:gd name="T7" fmla="*/ 13 h 29"/>
                <a:gd name="T8" fmla="*/ 40 w 210"/>
                <a:gd name="T9" fmla="*/ 29 h 29"/>
                <a:gd name="T10" fmla="*/ 0 w 210"/>
                <a:gd name="T11" fmla="*/ 29 h 29"/>
                <a:gd name="T12" fmla="*/ 2 w 210"/>
                <a:gd name="T13" fmla="*/ 19 h 29"/>
                <a:gd name="T14" fmla="*/ 40 w 210"/>
                <a:gd name="T15" fmla="*/ 19 h 29"/>
                <a:gd name="T16" fmla="*/ 117 w 210"/>
                <a:gd name="T17" fmla="*/ 3 h 29"/>
                <a:gd name="T18" fmla="*/ 117 w 210"/>
                <a:gd name="T19" fmla="*/ 3 h 29"/>
                <a:gd name="T20" fmla="*/ 142 w 210"/>
                <a:gd name="T21" fmla="*/ 2 h 29"/>
                <a:gd name="T22" fmla="*/ 147 w 210"/>
                <a:gd name="T23" fmla="*/ 4 h 29"/>
                <a:gd name="T24" fmla="*/ 210 w 210"/>
                <a:gd name="T25" fmla="*/ 15 h 29"/>
                <a:gd name="T26" fmla="*/ 210 w 210"/>
                <a:gd name="T27" fmla="*/ 15 h 29"/>
                <a:gd name="T28" fmla="*/ 210 w 210"/>
                <a:gd name="T29" fmla="*/ 25 h 29"/>
                <a:gd name="T30" fmla="*/ 210 w 210"/>
                <a:gd name="T31" fmla="*/ 25 h 29"/>
                <a:gd name="T32" fmla="*/ 147 w 210"/>
                <a:gd name="T33" fmla="*/ 1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0" h="29">
                  <a:moveTo>
                    <a:pt x="147" y="14"/>
                  </a:moveTo>
                  <a:cubicBezTo>
                    <a:pt x="142" y="12"/>
                    <a:pt x="142" y="12"/>
                    <a:pt x="142" y="12"/>
                  </a:cubicBezTo>
                  <a:cubicBezTo>
                    <a:pt x="134" y="9"/>
                    <a:pt x="125" y="10"/>
                    <a:pt x="117" y="13"/>
                  </a:cubicBezTo>
                  <a:cubicBezTo>
                    <a:pt x="117" y="13"/>
                    <a:pt x="117" y="13"/>
                    <a:pt x="117" y="13"/>
                  </a:cubicBezTo>
                  <a:cubicBezTo>
                    <a:pt x="93" y="23"/>
                    <a:pt x="66" y="29"/>
                    <a:pt x="40" y="29"/>
                  </a:cubicBezTo>
                  <a:cubicBezTo>
                    <a:pt x="0" y="29"/>
                    <a:pt x="0" y="29"/>
                    <a:pt x="0" y="29"/>
                  </a:cubicBezTo>
                  <a:cubicBezTo>
                    <a:pt x="2" y="19"/>
                    <a:pt x="2" y="19"/>
                    <a:pt x="2" y="19"/>
                  </a:cubicBezTo>
                  <a:cubicBezTo>
                    <a:pt x="40" y="19"/>
                    <a:pt x="40" y="19"/>
                    <a:pt x="40" y="19"/>
                  </a:cubicBezTo>
                  <a:cubicBezTo>
                    <a:pt x="66" y="19"/>
                    <a:pt x="93" y="14"/>
                    <a:pt x="117" y="3"/>
                  </a:cubicBezTo>
                  <a:cubicBezTo>
                    <a:pt x="117" y="3"/>
                    <a:pt x="117" y="3"/>
                    <a:pt x="117" y="3"/>
                  </a:cubicBezTo>
                  <a:cubicBezTo>
                    <a:pt x="125" y="0"/>
                    <a:pt x="134" y="0"/>
                    <a:pt x="142" y="2"/>
                  </a:cubicBezTo>
                  <a:cubicBezTo>
                    <a:pt x="147" y="4"/>
                    <a:pt x="147" y="4"/>
                    <a:pt x="147" y="4"/>
                  </a:cubicBezTo>
                  <a:cubicBezTo>
                    <a:pt x="167" y="11"/>
                    <a:pt x="189" y="15"/>
                    <a:pt x="210" y="15"/>
                  </a:cubicBezTo>
                  <a:cubicBezTo>
                    <a:pt x="210" y="15"/>
                    <a:pt x="210" y="15"/>
                    <a:pt x="210" y="15"/>
                  </a:cubicBezTo>
                  <a:cubicBezTo>
                    <a:pt x="210" y="25"/>
                    <a:pt x="210" y="25"/>
                    <a:pt x="210" y="25"/>
                  </a:cubicBezTo>
                  <a:cubicBezTo>
                    <a:pt x="210" y="25"/>
                    <a:pt x="210" y="25"/>
                    <a:pt x="210" y="25"/>
                  </a:cubicBezTo>
                  <a:cubicBezTo>
                    <a:pt x="189" y="25"/>
                    <a:pt x="167" y="21"/>
                    <a:pt x="147"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6">
              <a:extLst>
                <a:ext uri="{FF2B5EF4-FFF2-40B4-BE49-F238E27FC236}">
                  <a16:creationId xmlns:a16="http://schemas.microsoft.com/office/drawing/2014/main" id="{9193BDAD-1143-480D-85B6-1131C5B6696A}"/>
                </a:ext>
              </a:extLst>
            </p:cNvPr>
            <p:cNvSpPr>
              <a:spLocks/>
            </p:cNvSpPr>
            <p:nvPr/>
          </p:nvSpPr>
          <p:spPr bwMode="auto">
            <a:xfrm>
              <a:off x="826" y="1524"/>
              <a:ext cx="547" cy="340"/>
            </a:xfrm>
            <a:custGeom>
              <a:avLst/>
              <a:gdLst>
                <a:gd name="T0" fmla="*/ 20 w 230"/>
                <a:gd name="T1" fmla="*/ 20 h 143"/>
                <a:gd name="T2" fmla="*/ 60 w 230"/>
                <a:gd name="T3" fmla="*/ 20 h 143"/>
                <a:gd name="T4" fmla="*/ 137 w 230"/>
                <a:gd name="T5" fmla="*/ 4 h 143"/>
                <a:gd name="T6" fmla="*/ 137 w 230"/>
                <a:gd name="T7" fmla="*/ 4 h 143"/>
                <a:gd name="T8" fmla="*/ 162 w 230"/>
                <a:gd name="T9" fmla="*/ 3 h 143"/>
                <a:gd name="T10" fmla="*/ 167 w 230"/>
                <a:gd name="T11" fmla="*/ 5 h 143"/>
                <a:gd name="T12" fmla="*/ 230 w 230"/>
                <a:gd name="T13" fmla="*/ 16 h 143"/>
                <a:gd name="T14" fmla="*/ 230 w 230"/>
                <a:gd name="T15" fmla="*/ 16 h 143"/>
                <a:gd name="T16" fmla="*/ 230 w 230"/>
                <a:gd name="T17" fmla="*/ 23 h 143"/>
                <a:gd name="T18" fmla="*/ 110 w 230"/>
                <a:gd name="T19" fmla="*/ 143 h 143"/>
                <a:gd name="T20" fmla="*/ 101 w 230"/>
                <a:gd name="T21" fmla="*/ 143 h 143"/>
                <a:gd name="T22" fmla="*/ 0 w 230"/>
                <a:gd name="T23" fmla="*/ 101 h 143"/>
                <a:gd name="T24" fmla="*/ 20 w 230"/>
                <a:gd name="T25" fmla="*/ 2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0" h="143">
                  <a:moveTo>
                    <a:pt x="20" y="20"/>
                  </a:moveTo>
                  <a:cubicBezTo>
                    <a:pt x="60" y="20"/>
                    <a:pt x="60" y="20"/>
                    <a:pt x="60" y="20"/>
                  </a:cubicBezTo>
                  <a:cubicBezTo>
                    <a:pt x="86" y="20"/>
                    <a:pt x="113" y="14"/>
                    <a:pt x="137" y="4"/>
                  </a:cubicBezTo>
                  <a:cubicBezTo>
                    <a:pt x="137" y="4"/>
                    <a:pt x="137" y="4"/>
                    <a:pt x="137" y="4"/>
                  </a:cubicBezTo>
                  <a:cubicBezTo>
                    <a:pt x="145" y="1"/>
                    <a:pt x="154" y="0"/>
                    <a:pt x="162" y="3"/>
                  </a:cubicBezTo>
                  <a:cubicBezTo>
                    <a:pt x="167" y="5"/>
                    <a:pt x="167" y="5"/>
                    <a:pt x="167" y="5"/>
                  </a:cubicBezTo>
                  <a:cubicBezTo>
                    <a:pt x="187" y="12"/>
                    <a:pt x="209" y="16"/>
                    <a:pt x="230" y="16"/>
                  </a:cubicBezTo>
                  <a:cubicBezTo>
                    <a:pt x="230" y="16"/>
                    <a:pt x="230" y="16"/>
                    <a:pt x="230" y="16"/>
                  </a:cubicBezTo>
                  <a:cubicBezTo>
                    <a:pt x="230" y="23"/>
                    <a:pt x="230" y="23"/>
                    <a:pt x="230" y="23"/>
                  </a:cubicBezTo>
                  <a:cubicBezTo>
                    <a:pt x="230" y="89"/>
                    <a:pt x="177" y="143"/>
                    <a:pt x="110" y="143"/>
                  </a:cubicBezTo>
                  <a:cubicBezTo>
                    <a:pt x="101" y="143"/>
                    <a:pt x="101" y="143"/>
                    <a:pt x="101" y="143"/>
                  </a:cubicBezTo>
                  <a:cubicBezTo>
                    <a:pt x="63" y="143"/>
                    <a:pt x="27" y="128"/>
                    <a:pt x="0" y="101"/>
                  </a:cubicBezTo>
                  <a:lnTo>
                    <a:pt x="20" y="20"/>
                  </a:lnTo>
                  <a:close/>
                </a:path>
              </a:pathLst>
            </a:custGeom>
            <a:solidFill>
              <a:srgbClr val="9EE6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7">
              <a:extLst>
                <a:ext uri="{FF2B5EF4-FFF2-40B4-BE49-F238E27FC236}">
                  <a16:creationId xmlns:a16="http://schemas.microsoft.com/office/drawing/2014/main" id="{58FB8977-40B4-4AEE-9EA0-52C6CF3482CE}"/>
                </a:ext>
              </a:extLst>
            </p:cNvPr>
            <p:cNvSpPr>
              <a:spLocks/>
            </p:cNvSpPr>
            <p:nvPr/>
          </p:nvSpPr>
          <p:spPr bwMode="auto">
            <a:xfrm>
              <a:off x="983" y="1605"/>
              <a:ext cx="347" cy="36"/>
            </a:xfrm>
            <a:custGeom>
              <a:avLst/>
              <a:gdLst>
                <a:gd name="T0" fmla="*/ 0 w 146"/>
                <a:gd name="T1" fmla="*/ 5 h 15"/>
                <a:gd name="T2" fmla="*/ 73 w 146"/>
                <a:gd name="T3" fmla="*/ 4 h 15"/>
                <a:gd name="T4" fmla="*/ 146 w 146"/>
                <a:gd name="T5" fmla="*/ 0 h 15"/>
                <a:gd name="T6" fmla="*/ 73 w 146"/>
                <a:gd name="T7" fmla="*/ 14 h 15"/>
                <a:gd name="T8" fmla="*/ 0 w 146"/>
                <a:gd name="T9" fmla="*/ 5 h 15"/>
              </a:gdLst>
              <a:ahLst/>
              <a:cxnLst>
                <a:cxn ang="0">
                  <a:pos x="T0" y="T1"/>
                </a:cxn>
                <a:cxn ang="0">
                  <a:pos x="T2" y="T3"/>
                </a:cxn>
                <a:cxn ang="0">
                  <a:pos x="T4" y="T5"/>
                </a:cxn>
                <a:cxn ang="0">
                  <a:pos x="T6" y="T7"/>
                </a:cxn>
                <a:cxn ang="0">
                  <a:pos x="T8" y="T9"/>
                </a:cxn>
              </a:cxnLst>
              <a:rect l="0" t="0" r="r" b="b"/>
              <a:pathLst>
                <a:path w="146" h="15">
                  <a:moveTo>
                    <a:pt x="0" y="5"/>
                  </a:moveTo>
                  <a:cubicBezTo>
                    <a:pt x="21" y="5"/>
                    <a:pt x="47" y="5"/>
                    <a:pt x="73" y="4"/>
                  </a:cubicBezTo>
                  <a:cubicBezTo>
                    <a:pt x="99" y="3"/>
                    <a:pt x="126" y="1"/>
                    <a:pt x="146" y="0"/>
                  </a:cubicBezTo>
                  <a:cubicBezTo>
                    <a:pt x="127" y="7"/>
                    <a:pt x="100" y="13"/>
                    <a:pt x="73" y="14"/>
                  </a:cubicBezTo>
                  <a:cubicBezTo>
                    <a:pt x="47" y="15"/>
                    <a:pt x="20" y="11"/>
                    <a:pt x="0" y="5"/>
                  </a:cubicBezTo>
                  <a:close/>
                </a:path>
              </a:pathLst>
            </a:custGeom>
            <a:solidFill>
              <a:srgbClr val="7BC1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8">
              <a:extLst>
                <a:ext uri="{FF2B5EF4-FFF2-40B4-BE49-F238E27FC236}">
                  <a16:creationId xmlns:a16="http://schemas.microsoft.com/office/drawing/2014/main" id="{9C1714AE-65AC-4CEE-A23C-13B03C4F5C8A}"/>
                </a:ext>
              </a:extLst>
            </p:cNvPr>
            <p:cNvSpPr>
              <a:spLocks/>
            </p:cNvSpPr>
            <p:nvPr/>
          </p:nvSpPr>
          <p:spPr bwMode="auto">
            <a:xfrm>
              <a:off x="1038" y="1664"/>
              <a:ext cx="244" cy="41"/>
            </a:xfrm>
            <a:custGeom>
              <a:avLst/>
              <a:gdLst>
                <a:gd name="T0" fmla="*/ 0 w 103"/>
                <a:gd name="T1" fmla="*/ 9 h 17"/>
                <a:gd name="T2" fmla="*/ 52 w 103"/>
                <a:gd name="T3" fmla="*/ 8 h 17"/>
                <a:gd name="T4" fmla="*/ 103 w 103"/>
                <a:gd name="T5" fmla="*/ 0 h 17"/>
                <a:gd name="T6" fmla="*/ 52 w 103"/>
                <a:gd name="T7" fmla="*/ 15 h 17"/>
                <a:gd name="T8" fmla="*/ 0 w 103"/>
                <a:gd name="T9" fmla="*/ 9 h 17"/>
              </a:gdLst>
              <a:ahLst/>
              <a:cxnLst>
                <a:cxn ang="0">
                  <a:pos x="T0" y="T1"/>
                </a:cxn>
                <a:cxn ang="0">
                  <a:pos x="T2" y="T3"/>
                </a:cxn>
                <a:cxn ang="0">
                  <a:pos x="T4" y="T5"/>
                </a:cxn>
                <a:cxn ang="0">
                  <a:pos x="T6" y="T7"/>
                </a:cxn>
                <a:cxn ang="0">
                  <a:pos x="T8" y="T9"/>
                </a:cxn>
              </a:cxnLst>
              <a:rect l="0" t="0" r="r" b="b"/>
              <a:pathLst>
                <a:path w="103" h="17">
                  <a:moveTo>
                    <a:pt x="0" y="9"/>
                  </a:moveTo>
                  <a:cubicBezTo>
                    <a:pt x="14" y="10"/>
                    <a:pt x="33" y="10"/>
                    <a:pt x="52" y="8"/>
                  </a:cubicBezTo>
                  <a:cubicBezTo>
                    <a:pt x="70" y="6"/>
                    <a:pt x="89" y="3"/>
                    <a:pt x="103" y="0"/>
                  </a:cubicBezTo>
                  <a:cubicBezTo>
                    <a:pt x="90" y="7"/>
                    <a:pt x="72" y="13"/>
                    <a:pt x="52" y="15"/>
                  </a:cubicBezTo>
                  <a:cubicBezTo>
                    <a:pt x="33" y="17"/>
                    <a:pt x="13" y="14"/>
                    <a:pt x="0" y="9"/>
                  </a:cubicBezTo>
                  <a:close/>
                </a:path>
              </a:pathLst>
            </a:custGeom>
            <a:solidFill>
              <a:srgbClr val="7BC1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9">
              <a:extLst>
                <a:ext uri="{FF2B5EF4-FFF2-40B4-BE49-F238E27FC236}">
                  <a16:creationId xmlns:a16="http://schemas.microsoft.com/office/drawing/2014/main" id="{7612DE1B-F216-45D3-8987-35782E55D8E8}"/>
                </a:ext>
              </a:extLst>
            </p:cNvPr>
            <p:cNvSpPr>
              <a:spLocks/>
            </p:cNvSpPr>
            <p:nvPr/>
          </p:nvSpPr>
          <p:spPr bwMode="auto">
            <a:xfrm>
              <a:off x="1057" y="1728"/>
              <a:ext cx="166" cy="24"/>
            </a:xfrm>
            <a:custGeom>
              <a:avLst/>
              <a:gdLst>
                <a:gd name="T0" fmla="*/ 0 w 70"/>
                <a:gd name="T1" fmla="*/ 6 h 10"/>
                <a:gd name="T2" fmla="*/ 35 w 70"/>
                <a:gd name="T3" fmla="*/ 4 h 10"/>
                <a:gd name="T4" fmla="*/ 70 w 70"/>
                <a:gd name="T5" fmla="*/ 0 h 10"/>
                <a:gd name="T6" fmla="*/ 35 w 70"/>
                <a:gd name="T7" fmla="*/ 9 h 10"/>
                <a:gd name="T8" fmla="*/ 0 w 70"/>
                <a:gd name="T9" fmla="*/ 6 h 10"/>
              </a:gdLst>
              <a:ahLst/>
              <a:cxnLst>
                <a:cxn ang="0">
                  <a:pos x="T0" y="T1"/>
                </a:cxn>
                <a:cxn ang="0">
                  <a:pos x="T2" y="T3"/>
                </a:cxn>
                <a:cxn ang="0">
                  <a:pos x="T4" y="T5"/>
                </a:cxn>
                <a:cxn ang="0">
                  <a:pos x="T6" y="T7"/>
                </a:cxn>
                <a:cxn ang="0">
                  <a:pos x="T8" y="T9"/>
                </a:cxn>
              </a:cxnLst>
              <a:rect l="0" t="0" r="r" b="b"/>
              <a:pathLst>
                <a:path w="70" h="10">
                  <a:moveTo>
                    <a:pt x="0" y="6"/>
                  </a:moveTo>
                  <a:cubicBezTo>
                    <a:pt x="10" y="6"/>
                    <a:pt x="22" y="6"/>
                    <a:pt x="35" y="4"/>
                  </a:cubicBezTo>
                  <a:cubicBezTo>
                    <a:pt x="47" y="3"/>
                    <a:pt x="60" y="1"/>
                    <a:pt x="70" y="0"/>
                  </a:cubicBezTo>
                  <a:cubicBezTo>
                    <a:pt x="61" y="4"/>
                    <a:pt x="48" y="8"/>
                    <a:pt x="35" y="9"/>
                  </a:cubicBezTo>
                  <a:cubicBezTo>
                    <a:pt x="22" y="10"/>
                    <a:pt x="9" y="9"/>
                    <a:pt x="0" y="6"/>
                  </a:cubicBezTo>
                  <a:close/>
                </a:path>
              </a:pathLst>
            </a:custGeom>
            <a:solidFill>
              <a:srgbClr val="7BC1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30">
              <a:extLst>
                <a:ext uri="{FF2B5EF4-FFF2-40B4-BE49-F238E27FC236}">
                  <a16:creationId xmlns:a16="http://schemas.microsoft.com/office/drawing/2014/main" id="{688CB79C-4135-4697-9B21-736B83D38011}"/>
                </a:ext>
              </a:extLst>
            </p:cNvPr>
            <p:cNvSpPr>
              <a:spLocks/>
            </p:cNvSpPr>
            <p:nvPr/>
          </p:nvSpPr>
          <p:spPr bwMode="auto">
            <a:xfrm>
              <a:off x="743" y="1184"/>
              <a:ext cx="138" cy="395"/>
            </a:xfrm>
            <a:custGeom>
              <a:avLst/>
              <a:gdLst>
                <a:gd name="T0" fmla="*/ 58 w 58"/>
                <a:gd name="T1" fmla="*/ 0 h 166"/>
                <a:gd name="T2" fmla="*/ 58 w 58"/>
                <a:gd name="T3" fmla="*/ 37 h 166"/>
                <a:gd name="T4" fmla="*/ 49 w 58"/>
                <a:gd name="T5" fmla="*/ 60 h 166"/>
                <a:gd name="T6" fmla="*/ 49 w 58"/>
                <a:gd name="T7" fmla="*/ 60 h 166"/>
                <a:gd name="T8" fmla="*/ 40 w 58"/>
                <a:gd name="T9" fmla="*/ 83 h 166"/>
                <a:gd name="T10" fmla="*/ 40 w 58"/>
                <a:gd name="T11" fmla="*/ 121 h 166"/>
                <a:gd name="T12" fmla="*/ 21 w 58"/>
                <a:gd name="T13" fmla="*/ 166 h 166"/>
                <a:gd name="T14" fmla="*/ 21 w 58"/>
                <a:gd name="T15" fmla="*/ 166 h 166"/>
                <a:gd name="T16" fmla="*/ 0 w 58"/>
                <a:gd name="T17" fmla="*/ 166 h 166"/>
                <a:gd name="T18" fmla="*/ 0 w 58"/>
                <a:gd name="T19" fmla="*/ 0 h 166"/>
                <a:gd name="T20" fmla="*/ 58 w 58"/>
                <a:gd name="T21"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 h="166">
                  <a:moveTo>
                    <a:pt x="58" y="0"/>
                  </a:moveTo>
                  <a:cubicBezTo>
                    <a:pt x="58" y="37"/>
                    <a:pt x="58" y="37"/>
                    <a:pt x="58" y="37"/>
                  </a:cubicBezTo>
                  <a:cubicBezTo>
                    <a:pt x="58" y="46"/>
                    <a:pt x="55" y="54"/>
                    <a:pt x="49" y="60"/>
                  </a:cubicBezTo>
                  <a:cubicBezTo>
                    <a:pt x="49" y="60"/>
                    <a:pt x="49" y="60"/>
                    <a:pt x="49" y="60"/>
                  </a:cubicBezTo>
                  <a:cubicBezTo>
                    <a:pt x="43" y="66"/>
                    <a:pt x="40" y="74"/>
                    <a:pt x="40" y="83"/>
                  </a:cubicBezTo>
                  <a:cubicBezTo>
                    <a:pt x="40" y="121"/>
                    <a:pt x="40" y="121"/>
                    <a:pt x="40" y="121"/>
                  </a:cubicBezTo>
                  <a:cubicBezTo>
                    <a:pt x="40" y="138"/>
                    <a:pt x="33" y="154"/>
                    <a:pt x="21" y="166"/>
                  </a:cubicBezTo>
                  <a:cubicBezTo>
                    <a:pt x="21" y="166"/>
                    <a:pt x="21" y="166"/>
                    <a:pt x="21" y="166"/>
                  </a:cubicBezTo>
                  <a:cubicBezTo>
                    <a:pt x="0" y="166"/>
                    <a:pt x="0" y="166"/>
                    <a:pt x="0" y="166"/>
                  </a:cubicBezTo>
                  <a:cubicBezTo>
                    <a:pt x="0" y="0"/>
                    <a:pt x="0" y="0"/>
                    <a:pt x="0" y="0"/>
                  </a:cubicBezTo>
                  <a:lnTo>
                    <a:pt x="58" y="0"/>
                  </a:lnTo>
                  <a:close/>
                </a:path>
              </a:pathLst>
            </a:custGeom>
            <a:solidFill>
              <a:srgbClr val="8E5A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31">
              <a:extLst>
                <a:ext uri="{FF2B5EF4-FFF2-40B4-BE49-F238E27FC236}">
                  <a16:creationId xmlns:a16="http://schemas.microsoft.com/office/drawing/2014/main" id="{E1D68074-D2B9-40AE-B362-2B55B2695E70}"/>
                </a:ext>
              </a:extLst>
            </p:cNvPr>
            <p:cNvSpPr>
              <a:spLocks noChangeArrowheads="1"/>
            </p:cNvSpPr>
            <p:nvPr/>
          </p:nvSpPr>
          <p:spPr bwMode="auto">
            <a:xfrm>
              <a:off x="641" y="1479"/>
              <a:ext cx="175" cy="176"/>
            </a:xfrm>
            <a:prstGeom prst="ellipse">
              <a:avLst/>
            </a:prstGeom>
            <a:solidFill>
              <a:srgbClr val="BD6C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Oval 32">
              <a:extLst>
                <a:ext uri="{FF2B5EF4-FFF2-40B4-BE49-F238E27FC236}">
                  <a16:creationId xmlns:a16="http://schemas.microsoft.com/office/drawing/2014/main" id="{15A3960E-E4E3-4B55-84AF-0C9B38A4FF0F}"/>
                </a:ext>
              </a:extLst>
            </p:cNvPr>
            <p:cNvSpPr>
              <a:spLocks noChangeArrowheads="1"/>
            </p:cNvSpPr>
            <p:nvPr/>
          </p:nvSpPr>
          <p:spPr bwMode="auto">
            <a:xfrm>
              <a:off x="676" y="1515"/>
              <a:ext cx="105" cy="104"/>
            </a:xfrm>
            <a:prstGeom prst="ellipse">
              <a:avLst/>
            </a:prstGeom>
            <a:solidFill>
              <a:srgbClr val="A64F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3">
              <a:extLst>
                <a:ext uri="{FF2B5EF4-FFF2-40B4-BE49-F238E27FC236}">
                  <a16:creationId xmlns:a16="http://schemas.microsoft.com/office/drawing/2014/main" id="{721F93A5-2977-4272-BB99-F6AC5D3C0422}"/>
                </a:ext>
              </a:extLst>
            </p:cNvPr>
            <p:cNvSpPr>
              <a:spLocks/>
            </p:cNvSpPr>
            <p:nvPr/>
          </p:nvSpPr>
          <p:spPr bwMode="auto">
            <a:xfrm>
              <a:off x="652" y="914"/>
              <a:ext cx="697" cy="270"/>
            </a:xfrm>
            <a:custGeom>
              <a:avLst/>
              <a:gdLst>
                <a:gd name="T0" fmla="*/ 38 w 293"/>
                <a:gd name="T1" fmla="*/ 114 h 114"/>
                <a:gd name="T2" fmla="*/ 96 w 293"/>
                <a:gd name="T3" fmla="*/ 114 h 114"/>
                <a:gd name="T4" fmla="*/ 277 w 293"/>
                <a:gd name="T5" fmla="*/ 114 h 114"/>
                <a:gd name="T6" fmla="*/ 284 w 293"/>
                <a:gd name="T7" fmla="*/ 95 h 114"/>
                <a:gd name="T8" fmla="*/ 275 w 293"/>
                <a:gd name="T9" fmla="*/ 28 h 114"/>
                <a:gd name="T10" fmla="*/ 275 w 293"/>
                <a:gd name="T11" fmla="*/ 28 h 114"/>
                <a:gd name="T12" fmla="*/ 219 w 293"/>
                <a:gd name="T13" fmla="*/ 0 h 114"/>
                <a:gd name="T14" fmla="*/ 178 w 293"/>
                <a:gd name="T15" fmla="*/ 0 h 114"/>
                <a:gd name="T16" fmla="*/ 120 w 293"/>
                <a:gd name="T17" fmla="*/ 15 h 114"/>
                <a:gd name="T18" fmla="*/ 106 w 293"/>
                <a:gd name="T19" fmla="*/ 23 h 114"/>
                <a:gd name="T20" fmla="*/ 0 w 293"/>
                <a:gd name="T21" fmla="*/ 27 h 114"/>
                <a:gd name="T22" fmla="*/ 0 w 293"/>
                <a:gd name="T23" fmla="*/ 27 h 114"/>
                <a:gd name="T24" fmla="*/ 0 w 293"/>
                <a:gd name="T25" fmla="*/ 28 h 114"/>
                <a:gd name="T26" fmla="*/ 38 w 293"/>
                <a:gd name="T27"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3" h="114">
                  <a:moveTo>
                    <a:pt x="38" y="114"/>
                  </a:moveTo>
                  <a:cubicBezTo>
                    <a:pt x="96" y="114"/>
                    <a:pt x="96" y="114"/>
                    <a:pt x="96" y="114"/>
                  </a:cubicBezTo>
                  <a:cubicBezTo>
                    <a:pt x="277" y="114"/>
                    <a:pt x="277" y="114"/>
                    <a:pt x="277" y="114"/>
                  </a:cubicBezTo>
                  <a:cubicBezTo>
                    <a:pt x="284" y="95"/>
                    <a:pt x="284" y="95"/>
                    <a:pt x="284" y="95"/>
                  </a:cubicBezTo>
                  <a:cubicBezTo>
                    <a:pt x="293" y="73"/>
                    <a:pt x="290" y="47"/>
                    <a:pt x="275" y="28"/>
                  </a:cubicBezTo>
                  <a:cubicBezTo>
                    <a:pt x="275" y="28"/>
                    <a:pt x="275" y="28"/>
                    <a:pt x="275" y="28"/>
                  </a:cubicBezTo>
                  <a:cubicBezTo>
                    <a:pt x="262" y="10"/>
                    <a:pt x="241" y="0"/>
                    <a:pt x="219" y="0"/>
                  </a:cubicBezTo>
                  <a:cubicBezTo>
                    <a:pt x="178" y="0"/>
                    <a:pt x="178" y="0"/>
                    <a:pt x="178" y="0"/>
                  </a:cubicBezTo>
                  <a:cubicBezTo>
                    <a:pt x="158" y="0"/>
                    <a:pt x="138" y="5"/>
                    <a:pt x="120" y="15"/>
                  </a:cubicBezTo>
                  <a:cubicBezTo>
                    <a:pt x="106" y="23"/>
                    <a:pt x="106" y="23"/>
                    <a:pt x="106" y="23"/>
                  </a:cubicBezTo>
                  <a:cubicBezTo>
                    <a:pt x="73" y="41"/>
                    <a:pt x="34" y="42"/>
                    <a:pt x="0" y="27"/>
                  </a:cubicBezTo>
                  <a:cubicBezTo>
                    <a:pt x="0" y="27"/>
                    <a:pt x="0" y="27"/>
                    <a:pt x="0" y="27"/>
                  </a:cubicBezTo>
                  <a:cubicBezTo>
                    <a:pt x="0" y="28"/>
                    <a:pt x="0" y="28"/>
                    <a:pt x="0" y="28"/>
                  </a:cubicBezTo>
                  <a:cubicBezTo>
                    <a:pt x="0" y="61"/>
                    <a:pt x="14" y="92"/>
                    <a:pt x="38" y="114"/>
                  </a:cubicBezTo>
                  <a:close/>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4">
              <a:extLst>
                <a:ext uri="{FF2B5EF4-FFF2-40B4-BE49-F238E27FC236}">
                  <a16:creationId xmlns:a16="http://schemas.microsoft.com/office/drawing/2014/main" id="{681CFCB4-6DB4-464B-A368-56260DA882D4}"/>
                </a:ext>
              </a:extLst>
            </p:cNvPr>
            <p:cNvSpPr>
              <a:spLocks/>
            </p:cNvSpPr>
            <p:nvPr/>
          </p:nvSpPr>
          <p:spPr bwMode="auto">
            <a:xfrm>
              <a:off x="1846" y="2094"/>
              <a:ext cx="254" cy="273"/>
            </a:xfrm>
            <a:custGeom>
              <a:avLst/>
              <a:gdLst>
                <a:gd name="T0" fmla="*/ 0 w 107"/>
                <a:gd name="T1" fmla="*/ 23 h 115"/>
                <a:gd name="T2" fmla="*/ 107 w 107"/>
                <a:gd name="T3" fmla="*/ 49 h 115"/>
                <a:gd name="T4" fmla="*/ 0 w 107"/>
                <a:gd name="T5" fmla="*/ 23 h 115"/>
              </a:gdLst>
              <a:ahLst/>
              <a:cxnLst>
                <a:cxn ang="0">
                  <a:pos x="T0" y="T1"/>
                </a:cxn>
                <a:cxn ang="0">
                  <a:pos x="T2" y="T3"/>
                </a:cxn>
                <a:cxn ang="0">
                  <a:pos x="T4" y="T5"/>
                </a:cxn>
              </a:cxnLst>
              <a:rect l="0" t="0" r="r" b="b"/>
              <a:pathLst>
                <a:path w="107" h="115">
                  <a:moveTo>
                    <a:pt x="0" y="23"/>
                  </a:moveTo>
                  <a:cubicBezTo>
                    <a:pt x="44" y="0"/>
                    <a:pt x="97" y="27"/>
                    <a:pt x="107" y="49"/>
                  </a:cubicBezTo>
                  <a:cubicBezTo>
                    <a:pt x="61" y="115"/>
                    <a:pt x="4" y="53"/>
                    <a:pt x="0" y="23"/>
                  </a:cubicBezTo>
                  <a:close/>
                </a:path>
              </a:pathLst>
            </a:custGeom>
            <a:solidFill>
              <a:srgbClr val="EBA2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5">
              <a:extLst>
                <a:ext uri="{FF2B5EF4-FFF2-40B4-BE49-F238E27FC236}">
                  <a16:creationId xmlns:a16="http://schemas.microsoft.com/office/drawing/2014/main" id="{B47E64F9-22E2-425A-AF4A-88500BF71629}"/>
                </a:ext>
              </a:extLst>
            </p:cNvPr>
            <p:cNvSpPr>
              <a:spLocks/>
            </p:cNvSpPr>
            <p:nvPr/>
          </p:nvSpPr>
          <p:spPr bwMode="auto">
            <a:xfrm>
              <a:off x="1877" y="1567"/>
              <a:ext cx="309" cy="696"/>
            </a:xfrm>
            <a:custGeom>
              <a:avLst/>
              <a:gdLst>
                <a:gd name="T0" fmla="*/ 3 w 130"/>
                <a:gd name="T1" fmla="*/ 271 h 293"/>
                <a:gd name="T2" fmla="*/ 11 w 130"/>
                <a:gd name="T3" fmla="*/ 212 h 293"/>
                <a:gd name="T4" fmla="*/ 0 w 130"/>
                <a:gd name="T5" fmla="*/ 106 h 293"/>
                <a:gd name="T6" fmla="*/ 22 w 130"/>
                <a:gd name="T7" fmla="*/ 0 h 293"/>
                <a:gd name="T8" fmla="*/ 22 w 130"/>
                <a:gd name="T9" fmla="*/ 0 h 293"/>
                <a:gd name="T10" fmla="*/ 43 w 130"/>
                <a:gd name="T11" fmla="*/ 24 h 293"/>
                <a:gd name="T12" fmla="*/ 35 w 130"/>
                <a:gd name="T13" fmla="*/ 88 h 293"/>
                <a:gd name="T14" fmla="*/ 60 w 130"/>
                <a:gd name="T15" fmla="*/ 9 h 293"/>
                <a:gd name="T16" fmla="*/ 112 w 130"/>
                <a:gd name="T17" fmla="*/ 23 h 293"/>
                <a:gd name="T18" fmla="*/ 125 w 130"/>
                <a:gd name="T19" fmla="*/ 51 h 293"/>
                <a:gd name="T20" fmla="*/ 102 w 130"/>
                <a:gd name="T21" fmla="*/ 108 h 293"/>
                <a:gd name="T22" fmla="*/ 104 w 130"/>
                <a:gd name="T23" fmla="*/ 150 h 293"/>
                <a:gd name="T24" fmla="*/ 78 w 130"/>
                <a:gd name="T25" fmla="*/ 218 h 293"/>
                <a:gd name="T26" fmla="*/ 78 w 130"/>
                <a:gd name="T27" fmla="*/ 218 h 293"/>
                <a:gd name="T28" fmla="*/ 67 w 130"/>
                <a:gd name="T29" fmla="*/ 287 h 293"/>
                <a:gd name="T30" fmla="*/ 67 w 130"/>
                <a:gd name="T31" fmla="*/ 287 h 293"/>
                <a:gd name="T32" fmla="*/ 5 w 130"/>
                <a:gd name="T33" fmla="*/ 272 h 293"/>
                <a:gd name="T34" fmla="*/ 3 w 130"/>
                <a:gd name="T35" fmla="*/ 271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0" h="293">
                  <a:moveTo>
                    <a:pt x="3" y="271"/>
                  </a:moveTo>
                  <a:cubicBezTo>
                    <a:pt x="11" y="212"/>
                    <a:pt x="11" y="212"/>
                    <a:pt x="11" y="212"/>
                  </a:cubicBezTo>
                  <a:cubicBezTo>
                    <a:pt x="0" y="106"/>
                    <a:pt x="0" y="106"/>
                    <a:pt x="0" y="106"/>
                  </a:cubicBezTo>
                  <a:cubicBezTo>
                    <a:pt x="22" y="0"/>
                    <a:pt x="22" y="0"/>
                    <a:pt x="22" y="0"/>
                  </a:cubicBezTo>
                  <a:cubicBezTo>
                    <a:pt x="22" y="0"/>
                    <a:pt x="22" y="0"/>
                    <a:pt x="22" y="0"/>
                  </a:cubicBezTo>
                  <a:cubicBezTo>
                    <a:pt x="35" y="0"/>
                    <a:pt x="45" y="11"/>
                    <a:pt x="43" y="24"/>
                  </a:cubicBezTo>
                  <a:cubicBezTo>
                    <a:pt x="35" y="88"/>
                    <a:pt x="35" y="88"/>
                    <a:pt x="35" y="88"/>
                  </a:cubicBezTo>
                  <a:cubicBezTo>
                    <a:pt x="60" y="9"/>
                    <a:pt x="60" y="9"/>
                    <a:pt x="60" y="9"/>
                  </a:cubicBezTo>
                  <a:cubicBezTo>
                    <a:pt x="112" y="23"/>
                    <a:pt x="112" y="23"/>
                    <a:pt x="112" y="23"/>
                  </a:cubicBezTo>
                  <a:cubicBezTo>
                    <a:pt x="124" y="26"/>
                    <a:pt x="130" y="39"/>
                    <a:pt x="125" y="51"/>
                  </a:cubicBezTo>
                  <a:cubicBezTo>
                    <a:pt x="102" y="108"/>
                    <a:pt x="102" y="108"/>
                    <a:pt x="102" y="108"/>
                  </a:cubicBezTo>
                  <a:cubicBezTo>
                    <a:pt x="104" y="150"/>
                    <a:pt x="104" y="150"/>
                    <a:pt x="104" y="150"/>
                  </a:cubicBezTo>
                  <a:cubicBezTo>
                    <a:pt x="106" y="176"/>
                    <a:pt x="96" y="200"/>
                    <a:pt x="78" y="218"/>
                  </a:cubicBezTo>
                  <a:cubicBezTo>
                    <a:pt x="78" y="218"/>
                    <a:pt x="78" y="218"/>
                    <a:pt x="78" y="218"/>
                  </a:cubicBezTo>
                  <a:cubicBezTo>
                    <a:pt x="67" y="287"/>
                    <a:pt x="67" y="287"/>
                    <a:pt x="67" y="287"/>
                  </a:cubicBezTo>
                  <a:cubicBezTo>
                    <a:pt x="67" y="287"/>
                    <a:pt x="67" y="287"/>
                    <a:pt x="67" y="287"/>
                  </a:cubicBezTo>
                  <a:cubicBezTo>
                    <a:pt x="45" y="293"/>
                    <a:pt x="22" y="287"/>
                    <a:pt x="5" y="272"/>
                  </a:cubicBezTo>
                  <a:lnTo>
                    <a:pt x="3" y="271"/>
                  </a:lnTo>
                  <a:close/>
                </a:path>
              </a:pathLst>
            </a:custGeom>
            <a:solidFill>
              <a:srgbClr val="A64F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6">
              <a:extLst>
                <a:ext uri="{FF2B5EF4-FFF2-40B4-BE49-F238E27FC236}">
                  <a16:creationId xmlns:a16="http://schemas.microsoft.com/office/drawing/2014/main" id="{E201915F-297D-4D46-9179-43784FB637E5}"/>
                </a:ext>
              </a:extLst>
            </p:cNvPr>
            <p:cNvSpPr>
              <a:spLocks/>
            </p:cNvSpPr>
            <p:nvPr/>
          </p:nvSpPr>
          <p:spPr bwMode="auto">
            <a:xfrm>
              <a:off x="1884" y="1736"/>
              <a:ext cx="157" cy="335"/>
            </a:xfrm>
            <a:custGeom>
              <a:avLst/>
              <a:gdLst>
                <a:gd name="T0" fmla="*/ 0 w 66"/>
                <a:gd name="T1" fmla="*/ 65 h 141"/>
                <a:gd name="T2" fmla="*/ 57 w 66"/>
                <a:gd name="T3" fmla="*/ 0 h 141"/>
                <a:gd name="T4" fmla="*/ 57 w 66"/>
                <a:gd name="T5" fmla="*/ 0 h 141"/>
                <a:gd name="T6" fmla="*/ 57 w 66"/>
                <a:gd name="T7" fmla="*/ 42 h 141"/>
                <a:gd name="T8" fmla="*/ 44 w 66"/>
                <a:gd name="T9" fmla="*/ 62 h 141"/>
                <a:gd name="T10" fmla="*/ 47 w 66"/>
                <a:gd name="T11" fmla="*/ 68 h 141"/>
                <a:gd name="T12" fmla="*/ 45 w 66"/>
                <a:gd name="T13" fmla="*/ 127 h 141"/>
                <a:gd name="T14" fmla="*/ 45 w 66"/>
                <a:gd name="T15" fmla="*/ 127 h 141"/>
                <a:gd name="T16" fmla="*/ 8 w 66"/>
                <a:gd name="T17" fmla="*/ 141 h 141"/>
                <a:gd name="T18" fmla="*/ 0 w 66"/>
                <a:gd name="T19" fmla="*/ 65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 h="141">
                  <a:moveTo>
                    <a:pt x="0" y="65"/>
                  </a:moveTo>
                  <a:cubicBezTo>
                    <a:pt x="57" y="0"/>
                    <a:pt x="57" y="0"/>
                    <a:pt x="57" y="0"/>
                  </a:cubicBezTo>
                  <a:cubicBezTo>
                    <a:pt x="57" y="0"/>
                    <a:pt x="57" y="0"/>
                    <a:pt x="57" y="0"/>
                  </a:cubicBezTo>
                  <a:cubicBezTo>
                    <a:pt x="66" y="12"/>
                    <a:pt x="66" y="29"/>
                    <a:pt x="57" y="42"/>
                  </a:cubicBezTo>
                  <a:cubicBezTo>
                    <a:pt x="44" y="62"/>
                    <a:pt x="44" y="62"/>
                    <a:pt x="44" y="62"/>
                  </a:cubicBezTo>
                  <a:cubicBezTo>
                    <a:pt x="47" y="68"/>
                    <a:pt x="47" y="68"/>
                    <a:pt x="47" y="68"/>
                  </a:cubicBezTo>
                  <a:cubicBezTo>
                    <a:pt x="56" y="87"/>
                    <a:pt x="55" y="109"/>
                    <a:pt x="45" y="127"/>
                  </a:cubicBezTo>
                  <a:cubicBezTo>
                    <a:pt x="45" y="127"/>
                    <a:pt x="45" y="127"/>
                    <a:pt x="45" y="127"/>
                  </a:cubicBezTo>
                  <a:cubicBezTo>
                    <a:pt x="8" y="141"/>
                    <a:pt x="8" y="141"/>
                    <a:pt x="8" y="141"/>
                  </a:cubicBezTo>
                  <a:lnTo>
                    <a:pt x="0" y="65"/>
                  </a:lnTo>
                  <a:close/>
                </a:path>
              </a:pathLst>
            </a:custGeom>
            <a:solidFill>
              <a:srgbClr val="BD6C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7">
              <a:extLst>
                <a:ext uri="{FF2B5EF4-FFF2-40B4-BE49-F238E27FC236}">
                  <a16:creationId xmlns:a16="http://schemas.microsoft.com/office/drawing/2014/main" id="{07C89E3E-2D2B-4EDE-9916-7B96D4096573}"/>
                </a:ext>
              </a:extLst>
            </p:cNvPr>
            <p:cNvSpPr>
              <a:spLocks/>
            </p:cNvSpPr>
            <p:nvPr/>
          </p:nvSpPr>
          <p:spPr bwMode="auto">
            <a:xfrm>
              <a:off x="1639" y="2149"/>
              <a:ext cx="461" cy="957"/>
            </a:xfrm>
            <a:custGeom>
              <a:avLst/>
              <a:gdLst>
                <a:gd name="T0" fmla="*/ 194 w 194"/>
                <a:gd name="T1" fmla="*/ 26 h 403"/>
                <a:gd name="T2" fmla="*/ 87 w 194"/>
                <a:gd name="T3" fmla="*/ 0 h 403"/>
                <a:gd name="T4" fmla="*/ 8 w 194"/>
                <a:gd name="T5" fmla="*/ 310 h 403"/>
                <a:gd name="T6" fmla="*/ 49 w 194"/>
                <a:gd name="T7" fmla="*/ 389 h 403"/>
                <a:gd name="T8" fmla="*/ 49 w 194"/>
                <a:gd name="T9" fmla="*/ 389 h 403"/>
                <a:gd name="T10" fmla="*/ 138 w 194"/>
                <a:gd name="T11" fmla="*/ 338 h 403"/>
                <a:gd name="T12" fmla="*/ 194 w 194"/>
                <a:gd name="T13" fmla="*/ 26 h 403"/>
              </a:gdLst>
              <a:ahLst/>
              <a:cxnLst>
                <a:cxn ang="0">
                  <a:pos x="T0" y="T1"/>
                </a:cxn>
                <a:cxn ang="0">
                  <a:pos x="T2" y="T3"/>
                </a:cxn>
                <a:cxn ang="0">
                  <a:pos x="T4" y="T5"/>
                </a:cxn>
                <a:cxn ang="0">
                  <a:pos x="T6" y="T7"/>
                </a:cxn>
                <a:cxn ang="0">
                  <a:pos x="T8" y="T9"/>
                </a:cxn>
                <a:cxn ang="0">
                  <a:pos x="T10" y="T11"/>
                </a:cxn>
                <a:cxn ang="0">
                  <a:pos x="T12" y="T13"/>
                </a:cxn>
              </a:cxnLst>
              <a:rect l="0" t="0" r="r" b="b"/>
              <a:pathLst>
                <a:path w="194" h="403">
                  <a:moveTo>
                    <a:pt x="194" y="26"/>
                  </a:moveTo>
                  <a:cubicBezTo>
                    <a:pt x="157" y="39"/>
                    <a:pt x="113" y="28"/>
                    <a:pt x="87" y="0"/>
                  </a:cubicBezTo>
                  <a:cubicBezTo>
                    <a:pt x="8" y="310"/>
                    <a:pt x="8" y="310"/>
                    <a:pt x="8" y="310"/>
                  </a:cubicBezTo>
                  <a:cubicBezTo>
                    <a:pt x="0" y="343"/>
                    <a:pt x="18" y="377"/>
                    <a:pt x="49" y="389"/>
                  </a:cubicBezTo>
                  <a:cubicBezTo>
                    <a:pt x="49" y="389"/>
                    <a:pt x="49" y="389"/>
                    <a:pt x="49" y="389"/>
                  </a:cubicBezTo>
                  <a:cubicBezTo>
                    <a:pt x="88" y="403"/>
                    <a:pt x="130" y="379"/>
                    <a:pt x="138" y="338"/>
                  </a:cubicBezTo>
                  <a:lnTo>
                    <a:pt x="194" y="26"/>
                  </a:lnTo>
                  <a:close/>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8">
              <a:extLst>
                <a:ext uri="{FF2B5EF4-FFF2-40B4-BE49-F238E27FC236}">
                  <a16:creationId xmlns:a16="http://schemas.microsoft.com/office/drawing/2014/main" id="{0099A4B2-0074-419B-8855-F3CC90C4AE83}"/>
                </a:ext>
              </a:extLst>
            </p:cNvPr>
            <p:cNvSpPr>
              <a:spLocks/>
            </p:cNvSpPr>
            <p:nvPr/>
          </p:nvSpPr>
          <p:spPr bwMode="auto">
            <a:xfrm>
              <a:off x="1527" y="2030"/>
              <a:ext cx="433" cy="946"/>
            </a:xfrm>
            <a:custGeom>
              <a:avLst/>
              <a:gdLst>
                <a:gd name="T0" fmla="*/ 0 w 182"/>
                <a:gd name="T1" fmla="*/ 0 h 398"/>
                <a:gd name="T2" fmla="*/ 0 w 182"/>
                <a:gd name="T3" fmla="*/ 0 h 398"/>
                <a:gd name="T4" fmla="*/ 1 w 182"/>
                <a:gd name="T5" fmla="*/ 188 h 398"/>
                <a:gd name="T6" fmla="*/ 53 w 182"/>
                <a:gd name="T7" fmla="*/ 385 h 398"/>
                <a:gd name="T8" fmla="*/ 182 w 182"/>
                <a:gd name="T9" fmla="*/ 398 h 398"/>
                <a:gd name="T10" fmla="*/ 103 w 182"/>
                <a:gd name="T11" fmla="*/ 102 h 398"/>
                <a:gd name="T12" fmla="*/ 0 w 182"/>
                <a:gd name="T13" fmla="*/ 0 h 398"/>
              </a:gdLst>
              <a:ahLst/>
              <a:cxnLst>
                <a:cxn ang="0">
                  <a:pos x="T0" y="T1"/>
                </a:cxn>
                <a:cxn ang="0">
                  <a:pos x="T2" y="T3"/>
                </a:cxn>
                <a:cxn ang="0">
                  <a:pos x="T4" y="T5"/>
                </a:cxn>
                <a:cxn ang="0">
                  <a:pos x="T6" y="T7"/>
                </a:cxn>
                <a:cxn ang="0">
                  <a:pos x="T8" y="T9"/>
                </a:cxn>
                <a:cxn ang="0">
                  <a:pos x="T10" y="T11"/>
                </a:cxn>
                <a:cxn ang="0">
                  <a:pos x="T12" y="T13"/>
                </a:cxn>
              </a:cxnLst>
              <a:rect l="0" t="0" r="r" b="b"/>
              <a:pathLst>
                <a:path w="182" h="398">
                  <a:moveTo>
                    <a:pt x="0" y="0"/>
                  </a:moveTo>
                  <a:cubicBezTo>
                    <a:pt x="0" y="0"/>
                    <a:pt x="0" y="0"/>
                    <a:pt x="0" y="0"/>
                  </a:cubicBezTo>
                  <a:cubicBezTo>
                    <a:pt x="1" y="188"/>
                    <a:pt x="1" y="188"/>
                    <a:pt x="1" y="188"/>
                  </a:cubicBezTo>
                  <a:cubicBezTo>
                    <a:pt x="53" y="385"/>
                    <a:pt x="53" y="385"/>
                    <a:pt x="53" y="385"/>
                  </a:cubicBezTo>
                  <a:cubicBezTo>
                    <a:pt x="182" y="398"/>
                    <a:pt x="182" y="398"/>
                    <a:pt x="182" y="398"/>
                  </a:cubicBezTo>
                  <a:cubicBezTo>
                    <a:pt x="103" y="102"/>
                    <a:pt x="103" y="102"/>
                    <a:pt x="103" y="102"/>
                  </a:cubicBezTo>
                  <a:cubicBezTo>
                    <a:pt x="90" y="51"/>
                    <a:pt x="50" y="12"/>
                    <a:pt x="0" y="0"/>
                  </a:cubicBezTo>
                  <a:close/>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9">
              <a:extLst>
                <a:ext uri="{FF2B5EF4-FFF2-40B4-BE49-F238E27FC236}">
                  <a16:creationId xmlns:a16="http://schemas.microsoft.com/office/drawing/2014/main" id="{6FBB5D57-18F0-43E9-8FBE-B935963FE427}"/>
                </a:ext>
              </a:extLst>
            </p:cNvPr>
            <p:cNvSpPr>
              <a:spLocks/>
            </p:cNvSpPr>
            <p:nvPr/>
          </p:nvSpPr>
          <p:spPr bwMode="auto">
            <a:xfrm>
              <a:off x="1527" y="2211"/>
              <a:ext cx="198" cy="734"/>
            </a:xfrm>
            <a:custGeom>
              <a:avLst/>
              <a:gdLst>
                <a:gd name="T0" fmla="*/ 0 w 83"/>
                <a:gd name="T1" fmla="*/ 0 h 309"/>
                <a:gd name="T2" fmla="*/ 0 w 83"/>
                <a:gd name="T3" fmla="*/ 0 h 309"/>
                <a:gd name="T4" fmla="*/ 26 w 83"/>
                <a:gd name="T5" fmla="*/ 65 h 309"/>
                <a:gd name="T6" fmla="*/ 51 w 83"/>
                <a:gd name="T7" fmla="*/ 234 h 309"/>
                <a:gd name="T8" fmla="*/ 83 w 83"/>
                <a:gd name="T9" fmla="*/ 176 h 309"/>
                <a:gd name="T10" fmla="*/ 53 w 83"/>
                <a:gd name="T11" fmla="*/ 309 h 309"/>
                <a:gd name="T12" fmla="*/ 1 w 83"/>
                <a:gd name="T13" fmla="*/ 112 h 309"/>
                <a:gd name="T14" fmla="*/ 0 w 83"/>
                <a:gd name="T15" fmla="*/ 0 h 3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309">
                  <a:moveTo>
                    <a:pt x="0" y="0"/>
                  </a:moveTo>
                  <a:cubicBezTo>
                    <a:pt x="0" y="0"/>
                    <a:pt x="0" y="0"/>
                    <a:pt x="0" y="0"/>
                  </a:cubicBezTo>
                  <a:cubicBezTo>
                    <a:pt x="14" y="19"/>
                    <a:pt x="23" y="42"/>
                    <a:pt x="26" y="65"/>
                  </a:cubicBezTo>
                  <a:cubicBezTo>
                    <a:pt x="51" y="234"/>
                    <a:pt x="51" y="234"/>
                    <a:pt x="51" y="234"/>
                  </a:cubicBezTo>
                  <a:cubicBezTo>
                    <a:pt x="83" y="176"/>
                    <a:pt x="83" y="176"/>
                    <a:pt x="83" y="176"/>
                  </a:cubicBezTo>
                  <a:cubicBezTo>
                    <a:pt x="53" y="309"/>
                    <a:pt x="53" y="309"/>
                    <a:pt x="53" y="309"/>
                  </a:cubicBezTo>
                  <a:cubicBezTo>
                    <a:pt x="1" y="112"/>
                    <a:pt x="1" y="112"/>
                    <a:pt x="1" y="112"/>
                  </a:cubicBezTo>
                  <a:lnTo>
                    <a:pt x="0" y="0"/>
                  </a:lnTo>
                  <a:close/>
                </a:path>
              </a:pathLst>
            </a:custGeom>
            <a:solidFill>
              <a:srgbClr val="48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40">
              <a:extLst>
                <a:ext uri="{FF2B5EF4-FFF2-40B4-BE49-F238E27FC236}">
                  <a16:creationId xmlns:a16="http://schemas.microsoft.com/office/drawing/2014/main" id="{C5F81F17-35E0-40D3-9034-BA14977C4F8E}"/>
                </a:ext>
              </a:extLst>
            </p:cNvPr>
            <p:cNvSpPr>
              <a:spLocks/>
            </p:cNvSpPr>
            <p:nvPr/>
          </p:nvSpPr>
          <p:spPr bwMode="auto">
            <a:xfrm>
              <a:off x="8" y="1997"/>
              <a:ext cx="668" cy="1608"/>
            </a:xfrm>
            <a:custGeom>
              <a:avLst/>
              <a:gdLst>
                <a:gd name="T0" fmla="*/ 170 w 281"/>
                <a:gd name="T1" fmla="*/ 0 h 677"/>
                <a:gd name="T2" fmla="*/ 170 w 281"/>
                <a:gd name="T3" fmla="*/ 0 h 677"/>
                <a:gd name="T4" fmla="*/ 80 w 281"/>
                <a:gd name="T5" fmla="*/ 81 h 677"/>
                <a:gd name="T6" fmla="*/ 11 w 281"/>
                <a:gd name="T7" fmla="*/ 331 h 677"/>
                <a:gd name="T8" fmla="*/ 32 w 281"/>
                <a:gd name="T9" fmla="*/ 450 h 677"/>
                <a:gd name="T10" fmla="*/ 194 w 281"/>
                <a:gd name="T11" fmla="*/ 677 h 677"/>
                <a:gd name="T12" fmla="*/ 281 w 281"/>
                <a:gd name="T13" fmla="*/ 618 h 677"/>
                <a:gd name="T14" fmla="*/ 121 w 281"/>
                <a:gd name="T15" fmla="*/ 379 h 677"/>
                <a:gd name="T16" fmla="*/ 173 w 281"/>
                <a:gd name="T17" fmla="*/ 195 h 677"/>
                <a:gd name="T18" fmla="*/ 170 w 281"/>
                <a:gd name="T19" fmla="*/ 0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1" h="677">
                  <a:moveTo>
                    <a:pt x="170" y="0"/>
                  </a:moveTo>
                  <a:cubicBezTo>
                    <a:pt x="170" y="0"/>
                    <a:pt x="170" y="0"/>
                    <a:pt x="170" y="0"/>
                  </a:cubicBezTo>
                  <a:cubicBezTo>
                    <a:pt x="127" y="7"/>
                    <a:pt x="91" y="38"/>
                    <a:pt x="80" y="81"/>
                  </a:cubicBezTo>
                  <a:cubicBezTo>
                    <a:pt x="11" y="331"/>
                    <a:pt x="11" y="331"/>
                    <a:pt x="11" y="331"/>
                  </a:cubicBezTo>
                  <a:cubicBezTo>
                    <a:pt x="0" y="372"/>
                    <a:pt x="7" y="416"/>
                    <a:pt x="32" y="450"/>
                  </a:cubicBezTo>
                  <a:cubicBezTo>
                    <a:pt x="194" y="677"/>
                    <a:pt x="194" y="677"/>
                    <a:pt x="194" y="677"/>
                  </a:cubicBezTo>
                  <a:cubicBezTo>
                    <a:pt x="281" y="618"/>
                    <a:pt x="281" y="618"/>
                    <a:pt x="281" y="618"/>
                  </a:cubicBezTo>
                  <a:cubicBezTo>
                    <a:pt x="121" y="379"/>
                    <a:pt x="121" y="379"/>
                    <a:pt x="121" y="379"/>
                  </a:cubicBezTo>
                  <a:cubicBezTo>
                    <a:pt x="173" y="195"/>
                    <a:pt x="173" y="195"/>
                    <a:pt x="173" y="195"/>
                  </a:cubicBezTo>
                  <a:lnTo>
                    <a:pt x="170" y="0"/>
                  </a:lnTo>
                  <a:close/>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41">
              <a:extLst>
                <a:ext uri="{FF2B5EF4-FFF2-40B4-BE49-F238E27FC236}">
                  <a16:creationId xmlns:a16="http://schemas.microsoft.com/office/drawing/2014/main" id="{213E7D5F-F483-4EA0-ADD7-3DDF504E7F58}"/>
                </a:ext>
              </a:extLst>
            </p:cNvPr>
            <p:cNvSpPr>
              <a:spLocks/>
            </p:cNvSpPr>
            <p:nvPr/>
          </p:nvSpPr>
          <p:spPr bwMode="auto">
            <a:xfrm>
              <a:off x="467" y="3484"/>
              <a:ext cx="285" cy="285"/>
            </a:xfrm>
            <a:custGeom>
              <a:avLst/>
              <a:gdLst>
                <a:gd name="T0" fmla="*/ 78 w 120"/>
                <a:gd name="T1" fmla="*/ 0 h 120"/>
                <a:gd name="T2" fmla="*/ 88 w 120"/>
                <a:gd name="T3" fmla="*/ 11 h 120"/>
                <a:gd name="T4" fmla="*/ 102 w 120"/>
                <a:gd name="T5" fmla="*/ 36 h 120"/>
                <a:gd name="T6" fmla="*/ 120 w 120"/>
                <a:gd name="T7" fmla="*/ 92 h 120"/>
                <a:gd name="T8" fmla="*/ 0 w 120"/>
                <a:gd name="T9" fmla="*/ 113 h 120"/>
                <a:gd name="T10" fmla="*/ 3 w 120"/>
                <a:gd name="T11" fmla="*/ 93 h 120"/>
                <a:gd name="T12" fmla="*/ 19 w 120"/>
                <a:gd name="T13" fmla="*/ 57 h 120"/>
                <a:gd name="T14" fmla="*/ 19 w 120"/>
                <a:gd name="T15" fmla="*/ 57 h 120"/>
                <a:gd name="T16" fmla="*/ 15 w 120"/>
                <a:gd name="T17" fmla="*/ 42 h 120"/>
                <a:gd name="T18" fmla="*/ 78 w 120"/>
                <a:gd name="T19"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0" h="120">
                  <a:moveTo>
                    <a:pt x="78" y="0"/>
                  </a:moveTo>
                  <a:cubicBezTo>
                    <a:pt x="88" y="11"/>
                    <a:pt x="88" y="11"/>
                    <a:pt x="88" y="11"/>
                  </a:cubicBezTo>
                  <a:cubicBezTo>
                    <a:pt x="95" y="18"/>
                    <a:pt x="100" y="27"/>
                    <a:pt x="102" y="36"/>
                  </a:cubicBezTo>
                  <a:cubicBezTo>
                    <a:pt x="120" y="92"/>
                    <a:pt x="120" y="92"/>
                    <a:pt x="120" y="92"/>
                  </a:cubicBezTo>
                  <a:cubicBezTo>
                    <a:pt x="92" y="113"/>
                    <a:pt x="24" y="120"/>
                    <a:pt x="0" y="113"/>
                  </a:cubicBezTo>
                  <a:cubicBezTo>
                    <a:pt x="3" y="93"/>
                    <a:pt x="3" y="93"/>
                    <a:pt x="3" y="93"/>
                  </a:cubicBezTo>
                  <a:cubicBezTo>
                    <a:pt x="5" y="80"/>
                    <a:pt x="11" y="68"/>
                    <a:pt x="19" y="57"/>
                  </a:cubicBezTo>
                  <a:cubicBezTo>
                    <a:pt x="19" y="57"/>
                    <a:pt x="19" y="57"/>
                    <a:pt x="19" y="57"/>
                  </a:cubicBezTo>
                  <a:cubicBezTo>
                    <a:pt x="15" y="42"/>
                    <a:pt x="15" y="42"/>
                    <a:pt x="15" y="42"/>
                  </a:cubicBezTo>
                  <a:lnTo>
                    <a:pt x="78" y="0"/>
                  </a:lnTo>
                  <a:close/>
                </a:path>
              </a:pathLst>
            </a:custGeom>
            <a:solidFill>
              <a:srgbClr val="BD6C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42">
              <a:extLst>
                <a:ext uri="{FF2B5EF4-FFF2-40B4-BE49-F238E27FC236}">
                  <a16:creationId xmlns:a16="http://schemas.microsoft.com/office/drawing/2014/main" id="{3A9C4DCD-3C11-4C1C-9262-F46246D4AD37}"/>
                </a:ext>
              </a:extLst>
            </p:cNvPr>
            <p:cNvSpPr>
              <a:spLocks/>
            </p:cNvSpPr>
            <p:nvPr/>
          </p:nvSpPr>
          <p:spPr bwMode="auto">
            <a:xfrm>
              <a:off x="503" y="3484"/>
              <a:ext cx="164" cy="135"/>
            </a:xfrm>
            <a:custGeom>
              <a:avLst/>
              <a:gdLst>
                <a:gd name="T0" fmla="*/ 149 w 164"/>
                <a:gd name="T1" fmla="*/ 0 h 135"/>
                <a:gd name="T2" fmla="*/ 0 w 164"/>
                <a:gd name="T3" fmla="*/ 100 h 135"/>
                <a:gd name="T4" fmla="*/ 9 w 164"/>
                <a:gd name="T5" fmla="*/ 135 h 135"/>
                <a:gd name="T6" fmla="*/ 164 w 164"/>
                <a:gd name="T7" fmla="*/ 14 h 135"/>
                <a:gd name="T8" fmla="*/ 149 w 164"/>
                <a:gd name="T9" fmla="*/ 0 h 135"/>
              </a:gdLst>
              <a:ahLst/>
              <a:cxnLst>
                <a:cxn ang="0">
                  <a:pos x="T0" y="T1"/>
                </a:cxn>
                <a:cxn ang="0">
                  <a:pos x="T2" y="T3"/>
                </a:cxn>
                <a:cxn ang="0">
                  <a:pos x="T4" y="T5"/>
                </a:cxn>
                <a:cxn ang="0">
                  <a:pos x="T6" y="T7"/>
                </a:cxn>
                <a:cxn ang="0">
                  <a:pos x="T8" y="T9"/>
                </a:cxn>
              </a:cxnLst>
              <a:rect l="0" t="0" r="r" b="b"/>
              <a:pathLst>
                <a:path w="164" h="135">
                  <a:moveTo>
                    <a:pt x="149" y="0"/>
                  </a:moveTo>
                  <a:lnTo>
                    <a:pt x="0" y="100"/>
                  </a:lnTo>
                  <a:lnTo>
                    <a:pt x="9" y="135"/>
                  </a:lnTo>
                  <a:lnTo>
                    <a:pt x="164" y="14"/>
                  </a:lnTo>
                  <a:lnTo>
                    <a:pt x="149" y="0"/>
                  </a:lnTo>
                  <a:close/>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3">
              <a:extLst>
                <a:ext uri="{FF2B5EF4-FFF2-40B4-BE49-F238E27FC236}">
                  <a16:creationId xmlns:a16="http://schemas.microsoft.com/office/drawing/2014/main" id="{0151EC19-6C9C-450B-8599-CF190B22BC8D}"/>
                </a:ext>
              </a:extLst>
            </p:cNvPr>
            <p:cNvSpPr>
              <a:spLocks/>
            </p:cNvSpPr>
            <p:nvPr/>
          </p:nvSpPr>
          <p:spPr bwMode="auto">
            <a:xfrm>
              <a:off x="336" y="2211"/>
              <a:ext cx="83" cy="548"/>
            </a:xfrm>
            <a:custGeom>
              <a:avLst/>
              <a:gdLst>
                <a:gd name="T0" fmla="*/ 35 w 35"/>
                <a:gd name="T1" fmla="*/ 105 h 231"/>
                <a:gd name="T2" fmla="*/ 34 w 35"/>
                <a:gd name="T3" fmla="*/ 0 h 231"/>
                <a:gd name="T4" fmla="*/ 34 w 35"/>
                <a:gd name="T5" fmla="*/ 0 h 231"/>
                <a:gd name="T6" fmla="*/ 4 w 35"/>
                <a:gd name="T7" fmla="*/ 70 h 231"/>
                <a:gd name="T8" fmla="*/ 0 w 35"/>
                <a:gd name="T9" fmla="*/ 231 h 231"/>
                <a:gd name="T10" fmla="*/ 35 w 35"/>
                <a:gd name="T11" fmla="*/ 105 h 231"/>
              </a:gdLst>
              <a:ahLst/>
              <a:cxnLst>
                <a:cxn ang="0">
                  <a:pos x="T0" y="T1"/>
                </a:cxn>
                <a:cxn ang="0">
                  <a:pos x="T2" y="T3"/>
                </a:cxn>
                <a:cxn ang="0">
                  <a:pos x="T4" y="T5"/>
                </a:cxn>
                <a:cxn ang="0">
                  <a:pos x="T6" y="T7"/>
                </a:cxn>
                <a:cxn ang="0">
                  <a:pos x="T8" y="T9"/>
                </a:cxn>
                <a:cxn ang="0">
                  <a:pos x="T10" y="T11"/>
                </a:cxn>
              </a:cxnLst>
              <a:rect l="0" t="0" r="r" b="b"/>
              <a:pathLst>
                <a:path w="35" h="231">
                  <a:moveTo>
                    <a:pt x="35" y="105"/>
                  </a:moveTo>
                  <a:cubicBezTo>
                    <a:pt x="34" y="0"/>
                    <a:pt x="34" y="0"/>
                    <a:pt x="34" y="0"/>
                  </a:cubicBezTo>
                  <a:cubicBezTo>
                    <a:pt x="34" y="0"/>
                    <a:pt x="34" y="0"/>
                    <a:pt x="34" y="0"/>
                  </a:cubicBezTo>
                  <a:cubicBezTo>
                    <a:pt x="16" y="19"/>
                    <a:pt x="5" y="44"/>
                    <a:pt x="4" y="70"/>
                  </a:cubicBezTo>
                  <a:cubicBezTo>
                    <a:pt x="0" y="231"/>
                    <a:pt x="0" y="231"/>
                    <a:pt x="0" y="231"/>
                  </a:cubicBezTo>
                  <a:lnTo>
                    <a:pt x="35" y="105"/>
                  </a:lnTo>
                  <a:close/>
                </a:path>
              </a:pathLst>
            </a:custGeom>
            <a:solidFill>
              <a:srgbClr val="48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4">
              <a:extLst>
                <a:ext uri="{FF2B5EF4-FFF2-40B4-BE49-F238E27FC236}">
                  <a16:creationId xmlns:a16="http://schemas.microsoft.com/office/drawing/2014/main" id="{BBA60EA5-1811-46F5-A540-837672AFCC07}"/>
                </a:ext>
              </a:extLst>
            </p:cNvPr>
            <p:cNvSpPr>
              <a:spLocks/>
            </p:cNvSpPr>
            <p:nvPr/>
          </p:nvSpPr>
          <p:spPr bwMode="auto">
            <a:xfrm>
              <a:off x="132" y="2828"/>
              <a:ext cx="164" cy="69"/>
            </a:xfrm>
            <a:custGeom>
              <a:avLst/>
              <a:gdLst>
                <a:gd name="T0" fmla="*/ 69 w 69"/>
                <a:gd name="T1" fmla="*/ 29 h 29"/>
                <a:gd name="T2" fmla="*/ 0 w 69"/>
                <a:gd name="T3" fmla="*/ 5 h 29"/>
                <a:gd name="T4" fmla="*/ 0 w 69"/>
                <a:gd name="T5" fmla="*/ 5 h 29"/>
                <a:gd name="T6" fmla="*/ 67 w 69"/>
                <a:gd name="T7" fmla="*/ 27 h 29"/>
                <a:gd name="T8" fmla="*/ 69 w 69"/>
                <a:gd name="T9" fmla="*/ 29 h 29"/>
              </a:gdLst>
              <a:ahLst/>
              <a:cxnLst>
                <a:cxn ang="0">
                  <a:pos x="T0" y="T1"/>
                </a:cxn>
                <a:cxn ang="0">
                  <a:pos x="T2" y="T3"/>
                </a:cxn>
                <a:cxn ang="0">
                  <a:pos x="T4" y="T5"/>
                </a:cxn>
                <a:cxn ang="0">
                  <a:pos x="T6" y="T7"/>
                </a:cxn>
                <a:cxn ang="0">
                  <a:pos x="T8" y="T9"/>
                </a:cxn>
              </a:cxnLst>
              <a:rect l="0" t="0" r="r" b="b"/>
              <a:pathLst>
                <a:path w="69" h="29">
                  <a:moveTo>
                    <a:pt x="69" y="29"/>
                  </a:moveTo>
                  <a:cubicBezTo>
                    <a:pt x="0" y="5"/>
                    <a:pt x="0" y="5"/>
                    <a:pt x="0" y="5"/>
                  </a:cubicBezTo>
                  <a:cubicBezTo>
                    <a:pt x="0" y="5"/>
                    <a:pt x="0" y="5"/>
                    <a:pt x="0" y="5"/>
                  </a:cubicBezTo>
                  <a:cubicBezTo>
                    <a:pt x="25" y="0"/>
                    <a:pt x="50" y="8"/>
                    <a:pt x="67" y="27"/>
                  </a:cubicBezTo>
                  <a:lnTo>
                    <a:pt x="69" y="29"/>
                  </a:lnTo>
                  <a:close/>
                </a:path>
              </a:pathLst>
            </a:custGeom>
            <a:solidFill>
              <a:srgbClr val="48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5">
              <a:extLst>
                <a:ext uri="{FF2B5EF4-FFF2-40B4-BE49-F238E27FC236}">
                  <a16:creationId xmlns:a16="http://schemas.microsoft.com/office/drawing/2014/main" id="{6341A3BE-F2A6-414D-A27D-762002942E57}"/>
                </a:ext>
              </a:extLst>
            </p:cNvPr>
            <p:cNvSpPr>
              <a:spLocks/>
            </p:cNvSpPr>
            <p:nvPr/>
          </p:nvSpPr>
          <p:spPr bwMode="auto">
            <a:xfrm>
              <a:off x="132" y="2885"/>
              <a:ext cx="164" cy="69"/>
            </a:xfrm>
            <a:custGeom>
              <a:avLst/>
              <a:gdLst>
                <a:gd name="T0" fmla="*/ 69 w 69"/>
                <a:gd name="T1" fmla="*/ 5 h 29"/>
                <a:gd name="T2" fmla="*/ 0 w 69"/>
                <a:gd name="T3" fmla="*/ 29 h 29"/>
                <a:gd name="T4" fmla="*/ 0 w 69"/>
                <a:gd name="T5" fmla="*/ 29 h 29"/>
                <a:gd name="T6" fmla="*/ 58 w 69"/>
                <a:gd name="T7" fmla="*/ 3 h 29"/>
                <a:gd name="T8" fmla="*/ 69 w 69"/>
                <a:gd name="T9" fmla="*/ 5 h 29"/>
              </a:gdLst>
              <a:ahLst/>
              <a:cxnLst>
                <a:cxn ang="0">
                  <a:pos x="T0" y="T1"/>
                </a:cxn>
                <a:cxn ang="0">
                  <a:pos x="T2" y="T3"/>
                </a:cxn>
                <a:cxn ang="0">
                  <a:pos x="T4" y="T5"/>
                </a:cxn>
                <a:cxn ang="0">
                  <a:pos x="T6" y="T7"/>
                </a:cxn>
                <a:cxn ang="0">
                  <a:pos x="T8" y="T9"/>
                </a:cxn>
              </a:cxnLst>
              <a:rect l="0" t="0" r="r" b="b"/>
              <a:pathLst>
                <a:path w="69" h="29">
                  <a:moveTo>
                    <a:pt x="69" y="5"/>
                  </a:moveTo>
                  <a:cubicBezTo>
                    <a:pt x="0" y="29"/>
                    <a:pt x="0" y="29"/>
                    <a:pt x="0" y="29"/>
                  </a:cubicBezTo>
                  <a:cubicBezTo>
                    <a:pt x="0" y="29"/>
                    <a:pt x="0" y="29"/>
                    <a:pt x="0" y="29"/>
                  </a:cubicBezTo>
                  <a:cubicBezTo>
                    <a:pt x="13" y="10"/>
                    <a:pt x="35" y="0"/>
                    <a:pt x="58" y="3"/>
                  </a:cubicBezTo>
                  <a:lnTo>
                    <a:pt x="69" y="5"/>
                  </a:lnTo>
                  <a:close/>
                </a:path>
              </a:pathLst>
            </a:custGeom>
            <a:solidFill>
              <a:srgbClr val="48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5" name="Group 48">
            <a:extLst>
              <a:ext uri="{FF2B5EF4-FFF2-40B4-BE49-F238E27FC236}">
                <a16:creationId xmlns:a16="http://schemas.microsoft.com/office/drawing/2014/main" id="{50C22DB0-B175-485B-82BE-656501299FC8}"/>
              </a:ext>
            </a:extLst>
          </p:cNvPr>
          <p:cNvGrpSpPr>
            <a:grpSpLocks noChangeAspect="1"/>
          </p:cNvGrpSpPr>
          <p:nvPr/>
        </p:nvGrpSpPr>
        <p:grpSpPr bwMode="auto">
          <a:xfrm>
            <a:off x="9056688" y="2320926"/>
            <a:ext cx="2990850" cy="4754562"/>
            <a:chOff x="5705" y="884"/>
            <a:chExt cx="1884" cy="2995"/>
          </a:xfrm>
        </p:grpSpPr>
        <p:sp>
          <p:nvSpPr>
            <p:cNvPr id="46" name="AutoShape 47">
              <a:extLst>
                <a:ext uri="{FF2B5EF4-FFF2-40B4-BE49-F238E27FC236}">
                  <a16:creationId xmlns:a16="http://schemas.microsoft.com/office/drawing/2014/main" id="{1405D222-6B96-4C24-8CD7-BAB32A0BB569}"/>
                </a:ext>
              </a:extLst>
            </p:cNvPr>
            <p:cNvSpPr>
              <a:spLocks noChangeAspect="1" noChangeArrowheads="1" noTextEdit="1"/>
            </p:cNvSpPr>
            <p:nvPr/>
          </p:nvSpPr>
          <p:spPr bwMode="auto">
            <a:xfrm>
              <a:off x="5705" y="893"/>
              <a:ext cx="1884" cy="2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9">
              <a:extLst>
                <a:ext uri="{FF2B5EF4-FFF2-40B4-BE49-F238E27FC236}">
                  <a16:creationId xmlns:a16="http://schemas.microsoft.com/office/drawing/2014/main" id="{575D9616-7A6D-4F8B-A815-E7E10DF11CA6}"/>
                </a:ext>
              </a:extLst>
            </p:cNvPr>
            <p:cNvSpPr>
              <a:spLocks/>
            </p:cNvSpPr>
            <p:nvPr/>
          </p:nvSpPr>
          <p:spPr bwMode="auto">
            <a:xfrm>
              <a:off x="6095" y="3179"/>
              <a:ext cx="1230" cy="700"/>
            </a:xfrm>
            <a:custGeom>
              <a:avLst/>
              <a:gdLst>
                <a:gd name="T0" fmla="*/ 47 w 517"/>
                <a:gd name="T1" fmla="*/ 0 h 295"/>
                <a:gd name="T2" fmla="*/ 0 w 517"/>
                <a:gd name="T3" fmla="*/ 264 h 295"/>
                <a:gd name="T4" fmla="*/ 46 w 517"/>
                <a:gd name="T5" fmla="*/ 271 h 295"/>
                <a:gd name="T6" fmla="*/ 476 w 517"/>
                <a:gd name="T7" fmla="*/ 264 h 295"/>
                <a:gd name="T8" fmla="*/ 517 w 517"/>
                <a:gd name="T9" fmla="*/ 256 h 295"/>
                <a:gd name="T10" fmla="*/ 487 w 517"/>
                <a:gd name="T11" fmla="*/ 21 h 295"/>
                <a:gd name="T12" fmla="*/ 47 w 517"/>
                <a:gd name="T13" fmla="*/ 0 h 295"/>
              </a:gdLst>
              <a:ahLst/>
              <a:cxnLst>
                <a:cxn ang="0">
                  <a:pos x="T0" y="T1"/>
                </a:cxn>
                <a:cxn ang="0">
                  <a:pos x="T2" y="T3"/>
                </a:cxn>
                <a:cxn ang="0">
                  <a:pos x="T4" y="T5"/>
                </a:cxn>
                <a:cxn ang="0">
                  <a:pos x="T6" y="T7"/>
                </a:cxn>
                <a:cxn ang="0">
                  <a:pos x="T8" y="T9"/>
                </a:cxn>
                <a:cxn ang="0">
                  <a:pos x="T10" y="T11"/>
                </a:cxn>
                <a:cxn ang="0">
                  <a:pos x="T12" y="T13"/>
                </a:cxn>
              </a:cxnLst>
              <a:rect l="0" t="0" r="r" b="b"/>
              <a:pathLst>
                <a:path w="517" h="295">
                  <a:moveTo>
                    <a:pt x="47" y="0"/>
                  </a:moveTo>
                  <a:cubicBezTo>
                    <a:pt x="0" y="264"/>
                    <a:pt x="0" y="264"/>
                    <a:pt x="0" y="264"/>
                  </a:cubicBezTo>
                  <a:cubicBezTo>
                    <a:pt x="46" y="271"/>
                    <a:pt x="46" y="271"/>
                    <a:pt x="46" y="271"/>
                  </a:cubicBezTo>
                  <a:cubicBezTo>
                    <a:pt x="189" y="295"/>
                    <a:pt x="334" y="292"/>
                    <a:pt x="476" y="264"/>
                  </a:cubicBezTo>
                  <a:cubicBezTo>
                    <a:pt x="517" y="256"/>
                    <a:pt x="517" y="256"/>
                    <a:pt x="517" y="256"/>
                  </a:cubicBezTo>
                  <a:cubicBezTo>
                    <a:pt x="487" y="21"/>
                    <a:pt x="487" y="21"/>
                    <a:pt x="487" y="21"/>
                  </a:cubicBezTo>
                  <a:cubicBezTo>
                    <a:pt x="47" y="0"/>
                    <a:pt x="47" y="0"/>
                    <a:pt x="47" y="0"/>
                  </a:cubicBezTo>
                </a:path>
              </a:pathLst>
            </a:custGeom>
            <a:solidFill>
              <a:srgbClr val="454F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50">
              <a:extLst>
                <a:ext uri="{FF2B5EF4-FFF2-40B4-BE49-F238E27FC236}">
                  <a16:creationId xmlns:a16="http://schemas.microsoft.com/office/drawing/2014/main" id="{AB5E7952-D285-417E-A519-33B13642798D}"/>
                </a:ext>
              </a:extLst>
            </p:cNvPr>
            <p:cNvSpPr>
              <a:spLocks/>
            </p:cNvSpPr>
            <p:nvPr/>
          </p:nvSpPr>
          <p:spPr bwMode="auto">
            <a:xfrm>
              <a:off x="6095" y="3179"/>
              <a:ext cx="1185" cy="643"/>
            </a:xfrm>
            <a:custGeom>
              <a:avLst/>
              <a:gdLst>
                <a:gd name="T0" fmla="*/ 326 w 498"/>
                <a:gd name="T1" fmla="*/ 147 h 271"/>
                <a:gd name="T2" fmla="*/ 498 w 498"/>
                <a:gd name="T3" fmla="*/ 106 h 271"/>
                <a:gd name="T4" fmla="*/ 487 w 498"/>
                <a:gd name="T5" fmla="*/ 21 h 271"/>
                <a:gd name="T6" fmla="*/ 47 w 498"/>
                <a:gd name="T7" fmla="*/ 0 h 271"/>
                <a:gd name="T8" fmla="*/ 0 w 498"/>
                <a:gd name="T9" fmla="*/ 264 h 271"/>
                <a:gd name="T10" fmla="*/ 46 w 498"/>
                <a:gd name="T11" fmla="*/ 271 h 271"/>
                <a:gd name="T12" fmla="*/ 47 w 498"/>
                <a:gd name="T13" fmla="*/ 271 h 271"/>
                <a:gd name="T14" fmla="*/ 68 w 498"/>
                <a:gd name="T15" fmla="*/ 126 h 271"/>
                <a:gd name="T16" fmla="*/ 326 w 498"/>
                <a:gd name="T17" fmla="*/ 147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8" h="271">
                  <a:moveTo>
                    <a:pt x="326" y="147"/>
                  </a:moveTo>
                  <a:cubicBezTo>
                    <a:pt x="385" y="143"/>
                    <a:pt x="445" y="130"/>
                    <a:pt x="498" y="106"/>
                  </a:cubicBezTo>
                  <a:cubicBezTo>
                    <a:pt x="487" y="21"/>
                    <a:pt x="487" y="21"/>
                    <a:pt x="487" y="21"/>
                  </a:cubicBezTo>
                  <a:cubicBezTo>
                    <a:pt x="47" y="0"/>
                    <a:pt x="47" y="0"/>
                    <a:pt x="47" y="0"/>
                  </a:cubicBezTo>
                  <a:cubicBezTo>
                    <a:pt x="0" y="264"/>
                    <a:pt x="0" y="264"/>
                    <a:pt x="0" y="264"/>
                  </a:cubicBezTo>
                  <a:cubicBezTo>
                    <a:pt x="46" y="271"/>
                    <a:pt x="46" y="271"/>
                    <a:pt x="46" y="271"/>
                  </a:cubicBezTo>
                  <a:cubicBezTo>
                    <a:pt x="46" y="271"/>
                    <a:pt x="47" y="271"/>
                    <a:pt x="47" y="271"/>
                  </a:cubicBezTo>
                  <a:cubicBezTo>
                    <a:pt x="54" y="223"/>
                    <a:pt x="63" y="173"/>
                    <a:pt x="68" y="126"/>
                  </a:cubicBezTo>
                  <a:cubicBezTo>
                    <a:pt x="154" y="141"/>
                    <a:pt x="240" y="153"/>
                    <a:pt x="326" y="147"/>
                  </a:cubicBezTo>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51">
              <a:extLst>
                <a:ext uri="{FF2B5EF4-FFF2-40B4-BE49-F238E27FC236}">
                  <a16:creationId xmlns:a16="http://schemas.microsoft.com/office/drawing/2014/main" id="{5CDF640C-C9EA-4B6D-BCD9-29BE3AEDB41B}"/>
                </a:ext>
              </a:extLst>
            </p:cNvPr>
            <p:cNvSpPr>
              <a:spLocks/>
            </p:cNvSpPr>
            <p:nvPr/>
          </p:nvSpPr>
          <p:spPr bwMode="auto">
            <a:xfrm>
              <a:off x="5933" y="2057"/>
              <a:ext cx="279" cy="487"/>
            </a:xfrm>
            <a:custGeom>
              <a:avLst/>
              <a:gdLst>
                <a:gd name="T0" fmla="*/ 117 w 117"/>
                <a:gd name="T1" fmla="*/ 0 h 205"/>
                <a:gd name="T2" fmla="*/ 117 w 117"/>
                <a:gd name="T3" fmla="*/ 0 h 205"/>
                <a:gd name="T4" fmla="*/ 25 w 117"/>
                <a:gd name="T5" fmla="*/ 96 h 205"/>
                <a:gd name="T6" fmla="*/ 0 w 117"/>
                <a:gd name="T7" fmla="*/ 205 h 205"/>
                <a:gd name="T8" fmla="*/ 109 w 117"/>
                <a:gd name="T9" fmla="*/ 205 h 205"/>
                <a:gd name="T10" fmla="*/ 117 w 117"/>
                <a:gd name="T11" fmla="*/ 0 h 205"/>
              </a:gdLst>
              <a:ahLst/>
              <a:cxnLst>
                <a:cxn ang="0">
                  <a:pos x="T0" y="T1"/>
                </a:cxn>
                <a:cxn ang="0">
                  <a:pos x="T2" y="T3"/>
                </a:cxn>
                <a:cxn ang="0">
                  <a:pos x="T4" y="T5"/>
                </a:cxn>
                <a:cxn ang="0">
                  <a:pos x="T6" y="T7"/>
                </a:cxn>
                <a:cxn ang="0">
                  <a:pos x="T8" y="T9"/>
                </a:cxn>
                <a:cxn ang="0">
                  <a:pos x="T10" y="T11"/>
                </a:cxn>
              </a:cxnLst>
              <a:rect l="0" t="0" r="r" b="b"/>
              <a:pathLst>
                <a:path w="117" h="205">
                  <a:moveTo>
                    <a:pt x="117" y="0"/>
                  </a:moveTo>
                  <a:cubicBezTo>
                    <a:pt x="117" y="0"/>
                    <a:pt x="117" y="0"/>
                    <a:pt x="117" y="0"/>
                  </a:cubicBezTo>
                  <a:cubicBezTo>
                    <a:pt x="71" y="13"/>
                    <a:pt x="36" y="49"/>
                    <a:pt x="25" y="96"/>
                  </a:cubicBezTo>
                  <a:cubicBezTo>
                    <a:pt x="0" y="205"/>
                    <a:pt x="0" y="205"/>
                    <a:pt x="0" y="205"/>
                  </a:cubicBezTo>
                  <a:cubicBezTo>
                    <a:pt x="109" y="205"/>
                    <a:pt x="109" y="205"/>
                    <a:pt x="109" y="205"/>
                  </a:cubicBezTo>
                  <a:cubicBezTo>
                    <a:pt x="117" y="0"/>
                    <a:pt x="117" y="0"/>
                    <a:pt x="117" y="0"/>
                  </a:cubicBezTo>
                </a:path>
              </a:pathLst>
            </a:custGeom>
            <a:solidFill>
              <a:srgbClr val="BA37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52">
              <a:extLst>
                <a:ext uri="{FF2B5EF4-FFF2-40B4-BE49-F238E27FC236}">
                  <a16:creationId xmlns:a16="http://schemas.microsoft.com/office/drawing/2014/main" id="{4031A995-BFC4-4941-9FF1-54A70A0BA20F}"/>
                </a:ext>
              </a:extLst>
            </p:cNvPr>
            <p:cNvSpPr>
              <a:spLocks/>
            </p:cNvSpPr>
            <p:nvPr/>
          </p:nvSpPr>
          <p:spPr bwMode="auto">
            <a:xfrm>
              <a:off x="5983" y="2219"/>
              <a:ext cx="55" cy="114"/>
            </a:xfrm>
            <a:custGeom>
              <a:avLst/>
              <a:gdLst>
                <a:gd name="T0" fmla="*/ 14 w 23"/>
                <a:gd name="T1" fmla="*/ 0 h 48"/>
                <a:gd name="T2" fmla="*/ 4 w 23"/>
                <a:gd name="T3" fmla="*/ 28 h 48"/>
                <a:gd name="T4" fmla="*/ 0 w 23"/>
                <a:gd name="T5" fmla="*/ 47 h 48"/>
                <a:gd name="T6" fmla="*/ 19 w 23"/>
                <a:gd name="T7" fmla="*/ 48 h 48"/>
                <a:gd name="T8" fmla="*/ 23 w 23"/>
                <a:gd name="T9" fmla="*/ 0 h 48"/>
                <a:gd name="T10" fmla="*/ 14 w 23"/>
                <a:gd name="T11" fmla="*/ 0 h 48"/>
              </a:gdLst>
              <a:ahLst/>
              <a:cxnLst>
                <a:cxn ang="0">
                  <a:pos x="T0" y="T1"/>
                </a:cxn>
                <a:cxn ang="0">
                  <a:pos x="T2" y="T3"/>
                </a:cxn>
                <a:cxn ang="0">
                  <a:pos x="T4" y="T5"/>
                </a:cxn>
                <a:cxn ang="0">
                  <a:pos x="T6" y="T7"/>
                </a:cxn>
                <a:cxn ang="0">
                  <a:pos x="T8" y="T9"/>
                </a:cxn>
                <a:cxn ang="0">
                  <a:pos x="T10" y="T11"/>
                </a:cxn>
              </a:cxnLst>
              <a:rect l="0" t="0" r="r" b="b"/>
              <a:pathLst>
                <a:path w="23" h="48">
                  <a:moveTo>
                    <a:pt x="14" y="0"/>
                  </a:moveTo>
                  <a:cubicBezTo>
                    <a:pt x="10" y="9"/>
                    <a:pt x="6" y="18"/>
                    <a:pt x="4" y="28"/>
                  </a:cubicBezTo>
                  <a:cubicBezTo>
                    <a:pt x="0" y="47"/>
                    <a:pt x="0" y="47"/>
                    <a:pt x="0" y="47"/>
                  </a:cubicBezTo>
                  <a:cubicBezTo>
                    <a:pt x="19" y="48"/>
                    <a:pt x="19" y="48"/>
                    <a:pt x="19" y="48"/>
                  </a:cubicBezTo>
                  <a:cubicBezTo>
                    <a:pt x="23" y="0"/>
                    <a:pt x="23" y="0"/>
                    <a:pt x="23" y="0"/>
                  </a:cubicBezTo>
                  <a:cubicBezTo>
                    <a:pt x="14" y="0"/>
                    <a:pt x="14" y="0"/>
                    <a:pt x="14"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53">
              <a:extLst>
                <a:ext uri="{FF2B5EF4-FFF2-40B4-BE49-F238E27FC236}">
                  <a16:creationId xmlns:a16="http://schemas.microsoft.com/office/drawing/2014/main" id="{5D01D56D-C34F-44F9-B692-9537759A5135}"/>
                </a:ext>
              </a:extLst>
            </p:cNvPr>
            <p:cNvSpPr>
              <a:spLocks/>
            </p:cNvSpPr>
            <p:nvPr/>
          </p:nvSpPr>
          <p:spPr bwMode="auto">
            <a:xfrm>
              <a:off x="5933" y="2428"/>
              <a:ext cx="86" cy="116"/>
            </a:xfrm>
            <a:custGeom>
              <a:avLst/>
              <a:gdLst>
                <a:gd name="T0" fmla="*/ 27 w 86"/>
                <a:gd name="T1" fmla="*/ 0 h 116"/>
                <a:gd name="T2" fmla="*/ 0 w 86"/>
                <a:gd name="T3" fmla="*/ 116 h 116"/>
                <a:gd name="T4" fmla="*/ 77 w 86"/>
                <a:gd name="T5" fmla="*/ 116 h 116"/>
                <a:gd name="T6" fmla="*/ 86 w 86"/>
                <a:gd name="T7" fmla="*/ 7 h 116"/>
                <a:gd name="T8" fmla="*/ 27 w 86"/>
                <a:gd name="T9" fmla="*/ 0 h 116"/>
              </a:gdLst>
              <a:ahLst/>
              <a:cxnLst>
                <a:cxn ang="0">
                  <a:pos x="T0" y="T1"/>
                </a:cxn>
                <a:cxn ang="0">
                  <a:pos x="T2" y="T3"/>
                </a:cxn>
                <a:cxn ang="0">
                  <a:pos x="T4" y="T5"/>
                </a:cxn>
                <a:cxn ang="0">
                  <a:pos x="T6" y="T7"/>
                </a:cxn>
                <a:cxn ang="0">
                  <a:pos x="T8" y="T9"/>
                </a:cxn>
              </a:cxnLst>
              <a:rect l="0" t="0" r="r" b="b"/>
              <a:pathLst>
                <a:path w="86" h="116">
                  <a:moveTo>
                    <a:pt x="27" y="0"/>
                  </a:moveTo>
                  <a:lnTo>
                    <a:pt x="0" y="116"/>
                  </a:lnTo>
                  <a:lnTo>
                    <a:pt x="77" y="116"/>
                  </a:lnTo>
                  <a:lnTo>
                    <a:pt x="86" y="7"/>
                  </a:lnTo>
                  <a:lnTo>
                    <a:pt x="27" y="0"/>
                  </a:lnTo>
                  <a:close/>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4">
              <a:extLst>
                <a:ext uri="{FF2B5EF4-FFF2-40B4-BE49-F238E27FC236}">
                  <a16:creationId xmlns:a16="http://schemas.microsoft.com/office/drawing/2014/main" id="{D8CA6559-4E20-4778-A811-CFD51C625FB6}"/>
                </a:ext>
              </a:extLst>
            </p:cNvPr>
            <p:cNvSpPr>
              <a:spLocks/>
            </p:cNvSpPr>
            <p:nvPr/>
          </p:nvSpPr>
          <p:spPr bwMode="auto">
            <a:xfrm>
              <a:off x="5933" y="2428"/>
              <a:ext cx="86" cy="116"/>
            </a:xfrm>
            <a:custGeom>
              <a:avLst/>
              <a:gdLst>
                <a:gd name="T0" fmla="*/ 27 w 86"/>
                <a:gd name="T1" fmla="*/ 0 h 116"/>
                <a:gd name="T2" fmla="*/ 0 w 86"/>
                <a:gd name="T3" fmla="*/ 116 h 116"/>
                <a:gd name="T4" fmla="*/ 77 w 86"/>
                <a:gd name="T5" fmla="*/ 116 h 116"/>
                <a:gd name="T6" fmla="*/ 86 w 86"/>
                <a:gd name="T7" fmla="*/ 7 h 116"/>
                <a:gd name="T8" fmla="*/ 27 w 86"/>
                <a:gd name="T9" fmla="*/ 0 h 116"/>
              </a:gdLst>
              <a:ahLst/>
              <a:cxnLst>
                <a:cxn ang="0">
                  <a:pos x="T0" y="T1"/>
                </a:cxn>
                <a:cxn ang="0">
                  <a:pos x="T2" y="T3"/>
                </a:cxn>
                <a:cxn ang="0">
                  <a:pos x="T4" y="T5"/>
                </a:cxn>
                <a:cxn ang="0">
                  <a:pos x="T6" y="T7"/>
                </a:cxn>
                <a:cxn ang="0">
                  <a:pos x="T8" y="T9"/>
                </a:cxn>
              </a:cxnLst>
              <a:rect l="0" t="0" r="r" b="b"/>
              <a:pathLst>
                <a:path w="86" h="116">
                  <a:moveTo>
                    <a:pt x="27" y="0"/>
                  </a:moveTo>
                  <a:lnTo>
                    <a:pt x="0" y="116"/>
                  </a:lnTo>
                  <a:lnTo>
                    <a:pt x="77" y="116"/>
                  </a:lnTo>
                  <a:lnTo>
                    <a:pt x="86" y="7"/>
                  </a:lnTo>
                  <a:lnTo>
                    <a:pt x="2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5">
              <a:extLst>
                <a:ext uri="{FF2B5EF4-FFF2-40B4-BE49-F238E27FC236}">
                  <a16:creationId xmlns:a16="http://schemas.microsoft.com/office/drawing/2014/main" id="{3221ADCE-C10D-4747-858D-419773E6C63B}"/>
                </a:ext>
              </a:extLst>
            </p:cNvPr>
            <p:cNvSpPr>
              <a:spLocks noEditPoints="1"/>
            </p:cNvSpPr>
            <p:nvPr/>
          </p:nvSpPr>
          <p:spPr bwMode="auto">
            <a:xfrm>
              <a:off x="6178" y="2057"/>
              <a:ext cx="34" cy="181"/>
            </a:xfrm>
            <a:custGeom>
              <a:avLst/>
              <a:gdLst>
                <a:gd name="T0" fmla="*/ 0 w 14"/>
                <a:gd name="T1" fmla="*/ 74 h 76"/>
                <a:gd name="T2" fmla="*/ 0 w 14"/>
                <a:gd name="T3" fmla="*/ 76 h 76"/>
                <a:gd name="T4" fmla="*/ 1 w 14"/>
                <a:gd name="T5" fmla="*/ 74 h 76"/>
                <a:gd name="T6" fmla="*/ 0 w 14"/>
                <a:gd name="T7" fmla="*/ 74 h 76"/>
                <a:gd name="T8" fmla="*/ 14 w 14"/>
                <a:gd name="T9" fmla="*/ 0 h 76"/>
                <a:gd name="T10" fmla="*/ 14 w 14"/>
                <a:gd name="T11" fmla="*/ 0 h 76"/>
                <a:gd name="T12" fmla="*/ 6 w 14"/>
                <a:gd name="T13" fmla="*/ 2 h 76"/>
                <a:gd name="T14" fmla="*/ 4 w 14"/>
                <a:gd name="T15" fmla="*/ 31 h 76"/>
                <a:gd name="T16" fmla="*/ 13 w 14"/>
                <a:gd name="T17" fmla="*/ 32 h 76"/>
                <a:gd name="T18" fmla="*/ 14 w 14"/>
                <a:gd name="T19" fmla="*/ 13 h 76"/>
                <a:gd name="T20" fmla="*/ 14 w 14"/>
                <a:gd name="T21"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76">
                  <a:moveTo>
                    <a:pt x="0" y="74"/>
                  </a:moveTo>
                  <a:cubicBezTo>
                    <a:pt x="0" y="76"/>
                    <a:pt x="0" y="76"/>
                    <a:pt x="0" y="76"/>
                  </a:cubicBezTo>
                  <a:cubicBezTo>
                    <a:pt x="0" y="75"/>
                    <a:pt x="0" y="75"/>
                    <a:pt x="1" y="74"/>
                  </a:cubicBezTo>
                  <a:cubicBezTo>
                    <a:pt x="0" y="74"/>
                    <a:pt x="0" y="74"/>
                    <a:pt x="0" y="74"/>
                  </a:cubicBezTo>
                  <a:moveTo>
                    <a:pt x="14" y="0"/>
                  </a:moveTo>
                  <a:cubicBezTo>
                    <a:pt x="14" y="0"/>
                    <a:pt x="14" y="0"/>
                    <a:pt x="14" y="0"/>
                  </a:cubicBezTo>
                  <a:cubicBezTo>
                    <a:pt x="12" y="1"/>
                    <a:pt x="9" y="2"/>
                    <a:pt x="6" y="2"/>
                  </a:cubicBezTo>
                  <a:cubicBezTo>
                    <a:pt x="4" y="31"/>
                    <a:pt x="4" y="31"/>
                    <a:pt x="4" y="31"/>
                  </a:cubicBezTo>
                  <a:cubicBezTo>
                    <a:pt x="13" y="32"/>
                    <a:pt x="13" y="32"/>
                    <a:pt x="13" y="32"/>
                  </a:cubicBezTo>
                  <a:cubicBezTo>
                    <a:pt x="14" y="13"/>
                    <a:pt x="14" y="13"/>
                    <a:pt x="14" y="13"/>
                  </a:cubicBezTo>
                  <a:cubicBezTo>
                    <a:pt x="14" y="0"/>
                    <a:pt x="14" y="0"/>
                    <a:pt x="14"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6">
              <a:extLst>
                <a:ext uri="{FF2B5EF4-FFF2-40B4-BE49-F238E27FC236}">
                  <a16:creationId xmlns:a16="http://schemas.microsoft.com/office/drawing/2014/main" id="{AE50EF70-4C96-4DB8-8CD4-D8A051DAFD95}"/>
                </a:ext>
              </a:extLst>
            </p:cNvPr>
            <p:cNvSpPr>
              <a:spLocks/>
            </p:cNvSpPr>
            <p:nvPr/>
          </p:nvSpPr>
          <p:spPr bwMode="auto">
            <a:xfrm>
              <a:off x="6038" y="2124"/>
              <a:ext cx="150" cy="109"/>
            </a:xfrm>
            <a:custGeom>
              <a:avLst/>
              <a:gdLst>
                <a:gd name="T0" fmla="*/ 22 w 63"/>
                <a:gd name="T1" fmla="*/ 0 h 46"/>
                <a:gd name="T2" fmla="*/ 2 w 63"/>
                <a:gd name="T3" fmla="*/ 22 h 46"/>
                <a:gd name="T4" fmla="*/ 0 w 63"/>
                <a:gd name="T5" fmla="*/ 40 h 46"/>
                <a:gd name="T6" fmla="*/ 59 w 63"/>
                <a:gd name="T7" fmla="*/ 46 h 46"/>
                <a:gd name="T8" fmla="*/ 63 w 63"/>
                <a:gd name="T9" fmla="*/ 3 h 46"/>
                <a:gd name="T10" fmla="*/ 22 w 63"/>
                <a:gd name="T11" fmla="*/ 0 h 46"/>
              </a:gdLst>
              <a:ahLst/>
              <a:cxnLst>
                <a:cxn ang="0">
                  <a:pos x="T0" y="T1"/>
                </a:cxn>
                <a:cxn ang="0">
                  <a:pos x="T2" y="T3"/>
                </a:cxn>
                <a:cxn ang="0">
                  <a:pos x="T4" y="T5"/>
                </a:cxn>
                <a:cxn ang="0">
                  <a:pos x="T6" y="T7"/>
                </a:cxn>
                <a:cxn ang="0">
                  <a:pos x="T8" y="T9"/>
                </a:cxn>
                <a:cxn ang="0">
                  <a:pos x="T10" y="T11"/>
                </a:cxn>
              </a:cxnLst>
              <a:rect l="0" t="0" r="r" b="b"/>
              <a:pathLst>
                <a:path w="63" h="46">
                  <a:moveTo>
                    <a:pt x="22" y="0"/>
                  </a:moveTo>
                  <a:cubicBezTo>
                    <a:pt x="14" y="6"/>
                    <a:pt x="7" y="14"/>
                    <a:pt x="2" y="22"/>
                  </a:cubicBezTo>
                  <a:cubicBezTo>
                    <a:pt x="0" y="40"/>
                    <a:pt x="0" y="40"/>
                    <a:pt x="0" y="40"/>
                  </a:cubicBezTo>
                  <a:cubicBezTo>
                    <a:pt x="59" y="46"/>
                    <a:pt x="59" y="46"/>
                    <a:pt x="59" y="46"/>
                  </a:cubicBezTo>
                  <a:cubicBezTo>
                    <a:pt x="63" y="3"/>
                    <a:pt x="63" y="3"/>
                    <a:pt x="63" y="3"/>
                  </a:cubicBezTo>
                  <a:cubicBezTo>
                    <a:pt x="22" y="0"/>
                    <a:pt x="22" y="0"/>
                    <a:pt x="22"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7">
              <a:extLst>
                <a:ext uri="{FF2B5EF4-FFF2-40B4-BE49-F238E27FC236}">
                  <a16:creationId xmlns:a16="http://schemas.microsoft.com/office/drawing/2014/main" id="{B1F11C79-356B-41AD-A46D-C26243E82E83}"/>
                </a:ext>
              </a:extLst>
            </p:cNvPr>
            <p:cNvSpPr>
              <a:spLocks/>
            </p:cNvSpPr>
            <p:nvPr/>
          </p:nvSpPr>
          <p:spPr bwMode="auto">
            <a:xfrm>
              <a:off x="6017" y="2176"/>
              <a:ext cx="26" cy="43"/>
            </a:xfrm>
            <a:custGeom>
              <a:avLst/>
              <a:gdLst>
                <a:gd name="T0" fmla="*/ 11 w 11"/>
                <a:gd name="T1" fmla="*/ 0 h 18"/>
                <a:gd name="T2" fmla="*/ 0 w 11"/>
                <a:gd name="T3" fmla="*/ 18 h 18"/>
                <a:gd name="T4" fmla="*/ 9 w 11"/>
                <a:gd name="T5" fmla="*/ 18 h 18"/>
                <a:gd name="T6" fmla="*/ 11 w 11"/>
                <a:gd name="T7" fmla="*/ 0 h 18"/>
              </a:gdLst>
              <a:ahLst/>
              <a:cxnLst>
                <a:cxn ang="0">
                  <a:pos x="T0" y="T1"/>
                </a:cxn>
                <a:cxn ang="0">
                  <a:pos x="T2" y="T3"/>
                </a:cxn>
                <a:cxn ang="0">
                  <a:pos x="T4" y="T5"/>
                </a:cxn>
                <a:cxn ang="0">
                  <a:pos x="T6" y="T7"/>
                </a:cxn>
              </a:cxnLst>
              <a:rect l="0" t="0" r="r" b="b"/>
              <a:pathLst>
                <a:path w="11" h="18">
                  <a:moveTo>
                    <a:pt x="11" y="0"/>
                  </a:moveTo>
                  <a:cubicBezTo>
                    <a:pt x="7" y="6"/>
                    <a:pt x="3" y="12"/>
                    <a:pt x="0" y="18"/>
                  </a:cubicBezTo>
                  <a:cubicBezTo>
                    <a:pt x="9" y="18"/>
                    <a:pt x="9" y="18"/>
                    <a:pt x="9" y="18"/>
                  </a:cubicBezTo>
                  <a:cubicBezTo>
                    <a:pt x="11" y="0"/>
                    <a:pt x="11" y="0"/>
                    <a:pt x="11" y="0"/>
                  </a:cubicBezTo>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8">
              <a:extLst>
                <a:ext uri="{FF2B5EF4-FFF2-40B4-BE49-F238E27FC236}">
                  <a16:creationId xmlns:a16="http://schemas.microsoft.com/office/drawing/2014/main" id="{835C8507-665C-4429-8E0F-36817548F517}"/>
                </a:ext>
              </a:extLst>
            </p:cNvPr>
            <p:cNvSpPr>
              <a:spLocks/>
            </p:cNvSpPr>
            <p:nvPr/>
          </p:nvSpPr>
          <p:spPr bwMode="auto">
            <a:xfrm>
              <a:off x="6178" y="2131"/>
              <a:ext cx="31" cy="102"/>
            </a:xfrm>
            <a:custGeom>
              <a:avLst/>
              <a:gdLst>
                <a:gd name="T0" fmla="*/ 4 w 13"/>
                <a:gd name="T1" fmla="*/ 0 h 43"/>
                <a:gd name="T2" fmla="*/ 0 w 13"/>
                <a:gd name="T3" fmla="*/ 43 h 43"/>
                <a:gd name="T4" fmla="*/ 1 w 13"/>
                <a:gd name="T5" fmla="*/ 43 h 43"/>
                <a:gd name="T6" fmla="*/ 12 w 13"/>
                <a:gd name="T7" fmla="*/ 20 h 43"/>
                <a:gd name="T8" fmla="*/ 13 w 13"/>
                <a:gd name="T9" fmla="*/ 1 h 43"/>
                <a:gd name="T10" fmla="*/ 4 w 13"/>
                <a:gd name="T11" fmla="*/ 0 h 43"/>
              </a:gdLst>
              <a:ahLst/>
              <a:cxnLst>
                <a:cxn ang="0">
                  <a:pos x="T0" y="T1"/>
                </a:cxn>
                <a:cxn ang="0">
                  <a:pos x="T2" y="T3"/>
                </a:cxn>
                <a:cxn ang="0">
                  <a:pos x="T4" y="T5"/>
                </a:cxn>
                <a:cxn ang="0">
                  <a:pos x="T6" y="T7"/>
                </a:cxn>
                <a:cxn ang="0">
                  <a:pos x="T8" y="T9"/>
                </a:cxn>
                <a:cxn ang="0">
                  <a:pos x="T10" y="T11"/>
                </a:cxn>
              </a:cxnLst>
              <a:rect l="0" t="0" r="r" b="b"/>
              <a:pathLst>
                <a:path w="13" h="43">
                  <a:moveTo>
                    <a:pt x="4" y="0"/>
                  </a:moveTo>
                  <a:cubicBezTo>
                    <a:pt x="0" y="43"/>
                    <a:pt x="0" y="43"/>
                    <a:pt x="0" y="43"/>
                  </a:cubicBezTo>
                  <a:cubicBezTo>
                    <a:pt x="1" y="43"/>
                    <a:pt x="1" y="43"/>
                    <a:pt x="1" y="43"/>
                  </a:cubicBezTo>
                  <a:cubicBezTo>
                    <a:pt x="4" y="35"/>
                    <a:pt x="8" y="27"/>
                    <a:pt x="12" y="20"/>
                  </a:cubicBezTo>
                  <a:cubicBezTo>
                    <a:pt x="13" y="1"/>
                    <a:pt x="13" y="1"/>
                    <a:pt x="13" y="1"/>
                  </a:cubicBezTo>
                  <a:cubicBezTo>
                    <a:pt x="4" y="0"/>
                    <a:pt x="4" y="0"/>
                    <a:pt x="4" y="0"/>
                  </a:cubicBezTo>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9">
              <a:extLst>
                <a:ext uri="{FF2B5EF4-FFF2-40B4-BE49-F238E27FC236}">
                  <a16:creationId xmlns:a16="http://schemas.microsoft.com/office/drawing/2014/main" id="{947DAB3F-3FEA-4CEE-8A82-219929BC02D8}"/>
                </a:ext>
              </a:extLst>
            </p:cNvPr>
            <p:cNvSpPr>
              <a:spLocks/>
            </p:cNvSpPr>
            <p:nvPr/>
          </p:nvSpPr>
          <p:spPr bwMode="auto">
            <a:xfrm>
              <a:off x="6019" y="2333"/>
              <a:ext cx="119" cy="109"/>
            </a:xfrm>
            <a:custGeom>
              <a:avLst/>
              <a:gdLst>
                <a:gd name="T0" fmla="*/ 4 w 50"/>
                <a:gd name="T1" fmla="*/ 0 h 46"/>
                <a:gd name="T2" fmla="*/ 0 w 50"/>
                <a:gd name="T3" fmla="*/ 43 h 46"/>
                <a:gd name="T4" fmla="*/ 38 w 50"/>
                <a:gd name="T5" fmla="*/ 46 h 46"/>
                <a:gd name="T6" fmla="*/ 39 w 50"/>
                <a:gd name="T7" fmla="*/ 44 h 46"/>
                <a:gd name="T8" fmla="*/ 50 w 50"/>
                <a:gd name="T9" fmla="*/ 4 h 46"/>
                <a:gd name="T10" fmla="*/ 4 w 50"/>
                <a:gd name="T11" fmla="*/ 0 h 46"/>
              </a:gdLst>
              <a:ahLst/>
              <a:cxnLst>
                <a:cxn ang="0">
                  <a:pos x="T0" y="T1"/>
                </a:cxn>
                <a:cxn ang="0">
                  <a:pos x="T2" y="T3"/>
                </a:cxn>
                <a:cxn ang="0">
                  <a:pos x="T4" y="T5"/>
                </a:cxn>
                <a:cxn ang="0">
                  <a:pos x="T6" y="T7"/>
                </a:cxn>
                <a:cxn ang="0">
                  <a:pos x="T8" y="T9"/>
                </a:cxn>
                <a:cxn ang="0">
                  <a:pos x="T10" y="T11"/>
                </a:cxn>
              </a:cxnLst>
              <a:rect l="0" t="0" r="r" b="b"/>
              <a:pathLst>
                <a:path w="50" h="46">
                  <a:moveTo>
                    <a:pt x="4" y="0"/>
                  </a:moveTo>
                  <a:cubicBezTo>
                    <a:pt x="0" y="43"/>
                    <a:pt x="0" y="43"/>
                    <a:pt x="0" y="43"/>
                  </a:cubicBezTo>
                  <a:cubicBezTo>
                    <a:pt x="38" y="46"/>
                    <a:pt x="38" y="46"/>
                    <a:pt x="38" y="46"/>
                  </a:cubicBezTo>
                  <a:cubicBezTo>
                    <a:pt x="39" y="44"/>
                    <a:pt x="39" y="44"/>
                    <a:pt x="39" y="44"/>
                  </a:cubicBezTo>
                  <a:cubicBezTo>
                    <a:pt x="42" y="31"/>
                    <a:pt x="45" y="18"/>
                    <a:pt x="50" y="4"/>
                  </a:cubicBezTo>
                  <a:cubicBezTo>
                    <a:pt x="4" y="0"/>
                    <a:pt x="4" y="0"/>
                    <a:pt x="4"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60">
              <a:extLst>
                <a:ext uri="{FF2B5EF4-FFF2-40B4-BE49-F238E27FC236}">
                  <a16:creationId xmlns:a16="http://schemas.microsoft.com/office/drawing/2014/main" id="{5F22175B-1DC3-4AE9-A936-D42387EC36F4}"/>
                </a:ext>
              </a:extLst>
            </p:cNvPr>
            <p:cNvSpPr>
              <a:spLocks/>
            </p:cNvSpPr>
            <p:nvPr/>
          </p:nvSpPr>
          <p:spPr bwMode="auto">
            <a:xfrm>
              <a:off x="5960" y="2330"/>
              <a:ext cx="69" cy="105"/>
            </a:xfrm>
            <a:custGeom>
              <a:avLst/>
              <a:gdLst>
                <a:gd name="T0" fmla="*/ 23 w 69"/>
                <a:gd name="T1" fmla="*/ 0 h 105"/>
                <a:gd name="T2" fmla="*/ 0 w 69"/>
                <a:gd name="T3" fmla="*/ 98 h 105"/>
                <a:gd name="T4" fmla="*/ 59 w 69"/>
                <a:gd name="T5" fmla="*/ 105 h 105"/>
                <a:gd name="T6" fmla="*/ 69 w 69"/>
                <a:gd name="T7" fmla="*/ 3 h 105"/>
                <a:gd name="T8" fmla="*/ 23 w 69"/>
                <a:gd name="T9" fmla="*/ 0 h 105"/>
              </a:gdLst>
              <a:ahLst/>
              <a:cxnLst>
                <a:cxn ang="0">
                  <a:pos x="T0" y="T1"/>
                </a:cxn>
                <a:cxn ang="0">
                  <a:pos x="T2" y="T3"/>
                </a:cxn>
                <a:cxn ang="0">
                  <a:pos x="T4" y="T5"/>
                </a:cxn>
                <a:cxn ang="0">
                  <a:pos x="T6" y="T7"/>
                </a:cxn>
                <a:cxn ang="0">
                  <a:pos x="T8" y="T9"/>
                </a:cxn>
              </a:cxnLst>
              <a:rect l="0" t="0" r="r" b="b"/>
              <a:pathLst>
                <a:path w="69" h="105">
                  <a:moveTo>
                    <a:pt x="23" y="0"/>
                  </a:moveTo>
                  <a:lnTo>
                    <a:pt x="0" y="98"/>
                  </a:lnTo>
                  <a:lnTo>
                    <a:pt x="59" y="105"/>
                  </a:lnTo>
                  <a:lnTo>
                    <a:pt x="69" y="3"/>
                  </a:lnTo>
                  <a:lnTo>
                    <a:pt x="23"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61">
              <a:extLst>
                <a:ext uri="{FF2B5EF4-FFF2-40B4-BE49-F238E27FC236}">
                  <a16:creationId xmlns:a16="http://schemas.microsoft.com/office/drawing/2014/main" id="{9408E5E9-F537-4201-8C61-D587387E033C}"/>
                </a:ext>
              </a:extLst>
            </p:cNvPr>
            <p:cNvSpPr>
              <a:spLocks/>
            </p:cNvSpPr>
            <p:nvPr/>
          </p:nvSpPr>
          <p:spPr bwMode="auto">
            <a:xfrm>
              <a:off x="5960" y="2330"/>
              <a:ext cx="69" cy="105"/>
            </a:xfrm>
            <a:custGeom>
              <a:avLst/>
              <a:gdLst>
                <a:gd name="T0" fmla="*/ 23 w 69"/>
                <a:gd name="T1" fmla="*/ 0 h 105"/>
                <a:gd name="T2" fmla="*/ 0 w 69"/>
                <a:gd name="T3" fmla="*/ 98 h 105"/>
                <a:gd name="T4" fmla="*/ 59 w 69"/>
                <a:gd name="T5" fmla="*/ 105 h 105"/>
                <a:gd name="T6" fmla="*/ 69 w 69"/>
                <a:gd name="T7" fmla="*/ 3 h 105"/>
                <a:gd name="T8" fmla="*/ 23 w 69"/>
                <a:gd name="T9" fmla="*/ 0 h 105"/>
              </a:gdLst>
              <a:ahLst/>
              <a:cxnLst>
                <a:cxn ang="0">
                  <a:pos x="T0" y="T1"/>
                </a:cxn>
                <a:cxn ang="0">
                  <a:pos x="T2" y="T3"/>
                </a:cxn>
                <a:cxn ang="0">
                  <a:pos x="T4" y="T5"/>
                </a:cxn>
                <a:cxn ang="0">
                  <a:pos x="T6" y="T7"/>
                </a:cxn>
                <a:cxn ang="0">
                  <a:pos x="T8" y="T9"/>
                </a:cxn>
              </a:cxnLst>
              <a:rect l="0" t="0" r="r" b="b"/>
              <a:pathLst>
                <a:path w="69" h="105">
                  <a:moveTo>
                    <a:pt x="23" y="0"/>
                  </a:moveTo>
                  <a:lnTo>
                    <a:pt x="0" y="98"/>
                  </a:lnTo>
                  <a:lnTo>
                    <a:pt x="59" y="105"/>
                  </a:lnTo>
                  <a:lnTo>
                    <a:pt x="69" y="3"/>
                  </a:lnTo>
                  <a:lnTo>
                    <a:pt x="2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62">
              <a:extLst>
                <a:ext uri="{FF2B5EF4-FFF2-40B4-BE49-F238E27FC236}">
                  <a16:creationId xmlns:a16="http://schemas.microsoft.com/office/drawing/2014/main" id="{282BDDF4-4DA6-4762-80DC-942307DAC32F}"/>
                </a:ext>
              </a:extLst>
            </p:cNvPr>
            <p:cNvSpPr>
              <a:spLocks noEditPoints="1"/>
            </p:cNvSpPr>
            <p:nvPr/>
          </p:nvSpPr>
          <p:spPr bwMode="auto">
            <a:xfrm>
              <a:off x="6088" y="2238"/>
              <a:ext cx="90" cy="306"/>
            </a:xfrm>
            <a:custGeom>
              <a:avLst/>
              <a:gdLst>
                <a:gd name="T0" fmla="*/ 9 w 38"/>
                <a:gd name="T1" fmla="*/ 86 h 129"/>
                <a:gd name="T2" fmla="*/ 0 w 38"/>
                <a:gd name="T3" fmla="*/ 129 h 129"/>
                <a:gd name="T4" fmla="*/ 26 w 38"/>
                <a:gd name="T5" fmla="*/ 129 h 129"/>
                <a:gd name="T6" fmla="*/ 30 w 38"/>
                <a:gd name="T7" fmla="*/ 88 h 129"/>
                <a:gd name="T8" fmla="*/ 9 w 38"/>
                <a:gd name="T9" fmla="*/ 86 h 129"/>
                <a:gd name="T10" fmla="*/ 38 w 38"/>
                <a:gd name="T11" fmla="*/ 0 h 129"/>
                <a:gd name="T12" fmla="*/ 21 w 38"/>
                <a:gd name="T13" fmla="*/ 44 h 129"/>
                <a:gd name="T14" fmla="*/ 34 w 38"/>
                <a:gd name="T15" fmla="*/ 46 h 129"/>
                <a:gd name="T16" fmla="*/ 38 w 38"/>
                <a:gd name="T17"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129">
                  <a:moveTo>
                    <a:pt x="9" y="86"/>
                  </a:moveTo>
                  <a:cubicBezTo>
                    <a:pt x="0" y="129"/>
                    <a:pt x="0" y="129"/>
                    <a:pt x="0" y="129"/>
                  </a:cubicBezTo>
                  <a:cubicBezTo>
                    <a:pt x="26" y="129"/>
                    <a:pt x="26" y="129"/>
                    <a:pt x="26" y="129"/>
                  </a:cubicBezTo>
                  <a:cubicBezTo>
                    <a:pt x="30" y="88"/>
                    <a:pt x="30" y="88"/>
                    <a:pt x="30" y="88"/>
                  </a:cubicBezTo>
                  <a:cubicBezTo>
                    <a:pt x="9" y="86"/>
                    <a:pt x="9" y="86"/>
                    <a:pt x="9" y="86"/>
                  </a:cubicBezTo>
                  <a:moveTo>
                    <a:pt x="38" y="0"/>
                  </a:moveTo>
                  <a:cubicBezTo>
                    <a:pt x="31" y="14"/>
                    <a:pt x="25" y="29"/>
                    <a:pt x="21" y="44"/>
                  </a:cubicBezTo>
                  <a:cubicBezTo>
                    <a:pt x="34" y="46"/>
                    <a:pt x="34" y="46"/>
                    <a:pt x="34" y="46"/>
                  </a:cubicBezTo>
                  <a:cubicBezTo>
                    <a:pt x="38" y="0"/>
                    <a:pt x="38" y="0"/>
                    <a:pt x="38" y="0"/>
                  </a:cubicBezTo>
                </a:path>
              </a:pathLst>
            </a:custGeom>
            <a:solidFill>
              <a:srgbClr val="9634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63">
              <a:extLst>
                <a:ext uri="{FF2B5EF4-FFF2-40B4-BE49-F238E27FC236}">
                  <a16:creationId xmlns:a16="http://schemas.microsoft.com/office/drawing/2014/main" id="{F6817F54-ED76-4408-9504-96A737AEB6DF}"/>
                </a:ext>
              </a:extLst>
            </p:cNvPr>
            <p:cNvSpPr>
              <a:spLocks noEditPoints="1"/>
            </p:cNvSpPr>
            <p:nvPr/>
          </p:nvSpPr>
          <p:spPr bwMode="auto">
            <a:xfrm>
              <a:off x="6150" y="2233"/>
              <a:ext cx="55" cy="311"/>
            </a:xfrm>
            <a:custGeom>
              <a:avLst/>
              <a:gdLst>
                <a:gd name="T0" fmla="*/ 4 w 23"/>
                <a:gd name="T1" fmla="*/ 90 h 131"/>
                <a:gd name="T2" fmla="*/ 0 w 23"/>
                <a:gd name="T3" fmla="*/ 131 h 131"/>
                <a:gd name="T4" fmla="*/ 18 w 23"/>
                <a:gd name="T5" fmla="*/ 131 h 131"/>
                <a:gd name="T6" fmla="*/ 18 w 23"/>
                <a:gd name="T7" fmla="*/ 121 h 131"/>
                <a:gd name="T8" fmla="*/ 19 w 23"/>
                <a:gd name="T9" fmla="*/ 91 h 131"/>
                <a:gd name="T10" fmla="*/ 4 w 23"/>
                <a:gd name="T11" fmla="*/ 90 h 131"/>
                <a:gd name="T12" fmla="*/ 13 w 23"/>
                <a:gd name="T13" fmla="*/ 0 h 131"/>
                <a:gd name="T14" fmla="*/ 12 w 23"/>
                <a:gd name="T15" fmla="*/ 2 h 131"/>
                <a:gd name="T16" fmla="*/ 8 w 23"/>
                <a:gd name="T17" fmla="*/ 48 h 131"/>
                <a:gd name="T18" fmla="*/ 21 w 23"/>
                <a:gd name="T19" fmla="*/ 49 h 131"/>
                <a:gd name="T20" fmla="*/ 22 w 23"/>
                <a:gd name="T21" fmla="*/ 30 h 131"/>
                <a:gd name="T22" fmla="*/ 23 w 23"/>
                <a:gd name="T23" fmla="*/ 1 h 131"/>
                <a:gd name="T24" fmla="*/ 13 w 23"/>
                <a:gd name="T25" fmla="*/ 0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 h="131">
                  <a:moveTo>
                    <a:pt x="4" y="90"/>
                  </a:moveTo>
                  <a:cubicBezTo>
                    <a:pt x="0" y="131"/>
                    <a:pt x="0" y="131"/>
                    <a:pt x="0" y="131"/>
                  </a:cubicBezTo>
                  <a:cubicBezTo>
                    <a:pt x="18" y="131"/>
                    <a:pt x="18" y="131"/>
                    <a:pt x="18" y="131"/>
                  </a:cubicBezTo>
                  <a:cubicBezTo>
                    <a:pt x="18" y="121"/>
                    <a:pt x="18" y="121"/>
                    <a:pt x="18" y="121"/>
                  </a:cubicBezTo>
                  <a:cubicBezTo>
                    <a:pt x="19" y="91"/>
                    <a:pt x="19" y="91"/>
                    <a:pt x="19" y="91"/>
                  </a:cubicBezTo>
                  <a:cubicBezTo>
                    <a:pt x="4" y="90"/>
                    <a:pt x="4" y="90"/>
                    <a:pt x="4" y="90"/>
                  </a:cubicBezTo>
                  <a:moveTo>
                    <a:pt x="13" y="0"/>
                  </a:moveTo>
                  <a:cubicBezTo>
                    <a:pt x="12" y="1"/>
                    <a:pt x="12" y="1"/>
                    <a:pt x="12" y="2"/>
                  </a:cubicBezTo>
                  <a:cubicBezTo>
                    <a:pt x="8" y="48"/>
                    <a:pt x="8" y="48"/>
                    <a:pt x="8" y="48"/>
                  </a:cubicBezTo>
                  <a:cubicBezTo>
                    <a:pt x="21" y="49"/>
                    <a:pt x="21" y="49"/>
                    <a:pt x="21" y="49"/>
                  </a:cubicBezTo>
                  <a:cubicBezTo>
                    <a:pt x="22" y="30"/>
                    <a:pt x="22" y="30"/>
                    <a:pt x="22" y="30"/>
                  </a:cubicBezTo>
                  <a:cubicBezTo>
                    <a:pt x="23" y="1"/>
                    <a:pt x="23" y="1"/>
                    <a:pt x="23" y="1"/>
                  </a:cubicBezTo>
                  <a:cubicBezTo>
                    <a:pt x="13" y="0"/>
                    <a:pt x="13" y="0"/>
                    <a:pt x="13" y="0"/>
                  </a:cubicBezTo>
                </a:path>
              </a:pathLst>
            </a:custGeom>
            <a:solidFill>
              <a:srgbClr val="8B32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4">
              <a:extLst>
                <a:ext uri="{FF2B5EF4-FFF2-40B4-BE49-F238E27FC236}">
                  <a16:creationId xmlns:a16="http://schemas.microsoft.com/office/drawing/2014/main" id="{F8285BE9-8C99-48D9-A67E-0BF5C49D49A6}"/>
                </a:ext>
              </a:extLst>
            </p:cNvPr>
            <p:cNvSpPr>
              <a:spLocks/>
            </p:cNvSpPr>
            <p:nvPr/>
          </p:nvSpPr>
          <p:spPr bwMode="auto">
            <a:xfrm>
              <a:off x="6181" y="2178"/>
              <a:ext cx="26" cy="57"/>
            </a:xfrm>
            <a:custGeom>
              <a:avLst/>
              <a:gdLst>
                <a:gd name="T0" fmla="*/ 11 w 11"/>
                <a:gd name="T1" fmla="*/ 0 h 24"/>
                <a:gd name="T2" fmla="*/ 0 w 11"/>
                <a:gd name="T3" fmla="*/ 23 h 24"/>
                <a:gd name="T4" fmla="*/ 10 w 11"/>
                <a:gd name="T5" fmla="*/ 24 h 24"/>
                <a:gd name="T6" fmla="*/ 11 w 11"/>
                <a:gd name="T7" fmla="*/ 10 h 24"/>
                <a:gd name="T8" fmla="*/ 11 w 11"/>
                <a:gd name="T9" fmla="*/ 0 h 24"/>
              </a:gdLst>
              <a:ahLst/>
              <a:cxnLst>
                <a:cxn ang="0">
                  <a:pos x="T0" y="T1"/>
                </a:cxn>
                <a:cxn ang="0">
                  <a:pos x="T2" y="T3"/>
                </a:cxn>
                <a:cxn ang="0">
                  <a:pos x="T4" y="T5"/>
                </a:cxn>
                <a:cxn ang="0">
                  <a:pos x="T6" y="T7"/>
                </a:cxn>
                <a:cxn ang="0">
                  <a:pos x="T8" y="T9"/>
                </a:cxn>
              </a:cxnLst>
              <a:rect l="0" t="0" r="r" b="b"/>
              <a:pathLst>
                <a:path w="11" h="24">
                  <a:moveTo>
                    <a:pt x="11" y="0"/>
                  </a:moveTo>
                  <a:cubicBezTo>
                    <a:pt x="7" y="7"/>
                    <a:pt x="3" y="15"/>
                    <a:pt x="0" y="23"/>
                  </a:cubicBezTo>
                  <a:cubicBezTo>
                    <a:pt x="10" y="24"/>
                    <a:pt x="10" y="24"/>
                    <a:pt x="10" y="24"/>
                  </a:cubicBezTo>
                  <a:cubicBezTo>
                    <a:pt x="11" y="10"/>
                    <a:pt x="11" y="10"/>
                    <a:pt x="11" y="10"/>
                  </a:cubicBezTo>
                  <a:cubicBezTo>
                    <a:pt x="11" y="0"/>
                    <a:pt x="11" y="0"/>
                    <a:pt x="11" y="0"/>
                  </a:cubicBezTo>
                </a:path>
              </a:pathLst>
            </a:custGeom>
            <a:solidFill>
              <a:srgbClr val="833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65">
              <a:extLst>
                <a:ext uri="{FF2B5EF4-FFF2-40B4-BE49-F238E27FC236}">
                  <a16:creationId xmlns:a16="http://schemas.microsoft.com/office/drawing/2014/main" id="{81B56B88-F622-4D02-975C-A7E98FF62DA6}"/>
                </a:ext>
              </a:extLst>
            </p:cNvPr>
            <p:cNvSpPr>
              <a:spLocks/>
            </p:cNvSpPr>
            <p:nvPr/>
          </p:nvSpPr>
          <p:spPr bwMode="auto">
            <a:xfrm>
              <a:off x="6109" y="2342"/>
              <a:ext cx="60" cy="105"/>
            </a:xfrm>
            <a:custGeom>
              <a:avLst/>
              <a:gdLst>
                <a:gd name="T0" fmla="*/ 12 w 25"/>
                <a:gd name="T1" fmla="*/ 0 h 44"/>
                <a:gd name="T2" fmla="*/ 1 w 25"/>
                <a:gd name="T3" fmla="*/ 40 h 44"/>
                <a:gd name="T4" fmla="*/ 0 w 25"/>
                <a:gd name="T5" fmla="*/ 42 h 44"/>
                <a:gd name="T6" fmla="*/ 21 w 25"/>
                <a:gd name="T7" fmla="*/ 44 h 44"/>
                <a:gd name="T8" fmla="*/ 25 w 25"/>
                <a:gd name="T9" fmla="*/ 2 h 44"/>
                <a:gd name="T10" fmla="*/ 12 w 25"/>
                <a:gd name="T11" fmla="*/ 0 h 44"/>
              </a:gdLst>
              <a:ahLst/>
              <a:cxnLst>
                <a:cxn ang="0">
                  <a:pos x="T0" y="T1"/>
                </a:cxn>
                <a:cxn ang="0">
                  <a:pos x="T2" y="T3"/>
                </a:cxn>
                <a:cxn ang="0">
                  <a:pos x="T4" y="T5"/>
                </a:cxn>
                <a:cxn ang="0">
                  <a:pos x="T6" y="T7"/>
                </a:cxn>
                <a:cxn ang="0">
                  <a:pos x="T8" y="T9"/>
                </a:cxn>
                <a:cxn ang="0">
                  <a:pos x="T10" y="T11"/>
                </a:cxn>
              </a:cxnLst>
              <a:rect l="0" t="0" r="r" b="b"/>
              <a:pathLst>
                <a:path w="25" h="44">
                  <a:moveTo>
                    <a:pt x="12" y="0"/>
                  </a:moveTo>
                  <a:cubicBezTo>
                    <a:pt x="7" y="14"/>
                    <a:pt x="4" y="27"/>
                    <a:pt x="1" y="40"/>
                  </a:cubicBezTo>
                  <a:cubicBezTo>
                    <a:pt x="0" y="42"/>
                    <a:pt x="0" y="42"/>
                    <a:pt x="0" y="42"/>
                  </a:cubicBezTo>
                  <a:cubicBezTo>
                    <a:pt x="21" y="44"/>
                    <a:pt x="21" y="44"/>
                    <a:pt x="21" y="44"/>
                  </a:cubicBezTo>
                  <a:cubicBezTo>
                    <a:pt x="25" y="2"/>
                    <a:pt x="25" y="2"/>
                    <a:pt x="25" y="2"/>
                  </a:cubicBezTo>
                  <a:cubicBezTo>
                    <a:pt x="12" y="0"/>
                    <a:pt x="12" y="0"/>
                    <a:pt x="12" y="0"/>
                  </a:cubicBezTo>
                </a:path>
              </a:pathLst>
            </a:custGeom>
            <a:solidFill>
              <a:srgbClr val="8B32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80" name="Freeform 66">
              <a:extLst>
                <a:ext uri="{FF2B5EF4-FFF2-40B4-BE49-F238E27FC236}">
                  <a16:creationId xmlns:a16="http://schemas.microsoft.com/office/drawing/2014/main" id="{7189C309-6B5D-44CF-87C5-9926DE94805C}"/>
                </a:ext>
              </a:extLst>
            </p:cNvPr>
            <p:cNvSpPr>
              <a:spLocks/>
            </p:cNvSpPr>
            <p:nvPr/>
          </p:nvSpPr>
          <p:spPr bwMode="auto">
            <a:xfrm>
              <a:off x="6159" y="2347"/>
              <a:ext cx="41" cy="102"/>
            </a:xfrm>
            <a:custGeom>
              <a:avLst/>
              <a:gdLst>
                <a:gd name="T0" fmla="*/ 10 w 41"/>
                <a:gd name="T1" fmla="*/ 0 h 102"/>
                <a:gd name="T2" fmla="*/ 0 w 41"/>
                <a:gd name="T3" fmla="*/ 100 h 102"/>
                <a:gd name="T4" fmla="*/ 36 w 41"/>
                <a:gd name="T5" fmla="*/ 102 h 102"/>
                <a:gd name="T6" fmla="*/ 38 w 41"/>
                <a:gd name="T7" fmla="*/ 71 h 102"/>
                <a:gd name="T8" fmla="*/ 41 w 41"/>
                <a:gd name="T9" fmla="*/ 2 h 102"/>
                <a:gd name="T10" fmla="*/ 10 w 41"/>
                <a:gd name="T11" fmla="*/ 0 h 102"/>
              </a:gdLst>
              <a:ahLst/>
              <a:cxnLst>
                <a:cxn ang="0">
                  <a:pos x="T0" y="T1"/>
                </a:cxn>
                <a:cxn ang="0">
                  <a:pos x="T2" y="T3"/>
                </a:cxn>
                <a:cxn ang="0">
                  <a:pos x="T4" y="T5"/>
                </a:cxn>
                <a:cxn ang="0">
                  <a:pos x="T6" y="T7"/>
                </a:cxn>
                <a:cxn ang="0">
                  <a:pos x="T8" y="T9"/>
                </a:cxn>
                <a:cxn ang="0">
                  <a:pos x="T10" y="T11"/>
                </a:cxn>
              </a:cxnLst>
              <a:rect l="0" t="0" r="r" b="b"/>
              <a:pathLst>
                <a:path w="41" h="102">
                  <a:moveTo>
                    <a:pt x="10" y="0"/>
                  </a:moveTo>
                  <a:lnTo>
                    <a:pt x="0" y="100"/>
                  </a:lnTo>
                  <a:lnTo>
                    <a:pt x="36" y="102"/>
                  </a:lnTo>
                  <a:lnTo>
                    <a:pt x="38" y="71"/>
                  </a:lnTo>
                  <a:lnTo>
                    <a:pt x="41" y="2"/>
                  </a:lnTo>
                  <a:lnTo>
                    <a:pt x="10" y="0"/>
                  </a:lnTo>
                  <a:close/>
                </a:path>
              </a:pathLst>
            </a:custGeom>
            <a:solidFill>
              <a:srgbClr val="833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81" name="Freeform 67">
              <a:extLst>
                <a:ext uri="{FF2B5EF4-FFF2-40B4-BE49-F238E27FC236}">
                  <a16:creationId xmlns:a16="http://schemas.microsoft.com/office/drawing/2014/main" id="{C1B406AA-93E6-43F1-868B-84F3A94B52B0}"/>
                </a:ext>
              </a:extLst>
            </p:cNvPr>
            <p:cNvSpPr>
              <a:spLocks/>
            </p:cNvSpPr>
            <p:nvPr/>
          </p:nvSpPr>
          <p:spPr bwMode="auto">
            <a:xfrm>
              <a:off x="6159" y="2347"/>
              <a:ext cx="41" cy="102"/>
            </a:xfrm>
            <a:custGeom>
              <a:avLst/>
              <a:gdLst>
                <a:gd name="T0" fmla="*/ 10 w 41"/>
                <a:gd name="T1" fmla="*/ 0 h 102"/>
                <a:gd name="T2" fmla="*/ 0 w 41"/>
                <a:gd name="T3" fmla="*/ 100 h 102"/>
                <a:gd name="T4" fmla="*/ 36 w 41"/>
                <a:gd name="T5" fmla="*/ 102 h 102"/>
                <a:gd name="T6" fmla="*/ 38 w 41"/>
                <a:gd name="T7" fmla="*/ 71 h 102"/>
                <a:gd name="T8" fmla="*/ 41 w 41"/>
                <a:gd name="T9" fmla="*/ 2 h 102"/>
                <a:gd name="T10" fmla="*/ 10 w 41"/>
                <a:gd name="T11" fmla="*/ 0 h 102"/>
              </a:gdLst>
              <a:ahLst/>
              <a:cxnLst>
                <a:cxn ang="0">
                  <a:pos x="T0" y="T1"/>
                </a:cxn>
                <a:cxn ang="0">
                  <a:pos x="T2" y="T3"/>
                </a:cxn>
                <a:cxn ang="0">
                  <a:pos x="T4" y="T5"/>
                </a:cxn>
                <a:cxn ang="0">
                  <a:pos x="T6" y="T7"/>
                </a:cxn>
                <a:cxn ang="0">
                  <a:pos x="T8" y="T9"/>
                </a:cxn>
                <a:cxn ang="0">
                  <a:pos x="T10" y="T11"/>
                </a:cxn>
              </a:cxnLst>
              <a:rect l="0" t="0" r="r" b="b"/>
              <a:pathLst>
                <a:path w="41" h="102">
                  <a:moveTo>
                    <a:pt x="10" y="0"/>
                  </a:moveTo>
                  <a:lnTo>
                    <a:pt x="0" y="100"/>
                  </a:lnTo>
                  <a:lnTo>
                    <a:pt x="36" y="102"/>
                  </a:lnTo>
                  <a:lnTo>
                    <a:pt x="38" y="71"/>
                  </a:lnTo>
                  <a:lnTo>
                    <a:pt x="41" y="2"/>
                  </a:lnTo>
                  <a:lnTo>
                    <a:pt x="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82" name="Freeform 68">
              <a:extLst>
                <a:ext uri="{FF2B5EF4-FFF2-40B4-BE49-F238E27FC236}">
                  <a16:creationId xmlns:a16="http://schemas.microsoft.com/office/drawing/2014/main" id="{D67F90EA-D725-46BC-803F-B3E185C45774}"/>
                </a:ext>
              </a:extLst>
            </p:cNvPr>
            <p:cNvSpPr>
              <a:spLocks/>
            </p:cNvSpPr>
            <p:nvPr/>
          </p:nvSpPr>
          <p:spPr bwMode="auto">
            <a:xfrm>
              <a:off x="5898" y="2544"/>
              <a:ext cx="295" cy="378"/>
            </a:xfrm>
            <a:custGeom>
              <a:avLst/>
              <a:gdLst>
                <a:gd name="T0" fmla="*/ 190 w 295"/>
                <a:gd name="T1" fmla="*/ 378 h 378"/>
                <a:gd name="T2" fmla="*/ 295 w 295"/>
                <a:gd name="T3" fmla="*/ 0 h 378"/>
                <a:gd name="T4" fmla="*/ 57 w 295"/>
                <a:gd name="T5" fmla="*/ 0 h 378"/>
                <a:gd name="T6" fmla="*/ 0 w 295"/>
                <a:gd name="T7" fmla="*/ 302 h 378"/>
                <a:gd name="T8" fmla="*/ 190 w 295"/>
                <a:gd name="T9" fmla="*/ 378 h 378"/>
              </a:gdLst>
              <a:ahLst/>
              <a:cxnLst>
                <a:cxn ang="0">
                  <a:pos x="T0" y="T1"/>
                </a:cxn>
                <a:cxn ang="0">
                  <a:pos x="T2" y="T3"/>
                </a:cxn>
                <a:cxn ang="0">
                  <a:pos x="T4" y="T5"/>
                </a:cxn>
                <a:cxn ang="0">
                  <a:pos x="T6" y="T7"/>
                </a:cxn>
                <a:cxn ang="0">
                  <a:pos x="T8" y="T9"/>
                </a:cxn>
              </a:cxnLst>
              <a:rect l="0" t="0" r="r" b="b"/>
              <a:pathLst>
                <a:path w="295" h="378">
                  <a:moveTo>
                    <a:pt x="190" y="378"/>
                  </a:moveTo>
                  <a:lnTo>
                    <a:pt x="295" y="0"/>
                  </a:lnTo>
                  <a:lnTo>
                    <a:pt x="57" y="0"/>
                  </a:lnTo>
                  <a:lnTo>
                    <a:pt x="0" y="302"/>
                  </a:lnTo>
                  <a:lnTo>
                    <a:pt x="190" y="378"/>
                  </a:lnTo>
                  <a:close/>
                </a:path>
              </a:pathLst>
            </a:custGeom>
            <a:solidFill>
              <a:srgbClr val="EBA5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83" name="Freeform 69">
              <a:extLst>
                <a:ext uri="{FF2B5EF4-FFF2-40B4-BE49-F238E27FC236}">
                  <a16:creationId xmlns:a16="http://schemas.microsoft.com/office/drawing/2014/main" id="{BED84DEA-7B02-4F11-9C31-09C2FFEDBA18}"/>
                </a:ext>
              </a:extLst>
            </p:cNvPr>
            <p:cNvSpPr>
              <a:spLocks/>
            </p:cNvSpPr>
            <p:nvPr/>
          </p:nvSpPr>
          <p:spPr bwMode="auto">
            <a:xfrm>
              <a:off x="5948" y="2544"/>
              <a:ext cx="245" cy="119"/>
            </a:xfrm>
            <a:custGeom>
              <a:avLst/>
              <a:gdLst>
                <a:gd name="T0" fmla="*/ 7 w 245"/>
                <a:gd name="T1" fmla="*/ 0 h 119"/>
                <a:gd name="T2" fmla="*/ 245 w 245"/>
                <a:gd name="T3" fmla="*/ 0 h 119"/>
                <a:gd name="T4" fmla="*/ 211 w 245"/>
                <a:gd name="T5" fmla="*/ 119 h 119"/>
                <a:gd name="T6" fmla="*/ 0 w 245"/>
                <a:gd name="T7" fmla="*/ 31 h 119"/>
                <a:gd name="T8" fmla="*/ 7 w 245"/>
                <a:gd name="T9" fmla="*/ 0 h 119"/>
              </a:gdLst>
              <a:ahLst/>
              <a:cxnLst>
                <a:cxn ang="0">
                  <a:pos x="T0" y="T1"/>
                </a:cxn>
                <a:cxn ang="0">
                  <a:pos x="T2" y="T3"/>
                </a:cxn>
                <a:cxn ang="0">
                  <a:pos x="T4" y="T5"/>
                </a:cxn>
                <a:cxn ang="0">
                  <a:pos x="T6" y="T7"/>
                </a:cxn>
                <a:cxn ang="0">
                  <a:pos x="T8" y="T9"/>
                </a:cxn>
              </a:cxnLst>
              <a:rect l="0" t="0" r="r" b="b"/>
              <a:pathLst>
                <a:path w="245" h="119">
                  <a:moveTo>
                    <a:pt x="7" y="0"/>
                  </a:moveTo>
                  <a:lnTo>
                    <a:pt x="245" y="0"/>
                  </a:lnTo>
                  <a:lnTo>
                    <a:pt x="211" y="119"/>
                  </a:lnTo>
                  <a:lnTo>
                    <a:pt x="0" y="31"/>
                  </a:lnTo>
                  <a:lnTo>
                    <a:pt x="7" y="0"/>
                  </a:lnTo>
                  <a:close/>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84" name="Freeform 70">
              <a:extLst>
                <a:ext uri="{FF2B5EF4-FFF2-40B4-BE49-F238E27FC236}">
                  <a16:creationId xmlns:a16="http://schemas.microsoft.com/office/drawing/2014/main" id="{5AA49676-61CC-42DE-86A5-E2F62D5D766C}"/>
                </a:ext>
              </a:extLst>
            </p:cNvPr>
            <p:cNvSpPr>
              <a:spLocks/>
            </p:cNvSpPr>
            <p:nvPr/>
          </p:nvSpPr>
          <p:spPr bwMode="auto">
            <a:xfrm>
              <a:off x="5705" y="1905"/>
              <a:ext cx="276" cy="359"/>
            </a:xfrm>
            <a:custGeom>
              <a:avLst/>
              <a:gdLst>
                <a:gd name="T0" fmla="*/ 116 w 116"/>
                <a:gd name="T1" fmla="*/ 151 h 151"/>
                <a:gd name="T2" fmla="*/ 33 w 116"/>
                <a:gd name="T3" fmla="*/ 110 h 151"/>
                <a:gd name="T4" fmla="*/ 0 w 116"/>
                <a:gd name="T5" fmla="*/ 56 h 151"/>
                <a:gd name="T6" fmla="*/ 0 w 116"/>
                <a:gd name="T7" fmla="*/ 0 h 151"/>
                <a:gd name="T8" fmla="*/ 28 w 116"/>
                <a:gd name="T9" fmla="*/ 40 h 151"/>
                <a:gd name="T10" fmla="*/ 31 w 116"/>
                <a:gd name="T11" fmla="*/ 90 h 151"/>
                <a:gd name="T12" fmla="*/ 40 w 116"/>
                <a:gd name="T13" fmla="*/ 13 h 151"/>
                <a:gd name="T14" fmla="*/ 85 w 116"/>
                <a:gd name="T15" fmla="*/ 32 h 151"/>
                <a:gd name="T16" fmla="*/ 113 w 116"/>
                <a:gd name="T17" fmla="*/ 73 h 151"/>
                <a:gd name="T18" fmla="*/ 116 w 116"/>
                <a:gd name="T19"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151">
                  <a:moveTo>
                    <a:pt x="116" y="151"/>
                  </a:moveTo>
                  <a:cubicBezTo>
                    <a:pt x="33" y="110"/>
                    <a:pt x="33" y="110"/>
                    <a:pt x="33" y="110"/>
                  </a:cubicBezTo>
                  <a:cubicBezTo>
                    <a:pt x="12" y="100"/>
                    <a:pt x="0" y="79"/>
                    <a:pt x="0" y="56"/>
                  </a:cubicBezTo>
                  <a:cubicBezTo>
                    <a:pt x="0" y="0"/>
                    <a:pt x="0" y="0"/>
                    <a:pt x="0" y="0"/>
                  </a:cubicBezTo>
                  <a:cubicBezTo>
                    <a:pt x="16" y="6"/>
                    <a:pt x="27" y="22"/>
                    <a:pt x="28" y="40"/>
                  </a:cubicBezTo>
                  <a:cubicBezTo>
                    <a:pt x="31" y="90"/>
                    <a:pt x="31" y="90"/>
                    <a:pt x="31" y="90"/>
                  </a:cubicBezTo>
                  <a:cubicBezTo>
                    <a:pt x="40" y="13"/>
                    <a:pt x="40" y="13"/>
                    <a:pt x="40" y="13"/>
                  </a:cubicBezTo>
                  <a:cubicBezTo>
                    <a:pt x="85" y="32"/>
                    <a:pt x="85" y="32"/>
                    <a:pt x="85" y="32"/>
                  </a:cubicBezTo>
                  <a:cubicBezTo>
                    <a:pt x="102" y="39"/>
                    <a:pt x="113" y="55"/>
                    <a:pt x="113" y="73"/>
                  </a:cubicBezTo>
                  <a:lnTo>
                    <a:pt x="116" y="151"/>
                  </a:lnTo>
                  <a:close/>
                </a:path>
              </a:pathLst>
            </a:custGeom>
            <a:solidFill>
              <a:srgbClr val="F0BF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85" name="Freeform 71">
              <a:extLst>
                <a:ext uri="{FF2B5EF4-FFF2-40B4-BE49-F238E27FC236}">
                  <a16:creationId xmlns:a16="http://schemas.microsoft.com/office/drawing/2014/main" id="{DA2574C8-C1B6-4515-9AF5-B83D960DE393}"/>
                </a:ext>
              </a:extLst>
            </p:cNvPr>
            <p:cNvSpPr>
              <a:spLocks/>
            </p:cNvSpPr>
            <p:nvPr/>
          </p:nvSpPr>
          <p:spPr bwMode="auto">
            <a:xfrm>
              <a:off x="5815" y="2226"/>
              <a:ext cx="278" cy="853"/>
            </a:xfrm>
            <a:custGeom>
              <a:avLst/>
              <a:gdLst>
                <a:gd name="T0" fmla="*/ 38 w 117"/>
                <a:gd name="T1" fmla="*/ 0 h 359"/>
                <a:gd name="T2" fmla="*/ 3 w 117"/>
                <a:gd name="T3" fmla="*/ 278 h 359"/>
                <a:gd name="T4" fmla="*/ 23 w 117"/>
                <a:gd name="T5" fmla="*/ 329 h 359"/>
                <a:gd name="T6" fmla="*/ 115 w 117"/>
                <a:gd name="T7" fmla="*/ 282 h 359"/>
                <a:gd name="T8" fmla="*/ 105 w 117"/>
                <a:gd name="T9" fmla="*/ 35 h 359"/>
                <a:gd name="T10" fmla="*/ 70 w 117"/>
                <a:gd name="T11" fmla="*/ 16 h 359"/>
                <a:gd name="T12" fmla="*/ 38 w 117"/>
                <a:gd name="T13" fmla="*/ 0 h 359"/>
              </a:gdLst>
              <a:ahLst/>
              <a:cxnLst>
                <a:cxn ang="0">
                  <a:pos x="T0" y="T1"/>
                </a:cxn>
                <a:cxn ang="0">
                  <a:pos x="T2" y="T3"/>
                </a:cxn>
                <a:cxn ang="0">
                  <a:pos x="T4" y="T5"/>
                </a:cxn>
                <a:cxn ang="0">
                  <a:pos x="T6" y="T7"/>
                </a:cxn>
                <a:cxn ang="0">
                  <a:pos x="T8" y="T9"/>
                </a:cxn>
                <a:cxn ang="0">
                  <a:pos x="T10" y="T11"/>
                </a:cxn>
                <a:cxn ang="0">
                  <a:pos x="T12" y="T13"/>
                </a:cxn>
              </a:cxnLst>
              <a:rect l="0" t="0" r="r" b="b"/>
              <a:pathLst>
                <a:path w="117" h="359">
                  <a:moveTo>
                    <a:pt x="38" y="0"/>
                  </a:moveTo>
                  <a:cubicBezTo>
                    <a:pt x="3" y="278"/>
                    <a:pt x="3" y="278"/>
                    <a:pt x="3" y="278"/>
                  </a:cubicBezTo>
                  <a:cubicBezTo>
                    <a:pt x="0" y="297"/>
                    <a:pt x="8" y="316"/>
                    <a:pt x="23" y="329"/>
                  </a:cubicBezTo>
                  <a:cubicBezTo>
                    <a:pt x="61" y="359"/>
                    <a:pt x="117" y="331"/>
                    <a:pt x="115" y="282"/>
                  </a:cubicBezTo>
                  <a:cubicBezTo>
                    <a:pt x="105" y="35"/>
                    <a:pt x="105" y="35"/>
                    <a:pt x="105" y="35"/>
                  </a:cubicBezTo>
                  <a:cubicBezTo>
                    <a:pt x="70" y="16"/>
                    <a:pt x="70" y="16"/>
                    <a:pt x="70" y="16"/>
                  </a:cubicBezTo>
                  <a:lnTo>
                    <a:pt x="38" y="0"/>
                  </a:lnTo>
                  <a:close/>
                </a:path>
              </a:pathLst>
            </a:custGeom>
            <a:solidFill>
              <a:srgbClr val="F0BF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86" name="Freeform 72">
              <a:extLst>
                <a:ext uri="{FF2B5EF4-FFF2-40B4-BE49-F238E27FC236}">
                  <a16:creationId xmlns:a16="http://schemas.microsoft.com/office/drawing/2014/main" id="{83D971D8-1059-4E74-9B82-B4EC37655356}"/>
                </a:ext>
              </a:extLst>
            </p:cNvPr>
            <p:cNvSpPr>
              <a:spLocks/>
            </p:cNvSpPr>
            <p:nvPr/>
          </p:nvSpPr>
          <p:spPr bwMode="auto">
            <a:xfrm>
              <a:off x="5976" y="2145"/>
              <a:ext cx="88" cy="164"/>
            </a:xfrm>
            <a:custGeom>
              <a:avLst/>
              <a:gdLst>
                <a:gd name="T0" fmla="*/ 35 w 37"/>
                <a:gd name="T1" fmla="*/ 32 h 69"/>
                <a:gd name="T2" fmla="*/ 10 w 37"/>
                <a:gd name="T3" fmla="*/ 1 h 69"/>
                <a:gd name="T4" fmla="*/ 0 w 37"/>
                <a:gd name="T5" fmla="*/ 0 h 69"/>
                <a:gd name="T6" fmla="*/ 1 w 37"/>
                <a:gd name="T7" fmla="*/ 23 h 69"/>
                <a:gd name="T8" fmla="*/ 2 w 37"/>
                <a:gd name="T9" fmla="*/ 50 h 69"/>
                <a:gd name="T10" fmla="*/ 37 w 37"/>
                <a:gd name="T11" fmla="*/ 69 h 69"/>
                <a:gd name="T12" fmla="*/ 35 w 37"/>
                <a:gd name="T13" fmla="*/ 32 h 69"/>
              </a:gdLst>
              <a:ahLst/>
              <a:cxnLst>
                <a:cxn ang="0">
                  <a:pos x="T0" y="T1"/>
                </a:cxn>
                <a:cxn ang="0">
                  <a:pos x="T2" y="T3"/>
                </a:cxn>
                <a:cxn ang="0">
                  <a:pos x="T4" y="T5"/>
                </a:cxn>
                <a:cxn ang="0">
                  <a:pos x="T6" y="T7"/>
                </a:cxn>
                <a:cxn ang="0">
                  <a:pos x="T8" y="T9"/>
                </a:cxn>
                <a:cxn ang="0">
                  <a:pos x="T10" y="T11"/>
                </a:cxn>
                <a:cxn ang="0">
                  <a:pos x="T12" y="T13"/>
                </a:cxn>
              </a:cxnLst>
              <a:rect l="0" t="0" r="r" b="b"/>
              <a:pathLst>
                <a:path w="37" h="69">
                  <a:moveTo>
                    <a:pt x="35" y="32"/>
                  </a:moveTo>
                  <a:cubicBezTo>
                    <a:pt x="34" y="17"/>
                    <a:pt x="23" y="5"/>
                    <a:pt x="10" y="1"/>
                  </a:cubicBezTo>
                  <a:cubicBezTo>
                    <a:pt x="7" y="0"/>
                    <a:pt x="4" y="0"/>
                    <a:pt x="0" y="0"/>
                  </a:cubicBezTo>
                  <a:cubicBezTo>
                    <a:pt x="1" y="23"/>
                    <a:pt x="1" y="23"/>
                    <a:pt x="1" y="23"/>
                  </a:cubicBezTo>
                  <a:cubicBezTo>
                    <a:pt x="2" y="50"/>
                    <a:pt x="2" y="50"/>
                    <a:pt x="2" y="50"/>
                  </a:cubicBezTo>
                  <a:cubicBezTo>
                    <a:pt x="37" y="69"/>
                    <a:pt x="37" y="69"/>
                    <a:pt x="37" y="69"/>
                  </a:cubicBezTo>
                  <a:lnTo>
                    <a:pt x="35" y="32"/>
                  </a:lnTo>
                  <a:close/>
                </a:path>
              </a:pathLst>
            </a:custGeom>
            <a:solidFill>
              <a:srgbClr val="F0BF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87" name="Freeform 73">
              <a:extLst>
                <a:ext uri="{FF2B5EF4-FFF2-40B4-BE49-F238E27FC236}">
                  <a16:creationId xmlns:a16="http://schemas.microsoft.com/office/drawing/2014/main" id="{8823EEB9-2D30-4F9C-A795-D9C4826C2964}"/>
                </a:ext>
              </a:extLst>
            </p:cNvPr>
            <p:cNvSpPr>
              <a:spLocks/>
            </p:cNvSpPr>
            <p:nvPr/>
          </p:nvSpPr>
          <p:spPr bwMode="auto">
            <a:xfrm>
              <a:off x="5898" y="2226"/>
              <a:ext cx="135" cy="66"/>
            </a:xfrm>
            <a:custGeom>
              <a:avLst/>
              <a:gdLst>
                <a:gd name="T0" fmla="*/ 3 w 57"/>
                <a:gd name="T1" fmla="*/ 0 h 28"/>
                <a:gd name="T2" fmla="*/ 57 w 57"/>
                <a:gd name="T3" fmla="*/ 28 h 28"/>
                <a:gd name="T4" fmla="*/ 41 w 57"/>
                <a:gd name="T5" fmla="*/ 27 h 28"/>
                <a:gd name="T6" fmla="*/ 0 w 57"/>
                <a:gd name="T7" fmla="*/ 18 h 28"/>
                <a:gd name="T8" fmla="*/ 3 w 57"/>
                <a:gd name="T9" fmla="*/ 0 h 28"/>
              </a:gdLst>
              <a:ahLst/>
              <a:cxnLst>
                <a:cxn ang="0">
                  <a:pos x="T0" y="T1"/>
                </a:cxn>
                <a:cxn ang="0">
                  <a:pos x="T2" y="T3"/>
                </a:cxn>
                <a:cxn ang="0">
                  <a:pos x="T4" y="T5"/>
                </a:cxn>
                <a:cxn ang="0">
                  <a:pos x="T6" y="T7"/>
                </a:cxn>
                <a:cxn ang="0">
                  <a:pos x="T8" y="T9"/>
                </a:cxn>
              </a:cxnLst>
              <a:rect l="0" t="0" r="r" b="b"/>
              <a:pathLst>
                <a:path w="57" h="28">
                  <a:moveTo>
                    <a:pt x="3" y="0"/>
                  </a:moveTo>
                  <a:cubicBezTo>
                    <a:pt x="57" y="28"/>
                    <a:pt x="57" y="28"/>
                    <a:pt x="57" y="28"/>
                  </a:cubicBezTo>
                  <a:cubicBezTo>
                    <a:pt x="41" y="27"/>
                    <a:pt x="41" y="27"/>
                    <a:pt x="41" y="27"/>
                  </a:cubicBezTo>
                  <a:cubicBezTo>
                    <a:pt x="27" y="27"/>
                    <a:pt x="13" y="23"/>
                    <a:pt x="0" y="18"/>
                  </a:cubicBezTo>
                  <a:lnTo>
                    <a:pt x="3" y="0"/>
                  </a:lnTo>
                  <a:close/>
                </a:path>
              </a:pathLst>
            </a:custGeom>
            <a:solidFill>
              <a:srgbClr val="EBA5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88" name="Freeform 74">
              <a:extLst>
                <a:ext uri="{FF2B5EF4-FFF2-40B4-BE49-F238E27FC236}">
                  <a16:creationId xmlns:a16="http://schemas.microsoft.com/office/drawing/2014/main" id="{7C97BFD6-D5AB-49FD-B5AA-74BEF943F4EE}"/>
                </a:ext>
              </a:extLst>
            </p:cNvPr>
            <p:cNvSpPr>
              <a:spLocks/>
            </p:cNvSpPr>
            <p:nvPr/>
          </p:nvSpPr>
          <p:spPr bwMode="auto">
            <a:xfrm>
              <a:off x="6169" y="1929"/>
              <a:ext cx="1147" cy="1421"/>
            </a:xfrm>
            <a:custGeom>
              <a:avLst/>
              <a:gdLst>
                <a:gd name="T0" fmla="*/ 231 w 482"/>
                <a:gd name="T1" fmla="*/ 0 h 598"/>
                <a:gd name="T2" fmla="*/ 18 w 482"/>
                <a:gd name="T3" fmla="*/ 54 h 598"/>
                <a:gd name="T4" fmla="*/ 0 w 482"/>
                <a:gd name="T5" fmla="*/ 511 h 598"/>
                <a:gd name="T6" fmla="*/ 38 w 482"/>
                <a:gd name="T7" fmla="*/ 547 h 598"/>
                <a:gd name="T8" fmla="*/ 442 w 482"/>
                <a:gd name="T9" fmla="*/ 552 h 598"/>
                <a:gd name="T10" fmla="*/ 456 w 482"/>
                <a:gd name="T11" fmla="*/ 547 h 598"/>
                <a:gd name="T12" fmla="*/ 482 w 482"/>
                <a:gd name="T13" fmla="*/ 501 h 598"/>
                <a:gd name="T14" fmla="*/ 456 w 482"/>
                <a:gd name="T15" fmla="*/ 45 h 598"/>
                <a:gd name="T16" fmla="*/ 231 w 482"/>
                <a:gd name="T17" fmla="*/ 0 h 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2" h="598">
                  <a:moveTo>
                    <a:pt x="231" y="0"/>
                  </a:moveTo>
                  <a:cubicBezTo>
                    <a:pt x="18" y="54"/>
                    <a:pt x="18" y="54"/>
                    <a:pt x="18" y="54"/>
                  </a:cubicBezTo>
                  <a:cubicBezTo>
                    <a:pt x="0" y="511"/>
                    <a:pt x="0" y="511"/>
                    <a:pt x="0" y="511"/>
                  </a:cubicBezTo>
                  <a:cubicBezTo>
                    <a:pt x="38" y="547"/>
                    <a:pt x="38" y="547"/>
                    <a:pt x="38" y="547"/>
                  </a:cubicBezTo>
                  <a:cubicBezTo>
                    <a:pt x="168" y="596"/>
                    <a:pt x="311" y="598"/>
                    <a:pt x="442" y="552"/>
                  </a:cubicBezTo>
                  <a:cubicBezTo>
                    <a:pt x="456" y="547"/>
                    <a:pt x="456" y="547"/>
                    <a:pt x="456" y="547"/>
                  </a:cubicBezTo>
                  <a:cubicBezTo>
                    <a:pt x="482" y="501"/>
                    <a:pt x="482" y="501"/>
                    <a:pt x="482" y="501"/>
                  </a:cubicBezTo>
                  <a:cubicBezTo>
                    <a:pt x="456" y="45"/>
                    <a:pt x="456" y="45"/>
                    <a:pt x="456" y="45"/>
                  </a:cubicBezTo>
                  <a:cubicBezTo>
                    <a:pt x="231" y="0"/>
                    <a:pt x="231" y="0"/>
                    <a:pt x="231" y="0"/>
                  </a:cubicBezTo>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889" name="Freeform 75">
              <a:extLst>
                <a:ext uri="{FF2B5EF4-FFF2-40B4-BE49-F238E27FC236}">
                  <a16:creationId xmlns:a16="http://schemas.microsoft.com/office/drawing/2014/main" id="{A8D0D84A-2B3F-464C-8277-B5BC283DB7C6}"/>
                </a:ext>
              </a:extLst>
            </p:cNvPr>
            <p:cNvSpPr>
              <a:spLocks/>
            </p:cNvSpPr>
            <p:nvPr/>
          </p:nvSpPr>
          <p:spPr bwMode="auto">
            <a:xfrm>
              <a:off x="6521" y="2045"/>
              <a:ext cx="331" cy="143"/>
            </a:xfrm>
            <a:custGeom>
              <a:avLst/>
              <a:gdLst>
                <a:gd name="T0" fmla="*/ 139 w 139"/>
                <a:gd name="T1" fmla="*/ 23 h 60"/>
                <a:gd name="T2" fmla="*/ 107 w 139"/>
                <a:gd name="T3" fmla="*/ 43 h 60"/>
                <a:gd name="T4" fmla="*/ 65 w 139"/>
                <a:gd name="T5" fmla="*/ 46 h 60"/>
                <a:gd name="T6" fmla="*/ 26 w 139"/>
                <a:gd name="T7" fmla="*/ 29 h 60"/>
                <a:gd name="T8" fmla="*/ 0 w 139"/>
                <a:gd name="T9" fmla="*/ 0 h 60"/>
                <a:gd name="T10" fmla="*/ 20 w 139"/>
                <a:gd name="T11" fmla="*/ 36 h 60"/>
                <a:gd name="T12" fmla="*/ 63 w 139"/>
                <a:gd name="T13" fmla="*/ 57 h 60"/>
                <a:gd name="T14" fmla="*/ 110 w 139"/>
                <a:gd name="T15" fmla="*/ 51 h 60"/>
                <a:gd name="T16" fmla="*/ 139 w 139"/>
                <a:gd name="T17" fmla="*/ 23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9" h="60">
                  <a:moveTo>
                    <a:pt x="139" y="23"/>
                  </a:moveTo>
                  <a:cubicBezTo>
                    <a:pt x="131" y="31"/>
                    <a:pt x="120" y="39"/>
                    <a:pt x="107" y="43"/>
                  </a:cubicBezTo>
                  <a:cubicBezTo>
                    <a:pt x="94" y="47"/>
                    <a:pt x="79" y="48"/>
                    <a:pt x="65" y="46"/>
                  </a:cubicBezTo>
                  <a:cubicBezTo>
                    <a:pt x="50" y="44"/>
                    <a:pt x="37" y="38"/>
                    <a:pt x="26" y="29"/>
                  </a:cubicBezTo>
                  <a:cubicBezTo>
                    <a:pt x="15" y="21"/>
                    <a:pt x="6" y="11"/>
                    <a:pt x="0" y="0"/>
                  </a:cubicBezTo>
                  <a:cubicBezTo>
                    <a:pt x="3" y="12"/>
                    <a:pt x="9" y="25"/>
                    <a:pt x="20" y="36"/>
                  </a:cubicBezTo>
                  <a:cubicBezTo>
                    <a:pt x="31" y="47"/>
                    <a:pt x="47" y="55"/>
                    <a:pt x="63" y="57"/>
                  </a:cubicBezTo>
                  <a:cubicBezTo>
                    <a:pt x="79" y="60"/>
                    <a:pt x="96" y="58"/>
                    <a:pt x="110" y="51"/>
                  </a:cubicBezTo>
                  <a:cubicBezTo>
                    <a:pt x="124" y="44"/>
                    <a:pt x="134" y="34"/>
                    <a:pt x="139" y="23"/>
                  </a:cubicBezTo>
                </a:path>
              </a:pathLst>
            </a:custGeom>
            <a:solidFill>
              <a:srgbClr val="585E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92" name="Freeform 78">
              <a:extLst>
                <a:ext uri="{FF2B5EF4-FFF2-40B4-BE49-F238E27FC236}">
                  <a16:creationId xmlns:a16="http://schemas.microsoft.com/office/drawing/2014/main" id="{209A8F29-66DE-4031-A8E0-8CD88EDCB4B4}"/>
                </a:ext>
              </a:extLst>
            </p:cNvPr>
            <p:cNvSpPr>
              <a:spLocks/>
            </p:cNvSpPr>
            <p:nvPr/>
          </p:nvSpPr>
          <p:spPr bwMode="auto">
            <a:xfrm>
              <a:off x="6649" y="2615"/>
              <a:ext cx="353" cy="41"/>
            </a:xfrm>
            <a:custGeom>
              <a:avLst/>
              <a:gdLst>
                <a:gd name="T0" fmla="*/ 148 w 148"/>
                <a:gd name="T1" fmla="*/ 12 h 17"/>
                <a:gd name="T2" fmla="*/ 74 w 148"/>
                <a:gd name="T3" fmla="*/ 5 h 17"/>
                <a:gd name="T4" fmla="*/ 0 w 148"/>
                <a:gd name="T5" fmla="*/ 0 h 17"/>
                <a:gd name="T6" fmla="*/ 73 w 148"/>
                <a:gd name="T7" fmla="*/ 15 h 17"/>
                <a:gd name="T8" fmla="*/ 148 w 148"/>
                <a:gd name="T9" fmla="*/ 12 h 17"/>
              </a:gdLst>
              <a:ahLst/>
              <a:cxnLst>
                <a:cxn ang="0">
                  <a:pos x="T0" y="T1"/>
                </a:cxn>
                <a:cxn ang="0">
                  <a:pos x="T2" y="T3"/>
                </a:cxn>
                <a:cxn ang="0">
                  <a:pos x="T4" y="T5"/>
                </a:cxn>
                <a:cxn ang="0">
                  <a:pos x="T6" y="T7"/>
                </a:cxn>
                <a:cxn ang="0">
                  <a:pos x="T8" y="T9"/>
                </a:cxn>
              </a:cxnLst>
              <a:rect l="0" t="0" r="r" b="b"/>
              <a:pathLst>
                <a:path w="148" h="17">
                  <a:moveTo>
                    <a:pt x="148" y="12"/>
                  </a:moveTo>
                  <a:cubicBezTo>
                    <a:pt x="127" y="9"/>
                    <a:pt x="100" y="7"/>
                    <a:pt x="74" y="5"/>
                  </a:cubicBezTo>
                  <a:cubicBezTo>
                    <a:pt x="47" y="3"/>
                    <a:pt x="21" y="0"/>
                    <a:pt x="0" y="0"/>
                  </a:cubicBezTo>
                  <a:cubicBezTo>
                    <a:pt x="19" y="7"/>
                    <a:pt x="46" y="12"/>
                    <a:pt x="73" y="15"/>
                  </a:cubicBezTo>
                  <a:cubicBezTo>
                    <a:pt x="100" y="17"/>
                    <a:pt x="127" y="16"/>
                    <a:pt x="148" y="12"/>
                  </a:cubicBezTo>
                </a:path>
              </a:pathLst>
            </a:custGeom>
            <a:solidFill>
              <a:srgbClr val="585E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93" name="Freeform 79">
              <a:extLst>
                <a:ext uri="{FF2B5EF4-FFF2-40B4-BE49-F238E27FC236}">
                  <a16:creationId xmlns:a16="http://schemas.microsoft.com/office/drawing/2014/main" id="{9AB6D381-37E6-4E57-A3E0-3CAC0792E7F7}"/>
                </a:ext>
              </a:extLst>
            </p:cNvPr>
            <p:cNvSpPr>
              <a:spLocks/>
            </p:cNvSpPr>
            <p:nvPr/>
          </p:nvSpPr>
          <p:spPr bwMode="auto">
            <a:xfrm>
              <a:off x="6088" y="1948"/>
              <a:ext cx="516" cy="1470"/>
            </a:xfrm>
            <a:custGeom>
              <a:avLst/>
              <a:gdLst>
                <a:gd name="T0" fmla="*/ 217 w 217"/>
                <a:gd name="T1" fmla="*/ 121 h 619"/>
                <a:gd name="T2" fmla="*/ 157 w 217"/>
                <a:gd name="T3" fmla="*/ 619 h 619"/>
                <a:gd name="T4" fmla="*/ 0 w 217"/>
                <a:gd name="T5" fmla="*/ 570 h 619"/>
                <a:gd name="T6" fmla="*/ 44 w 217"/>
                <a:gd name="T7" fmla="*/ 251 h 619"/>
                <a:gd name="T8" fmla="*/ 52 w 217"/>
                <a:gd name="T9" fmla="*/ 46 h 619"/>
                <a:gd name="T10" fmla="*/ 217 w 217"/>
                <a:gd name="T11" fmla="*/ 0 h 619"/>
                <a:gd name="T12" fmla="*/ 217 w 217"/>
                <a:gd name="T13" fmla="*/ 121 h 619"/>
              </a:gdLst>
              <a:ahLst/>
              <a:cxnLst>
                <a:cxn ang="0">
                  <a:pos x="T0" y="T1"/>
                </a:cxn>
                <a:cxn ang="0">
                  <a:pos x="T2" y="T3"/>
                </a:cxn>
                <a:cxn ang="0">
                  <a:pos x="T4" y="T5"/>
                </a:cxn>
                <a:cxn ang="0">
                  <a:pos x="T6" y="T7"/>
                </a:cxn>
                <a:cxn ang="0">
                  <a:pos x="T8" y="T9"/>
                </a:cxn>
                <a:cxn ang="0">
                  <a:pos x="T10" y="T11"/>
                </a:cxn>
                <a:cxn ang="0">
                  <a:pos x="T12" y="T13"/>
                </a:cxn>
              </a:cxnLst>
              <a:rect l="0" t="0" r="r" b="b"/>
              <a:pathLst>
                <a:path w="217" h="619">
                  <a:moveTo>
                    <a:pt x="217" y="121"/>
                  </a:moveTo>
                  <a:cubicBezTo>
                    <a:pt x="217" y="121"/>
                    <a:pt x="208" y="499"/>
                    <a:pt x="157" y="619"/>
                  </a:cubicBezTo>
                  <a:cubicBezTo>
                    <a:pt x="77" y="617"/>
                    <a:pt x="23" y="589"/>
                    <a:pt x="0" y="570"/>
                  </a:cubicBezTo>
                  <a:cubicBezTo>
                    <a:pt x="44" y="251"/>
                    <a:pt x="44" y="251"/>
                    <a:pt x="44" y="251"/>
                  </a:cubicBezTo>
                  <a:cubicBezTo>
                    <a:pt x="52" y="46"/>
                    <a:pt x="52" y="46"/>
                    <a:pt x="52" y="46"/>
                  </a:cubicBezTo>
                  <a:cubicBezTo>
                    <a:pt x="217" y="0"/>
                    <a:pt x="217" y="0"/>
                    <a:pt x="217" y="0"/>
                  </a:cubicBezTo>
                  <a:cubicBezTo>
                    <a:pt x="217" y="121"/>
                    <a:pt x="217" y="121"/>
                    <a:pt x="217" y="121"/>
                  </a:cubicBezTo>
                </a:path>
              </a:pathLst>
            </a:custGeom>
            <a:solidFill>
              <a:srgbClr val="BA37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94" name="Freeform 80">
              <a:extLst>
                <a:ext uri="{FF2B5EF4-FFF2-40B4-BE49-F238E27FC236}">
                  <a16:creationId xmlns:a16="http://schemas.microsoft.com/office/drawing/2014/main" id="{2DE923D7-06C3-4FB8-AAAE-71FC75D5692D}"/>
                </a:ext>
              </a:extLst>
            </p:cNvPr>
            <p:cNvSpPr>
              <a:spLocks noEditPoints="1"/>
            </p:cNvSpPr>
            <p:nvPr/>
          </p:nvSpPr>
          <p:spPr bwMode="auto">
            <a:xfrm>
              <a:off x="6202" y="2202"/>
              <a:ext cx="402" cy="138"/>
            </a:xfrm>
            <a:custGeom>
              <a:avLst/>
              <a:gdLst>
                <a:gd name="T0" fmla="*/ 162 w 169"/>
                <a:gd name="T1" fmla="*/ 15 h 58"/>
                <a:gd name="T2" fmla="*/ 158 w 169"/>
                <a:gd name="T3" fmla="*/ 57 h 58"/>
                <a:gd name="T4" fmla="*/ 168 w 169"/>
                <a:gd name="T5" fmla="*/ 58 h 58"/>
                <a:gd name="T6" fmla="*/ 169 w 169"/>
                <a:gd name="T7" fmla="*/ 16 h 58"/>
                <a:gd name="T8" fmla="*/ 162 w 169"/>
                <a:gd name="T9" fmla="*/ 15 h 58"/>
                <a:gd name="T10" fmla="*/ 60 w 169"/>
                <a:gd name="T11" fmla="*/ 6 h 58"/>
                <a:gd name="T12" fmla="*/ 57 w 169"/>
                <a:gd name="T13" fmla="*/ 48 h 58"/>
                <a:gd name="T14" fmla="*/ 116 w 169"/>
                <a:gd name="T15" fmla="*/ 54 h 58"/>
                <a:gd name="T16" fmla="*/ 120 w 169"/>
                <a:gd name="T17" fmla="*/ 11 h 58"/>
                <a:gd name="T18" fmla="*/ 60 w 169"/>
                <a:gd name="T19" fmla="*/ 6 h 58"/>
                <a:gd name="T20" fmla="*/ 2 w 169"/>
                <a:gd name="T21" fmla="*/ 0 h 58"/>
                <a:gd name="T22" fmla="*/ 0 w 169"/>
                <a:gd name="T23" fmla="*/ 43 h 58"/>
                <a:gd name="T24" fmla="*/ 14 w 169"/>
                <a:gd name="T25" fmla="*/ 44 h 58"/>
                <a:gd name="T26" fmla="*/ 18 w 169"/>
                <a:gd name="T27" fmla="*/ 2 h 58"/>
                <a:gd name="T28" fmla="*/ 2 w 169"/>
                <a:gd name="T29"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9" h="58">
                  <a:moveTo>
                    <a:pt x="162" y="15"/>
                  </a:moveTo>
                  <a:cubicBezTo>
                    <a:pt x="158" y="57"/>
                    <a:pt x="158" y="57"/>
                    <a:pt x="158" y="57"/>
                  </a:cubicBezTo>
                  <a:cubicBezTo>
                    <a:pt x="168" y="58"/>
                    <a:pt x="168" y="58"/>
                    <a:pt x="168" y="58"/>
                  </a:cubicBezTo>
                  <a:cubicBezTo>
                    <a:pt x="169" y="36"/>
                    <a:pt x="169" y="20"/>
                    <a:pt x="169" y="16"/>
                  </a:cubicBezTo>
                  <a:cubicBezTo>
                    <a:pt x="162" y="15"/>
                    <a:pt x="162" y="15"/>
                    <a:pt x="162" y="15"/>
                  </a:cubicBezTo>
                  <a:moveTo>
                    <a:pt x="60" y="6"/>
                  </a:moveTo>
                  <a:cubicBezTo>
                    <a:pt x="57" y="48"/>
                    <a:pt x="57" y="48"/>
                    <a:pt x="57" y="48"/>
                  </a:cubicBezTo>
                  <a:cubicBezTo>
                    <a:pt x="116" y="54"/>
                    <a:pt x="116" y="54"/>
                    <a:pt x="116" y="54"/>
                  </a:cubicBezTo>
                  <a:cubicBezTo>
                    <a:pt x="120" y="11"/>
                    <a:pt x="120" y="11"/>
                    <a:pt x="120" y="11"/>
                  </a:cubicBezTo>
                  <a:cubicBezTo>
                    <a:pt x="60" y="6"/>
                    <a:pt x="60" y="6"/>
                    <a:pt x="60" y="6"/>
                  </a:cubicBezTo>
                  <a:moveTo>
                    <a:pt x="2" y="0"/>
                  </a:moveTo>
                  <a:cubicBezTo>
                    <a:pt x="0" y="43"/>
                    <a:pt x="0" y="43"/>
                    <a:pt x="0" y="43"/>
                  </a:cubicBezTo>
                  <a:cubicBezTo>
                    <a:pt x="14" y="44"/>
                    <a:pt x="14" y="44"/>
                    <a:pt x="14" y="44"/>
                  </a:cubicBezTo>
                  <a:cubicBezTo>
                    <a:pt x="18" y="2"/>
                    <a:pt x="18" y="2"/>
                    <a:pt x="18" y="2"/>
                  </a:cubicBezTo>
                  <a:cubicBezTo>
                    <a:pt x="2" y="0"/>
                    <a:pt x="2" y="0"/>
                    <a:pt x="2"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95" name="Freeform 81">
              <a:extLst>
                <a:ext uri="{FF2B5EF4-FFF2-40B4-BE49-F238E27FC236}">
                  <a16:creationId xmlns:a16="http://schemas.microsoft.com/office/drawing/2014/main" id="{B1D8194C-997E-4D5B-B302-DB9712ED2A3B}"/>
                </a:ext>
              </a:extLst>
            </p:cNvPr>
            <p:cNvSpPr>
              <a:spLocks noEditPoints="1"/>
            </p:cNvSpPr>
            <p:nvPr/>
          </p:nvSpPr>
          <p:spPr bwMode="auto">
            <a:xfrm>
              <a:off x="6148" y="2093"/>
              <a:ext cx="209" cy="1195"/>
            </a:xfrm>
            <a:custGeom>
              <a:avLst/>
              <a:gdLst>
                <a:gd name="T0" fmla="*/ 9 w 209"/>
                <a:gd name="T1" fmla="*/ 1071 h 1195"/>
                <a:gd name="T2" fmla="*/ 0 w 209"/>
                <a:gd name="T3" fmla="*/ 1185 h 1195"/>
                <a:gd name="T4" fmla="*/ 99 w 209"/>
                <a:gd name="T5" fmla="*/ 1195 h 1195"/>
                <a:gd name="T6" fmla="*/ 111 w 209"/>
                <a:gd name="T7" fmla="*/ 1081 h 1195"/>
                <a:gd name="T8" fmla="*/ 9 w 209"/>
                <a:gd name="T9" fmla="*/ 1071 h 1195"/>
                <a:gd name="T10" fmla="*/ 30 w 209"/>
                <a:gd name="T11" fmla="*/ 857 h 1195"/>
                <a:gd name="T12" fmla="*/ 19 w 209"/>
                <a:gd name="T13" fmla="*/ 972 h 1195"/>
                <a:gd name="T14" fmla="*/ 121 w 209"/>
                <a:gd name="T15" fmla="*/ 981 h 1195"/>
                <a:gd name="T16" fmla="*/ 130 w 209"/>
                <a:gd name="T17" fmla="*/ 867 h 1195"/>
                <a:gd name="T18" fmla="*/ 30 w 209"/>
                <a:gd name="T19" fmla="*/ 857 h 1195"/>
                <a:gd name="T20" fmla="*/ 49 w 209"/>
                <a:gd name="T21" fmla="*/ 644 h 1195"/>
                <a:gd name="T22" fmla="*/ 38 w 209"/>
                <a:gd name="T23" fmla="*/ 758 h 1195"/>
                <a:gd name="T24" fmla="*/ 140 w 209"/>
                <a:gd name="T25" fmla="*/ 765 h 1195"/>
                <a:gd name="T26" fmla="*/ 149 w 209"/>
                <a:gd name="T27" fmla="*/ 653 h 1195"/>
                <a:gd name="T28" fmla="*/ 49 w 209"/>
                <a:gd name="T29" fmla="*/ 644 h 1195"/>
                <a:gd name="T30" fmla="*/ 69 w 209"/>
                <a:gd name="T31" fmla="*/ 430 h 1195"/>
                <a:gd name="T32" fmla="*/ 59 w 209"/>
                <a:gd name="T33" fmla="*/ 541 h 1195"/>
                <a:gd name="T34" fmla="*/ 159 w 209"/>
                <a:gd name="T35" fmla="*/ 551 h 1195"/>
                <a:gd name="T36" fmla="*/ 168 w 209"/>
                <a:gd name="T37" fmla="*/ 437 h 1195"/>
                <a:gd name="T38" fmla="*/ 69 w 209"/>
                <a:gd name="T39" fmla="*/ 430 h 1195"/>
                <a:gd name="T40" fmla="*/ 88 w 209"/>
                <a:gd name="T41" fmla="*/ 214 h 1195"/>
                <a:gd name="T42" fmla="*/ 78 w 209"/>
                <a:gd name="T43" fmla="*/ 328 h 1195"/>
                <a:gd name="T44" fmla="*/ 178 w 209"/>
                <a:gd name="T45" fmla="*/ 337 h 1195"/>
                <a:gd name="T46" fmla="*/ 190 w 209"/>
                <a:gd name="T47" fmla="*/ 223 h 1195"/>
                <a:gd name="T48" fmla="*/ 88 w 209"/>
                <a:gd name="T49" fmla="*/ 214 h 1195"/>
                <a:gd name="T50" fmla="*/ 107 w 209"/>
                <a:gd name="T51" fmla="*/ 0 h 1195"/>
                <a:gd name="T52" fmla="*/ 97 w 209"/>
                <a:gd name="T53" fmla="*/ 114 h 1195"/>
                <a:gd name="T54" fmla="*/ 197 w 209"/>
                <a:gd name="T55" fmla="*/ 123 h 1195"/>
                <a:gd name="T56" fmla="*/ 209 w 209"/>
                <a:gd name="T57" fmla="*/ 9 h 1195"/>
                <a:gd name="T58" fmla="*/ 107 w 209"/>
                <a:gd name="T59" fmla="*/ 0 h 1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09" h="1195">
                  <a:moveTo>
                    <a:pt x="9" y="1071"/>
                  </a:moveTo>
                  <a:lnTo>
                    <a:pt x="0" y="1185"/>
                  </a:lnTo>
                  <a:lnTo>
                    <a:pt x="99" y="1195"/>
                  </a:lnTo>
                  <a:lnTo>
                    <a:pt x="111" y="1081"/>
                  </a:lnTo>
                  <a:lnTo>
                    <a:pt x="9" y="1071"/>
                  </a:lnTo>
                  <a:close/>
                  <a:moveTo>
                    <a:pt x="30" y="857"/>
                  </a:moveTo>
                  <a:lnTo>
                    <a:pt x="19" y="972"/>
                  </a:lnTo>
                  <a:lnTo>
                    <a:pt x="121" y="981"/>
                  </a:lnTo>
                  <a:lnTo>
                    <a:pt x="130" y="867"/>
                  </a:lnTo>
                  <a:lnTo>
                    <a:pt x="30" y="857"/>
                  </a:lnTo>
                  <a:close/>
                  <a:moveTo>
                    <a:pt x="49" y="644"/>
                  </a:moveTo>
                  <a:lnTo>
                    <a:pt x="38" y="758"/>
                  </a:lnTo>
                  <a:lnTo>
                    <a:pt x="140" y="765"/>
                  </a:lnTo>
                  <a:lnTo>
                    <a:pt x="149" y="653"/>
                  </a:lnTo>
                  <a:lnTo>
                    <a:pt x="49" y="644"/>
                  </a:lnTo>
                  <a:close/>
                  <a:moveTo>
                    <a:pt x="69" y="430"/>
                  </a:moveTo>
                  <a:lnTo>
                    <a:pt x="59" y="541"/>
                  </a:lnTo>
                  <a:lnTo>
                    <a:pt x="159" y="551"/>
                  </a:lnTo>
                  <a:lnTo>
                    <a:pt x="168" y="437"/>
                  </a:lnTo>
                  <a:lnTo>
                    <a:pt x="69" y="430"/>
                  </a:lnTo>
                  <a:close/>
                  <a:moveTo>
                    <a:pt x="88" y="214"/>
                  </a:moveTo>
                  <a:lnTo>
                    <a:pt x="78" y="328"/>
                  </a:lnTo>
                  <a:lnTo>
                    <a:pt x="178" y="337"/>
                  </a:lnTo>
                  <a:lnTo>
                    <a:pt x="190" y="223"/>
                  </a:lnTo>
                  <a:lnTo>
                    <a:pt x="88" y="214"/>
                  </a:lnTo>
                  <a:close/>
                  <a:moveTo>
                    <a:pt x="107" y="0"/>
                  </a:moveTo>
                  <a:lnTo>
                    <a:pt x="97" y="114"/>
                  </a:lnTo>
                  <a:lnTo>
                    <a:pt x="197" y="123"/>
                  </a:lnTo>
                  <a:lnTo>
                    <a:pt x="209" y="9"/>
                  </a:lnTo>
                  <a:lnTo>
                    <a:pt x="107" y="0"/>
                  </a:lnTo>
                  <a:close/>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96" name="Freeform 82">
              <a:extLst>
                <a:ext uri="{FF2B5EF4-FFF2-40B4-BE49-F238E27FC236}">
                  <a16:creationId xmlns:a16="http://schemas.microsoft.com/office/drawing/2014/main" id="{DEDF5FF3-5BAE-4B78-A86E-ABE60600C9E3}"/>
                </a:ext>
              </a:extLst>
            </p:cNvPr>
            <p:cNvSpPr>
              <a:spLocks noEditPoints="1"/>
            </p:cNvSpPr>
            <p:nvPr/>
          </p:nvSpPr>
          <p:spPr bwMode="auto">
            <a:xfrm>
              <a:off x="6148" y="2093"/>
              <a:ext cx="209" cy="1195"/>
            </a:xfrm>
            <a:custGeom>
              <a:avLst/>
              <a:gdLst>
                <a:gd name="T0" fmla="*/ 9 w 209"/>
                <a:gd name="T1" fmla="*/ 1071 h 1195"/>
                <a:gd name="T2" fmla="*/ 0 w 209"/>
                <a:gd name="T3" fmla="*/ 1185 h 1195"/>
                <a:gd name="T4" fmla="*/ 99 w 209"/>
                <a:gd name="T5" fmla="*/ 1195 h 1195"/>
                <a:gd name="T6" fmla="*/ 111 w 209"/>
                <a:gd name="T7" fmla="*/ 1081 h 1195"/>
                <a:gd name="T8" fmla="*/ 9 w 209"/>
                <a:gd name="T9" fmla="*/ 1071 h 1195"/>
                <a:gd name="T10" fmla="*/ 30 w 209"/>
                <a:gd name="T11" fmla="*/ 857 h 1195"/>
                <a:gd name="T12" fmla="*/ 19 w 209"/>
                <a:gd name="T13" fmla="*/ 972 h 1195"/>
                <a:gd name="T14" fmla="*/ 121 w 209"/>
                <a:gd name="T15" fmla="*/ 981 h 1195"/>
                <a:gd name="T16" fmla="*/ 130 w 209"/>
                <a:gd name="T17" fmla="*/ 867 h 1195"/>
                <a:gd name="T18" fmla="*/ 30 w 209"/>
                <a:gd name="T19" fmla="*/ 857 h 1195"/>
                <a:gd name="T20" fmla="*/ 49 w 209"/>
                <a:gd name="T21" fmla="*/ 644 h 1195"/>
                <a:gd name="T22" fmla="*/ 38 w 209"/>
                <a:gd name="T23" fmla="*/ 758 h 1195"/>
                <a:gd name="T24" fmla="*/ 140 w 209"/>
                <a:gd name="T25" fmla="*/ 765 h 1195"/>
                <a:gd name="T26" fmla="*/ 149 w 209"/>
                <a:gd name="T27" fmla="*/ 653 h 1195"/>
                <a:gd name="T28" fmla="*/ 49 w 209"/>
                <a:gd name="T29" fmla="*/ 644 h 1195"/>
                <a:gd name="T30" fmla="*/ 69 w 209"/>
                <a:gd name="T31" fmla="*/ 430 h 1195"/>
                <a:gd name="T32" fmla="*/ 59 w 209"/>
                <a:gd name="T33" fmla="*/ 541 h 1195"/>
                <a:gd name="T34" fmla="*/ 159 w 209"/>
                <a:gd name="T35" fmla="*/ 551 h 1195"/>
                <a:gd name="T36" fmla="*/ 168 w 209"/>
                <a:gd name="T37" fmla="*/ 437 h 1195"/>
                <a:gd name="T38" fmla="*/ 69 w 209"/>
                <a:gd name="T39" fmla="*/ 430 h 1195"/>
                <a:gd name="T40" fmla="*/ 88 w 209"/>
                <a:gd name="T41" fmla="*/ 214 h 1195"/>
                <a:gd name="T42" fmla="*/ 78 w 209"/>
                <a:gd name="T43" fmla="*/ 328 h 1195"/>
                <a:gd name="T44" fmla="*/ 178 w 209"/>
                <a:gd name="T45" fmla="*/ 337 h 1195"/>
                <a:gd name="T46" fmla="*/ 190 w 209"/>
                <a:gd name="T47" fmla="*/ 223 h 1195"/>
                <a:gd name="T48" fmla="*/ 88 w 209"/>
                <a:gd name="T49" fmla="*/ 214 h 1195"/>
                <a:gd name="T50" fmla="*/ 107 w 209"/>
                <a:gd name="T51" fmla="*/ 0 h 1195"/>
                <a:gd name="T52" fmla="*/ 97 w 209"/>
                <a:gd name="T53" fmla="*/ 114 h 1195"/>
                <a:gd name="T54" fmla="*/ 197 w 209"/>
                <a:gd name="T55" fmla="*/ 123 h 1195"/>
                <a:gd name="T56" fmla="*/ 209 w 209"/>
                <a:gd name="T57" fmla="*/ 9 h 1195"/>
                <a:gd name="T58" fmla="*/ 107 w 209"/>
                <a:gd name="T59" fmla="*/ 0 h 1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09" h="1195">
                  <a:moveTo>
                    <a:pt x="9" y="1071"/>
                  </a:moveTo>
                  <a:lnTo>
                    <a:pt x="0" y="1185"/>
                  </a:lnTo>
                  <a:lnTo>
                    <a:pt x="99" y="1195"/>
                  </a:lnTo>
                  <a:lnTo>
                    <a:pt x="111" y="1081"/>
                  </a:lnTo>
                  <a:lnTo>
                    <a:pt x="9" y="1071"/>
                  </a:lnTo>
                  <a:moveTo>
                    <a:pt x="30" y="857"/>
                  </a:moveTo>
                  <a:lnTo>
                    <a:pt x="19" y="972"/>
                  </a:lnTo>
                  <a:lnTo>
                    <a:pt x="121" y="981"/>
                  </a:lnTo>
                  <a:lnTo>
                    <a:pt x="130" y="867"/>
                  </a:lnTo>
                  <a:lnTo>
                    <a:pt x="30" y="857"/>
                  </a:lnTo>
                  <a:moveTo>
                    <a:pt x="49" y="644"/>
                  </a:moveTo>
                  <a:lnTo>
                    <a:pt x="38" y="758"/>
                  </a:lnTo>
                  <a:lnTo>
                    <a:pt x="140" y="765"/>
                  </a:lnTo>
                  <a:lnTo>
                    <a:pt x="149" y="653"/>
                  </a:lnTo>
                  <a:lnTo>
                    <a:pt x="49" y="644"/>
                  </a:lnTo>
                  <a:moveTo>
                    <a:pt x="69" y="430"/>
                  </a:moveTo>
                  <a:lnTo>
                    <a:pt x="59" y="541"/>
                  </a:lnTo>
                  <a:lnTo>
                    <a:pt x="159" y="551"/>
                  </a:lnTo>
                  <a:lnTo>
                    <a:pt x="168" y="437"/>
                  </a:lnTo>
                  <a:lnTo>
                    <a:pt x="69" y="430"/>
                  </a:lnTo>
                  <a:moveTo>
                    <a:pt x="88" y="214"/>
                  </a:moveTo>
                  <a:lnTo>
                    <a:pt x="78" y="328"/>
                  </a:lnTo>
                  <a:lnTo>
                    <a:pt x="178" y="337"/>
                  </a:lnTo>
                  <a:lnTo>
                    <a:pt x="190" y="223"/>
                  </a:lnTo>
                  <a:lnTo>
                    <a:pt x="88" y="214"/>
                  </a:lnTo>
                  <a:moveTo>
                    <a:pt x="107" y="0"/>
                  </a:moveTo>
                  <a:lnTo>
                    <a:pt x="97" y="114"/>
                  </a:lnTo>
                  <a:lnTo>
                    <a:pt x="197" y="123"/>
                  </a:lnTo>
                  <a:lnTo>
                    <a:pt x="209" y="9"/>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97" name="Freeform 83">
              <a:extLst>
                <a:ext uri="{FF2B5EF4-FFF2-40B4-BE49-F238E27FC236}">
                  <a16:creationId xmlns:a16="http://schemas.microsoft.com/office/drawing/2014/main" id="{98C7CAF3-3D87-439F-9CB3-D58188CACC95}"/>
                </a:ext>
              </a:extLst>
            </p:cNvPr>
            <p:cNvSpPr>
              <a:spLocks/>
            </p:cNvSpPr>
            <p:nvPr/>
          </p:nvSpPr>
          <p:spPr bwMode="auto">
            <a:xfrm>
              <a:off x="6236" y="2207"/>
              <a:ext cx="109" cy="109"/>
            </a:xfrm>
            <a:custGeom>
              <a:avLst/>
              <a:gdLst>
                <a:gd name="T0" fmla="*/ 9 w 109"/>
                <a:gd name="T1" fmla="*/ 0 h 109"/>
                <a:gd name="T2" fmla="*/ 0 w 109"/>
                <a:gd name="T3" fmla="*/ 100 h 109"/>
                <a:gd name="T4" fmla="*/ 102 w 109"/>
                <a:gd name="T5" fmla="*/ 109 h 109"/>
                <a:gd name="T6" fmla="*/ 109 w 109"/>
                <a:gd name="T7" fmla="*/ 9 h 109"/>
                <a:gd name="T8" fmla="*/ 9 w 109"/>
                <a:gd name="T9" fmla="*/ 0 h 109"/>
              </a:gdLst>
              <a:ahLst/>
              <a:cxnLst>
                <a:cxn ang="0">
                  <a:pos x="T0" y="T1"/>
                </a:cxn>
                <a:cxn ang="0">
                  <a:pos x="T2" y="T3"/>
                </a:cxn>
                <a:cxn ang="0">
                  <a:pos x="T4" y="T5"/>
                </a:cxn>
                <a:cxn ang="0">
                  <a:pos x="T6" y="T7"/>
                </a:cxn>
                <a:cxn ang="0">
                  <a:pos x="T8" y="T9"/>
                </a:cxn>
              </a:cxnLst>
              <a:rect l="0" t="0" r="r" b="b"/>
              <a:pathLst>
                <a:path w="109" h="109">
                  <a:moveTo>
                    <a:pt x="9" y="0"/>
                  </a:moveTo>
                  <a:lnTo>
                    <a:pt x="0" y="100"/>
                  </a:lnTo>
                  <a:lnTo>
                    <a:pt x="102" y="109"/>
                  </a:lnTo>
                  <a:lnTo>
                    <a:pt x="109" y="9"/>
                  </a:lnTo>
                  <a:lnTo>
                    <a:pt x="9"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98" name="Freeform 84">
              <a:extLst>
                <a:ext uri="{FF2B5EF4-FFF2-40B4-BE49-F238E27FC236}">
                  <a16:creationId xmlns:a16="http://schemas.microsoft.com/office/drawing/2014/main" id="{3BF421B3-7006-4341-AFC0-60DC9F544E4C}"/>
                </a:ext>
              </a:extLst>
            </p:cNvPr>
            <p:cNvSpPr>
              <a:spLocks/>
            </p:cNvSpPr>
            <p:nvPr/>
          </p:nvSpPr>
          <p:spPr bwMode="auto">
            <a:xfrm>
              <a:off x="6236" y="2207"/>
              <a:ext cx="109" cy="109"/>
            </a:xfrm>
            <a:custGeom>
              <a:avLst/>
              <a:gdLst>
                <a:gd name="T0" fmla="*/ 9 w 109"/>
                <a:gd name="T1" fmla="*/ 0 h 109"/>
                <a:gd name="T2" fmla="*/ 0 w 109"/>
                <a:gd name="T3" fmla="*/ 100 h 109"/>
                <a:gd name="T4" fmla="*/ 102 w 109"/>
                <a:gd name="T5" fmla="*/ 109 h 109"/>
                <a:gd name="T6" fmla="*/ 109 w 109"/>
                <a:gd name="T7" fmla="*/ 9 h 109"/>
                <a:gd name="T8" fmla="*/ 9 w 109"/>
                <a:gd name="T9" fmla="*/ 0 h 109"/>
              </a:gdLst>
              <a:ahLst/>
              <a:cxnLst>
                <a:cxn ang="0">
                  <a:pos x="T0" y="T1"/>
                </a:cxn>
                <a:cxn ang="0">
                  <a:pos x="T2" y="T3"/>
                </a:cxn>
                <a:cxn ang="0">
                  <a:pos x="T4" y="T5"/>
                </a:cxn>
                <a:cxn ang="0">
                  <a:pos x="T6" y="T7"/>
                </a:cxn>
                <a:cxn ang="0">
                  <a:pos x="T8" y="T9"/>
                </a:cxn>
              </a:cxnLst>
              <a:rect l="0" t="0" r="r" b="b"/>
              <a:pathLst>
                <a:path w="109" h="109">
                  <a:moveTo>
                    <a:pt x="9" y="0"/>
                  </a:moveTo>
                  <a:lnTo>
                    <a:pt x="0" y="100"/>
                  </a:lnTo>
                  <a:lnTo>
                    <a:pt x="102" y="109"/>
                  </a:lnTo>
                  <a:lnTo>
                    <a:pt x="109" y="9"/>
                  </a:lnTo>
                  <a:lnTo>
                    <a:pt x="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99" name="Freeform 85">
              <a:extLst>
                <a:ext uri="{FF2B5EF4-FFF2-40B4-BE49-F238E27FC236}">
                  <a16:creationId xmlns:a16="http://schemas.microsoft.com/office/drawing/2014/main" id="{54B4FC6A-A442-4CBB-BB16-E71BD43059F7}"/>
                </a:ext>
              </a:extLst>
            </p:cNvPr>
            <p:cNvSpPr>
              <a:spLocks noEditPoints="1"/>
            </p:cNvSpPr>
            <p:nvPr/>
          </p:nvSpPr>
          <p:spPr bwMode="auto">
            <a:xfrm>
              <a:off x="6378" y="1948"/>
              <a:ext cx="226" cy="1470"/>
            </a:xfrm>
            <a:custGeom>
              <a:avLst/>
              <a:gdLst>
                <a:gd name="T0" fmla="*/ 1 w 95"/>
                <a:gd name="T1" fmla="*/ 612 h 619"/>
                <a:gd name="T2" fmla="*/ 0 w 95"/>
                <a:gd name="T3" fmla="*/ 616 h 619"/>
                <a:gd name="T4" fmla="*/ 35 w 95"/>
                <a:gd name="T5" fmla="*/ 619 h 619"/>
                <a:gd name="T6" fmla="*/ 37 w 95"/>
                <a:gd name="T7" fmla="*/ 615 h 619"/>
                <a:gd name="T8" fmla="*/ 1 w 95"/>
                <a:gd name="T9" fmla="*/ 612 h 619"/>
                <a:gd name="T10" fmla="*/ 9 w 95"/>
                <a:gd name="T11" fmla="*/ 521 h 619"/>
                <a:gd name="T12" fmla="*/ 4 w 95"/>
                <a:gd name="T13" fmla="*/ 569 h 619"/>
                <a:gd name="T14" fmla="*/ 47 w 95"/>
                <a:gd name="T15" fmla="*/ 573 h 619"/>
                <a:gd name="T16" fmla="*/ 51 w 95"/>
                <a:gd name="T17" fmla="*/ 525 h 619"/>
                <a:gd name="T18" fmla="*/ 9 w 95"/>
                <a:gd name="T19" fmla="*/ 521 h 619"/>
                <a:gd name="T20" fmla="*/ 17 w 95"/>
                <a:gd name="T21" fmla="*/ 431 h 619"/>
                <a:gd name="T22" fmla="*/ 13 w 95"/>
                <a:gd name="T23" fmla="*/ 479 h 619"/>
                <a:gd name="T24" fmla="*/ 36 w 95"/>
                <a:gd name="T25" fmla="*/ 481 h 619"/>
                <a:gd name="T26" fmla="*/ 47 w 95"/>
                <a:gd name="T27" fmla="*/ 460 h 619"/>
                <a:gd name="T28" fmla="*/ 58 w 95"/>
                <a:gd name="T29" fmla="*/ 453 h 619"/>
                <a:gd name="T30" fmla="*/ 59 w 95"/>
                <a:gd name="T31" fmla="*/ 435 h 619"/>
                <a:gd name="T32" fmla="*/ 17 w 95"/>
                <a:gd name="T33" fmla="*/ 431 h 619"/>
                <a:gd name="T34" fmla="*/ 25 w 95"/>
                <a:gd name="T35" fmla="*/ 341 h 619"/>
                <a:gd name="T36" fmla="*/ 21 w 95"/>
                <a:gd name="T37" fmla="*/ 389 h 619"/>
                <a:gd name="T38" fmla="*/ 63 w 95"/>
                <a:gd name="T39" fmla="*/ 393 h 619"/>
                <a:gd name="T40" fmla="*/ 68 w 95"/>
                <a:gd name="T41" fmla="*/ 345 h 619"/>
                <a:gd name="T42" fmla="*/ 25 w 95"/>
                <a:gd name="T43" fmla="*/ 341 h 619"/>
                <a:gd name="T44" fmla="*/ 34 w 95"/>
                <a:gd name="T45" fmla="*/ 251 h 619"/>
                <a:gd name="T46" fmla="*/ 29 w 95"/>
                <a:gd name="T47" fmla="*/ 299 h 619"/>
                <a:gd name="T48" fmla="*/ 72 w 95"/>
                <a:gd name="T49" fmla="*/ 302 h 619"/>
                <a:gd name="T50" fmla="*/ 76 w 95"/>
                <a:gd name="T51" fmla="*/ 255 h 619"/>
                <a:gd name="T52" fmla="*/ 34 w 95"/>
                <a:gd name="T53" fmla="*/ 251 h 619"/>
                <a:gd name="T54" fmla="*/ 42 w 95"/>
                <a:gd name="T55" fmla="*/ 161 h 619"/>
                <a:gd name="T56" fmla="*/ 37 w 95"/>
                <a:gd name="T57" fmla="*/ 208 h 619"/>
                <a:gd name="T58" fmla="*/ 80 w 95"/>
                <a:gd name="T59" fmla="*/ 212 h 619"/>
                <a:gd name="T60" fmla="*/ 84 w 95"/>
                <a:gd name="T61" fmla="*/ 164 h 619"/>
                <a:gd name="T62" fmla="*/ 42 w 95"/>
                <a:gd name="T63" fmla="*/ 161 h 619"/>
                <a:gd name="T64" fmla="*/ 50 w 95"/>
                <a:gd name="T65" fmla="*/ 70 h 619"/>
                <a:gd name="T66" fmla="*/ 46 w 95"/>
                <a:gd name="T67" fmla="*/ 118 h 619"/>
                <a:gd name="T68" fmla="*/ 88 w 95"/>
                <a:gd name="T69" fmla="*/ 122 h 619"/>
                <a:gd name="T70" fmla="*/ 92 w 95"/>
                <a:gd name="T71" fmla="*/ 74 h 619"/>
                <a:gd name="T72" fmla="*/ 50 w 95"/>
                <a:gd name="T73" fmla="*/ 70 h 619"/>
                <a:gd name="T74" fmla="*/ 95 w 95"/>
                <a:gd name="T75" fmla="*/ 0 h 619"/>
                <a:gd name="T76" fmla="*/ 55 w 95"/>
                <a:gd name="T77" fmla="*/ 11 h 619"/>
                <a:gd name="T78" fmla="*/ 54 w 95"/>
                <a:gd name="T79" fmla="*/ 28 h 619"/>
                <a:gd name="T80" fmla="*/ 95 w 95"/>
                <a:gd name="T81" fmla="*/ 32 h 619"/>
                <a:gd name="T82" fmla="*/ 95 w 95"/>
                <a:gd name="T83" fmla="*/ 4 h 619"/>
                <a:gd name="T84" fmla="*/ 95 w 95"/>
                <a:gd name="T85" fmla="*/ 0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5" h="619">
                  <a:moveTo>
                    <a:pt x="1" y="612"/>
                  </a:moveTo>
                  <a:cubicBezTo>
                    <a:pt x="0" y="616"/>
                    <a:pt x="0" y="616"/>
                    <a:pt x="0" y="616"/>
                  </a:cubicBezTo>
                  <a:cubicBezTo>
                    <a:pt x="11" y="618"/>
                    <a:pt x="23" y="619"/>
                    <a:pt x="35" y="619"/>
                  </a:cubicBezTo>
                  <a:cubicBezTo>
                    <a:pt x="35" y="618"/>
                    <a:pt x="36" y="616"/>
                    <a:pt x="37" y="615"/>
                  </a:cubicBezTo>
                  <a:cubicBezTo>
                    <a:pt x="1" y="612"/>
                    <a:pt x="1" y="612"/>
                    <a:pt x="1" y="612"/>
                  </a:cubicBezTo>
                  <a:moveTo>
                    <a:pt x="9" y="521"/>
                  </a:moveTo>
                  <a:cubicBezTo>
                    <a:pt x="4" y="569"/>
                    <a:pt x="4" y="569"/>
                    <a:pt x="4" y="569"/>
                  </a:cubicBezTo>
                  <a:cubicBezTo>
                    <a:pt x="47" y="573"/>
                    <a:pt x="47" y="573"/>
                    <a:pt x="47" y="573"/>
                  </a:cubicBezTo>
                  <a:cubicBezTo>
                    <a:pt x="51" y="525"/>
                    <a:pt x="51" y="525"/>
                    <a:pt x="51" y="525"/>
                  </a:cubicBezTo>
                  <a:cubicBezTo>
                    <a:pt x="9" y="521"/>
                    <a:pt x="9" y="521"/>
                    <a:pt x="9" y="521"/>
                  </a:cubicBezTo>
                  <a:moveTo>
                    <a:pt x="17" y="431"/>
                  </a:moveTo>
                  <a:cubicBezTo>
                    <a:pt x="13" y="479"/>
                    <a:pt x="13" y="479"/>
                    <a:pt x="13" y="479"/>
                  </a:cubicBezTo>
                  <a:cubicBezTo>
                    <a:pt x="36" y="481"/>
                    <a:pt x="36" y="481"/>
                    <a:pt x="36" y="481"/>
                  </a:cubicBezTo>
                  <a:cubicBezTo>
                    <a:pt x="36" y="473"/>
                    <a:pt x="40" y="465"/>
                    <a:pt x="47" y="460"/>
                  </a:cubicBezTo>
                  <a:cubicBezTo>
                    <a:pt x="58" y="453"/>
                    <a:pt x="58" y="453"/>
                    <a:pt x="58" y="453"/>
                  </a:cubicBezTo>
                  <a:cubicBezTo>
                    <a:pt x="59" y="435"/>
                    <a:pt x="59" y="435"/>
                    <a:pt x="59" y="435"/>
                  </a:cubicBezTo>
                  <a:cubicBezTo>
                    <a:pt x="17" y="431"/>
                    <a:pt x="17" y="431"/>
                    <a:pt x="17" y="431"/>
                  </a:cubicBezTo>
                  <a:moveTo>
                    <a:pt x="25" y="341"/>
                  </a:moveTo>
                  <a:cubicBezTo>
                    <a:pt x="21" y="389"/>
                    <a:pt x="21" y="389"/>
                    <a:pt x="21" y="389"/>
                  </a:cubicBezTo>
                  <a:cubicBezTo>
                    <a:pt x="63" y="393"/>
                    <a:pt x="63" y="393"/>
                    <a:pt x="63" y="393"/>
                  </a:cubicBezTo>
                  <a:cubicBezTo>
                    <a:pt x="68" y="345"/>
                    <a:pt x="68" y="345"/>
                    <a:pt x="68" y="345"/>
                  </a:cubicBezTo>
                  <a:cubicBezTo>
                    <a:pt x="25" y="341"/>
                    <a:pt x="25" y="341"/>
                    <a:pt x="25" y="341"/>
                  </a:cubicBezTo>
                  <a:moveTo>
                    <a:pt x="34" y="251"/>
                  </a:moveTo>
                  <a:cubicBezTo>
                    <a:pt x="29" y="299"/>
                    <a:pt x="29" y="299"/>
                    <a:pt x="29" y="299"/>
                  </a:cubicBezTo>
                  <a:cubicBezTo>
                    <a:pt x="72" y="302"/>
                    <a:pt x="72" y="302"/>
                    <a:pt x="72" y="302"/>
                  </a:cubicBezTo>
                  <a:cubicBezTo>
                    <a:pt x="76" y="255"/>
                    <a:pt x="76" y="255"/>
                    <a:pt x="76" y="255"/>
                  </a:cubicBezTo>
                  <a:cubicBezTo>
                    <a:pt x="34" y="251"/>
                    <a:pt x="34" y="251"/>
                    <a:pt x="34" y="251"/>
                  </a:cubicBezTo>
                  <a:moveTo>
                    <a:pt x="42" y="161"/>
                  </a:moveTo>
                  <a:cubicBezTo>
                    <a:pt x="37" y="208"/>
                    <a:pt x="37" y="208"/>
                    <a:pt x="37" y="208"/>
                  </a:cubicBezTo>
                  <a:cubicBezTo>
                    <a:pt x="80" y="212"/>
                    <a:pt x="80" y="212"/>
                    <a:pt x="80" y="212"/>
                  </a:cubicBezTo>
                  <a:cubicBezTo>
                    <a:pt x="84" y="164"/>
                    <a:pt x="84" y="164"/>
                    <a:pt x="84" y="164"/>
                  </a:cubicBezTo>
                  <a:cubicBezTo>
                    <a:pt x="42" y="161"/>
                    <a:pt x="42" y="161"/>
                    <a:pt x="42" y="161"/>
                  </a:cubicBezTo>
                  <a:moveTo>
                    <a:pt x="50" y="70"/>
                  </a:moveTo>
                  <a:cubicBezTo>
                    <a:pt x="46" y="118"/>
                    <a:pt x="46" y="118"/>
                    <a:pt x="46" y="118"/>
                  </a:cubicBezTo>
                  <a:cubicBezTo>
                    <a:pt x="88" y="122"/>
                    <a:pt x="88" y="122"/>
                    <a:pt x="88" y="122"/>
                  </a:cubicBezTo>
                  <a:cubicBezTo>
                    <a:pt x="92" y="74"/>
                    <a:pt x="92" y="74"/>
                    <a:pt x="92" y="74"/>
                  </a:cubicBezTo>
                  <a:cubicBezTo>
                    <a:pt x="50" y="70"/>
                    <a:pt x="50" y="70"/>
                    <a:pt x="50" y="70"/>
                  </a:cubicBezTo>
                  <a:moveTo>
                    <a:pt x="95" y="0"/>
                  </a:moveTo>
                  <a:cubicBezTo>
                    <a:pt x="55" y="11"/>
                    <a:pt x="55" y="11"/>
                    <a:pt x="55" y="11"/>
                  </a:cubicBezTo>
                  <a:cubicBezTo>
                    <a:pt x="54" y="28"/>
                    <a:pt x="54" y="28"/>
                    <a:pt x="54" y="28"/>
                  </a:cubicBezTo>
                  <a:cubicBezTo>
                    <a:pt x="95" y="32"/>
                    <a:pt x="95" y="32"/>
                    <a:pt x="95" y="32"/>
                  </a:cubicBezTo>
                  <a:cubicBezTo>
                    <a:pt x="95" y="4"/>
                    <a:pt x="95" y="4"/>
                    <a:pt x="95" y="4"/>
                  </a:cubicBezTo>
                  <a:cubicBezTo>
                    <a:pt x="95" y="0"/>
                    <a:pt x="95" y="0"/>
                    <a:pt x="95"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00" name="Freeform 86">
              <a:extLst>
                <a:ext uri="{FF2B5EF4-FFF2-40B4-BE49-F238E27FC236}">
                  <a16:creationId xmlns:a16="http://schemas.microsoft.com/office/drawing/2014/main" id="{B1169062-FA80-4403-A036-E746450A1FED}"/>
                </a:ext>
              </a:extLst>
            </p:cNvPr>
            <p:cNvSpPr>
              <a:spLocks/>
            </p:cNvSpPr>
            <p:nvPr/>
          </p:nvSpPr>
          <p:spPr bwMode="auto">
            <a:xfrm>
              <a:off x="6478" y="2228"/>
              <a:ext cx="110" cy="110"/>
            </a:xfrm>
            <a:custGeom>
              <a:avLst/>
              <a:gdLst>
                <a:gd name="T0" fmla="*/ 10 w 110"/>
                <a:gd name="T1" fmla="*/ 0 h 110"/>
                <a:gd name="T2" fmla="*/ 0 w 110"/>
                <a:gd name="T3" fmla="*/ 102 h 110"/>
                <a:gd name="T4" fmla="*/ 100 w 110"/>
                <a:gd name="T5" fmla="*/ 110 h 110"/>
                <a:gd name="T6" fmla="*/ 110 w 110"/>
                <a:gd name="T7" fmla="*/ 10 h 110"/>
                <a:gd name="T8" fmla="*/ 10 w 110"/>
                <a:gd name="T9" fmla="*/ 0 h 110"/>
              </a:gdLst>
              <a:ahLst/>
              <a:cxnLst>
                <a:cxn ang="0">
                  <a:pos x="T0" y="T1"/>
                </a:cxn>
                <a:cxn ang="0">
                  <a:pos x="T2" y="T3"/>
                </a:cxn>
                <a:cxn ang="0">
                  <a:pos x="T4" y="T5"/>
                </a:cxn>
                <a:cxn ang="0">
                  <a:pos x="T6" y="T7"/>
                </a:cxn>
                <a:cxn ang="0">
                  <a:pos x="T8" y="T9"/>
                </a:cxn>
              </a:cxnLst>
              <a:rect l="0" t="0" r="r" b="b"/>
              <a:pathLst>
                <a:path w="110" h="110">
                  <a:moveTo>
                    <a:pt x="10" y="0"/>
                  </a:moveTo>
                  <a:lnTo>
                    <a:pt x="0" y="102"/>
                  </a:lnTo>
                  <a:lnTo>
                    <a:pt x="100" y="110"/>
                  </a:lnTo>
                  <a:lnTo>
                    <a:pt x="110" y="10"/>
                  </a:lnTo>
                  <a:lnTo>
                    <a:pt x="1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01" name="Freeform 87">
              <a:extLst>
                <a:ext uri="{FF2B5EF4-FFF2-40B4-BE49-F238E27FC236}">
                  <a16:creationId xmlns:a16="http://schemas.microsoft.com/office/drawing/2014/main" id="{AC255532-6737-4732-BE60-74C86FF74E77}"/>
                </a:ext>
              </a:extLst>
            </p:cNvPr>
            <p:cNvSpPr>
              <a:spLocks/>
            </p:cNvSpPr>
            <p:nvPr/>
          </p:nvSpPr>
          <p:spPr bwMode="auto">
            <a:xfrm>
              <a:off x="6478" y="2228"/>
              <a:ext cx="110" cy="110"/>
            </a:xfrm>
            <a:custGeom>
              <a:avLst/>
              <a:gdLst>
                <a:gd name="T0" fmla="*/ 10 w 110"/>
                <a:gd name="T1" fmla="*/ 0 h 110"/>
                <a:gd name="T2" fmla="*/ 0 w 110"/>
                <a:gd name="T3" fmla="*/ 102 h 110"/>
                <a:gd name="T4" fmla="*/ 100 w 110"/>
                <a:gd name="T5" fmla="*/ 110 h 110"/>
                <a:gd name="T6" fmla="*/ 110 w 110"/>
                <a:gd name="T7" fmla="*/ 10 h 110"/>
                <a:gd name="T8" fmla="*/ 10 w 110"/>
                <a:gd name="T9" fmla="*/ 0 h 110"/>
              </a:gdLst>
              <a:ahLst/>
              <a:cxnLst>
                <a:cxn ang="0">
                  <a:pos x="T0" y="T1"/>
                </a:cxn>
                <a:cxn ang="0">
                  <a:pos x="T2" y="T3"/>
                </a:cxn>
                <a:cxn ang="0">
                  <a:pos x="T4" y="T5"/>
                </a:cxn>
                <a:cxn ang="0">
                  <a:pos x="T6" y="T7"/>
                </a:cxn>
                <a:cxn ang="0">
                  <a:pos x="T8" y="T9"/>
                </a:cxn>
              </a:cxnLst>
              <a:rect l="0" t="0" r="r" b="b"/>
              <a:pathLst>
                <a:path w="110" h="110">
                  <a:moveTo>
                    <a:pt x="10" y="0"/>
                  </a:moveTo>
                  <a:lnTo>
                    <a:pt x="0" y="102"/>
                  </a:lnTo>
                  <a:lnTo>
                    <a:pt x="100" y="110"/>
                  </a:lnTo>
                  <a:lnTo>
                    <a:pt x="110" y="10"/>
                  </a:lnTo>
                  <a:lnTo>
                    <a:pt x="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02" name="Freeform 88">
              <a:extLst>
                <a:ext uri="{FF2B5EF4-FFF2-40B4-BE49-F238E27FC236}">
                  <a16:creationId xmlns:a16="http://schemas.microsoft.com/office/drawing/2014/main" id="{2D74C345-C021-47ED-A040-83927E399492}"/>
                </a:ext>
              </a:extLst>
            </p:cNvPr>
            <p:cNvSpPr>
              <a:spLocks/>
            </p:cNvSpPr>
            <p:nvPr/>
          </p:nvSpPr>
          <p:spPr bwMode="auto">
            <a:xfrm>
              <a:off x="6357" y="2005"/>
              <a:ext cx="150" cy="109"/>
            </a:xfrm>
            <a:custGeom>
              <a:avLst/>
              <a:gdLst>
                <a:gd name="T0" fmla="*/ 43 w 150"/>
                <a:gd name="T1" fmla="*/ 0 h 109"/>
                <a:gd name="T2" fmla="*/ 7 w 150"/>
                <a:gd name="T3" fmla="*/ 9 h 109"/>
                <a:gd name="T4" fmla="*/ 0 w 150"/>
                <a:gd name="T5" fmla="*/ 97 h 109"/>
                <a:gd name="T6" fmla="*/ 140 w 150"/>
                <a:gd name="T7" fmla="*/ 109 h 109"/>
                <a:gd name="T8" fmla="*/ 150 w 150"/>
                <a:gd name="T9" fmla="*/ 9 h 109"/>
                <a:gd name="T10" fmla="*/ 43 w 150"/>
                <a:gd name="T11" fmla="*/ 0 h 109"/>
              </a:gdLst>
              <a:ahLst/>
              <a:cxnLst>
                <a:cxn ang="0">
                  <a:pos x="T0" y="T1"/>
                </a:cxn>
                <a:cxn ang="0">
                  <a:pos x="T2" y="T3"/>
                </a:cxn>
                <a:cxn ang="0">
                  <a:pos x="T4" y="T5"/>
                </a:cxn>
                <a:cxn ang="0">
                  <a:pos x="T6" y="T7"/>
                </a:cxn>
                <a:cxn ang="0">
                  <a:pos x="T8" y="T9"/>
                </a:cxn>
                <a:cxn ang="0">
                  <a:pos x="T10" y="T11"/>
                </a:cxn>
              </a:cxnLst>
              <a:rect l="0" t="0" r="r" b="b"/>
              <a:pathLst>
                <a:path w="150" h="109">
                  <a:moveTo>
                    <a:pt x="43" y="0"/>
                  </a:moveTo>
                  <a:lnTo>
                    <a:pt x="7" y="9"/>
                  </a:lnTo>
                  <a:lnTo>
                    <a:pt x="0" y="97"/>
                  </a:lnTo>
                  <a:lnTo>
                    <a:pt x="140" y="109"/>
                  </a:lnTo>
                  <a:lnTo>
                    <a:pt x="150" y="9"/>
                  </a:lnTo>
                  <a:lnTo>
                    <a:pt x="43" y="0"/>
                  </a:lnTo>
                  <a:close/>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03" name="Freeform 89">
              <a:extLst>
                <a:ext uri="{FF2B5EF4-FFF2-40B4-BE49-F238E27FC236}">
                  <a16:creationId xmlns:a16="http://schemas.microsoft.com/office/drawing/2014/main" id="{C366F405-8A70-444D-9EB8-48D84CEDBB20}"/>
                </a:ext>
              </a:extLst>
            </p:cNvPr>
            <p:cNvSpPr>
              <a:spLocks/>
            </p:cNvSpPr>
            <p:nvPr/>
          </p:nvSpPr>
          <p:spPr bwMode="auto">
            <a:xfrm>
              <a:off x="6357" y="2005"/>
              <a:ext cx="150" cy="109"/>
            </a:xfrm>
            <a:custGeom>
              <a:avLst/>
              <a:gdLst>
                <a:gd name="T0" fmla="*/ 43 w 150"/>
                <a:gd name="T1" fmla="*/ 0 h 109"/>
                <a:gd name="T2" fmla="*/ 7 w 150"/>
                <a:gd name="T3" fmla="*/ 9 h 109"/>
                <a:gd name="T4" fmla="*/ 0 w 150"/>
                <a:gd name="T5" fmla="*/ 97 h 109"/>
                <a:gd name="T6" fmla="*/ 140 w 150"/>
                <a:gd name="T7" fmla="*/ 109 h 109"/>
                <a:gd name="T8" fmla="*/ 150 w 150"/>
                <a:gd name="T9" fmla="*/ 9 h 109"/>
                <a:gd name="T10" fmla="*/ 43 w 150"/>
                <a:gd name="T11" fmla="*/ 0 h 109"/>
              </a:gdLst>
              <a:ahLst/>
              <a:cxnLst>
                <a:cxn ang="0">
                  <a:pos x="T0" y="T1"/>
                </a:cxn>
                <a:cxn ang="0">
                  <a:pos x="T2" y="T3"/>
                </a:cxn>
                <a:cxn ang="0">
                  <a:pos x="T4" y="T5"/>
                </a:cxn>
                <a:cxn ang="0">
                  <a:pos x="T6" y="T7"/>
                </a:cxn>
                <a:cxn ang="0">
                  <a:pos x="T8" y="T9"/>
                </a:cxn>
                <a:cxn ang="0">
                  <a:pos x="T10" y="T11"/>
                </a:cxn>
              </a:cxnLst>
              <a:rect l="0" t="0" r="r" b="b"/>
              <a:pathLst>
                <a:path w="150" h="109">
                  <a:moveTo>
                    <a:pt x="43" y="0"/>
                  </a:moveTo>
                  <a:lnTo>
                    <a:pt x="7" y="9"/>
                  </a:lnTo>
                  <a:lnTo>
                    <a:pt x="0" y="97"/>
                  </a:lnTo>
                  <a:lnTo>
                    <a:pt x="140" y="109"/>
                  </a:lnTo>
                  <a:lnTo>
                    <a:pt x="150" y="9"/>
                  </a:lnTo>
                  <a:lnTo>
                    <a:pt x="4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04" name="Freeform 90">
              <a:extLst>
                <a:ext uri="{FF2B5EF4-FFF2-40B4-BE49-F238E27FC236}">
                  <a16:creationId xmlns:a16="http://schemas.microsoft.com/office/drawing/2014/main" id="{A22E5BEE-9308-4DC2-A623-FDFECF819B24}"/>
                </a:ext>
              </a:extLst>
            </p:cNvPr>
            <p:cNvSpPr>
              <a:spLocks/>
            </p:cNvSpPr>
            <p:nvPr/>
          </p:nvSpPr>
          <p:spPr bwMode="auto">
            <a:xfrm>
              <a:off x="6212" y="2043"/>
              <a:ext cx="47" cy="50"/>
            </a:xfrm>
            <a:custGeom>
              <a:avLst/>
              <a:gdLst>
                <a:gd name="T0" fmla="*/ 47 w 47"/>
                <a:gd name="T1" fmla="*/ 0 h 50"/>
                <a:gd name="T2" fmla="*/ 0 w 47"/>
                <a:gd name="T3" fmla="*/ 14 h 50"/>
                <a:gd name="T4" fmla="*/ 0 w 47"/>
                <a:gd name="T5" fmla="*/ 45 h 50"/>
                <a:gd name="T6" fmla="*/ 43 w 47"/>
                <a:gd name="T7" fmla="*/ 50 h 50"/>
                <a:gd name="T8" fmla="*/ 47 w 47"/>
                <a:gd name="T9" fmla="*/ 0 h 50"/>
              </a:gdLst>
              <a:ahLst/>
              <a:cxnLst>
                <a:cxn ang="0">
                  <a:pos x="T0" y="T1"/>
                </a:cxn>
                <a:cxn ang="0">
                  <a:pos x="T2" y="T3"/>
                </a:cxn>
                <a:cxn ang="0">
                  <a:pos x="T4" y="T5"/>
                </a:cxn>
                <a:cxn ang="0">
                  <a:pos x="T6" y="T7"/>
                </a:cxn>
                <a:cxn ang="0">
                  <a:pos x="T8" y="T9"/>
                </a:cxn>
              </a:cxnLst>
              <a:rect l="0" t="0" r="r" b="b"/>
              <a:pathLst>
                <a:path w="47" h="50">
                  <a:moveTo>
                    <a:pt x="47" y="0"/>
                  </a:moveTo>
                  <a:lnTo>
                    <a:pt x="0" y="14"/>
                  </a:lnTo>
                  <a:lnTo>
                    <a:pt x="0" y="45"/>
                  </a:lnTo>
                  <a:lnTo>
                    <a:pt x="43" y="50"/>
                  </a:lnTo>
                  <a:lnTo>
                    <a:pt x="47" y="0"/>
                  </a:lnTo>
                  <a:close/>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05" name="Freeform 91">
              <a:extLst>
                <a:ext uri="{FF2B5EF4-FFF2-40B4-BE49-F238E27FC236}">
                  <a16:creationId xmlns:a16="http://schemas.microsoft.com/office/drawing/2014/main" id="{01E2F121-321D-4405-810A-B64E1F62BE1D}"/>
                </a:ext>
              </a:extLst>
            </p:cNvPr>
            <p:cNvSpPr>
              <a:spLocks/>
            </p:cNvSpPr>
            <p:nvPr/>
          </p:nvSpPr>
          <p:spPr bwMode="auto">
            <a:xfrm>
              <a:off x="6212" y="2043"/>
              <a:ext cx="47" cy="50"/>
            </a:xfrm>
            <a:custGeom>
              <a:avLst/>
              <a:gdLst>
                <a:gd name="T0" fmla="*/ 47 w 47"/>
                <a:gd name="T1" fmla="*/ 0 h 50"/>
                <a:gd name="T2" fmla="*/ 0 w 47"/>
                <a:gd name="T3" fmla="*/ 14 h 50"/>
                <a:gd name="T4" fmla="*/ 0 w 47"/>
                <a:gd name="T5" fmla="*/ 45 h 50"/>
                <a:gd name="T6" fmla="*/ 43 w 47"/>
                <a:gd name="T7" fmla="*/ 50 h 50"/>
                <a:gd name="T8" fmla="*/ 47 w 47"/>
                <a:gd name="T9" fmla="*/ 0 h 50"/>
              </a:gdLst>
              <a:ahLst/>
              <a:cxnLst>
                <a:cxn ang="0">
                  <a:pos x="T0" y="T1"/>
                </a:cxn>
                <a:cxn ang="0">
                  <a:pos x="T2" y="T3"/>
                </a:cxn>
                <a:cxn ang="0">
                  <a:pos x="T4" y="T5"/>
                </a:cxn>
                <a:cxn ang="0">
                  <a:pos x="T6" y="T7"/>
                </a:cxn>
                <a:cxn ang="0">
                  <a:pos x="T8" y="T9"/>
                </a:cxn>
              </a:cxnLst>
              <a:rect l="0" t="0" r="r" b="b"/>
              <a:pathLst>
                <a:path w="47" h="50">
                  <a:moveTo>
                    <a:pt x="47" y="0"/>
                  </a:moveTo>
                  <a:lnTo>
                    <a:pt x="0" y="14"/>
                  </a:lnTo>
                  <a:lnTo>
                    <a:pt x="0" y="45"/>
                  </a:lnTo>
                  <a:lnTo>
                    <a:pt x="43" y="50"/>
                  </a:lnTo>
                  <a:lnTo>
                    <a:pt x="4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06" name="Freeform 92">
              <a:extLst>
                <a:ext uri="{FF2B5EF4-FFF2-40B4-BE49-F238E27FC236}">
                  <a16:creationId xmlns:a16="http://schemas.microsoft.com/office/drawing/2014/main" id="{3203847D-96A9-4ABB-A6DC-9027BDED7334}"/>
                </a:ext>
              </a:extLst>
            </p:cNvPr>
            <p:cNvSpPr>
              <a:spLocks/>
            </p:cNvSpPr>
            <p:nvPr/>
          </p:nvSpPr>
          <p:spPr bwMode="auto">
            <a:xfrm>
              <a:off x="6597" y="2050"/>
              <a:ext cx="7" cy="76"/>
            </a:xfrm>
            <a:custGeom>
              <a:avLst/>
              <a:gdLst>
                <a:gd name="T0" fmla="*/ 7 w 7"/>
                <a:gd name="T1" fmla="*/ 0 h 76"/>
                <a:gd name="T2" fmla="*/ 0 w 7"/>
                <a:gd name="T3" fmla="*/ 74 h 76"/>
                <a:gd name="T4" fmla="*/ 7 w 7"/>
                <a:gd name="T5" fmla="*/ 76 h 76"/>
                <a:gd name="T6" fmla="*/ 7 w 7"/>
                <a:gd name="T7" fmla="*/ 0 h 76"/>
              </a:gdLst>
              <a:ahLst/>
              <a:cxnLst>
                <a:cxn ang="0">
                  <a:pos x="T0" y="T1"/>
                </a:cxn>
                <a:cxn ang="0">
                  <a:pos x="T2" y="T3"/>
                </a:cxn>
                <a:cxn ang="0">
                  <a:pos x="T4" y="T5"/>
                </a:cxn>
                <a:cxn ang="0">
                  <a:pos x="T6" y="T7"/>
                </a:cxn>
              </a:cxnLst>
              <a:rect l="0" t="0" r="r" b="b"/>
              <a:pathLst>
                <a:path w="7" h="76">
                  <a:moveTo>
                    <a:pt x="7" y="0"/>
                  </a:moveTo>
                  <a:lnTo>
                    <a:pt x="0" y="74"/>
                  </a:lnTo>
                  <a:lnTo>
                    <a:pt x="7" y="76"/>
                  </a:lnTo>
                  <a:lnTo>
                    <a:pt x="7" y="0"/>
                  </a:lnTo>
                  <a:close/>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07" name="Freeform 93">
              <a:extLst>
                <a:ext uri="{FF2B5EF4-FFF2-40B4-BE49-F238E27FC236}">
                  <a16:creationId xmlns:a16="http://schemas.microsoft.com/office/drawing/2014/main" id="{BB509ED2-CA62-48A5-B18D-A127C0823B2F}"/>
                </a:ext>
              </a:extLst>
            </p:cNvPr>
            <p:cNvSpPr>
              <a:spLocks/>
            </p:cNvSpPr>
            <p:nvPr/>
          </p:nvSpPr>
          <p:spPr bwMode="auto">
            <a:xfrm>
              <a:off x="6597" y="2050"/>
              <a:ext cx="7" cy="76"/>
            </a:xfrm>
            <a:custGeom>
              <a:avLst/>
              <a:gdLst>
                <a:gd name="T0" fmla="*/ 7 w 7"/>
                <a:gd name="T1" fmla="*/ 0 h 76"/>
                <a:gd name="T2" fmla="*/ 0 w 7"/>
                <a:gd name="T3" fmla="*/ 74 h 76"/>
                <a:gd name="T4" fmla="*/ 7 w 7"/>
                <a:gd name="T5" fmla="*/ 76 h 76"/>
                <a:gd name="T6" fmla="*/ 7 w 7"/>
                <a:gd name="T7" fmla="*/ 0 h 76"/>
              </a:gdLst>
              <a:ahLst/>
              <a:cxnLst>
                <a:cxn ang="0">
                  <a:pos x="T0" y="T1"/>
                </a:cxn>
                <a:cxn ang="0">
                  <a:pos x="T2" y="T3"/>
                </a:cxn>
                <a:cxn ang="0">
                  <a:pos x="T4" y="T5"/>
                </a:cxn>
                <a:cxn ang="0">
                  <a:pos x="T6" y="T7"/>
                </a:cxn>
              </a:cxnLst>
              <a:rect l="0" t="0" r="r" b="b"/>
              <a:pathLst>
                <a:path w="7" h="76">
                  <a:moveTo>
                    <a:pt x="7" y="0"/>
                  </a:moveTo>
                  <a:lnTo>
                    <a:pt x="0" y="74"/>
                  </a:lnTo>
                  <a:lnTo>
                    <a:pt x="7" y="76"/>
                  </a:lnTo>
                  <a:lnTo>
                    <a:pt x="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08" name="Freeform 94">
              <a:extLst>
                <a:ext uri="{FF2B5EF4-FFF2-40B4-BE49-F238E27FC236}">
                  <a16:creationId xmlns:a16="http://schemas.microsoft.com/office/drawing/2014/main" id="{BE312045-EFA2-4BE6-97BE-849DB5960876}"/>
                </a:ext>
              </a:extLst>
            </p:cNvPr>
            <p:cNvSpPr>
              <a:spLocks/>
            </p:cNvSpPr>
            <p:nvPr/>
          </p:nvSpPr>
          <p:spPr bwMode="auto">
            <a:xfrm>
              <a:off x="6255" y="2014"/>
              <a:ext cx="109" cy="88"/>
            </a:xfrm>
            <a:custGeom>
              <a:avLst/>
              <a:gdLst>
                <a:gd name="T0" fmla="*/ 109 w 109"/>
                <a:gd name="T1" fmla="*/ 0 h 88"/>
                <a:gd name="T2" fmla="*/ 4 w 109"/>
                <a:gd name="T3" fmla="*/ 29 h 88"/>
                <a:gd name="T4" fmla="*/ 0 w 109"/>
                <a:gd name="T5" fmla="*/ 79 h 88"/>
                <a:gd name="T6" fmla="*/ 102 w 109"/>
                <a:gd name="T7" fmla="*/ 88 h 88"/>
                <a:gd name="T8" fmla="*/ 109 w 109"/>
                <a:gd name="T9" fmla="*/ 0 h 88"/>
              </a:gdLst>
              <a:ahLst/>
              <a:cxnLst>
                <a:cxn ang="0">
                  <a:pos x="T0" y="T1"/>
                </a:cxn>
                <a:cxn ang="0">
                  <a:pos x="T2" y="T3"/>
                </a:cxn>
                <a:cxn ang="0">
                  <a:pos x="T4" y="T5"/>
                </a:cxn>
                <a:cxn ang="0">
                  <a:pos x="T6" y="T7"/>
                </a:cxn>
                <a:cxn ang="0">
                  <a:pos x="T8" y="T9"/>
                </a:cxn>
              </a:cxnLst>
              <a:rect l="0" t="0" r="r" b="b"/>
              <a:pathLst>
                <a:path w="109" h="88">
                  <a:moveTo>
                    <a:pt x="109" y="0"/>
                  </a:moveTo>
                  <a:lnTo>
                    <a:pt x="4" y="29"/>
                  </a:lnTo>
                  <a:lnTo>
                    <a:pt x="0" y="79"/>
                  </a:lnTo>
                  <a:lnTo>
                    <a:pt x="102" y="88"/>
                  </a:lnTo>
                  <a:lnTo>
                    <a:pt x="109"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09" name="Freeform 95">
              <a:extLst>
                <a:ext uri="{FF2B5EF4-FFF2-40B4-BE49-F238E27FC236}">
                  <a16:creationId xmlns:a16="http://schemas.microsoft.com/office/drawing/2014/main" id="{CD516047-577F-41FE-8133-D910D7339B56}"/>
                </a:ext>
              </a:extLst>
            </p:cNvPr>
            <p:cNvSpPr>
              <a:spLocks/>
            </p:cNvSpPr>
            <p:nvPr/>
          </p:nvSpPr>
          <p:spPr bwMode="auto">
            <a:xfrm>
              <a:off x="6255" y="2014"/>
              <a:ext cx="109" cy="88"/>
            </a:xfrm>
            <a:custGeom>
              <a:avLst/>
              <a:gdLst>
                <a:gd name="T0" fmla="*/ 109 w 109"/>
                <a:gd name="T1" fmla="*/ 0 h 88"/>
                <a:gd name="T2" fmla="*/ 4 w 109"/>
                <a:gd name="T3" fmla="*/ 29 h 88"/>
                <a:gd name="T4" fmla="*/ 0 w 109"/>
                <a:gd name="T5" fmla="*/ 79 h 88"/>
                <a:gd name="T6" fmla="*/ 102 w 109"/>
                <a:gd name="T7" fmla="*/ 88 h 88"/>
                <a:gd name="T8" fmla="*/ 109 w 109"/>
                <a:gd name="T9" fmla="*/ 0 h 88"/>
              </a:gdLst>
              <a:ahLst/>
              <a:cxnLst>
                <a:cxn ang="0">
                  <a:pos x="T0" y="T1"/>
                </a:cxn>
                <a:cxn ang="0">
                  <a:pos x="T2" y="T3"/>
                </a:cxn>
                <a:cxn ang="0">
                  <a:pos x="T4" y="T5"/>
                </a:cxn>
                <a:cxn ang="0">
                  <a:pos x="T6" y="T7"/>
                </a:cxn>
                <a:cxn ang="0">
                  <a:pos x="T8" y="T9"/>
                </a:cxn>
              </a:cxnLst>
              <a:rect l="0" t="0" r="r" b="b"/>
              <a:pathLst>
                <a:path w="109" h="88">
                  <a:moveTo>
                    <a:pt x="109" y="0"/>
                  </a:moveTo>
                  <a:lnTo>
                    <a:pt x="4" y="29"/>
                  </a:lnTo>
                  <a:lnTo>
                    <a:pt x="0" y="79"/>
                  </a:lnTo>
                  <a:lnTo>
                    <a:pt x="102" y="88"/>
                  </a:lnTo>
                  <a:lnTo>
                    <a:pt x="10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10" name="Freeform 96">
              <a:extLst>
                <a:ext uri="{FF2B5EF4-FFF2-40B4-BE49-F238E27FC236}">
                  <a16:creationId xmlns:a16="http://schemas.microsoft.com/office/drawing/2014/main" id="{E87AE662-9F62-4DB6-9D1D-63F991144A8D}"/>
                </a:ext>
              </a:extLst>
            </p:cNvPr>
            <p:cNvSpPr>
              <a:spLocks/>
            </p:cNvSpPr>
            <p:nvPr/>
          </p:nvSpPr>
          <p:spPr bwMode="auto">
            <a:xfrm>
              <a:off x="6497" y="2014"/>
              <a:ext cx="107" cy="110"/>
            </a:xfrm>
            <a:custGeom>
              <a:avLst/>
              <a:gdLst>
                <a:gd name="T0" fmla="*/ 10 w 107"/>
                <a:gd name="T1" fmla="*/ 0 h 110"/>
                <a:gd name="T2" fmla="*/ 0 w 107"/>
                <a:gd name="T3" fmla="*/ 100 h 110"/>
                <a:gd name="T4" fmla="*/ 100 w 107"/>
                <a:gd name="T5" fmla="*/ 110 h 110"/>
                <a:gd name="T6" fmla="*/ 107 w 107"/>
                <a:gd name="T7" fmla="*/ 36 h 110"/>
                <a:gd name="T8" fmla="*/ 107 w 107"/>
                <a:gd name="T9" fmla="*/ 10 h 110"/>
                <a:gd name="T10" fmla="*/ 10 w 107"/>
                <a:gd name="T11" fmla="*/ 0 h 110"/>
              </a:gdLst>
              <a:ahLst/>
              <a:cxnLst>
                <a:cxn ang="0">
                  <a:pos x="T0" y="T1"/>
                </a:cxn>
                <a:cxn ang="0">
                  <a:pos x="T2" y="T3"/>
                </a:cxn>
                <a:cxn ang="0">
                  <a:pos x="T4" y="T5"/>
                </a:cxn>
                <a:cxn ang="0">
                  <a:pos x="T6" y="T7"/>
                </a:cxn>
                <a:cxn ang="0">
                  <a:pos x="T8" y="T9"/>
                </a:cxn>
                <a:cxn ang="0">
                  <a:pos x="T10" y="T11"/>
                </a:cxn>
              </a:cxnLst>
              <a:rect l="0" t="0" r="r" b="b"/>
              <a:pathLst>
                <a:path w="107" h="110">
                  <a:moveTo>
                    <a:pt x="10" y="0"/>
                  </a:moveTo>
                  <a:lnTo>
                    <a:pt x="0" y="100"/>
                  </a:lnTo>
                  <a:lnTo>
                    <a:pt x="100" y="110"/>
                  </a:lnTo>
                  <a:lnTo>
                    <a:pt x="107" y="36"/>
                  </a:lnTo>
                  <a:lnTo>
                    <a:pt x="107" y="10"/>
                  </a:lnTo>
                  <a:lnTo>
                    <a:pt x="1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11" name="Freeform 97">
              <a:extLst>
                <a:ext uri="{FF2B5EF4-FFF2-40B4-BE49-F238E27FC236}">
                  <a16:creationId xmlns:a16="http://schemas.microsoft.com/office/drawing/2014/main" id="{D01F4F1A-0ADB-42B9-BFF2-2A608DC8E429}"/>
                </a:ext>
              </a:extLst>
            </p:cNvPr>
            <p:cNvSpPr>
              <a:spLocks/>
            </p:cNvSpPr>
            <p:nvPr/>
          </p:nvSpPr>
          <p:spPr bwMode="auto">
            <a:xfrm>
              <a:off x="6497" y="2014"/>
              <a:ext cx="107" cy="110"/>
            </a:xfrm>
            <a:custGeom>
              <a:avLst/>
              <a:gdLst>
                <a:gd name="T0" fmla="*/ 10 w 107"/>
                <a:gd name="T1" fmla="*/ 0 h 110"/>
                <a:gd name="T2" fmla="*/ 0 w 107"/>
                <a:gd name="T3" fmla="*/ 100 h 110"/>
                <a:gd name="T4" fmla="*/ 100 w 107"/>
                <a:gd name="T5" fmla="*/ 110 h 110"/>
                <a:gd name="T6" fmla="*/ 107 w 107"/>
                <a:gd name="T7" fmla="*/ 36 h 110"/>
                <a:gd name="T8" fmla="*/ 107 w 107"/>
                <a:gd name="T9" fmla="*/ 10 h 110"/>
                <a:gd name="T10" fmla="*/ 10 w 107"/>
                <a:gd name="T11" fmla="*/ 0 h 110"/>
              </a:gdLst>
              <a:ahLst/>
              <a:cxnLst>
                <a:cxn ang="0">
                  <a:pos x="T0" y="T1"/>
                </a:cxn>
                <a:cxn ang="0">
                  <a:pos x="T2" y="T3"/>
                </a:cxn>
                <a:cxn ang="0">
                  <a:pos x="T4" y="T5"/>
                </a:cxn>
                <a:cxn ang="0">
                  <a:pos x="T6" y="T7"/>
                </a:cxn>
                <a:cxn ang="0">
                  <a:pos x="T8" y="T9"/>
                </a:cxn>
                <a:cxn ang="0">
                  <a:pos x="T10" y="T11"/>
                </a:cxn>
              </a:cxnLst>
              <a:rect l="0" t="0" r="r" b="b"/>
              <a:pathLst>
                <a:path w="107" h="110">
                  <a:moveTo>
                    <a:pt x="10" y="0"/>
                  </a:moveTo>
                  <a:lnTo>
                    <a:pt x="0" y="100"/>
                  </a:lnTo>
                  <a:lnTo>
                    <a:pt x="100" y="110"/>
                  </a:lnTo>
                  <a:lnTo>
                    <a:pt x="107" y="36"/>
                  </a:lnTo>
                  <a:lnTo>
                    <a:pt x="107" y="10"/>
                  </a:lnTo>
                  <a:lnTo>
                    <a:pt x="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12" name="Freeform 98">
              <a:extLst>
                <a:ext uri="{FF2B5EF4-FFF2-40B4-BE49-F238E27FC236}">
                  <a16:creationId xmlns:a16="http://schemas.microsoft.com/office/drawing/2014/main" id="{D820A673-1E4A-40B4-8306-73196A5CF57A}"/>
                </a:ext>
              </a:extLst>
            </p:cNvPr>
            <p:cNvSpPr>
              <a:spLocks noEditPoints="1"/>
            </p:cNvSpPr>
            <p:nvPr/>
          </p:nvSpPr>
          <p:spPr bwMode="auto">
            <a:xfrm>
              <a:off x="6193" y="2418"/>
              <a:ext cx="402" cy="138"/>
            </a:xfrm>
            <a:custGeom>
              <a:avLst/>
              <a:gdLst>
                <a:gd name="T0" fmla="*/ 158 w 169"/>
                <a:gd name="T1" fmla="*/ 14 h 58"/>
                <a:gd name="T2" fmla="*/ 154 w 169"/>
                <a:gd name="T3" fmla="*/ 57 h 58"/>
                <a:gd name="T4" fmla="*/ 167 w 169"/>
                <a:gd name="T5" fmla="*/ 58 h 58"/>
                <a:gd name="T6" fmla="*/ 169 w 169"/>
                <a:gd name="T7" fmla="*/ 15 h 58"/>
                <a:gd name="T8" fmla="*/ 158 w 169"/>
                <a:gd name="T9" fmla="*/ 14 h 58"/>
                <a:gd name="T10" fmla="*/ 56 w 169"/>
                <a:gd name="T11" fmla="*/ 5 h 58"/>
                <a:gd name="T12" fmla="*/ 52 w 169"/>
                <a:gd name="T13" fmla="*/ 47 h 58"/>
                <a:gd name="T14" fmla="*/ 112 w 169"/>
                <a:gd name="T15" fmla="*/ 53 h 58"/>
                <a:gd name="T16" fmla="*/ 115 w 169"/>
                <a:gd name="T17" fmla="*/ 10 h 58"/>
                <a:gd name="T18" fmla="*/ 56 w 169"/>
                <a:gd name="T19" fmla="*/ 5 h 58"/>
                <a:gd name="T20" fmla="*/ 2 w 169"/>
                <a:gd name="T21" fmla="*/ 0 h 58"/>
                <a:gd name="T22" fmla="*/ 0 w 169"/>
                <a:gd name="T23" fmla="*/ 43 h 58"/>
                <a:gd name="T24" fmla="*/ 10 w 169"/>
                <a:gd name="T25" fmla="*/ 44 h 58"/>
                <a:gd name="T26" fmla="*/ 14 w 169"/>
                <a:gd name="T27" fmla="*/ 1 h 58"/>
                <a:gd name="T28" fmla="*/ 2 w 169"/>
                <a:gd name="T29"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9" h="58">
                  <a:moveTo>
                    <a:pt x="158" y="14"/>
                  </a:moveTo>
                  <a:cubicBezTo>
                    <a:pt x="154" y="57"/>
                    <a:pt x="154" y="57"/>
                    <a:pt x="154" y="57"/>
                  </a:cubicBezTo>
                  <a:cubicBezTo>
                    <a:pt x="167" y="58"/>
                    <a:pt x="167" y="58"/>
                    <a:pt x="167" y="58"/>
                  </a:cubicBezTo>
                  <a:cubicBezTo>
                    <a:pt x="168" y="43"/>
                    <a:pt x="169" y="29"/>
                    <a:pt x="169" y="15"/>
                  </a:cubicBezTo>
                  <a:cubicBezTo>
                    <a:pt x="158" y="14"/>
                    <a:pt x="158" y="14"/>
                    <a:pt x="158" y="14"/>
                  </a:cubicBezTo>
                  <a:moveTo>
                    <a:pt x="56" y="5"/>
                  </a:moveTo>
                  <a:cubicBezTo>
                    <a:pt x="52" y="47"/>
                    <a:pt x="52" y="47"/>
                    <a:pt x="52" y="47"/>
                  </a:cubicBezTo>
                  <a:cubicBezTo>
                    <a:pt x="112" y="53"/>
                    <a:pt x="112" y="53"/>
                    <a:pt x="112" y="53"/>
                  </a:cubicBezTo>
                  <a:cubicBezTo>
                    <a:pt x="115" y="10"/>
                    <a:pt x="115" y="10"/>
                    <a:pt x="115" y="10"/>
                  </a:cubicBezTo>
                  <a:cubicBezTo>
                    <a:pt x="56" y="5"/>
                    <a:pt x="56" y="5"/>
                    <a:pt x="56" y="5"/>
                  </a:cubicBezTo>
                  <a:moveTo>
                    <a:pt x="2" y="0"/>
                  </a:moveTo>
                  <a:cubicBezTo>
                    <a:pt x="0" y="43"/>
                    <a:pt x="0" y="43"/>
                    <a:pt x="0" y="43"/>
                  </a:cubicBezTo>
                  <a:cubicBezTo>
                    <a:pt x="10" y="44"/>
                    <a:pt x="10" y="44"/>
                    <a:pt x="10" y="44"/>
                  </a:cubicBezTo>
                  <a:cubicBezTo>
                    <a:pt x="14" y="1"/>
                    <a:pt x="14" y="1"/>
                    <a:pt x="14" y="1"/>
                  </a:cubicBezTo>
                  <a:cubicBezTo>
                    <a:pt x="2" y="0"/>
                    <a:pt x="2" y="0"/>
                    <a:pt x="2"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13" name="Freeform 99">
              <a:extLst>
                <a:ext uri="{FF2B5EF4-FFF2-40B4-BE49-F238E27FC236}">
                  <a16:creationId xmlns:a16="http://schemas.microsoft.com/office/drawing/2014/main" id="{86182E9A-9083-4AA4-862F-3479742006A7}"/>
                </a:ext>
              </a:extLst>
            </p:cNvPr>
            <p:cNvSpPr>
              <a:spLocks/>
            </p:cNvSpPr>
            <p:nvPr/>
          </p:nvSpPr>
          <p:spPr bwMode="auto">
            <a:xfrm>
              <a:off x="6217" y="2421"/>
              <a:ext cx="109" cy="109"/>
            </a:xfrm>
            <a:custGeom>
              <a:avLst/>
              <a:gdLst>
                <a:gd name="T0" fmla="*/ 9 w 109"/>
                <a:gd name="T1" fmla="*/ 0 h 109"/>
                <a:gd name="T2" fmla="*/ 0 w 109"/>
                <a:gd name="T3" fmla="*/ 102 h 109"/>
                <a:gd name="T4" fmla="*/ 99 w 109"/>
                <a:gd name="T5" fmla="*/ 109 h 109"/>
                <a:gd name="T6" fmla="*/ 109 w 109"/>
                <a:gd name="T7" fmla="*/ 9 h 109"/>
                <a:gd name="T8" fmla="*/ 9 w 109"/>
                <a:gd name="T9" fmla="*/ 0 h 109"/>
              </a:gdLst>
              <a:ahLst/>
              <a:cxnLst>
                <a:cxn ang="0">
                  <a:pos x="T0" y="T1"/>
                </a:cxn>
                <a:cxn ang="0">
                  <a:pos x="T2" y="T3"/>
                </a:cxn>
                <a:cxn ang="0">
                  <a:pos x="T4" y="T5"/>
                </a:cxn>
                <a:cxn ang="0">
                  <a:pos x="T6" y="T7"/>
                </a:cxn>
                <a:cxn ang="0">
                  <a:pos x="T8" y="T9"/>
                </a:cxn>
              </a:cxnLst>
              <a:rect l="0" t="0" r="r" b="b"/>
              <a:pathLst>
                <a:path w="109" h="109">
                  <a:moveTo>
                    <a:pt x="9" y="0"/>
                  </a:moveTo>
                  <a:lnTo>
                    <a:pt x="0" y="102"/>
                  </a:lnTo>
                  <a:lnTo>
                    <a:pt x="99" y="109"/>
                  </a:lnTo>
                  <a:lnTo>
                    <a:pt x="109" y="9"/>
                  </a:lnTo>
                  <a:lnTo>
                    <a:pt x="9"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18" name="Freeform 100">
              <a:extLst>
                <a:ext uri="{FF2B5EF4-FFF2-40B4-BE49-F238E27FC236}">
                  <a16:creationId xmlns:a16="http://schemas.microsoft.com/office/drawing/2014/main" id="{923A1C1E-540F-43A4-A117-88D9BD641F4D}"/>
                </a:ext>
              </a:extLst>
            </p:cNvPr>
            <p:cNvSpPr>
              <a:spLocks/>
            </p:cNvSpPr>
            <p:nvPr/>
          </p:nvSpPr>
          <p:spPr bwMode="auto">
            <a:xfrm>
              <a:off x="6217" y="2421"/>
              <a:ext cx="109" cy="109"/>
            </a:xfrm>
            <a:custGeom>
              <a:avLst/>
              <a:gdLst>
                <a:gd name="T0" fmla="*/ 9 w 109"/>
                <a:gd name="T1" fmla="*/ 0 h 109"/>
                <a:gd name="T2" fmla="*/ 0 w 109"/>
                <a:gd name="T3" fmla="*/ 102 h 109"/>
                <a:gd name="T4" fmla="*/ 99 w 109"/>
                <a:gd name="T5" fmla="*/ 109 h 109"/>
                <a:gd name="T6" fmla="*/ 109 w 109"/>
                <a:gd name="T7" fmla="*/ 9 h 109"/>
                <a:gd name="T8" fmla="*/ 9 w 109"/>
                <a:gd name="T9" fmla="*/ 0 h 109"/>
              </a:gdLst>
              <a:ahLst/>
              <a:cxnLst>
                <a:cxn ang="0">
                  <a:pos x="T0" y="T1"/>
                </a:cxn>
                <a:cxn ang="0">
                  <a:pos x="T2" y="T3"/>
                </a:cxn>
                <a:cxn ang="0">
                  <a:pos x="T4" y="T5"/>
                </a:cxn>
                <a:cxn ang="0">
                  <a:pos x="T6" y="T7"/>
                </a:cxn>
                <a:cxn ang="0">
                  <a:pos x="T8" y="T9"/>
                </a:cxn>
              </a:cxnLst>
              <a:rect l="0" t="0" r="r" b="b"/>
              <a:pathLst>
                <a:path w="109" h="109">
                  <a:moveTo>
                    <a:pt x="9" y="0"/>
                  </a:moveTo>
                  <a:lnTo>
                    <a:pt x="0" y="102"/>
                  </a:lnTo>
                  <a:lnTo>
                    <a:pt x="99" y="109"/>
                  </a:lnTo>
                  <a:lnTo>
                    <a:pt x="109" y="9"/>
                  </a:lnTo>
                  <a:lnTo>
                    <a:pt x="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19" name="Freeform 101">
              <a:extLst>
                <a:ext uri="{FF2B5EF4-FFF2-40B4-BE49-F238E27FC236}">
                  <a16:creationId xmlns:a16="http://schemas.microsoft.com/office/drawing/2014/main" id="{8CF99425-A71E-44DE-936B-1216DD3E03EE}"/>
                </a:ext>
              </a:extLst>
            </p:cNvPr>
            <p:cNvSpPr>
              <a:spLocks/>
            </p:cNvSpPr>
            <p:nvPr/>
          </p:nvSpPr>
          <p:spPr bwMode="auto">
            <a:xfrm>
              <a:off x="6459" y="2442"/>
              <a:ext cx="110" cy="112"/>
            </a:xfrm>
            <a:custGeom>
              <a:avLst/>
              <a:gdLst>
                <a:gd name="T0" fmla="*/ 7 w 110"/>
                <a:gd name="T1" fmla="*/ 0 h 112"/>
                <a:gd name="T2" fmla="*/ 0 w 110"/>
                <a:gd name="T3" fmla="*/ 102 h 112"/>
                <a:gd name="T4" fmla="*/ 100 w 110"/>
                <a:gd name="T5" fmla="*/ 112 h 112"/>
                <a:gd name="T6" fmla="*/ 110 w 110"/>
                <a:gd name="T7" fmla="*/ 10 h 112"/>
                <a:gd name="T8" fmla="*/ 7 w 110"/>
                <a:gd name="T9" fmla="*/ 0 h 112"/>
              </a:gdLst>
              <a:ahLst/>
              <a:cxnLst>
                <a:cxn ang="0">
                  <a:pos x="T0" y="T1"/>
                </a:cxn>
                <a:cxn ang="0">
                  <a:pos x="T2" y="T3"/>
                </a:cxn>
                <a:cxn ang="0">
                  <a:pos x="T4" y="T5"/>
                </a:cxn>
                <a:cxn ang="0">
                  <a:pos x="T6" y="T7"/>
                </a:cxn>
                <a:cxn ang="0">
                  <a:pos x="T8" y="T9"/>
                </a:cxn>
              </a:cxnLst>
              <a:rect l="0" t="0" r="r" b="b"/>
              <a:pathLst>
                <a:path w="110" h="112">
                  <a:moveTo>
                    <a:pt x="7" y="0"/>
                  </a:moveTo>
                  <a:lnTo>
                    <a:pt x="0" y="102"/>
                  </a:lnTo>
                  <a:lnTo>
                    <a:pt x="100" y="112"/>
                  </a:lnTo>
                  <a:lnTo>
                    <a:pt x="110" y="10"/>
                  </a:lnTo>
                  <a:lnTo>
                    <a:pt x="7"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20" name="Freeform 102">
              <a:extLst>
                <a:ext uri="{FF2B5EF4-FFF2-40B4-BE49-F238E27FC236}">
                  <a16:creationId xmlns:a16="http://schemas.microsoft.com/office/drawing/2014/main" id="{4F5BD697-3038-4A3F-A3DE-5136FE0382B7}"/>
                </a:ext>
              </a:extLst>
            </p:cNvPr>
            <p:cNvSpPr>
              <a:spLocks/>
            </p:cNvSpPr>
            <p:nvPr/>
          </p:nvSpPr>
          <p:spPr bwMode="auto">
            <a:xfrm>
              <a:off x="6459" y="2442"/>
              <a:ext cx="110" cy="112"/>
            </a:xfrm>
            <a:custGeom>
              <a:avLst/>
              <a:gdLst>
                <a:gd name="T0" fmla="*/ 7 w 110"/>
                <a:gd name="T1" fmla="*/ 0 h 112"/>
                <a:gd name="T2" fmla="*/ 0 w 110"/>
                <a:gd name="T3" fmla="*/ 102 h 112"/>
                <a:gd name="T4" fmla="*/ 100 w 110"/>
                <a:gd name="T5" fmla="*/ 112 h 112"/>
                <a:gd name="T6" fmla="*/ 110 w 110"/>
                <a:gd name="T7" fmla="*/ 10 h 112"/>
                <a:gd name="T8" fmla="*/ 7 w 110"/>
                <a:gd name="T9" fmla="*/ 0 h 112"/>
              </a:gdLst>
              <a:ahLst/>
              <a:cxnLst>
                <a:cxn ang="0">
                  <a:pos x="T0" y="T1"/>
                </a:cxn>
                <a:cxn ang="0">
                  <a:pos x="T2" y="T3"/>
                </a:cxn>
                <a:cxn ang="0">
                  <a:pos x="T4" y="T5"/>
                </a:cxn>
                <a:cxn ang="0">
                  <a:pos x="T6" y="T7"/>
                </a:cxn>
                <a:cxn ang="0">
                  <a:pos x="T8" y="T9"/>
                </a:cxn>
              </a:cxnLst>
              <a:rect l="0" t="0" r="r" b="b"/>
              <a:pathLst>
                <a:path w="110" h="112">
                  <a:moveTo>
                    <a:pt x="7" y="0"/>
                  </a:moveTo>
                  <a:lnTo>
                    <a:pt x="0" y="102"/>
                  </a:lnTo>
                  <a:lnTo>
                    <a:pt x="100" y="112"/>
                  </a:lnTo>
                  <a:lnTo>
                    <a:pt x="110" y="10"/>
                  </a:lnTo>
                  <a:lnTo>
                    <a:pt x="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21" name="Freeform 103">
              <a:extLst>
                <a:ext uri="{FF2B5EF4-FFF2-40B4-BE49-F238E27FC236}">
                  <a16:creationId xmlns:a16="http://schemas.microsoft.com/office/drawing/2014/main" id="{8B894449-E5DC-420E-83F3-5A9FE09C44B6}"/>
                </a:ext>
              </a:extLst>
            </p:cNvPr>
            <p:cNvSpPr>
              <a:spLocks noEditPoints="1"/>
            </p:cNvSpPr>
            <p:nvPr/>
          </p:nvSpPr>
          <p:spPr bwMode="auto">
            <a:xfrm>
              <a:off x="6167" y="2632"/>
              <a:ext cx="416" cy="138"/>
            </a:xfrm>
            <a:custGeom>
              <a:avLst/>
              <a:gdLst>
                <a:gd name="T0" fmla="*/ 161 w 175"/>
                <a:gd name="T1" fmla="*/ 14 h 58"/>
                <a:gd name="T2" fmla="*/ 157 w 175"/>
                <a:gd name="T3" fmla="*/ 57 h 58"/>
                <a:gd name="T4" fmla="*/ 171 w 175"/>
                <a:gd name="T5" fmla="*/ 58 h 58"/>
                <a:gd name="T6" fmla="*/ 175 w 175"/>
                <a:gd name="T7" fmla="*/ 16 h 58"/>
                <a:gd name="T8" fmla="*/ 161 w 175"/>
                <a:gd name="T9" fmla="*/ 14 h 58"/>
                <a:gd name="T10" fmla="*/ 59 w 175"/>
                <a:gd name="T11" fmla="*/ 5 h 58"/>
                <a:gd name="T12" fmla="*/ 55 w 175"/>
                <a:gd name="T13" fmla="*/ 48 h 58"/>
                <a:gd name="T14" fmla="*/ 114 w 175"/>
                <a:gd name="T15" fmla="*/ 53 h 58"/>
                <a:gd name="T16" fmla="*/ 118 w 175"/>
                <a:gd name="T17" fmla="*/ 11 h 58"/>
                <a:gd name="T18" fmla="*/ 59 w 175"/>
                <a:gd name="T19" fmla="*/ 5 h 58"/>
                <a:gd name="T20" fmla="*/ 6 w 175"/>
                <a:gd name="T21" fmla="*/ 0 h 58"/>
                <a:gd name="T22" fmla="*/ 0 w 175"/>
                <a:gd name="T23" fmla="*/ 43 h 58"/>
                <a:gd name="T24" fmla="*/ 13 w 175"/>
                <a:gd name="T25" fmla="*/ 44 h 58"/>
                <a:gd name="T26" fmla="*/ 17 w 175"/>
                <a:gd name="T27" fmla="*/ 1 h 58"/>
                <a:gd name="T28" fmla="*/ 6 w 175"/>
                <a:gd name="T29"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5" h="58">
                  <a:moveTo>
                    <a:pt x="161" y="14"/>
                  </a:moveTo>
                  <a:cubicBezTo>
                    <a:pt x="157" y="57"/>
                    <a:pt x="157" y="57"/>
                    <a:pt x="157" y="57"/>
                  </a:cubicBezTo>
                  <a:cubicBezTo>
                    <a:pt x="171" y="58"/>
                    <a:pt x="171" y="58"/>
                    <a:pt x="171" y="58"/>
                  </a:cubicBezTo>
                  <a:cubicBezTo>
                    <a:pt x="173" y="44"/>
                    <a:pt x="174" y="30"/>
                    <a:pt x="175" y="16"/>
                  </a:cubicBezTo>
                  <a:cubicBezTo>
                    <a:pt x="161" y="14"/>
                    <a:pt x="161" y="14"/>
                    <a:pt x="161" y="14"/>
                  </a:cubicBezTo>
                  <a:moveTo>
                    <a:pt x="59" y="5"/>
                  </a:moveTo>
                  <a:cubicBezTo>
                    <a:pt x="55" y="48"/>
                    <a:pt x="55" y="48"/>
                    <a:pt x="55" y="48"/>
                  </a:cubicBezTo>
                  <a:cubicBezTo>
                    <a:pt x="114" y="53"/>
                    <a:pt x="114" y="53"/>
                    <a:pt x="114" y="53"/>
                  </a:cubicBezTo>
                  <a:cubicBezTo>
                    <a:pt x="118" y="11"/>
                    <a:pt x="118" y="11"/>
                    <a:pt x="118" y="11"/>
                  </a:cubicBezTo>
                  <a:cubicBezTo>
                    <a:pt x="59" y="5"/>
                    <a:pt x="59" y="5"/>
                    <a:pt x="59" y="5"/>
                  </a:cubicBezTo>
                  <a:moveTo>
                    <a:pt x="6" y="0"/>
                  </a:moveTo>
                  <a:cubicBezTo>
                    <a:pt x="0" y="43"/>
                    <a:pt x="0" y="43"/>
                    <a:pt x="0" y="43"/>
                  </a:cubicBezTo>
                  <a:cubicBezTo>
                    <a:pt x="13" y="44"/>
                    <a:pt x="13" y="44"/>
                    <a:pt x="13" y="44"/>
                  </a:cubicBezTo>
                  <a:cubicBezTo>
                    <a:pt x="17" y="1"/>
                    <a:pt x="17" y="1"/>
                    <a:pt x="17" y="1"/>
                  </a:cubicBezTo>
                  <a:cubicBezTo>
                    <a:pt x="6" y="0"/>
                    <a:pt x="6" y="0"/>
                    <a:pt x="6"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22" name="Freeform 104">
              <a:extLst>
                <a:ext uri="{FF2B5EF4-FFF2-40B4-BE49-F238E27FC236}">
                  <a16:creationId xmlns:a16="http://schemas.microsoft.com/office/drawing/2014/main" id="{EE8744B6-A6E6-4260-B554-071C8C325562}"/>
                </a:ext>
              </a:extLst>
            </p:cNvPr>
            <p:cNvSpPr>
              <a:spLocks/>
            </p:cNvSpPr>
            <p:nvPr/>
          </p:nvSpPr>
          <p:spPr bwMode="auto">
            <a:xfrm>
              <a:off x="6197" y="2634"/>
              <a:ext cx="110" cy="112"/>
            </a:xfrm>
            <a:custGeom>
              <a:avLst/>
              <a:gdLst>
                <a:gd name="T0" fmla="*/ 10 w 110"/>
                <a:gd name="T1" fmla="*/ 0 h 112"/>
                <a:gd name="T2" fmla="*/ 0 w 110"/>
                <a:gd name="T3" fmla="*/ 103 h 112"/>
                <a:gd name="T4" fmla="*/ 100 w 110"/>
                <a:gd name="T5" fmla="*/ 112 h 112"/>
                <a:gd name="T6" fmla="*/ 110 w 110"/>
                <a:gd name="T7" fmla="*/ 10 h 112"/>
                <a:gd name="T8" fmla="*/ 10 w 110"/>
                <a:gd name="T9" fmla="*/ 0 h 112"/>
              </a:gdLst>
              <a:ahLst/>
              <a:cxnLst>
                <a:cxn ang="0">
                  <a:pos x="T0" y="T1"/>
                </a:cxn>
                <a:cxn ang="0">
                  <a:pos x="T2" y="T3"/>
                </a:cxn>
                <a:cxn ang="0">
                  <a:pos x="T4" y="T5"/>
                </a:cxn>
                <a:cxn ang="0">
                  <a:pos x="T6" y="T7"/>
                </a:cxn>
                <a:cxn ang="0">
                  <a:pos x="T8" y="T9"/>
                </a:cxn>
              </a:cxnLst>
              <a:rect l="0" t="0" r="r" b="b"/>
              <a:pathLst>
                <a:path w="110" h="112">
                  <a:moveTo>
                    <a:pt x="10" y="0"/>
                  </a:moveTo>
                  <a:lnTo>
                    <a:pt x="0" y="103"/>
                  </a:lnTo>
                  <a:lnTo>
                    <a:pt x="100" y="112"/>
                  </a:lnTo>
                  <a:lnTo>
                    <a:pt x="110" y="10"/>
                  </a:lnTo>
                  <a:lnTo>
                    <a:pt x="1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23" name="Freeform 105">
              <a:extLst>
                <a:ext uri="{FF2B5EF4-FFF2-40B4-BE49-F238E27FC236}">
                  <a16:creationId xmlns:a16="http://schemas.microsoft.com/office/drawing/2014/main" id="{E9209274-D334-44DB-A09E-DA814670AC21}"/>
                </a:ext>
              </a:extLst>
            </p:cNvPr>
            <p:cNvSpPr>
              <a:spLocks/>
            </p:cNvSpPr>
            <p:nvPr/>
          </p:nvSpPr>
          <p:spPr bwMode="auto">
            <a:xfrm>
              <a:off x="6197" y="2634"/>
              <a:ext cx="110" cy="112"/>
            </a:xfrm>
            <a:custGeom>
              <a:avLst/>
              <a:gdLst>
                <a:gd name="T0" fmla="*/ 10 w 110"/>
                <a:gd name="T1" fmla="*/ 0 h 112"/>
                <a:gd name="T2" fmla="*/ 0 w 110"/>
                <a:gd name="T3" fmla="*/ 103 h 112"/>
                <a:gd name="T4" fmla="*/ 100 w 110"/>
                <a:gd name="T5" fmla="*/ 112 h 112"/>
                <a:gd name="T6" fmla="*/ 110 w 110"/>
                <a:gd name="T7" fmla="*/ 10 h 112"/>
                <a:gd name="T8" fmla="*/ 10 w 110"/>
                <a:gd name="T9" fmla="*/ 0 h 112"/>
              </a:gdLst>
              <a:ahLst/>
              <a:cxnLst>
                <a:cxn ang="0">
                  <a:pos x="T0" y="T1"/>
                </a:cxn>
                <a:cxn ang="0">
                  <a:pos x="T2" y="T3"/>
                </a:cxn>
                <a:cxn ang="0">
                  <a:pos x="T4" y="T5"/>
                </a:cxn>
                <a:cxn ang="0">
                  <a:pos x="T6" y="T7"/>
                </a:cxn>
                <a:cxn ang="0">
                  <a:pos x="T8" y="T9"/>
                </a:cxn>
              </a:cxnLst>
              <a:rect l="0" t="0" r="r" b="b"/>
              <a:pathLst>
                <a:path w="110" h="112">
                  <a:moveTo>
                    <a:pt x="10" y="0"/>
                  </a:moveTo>
                  <a:lnTo>
                    <a:pt x="0" y="103"/>
                  </a:lnTo>
                  <a:lnTo>
                    <a:pt x="100" y="112"/>
                  </a:lnTo>
                  <a:lnTo>
                    <a:pt x="110" y="10"/>
                  </a:lnTo>
                  <a:lnTo>
                    <a:pt x="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24" name="Freeform 106">
              <a:extLst>
                <a:ext uri="{FF2B5EF4-FFF2-40B4-BE49-F238E27FC236}">
                  <a16:creationId xmlns:a16="http://schemas.microsoft.com/office/drawing/2014/main" id="{CA72891D-8EF8-42C2-9C9F-151498396C52}"/>
                </a:ext>
              </a:extLst>
            </p:cNvPr>
            <p:cNvSpPr>
              <a:spLocks/>
            </p:cNvSpPr>
            <p:nvPr/>
          </p:nvSpPr>
          <p:spPr bwMode="auto">
            <a:xfrm>
              <a:off x="6438" y="2658"/>
              <a:ext cx="112" cy="110"/>
            </a:xfrm>
            <a:custGeom>
              <a:avLst/>
              <a:gdLst>
                <a:gd name="T0" fmla="*/ 9 w 112"/>
                <a:gd name="T1" fmla="*/ 0 h 110"/>
                <a:gd name="T2" fmla="*/ 0 w 112"/>
                <a:gd name="T3" fmla="*/ 100 h 110"/>
                <a:gd name="T4" fmla="*/ 102 w 112"/>
                <a:gd name="T5" fmla="*/ 110 h 110"/>
                <a:gd name="T6" fmla="*/ 112 w 112"/>
                <a:gd name="T7" fmla="*/ 7 h 110"/>
                <a:gd name="T8" fmla="*/ 9 w 112"/>
                <a:gd name="T9" fmla="*/ 0 h 110"/>
              </a:gdLst>
              <a:ahLst/>
              <a:cxnLst>
                <a:cxn ang="0">
                  <a:pos x="T0" y="T1"/>
                </a:cxn>
                <a:cxn ang="0">
                  <a:pos x="T2" y="T3"/>
                </a:cxn>
                <a:cxn ang="0">
                  <a:pos x="T4" y="T5"/>
                </a:cxn>
                <a:cxn ang="0">
                  <a:pos x="T6" y="T7"/>
                </a:cxn>
                <a:cxn ang="0">
                  <a:pos x="T8" y="T9"/>
                </a:cxn>
              </a:cxnLst>
              <a:rect l="0" t="0" r="r" b="b"/>
              <a:pathLst>
                <a:path w="112" h="110">
                  <a:moveTo>
                    <a:pt x="9" y="0"/>
                  </a:moveTo>
                  <a:lnTo>
                    <a:pt x="0" y="100"/>
                  </a:lnTo>
                  <a:lnTo>
                    <a:pt x="102" y="110"/>
                  </a:lnTo>
                  <a:lnTo>
                    <a:pt x="112" y="7"/>
                  </a:lnTo>
                  <a:lnTo>
                    <a:pt x="9"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25" name="Freeform 107">
              <a:extLst>
                <a:ext uri="{FF2B5EF4-FFF2-40B4-BE49-F238E27FC236}">
                  <a16:creationId xmlns:a16="http://schemas.microsoft.com/office/drawing/2014/main" id="{2318902E-37CC-4330-81DB-627515920165}"/>
                </a:ext>
              </a:extLst>
            </p:cNvPr>
            <p:cNvSpPr>
              <a:spLocks/>
            </p:cNvSpPr>
            <p:nvPr/>
          </p:nvSpPr>
          <p:spPr bwMode="auto">
            <a:xfrm>
              <a:off x="6438" y="2658"/>
              <a:ext cx="112" cy="110"/>
            </a:xfrm>
            <a:custGeom>
              <a:avLst/>
              <a:gdLst>
                <a:gd name="T0" fmla="*/ 9 w 112"/>
                <a:gd name="T1" fmla="*/ 0 h 110"/>
                <a:gd name="T2" fmla="*/ 0 w 112"/>
                <a:gd name="T3" fmla="*/ 100 h 110"/>
                <a:gd name="T4" fmla="*/ 102 w 112"/>
                <a:gd name="T5" fmla="*/ 110 h 110"/>
                <a:gd name="T6" fmla="*/ 112 w 112"/>
                <a:gd name="T7" fmla="*/ 7 h 110"/>
                <a:gd name="T8" fmla="*/ 9 w 112"/>
                <a:gd name="T9" fmla="*/ 0 h 110"/>
              </a:gdLst>
              <a:ahLst/>
              <a:cxnLst>
                <a:cxn ang="0">
                  <a:pos x="T0" y="T1"/>
                </a:cxn>
                <a:cxn ang="0">
                  <a:pos x="T2" y="T3"/>
                </a:cxn>
                <a:cxn ang="0">
                  <a:pos x="T4" y="T5"/>
                </a:cxn>
                <a:cxn ang="0">
                  <a:pos x="T6" y="T7"/>
                </a:cxn>
                <a:cxn ang="0">
                  <a:pos x="T8" y="T9"/>
                </a:cxn>
              </a:cxnLst>
              <a:rect l="0" t="0" r="r" b="b"/>
              <a:pathLst>
                <a:path w="112" h="110">
                  <a:moveTo>
                    <a:pt x="9" y="0"/>
                  </a:moveTo>
                  <a:lnTo>
                    <a:pt x="0" y="100"/>
                  </a:lnTo>
                  <a:lnTo>
                    <a:pt x="102" y="110"/>
                  </a:lnTo>
                  <a:lnTo>
                    <a:pt x="112" y="7"/>
                  </a:lnTo>
                  <a:lnTo>
                    <a:pt x="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26" name="Freeform 108">
              <a:extLst>
                <a:ext uri="{FF2B5EF4-FFF2-40B4-BE49-F238E27FC236}">
                  <a16:creationId xmlns:a16="http://schemas.microsoft.com/office/drawing/2014/main" id="{2089D3C0-091B-474E-8239-ADF7275C71F2}"/>
                </a:ext>
              </a:extLst>
            </p:cNvPr>
            <p:cNvSpPr>
              <a:spLocks noEditPoints="1"/>
            </p:cNvSpPr>
            <p:nvPr/>
          </p:nvSpPr>
          <p:spPr bwMode="auto">
            <a:xfrm>
              <a:off x="6136" y="2846"/>
              <a:ext cx="428" cy="138"/>
            </a:xfrm>
            <a:custGeom>
              <a:avLst/>
              <a:gdLst>
                <a:gd name="T0" fmla="*/ 165 w 180"/>
                <a:gd name="T1" fmla="*/ 15 h 58"/>
                <a:gd name="T2" fmla="*/ 161 w 180"/>
                <a:gd name="T3" fmla="*/ 57 h 58"/>
                <a:gd name="T4" fmla="*/ 175 w 180"/>
                <a:gd name="T5" fmla="*/ 58 h 58"/>
                <a:gd name="T6" fmla="*/ 180 w 180"/>
                <a:gd name="T7" fmla="*/ 16 h 58"/>
                <a:gd name="T8" fmla="*/ 165 w 180"/>
                <a:gd name="T9" fmla="*/ 15 h 58"/>
                <a:gd name="T10" fmla="*/ 64 w 180"/>
                <a:gd name="T11" fmla="*/ 5 h 58"/>
                <a:gd name="T12" fmla="*/ 60 w 180"/>
                <a:gd name="T13" fmla="*/ 48 h 58"/>
                <a:gd name="T14" fmla="*/ 119 w 180"/>
                <a:gd name="T15" fmla="*/ 53 h 58"/>
                <a:gd name="T16" fmla="*/ 123 w 180"/>
                <a:gd name="T17" fmla="*/ 11 h 58"/>
                <a:gd name="T18" fmla="*/ 64 w 180"/>
                <a:gd name="T19" fmla="*/ 5 h 58"/>
                <a:gd name="T20" fmla="*/ 6 w 180"/>
                <a:gd name="T21" fmla="*/ 0 h 58"/>
                <a:gd name="T22" fmla="*/ 0 w 180"/>
                <a:gd name="T23" fmla="*/ 42 h 58"/>
                <a:gd name="T24" fmla="*/ 18 w 180"/>
                <a:gd name="T25" fmla="*/ 44 h 58"/>
                <a:gd name="T26" fmla="*/ 21 w 180"/>
                <a:gd name="T27" fmla="*/ 2 h 58"/>
                <a:gd name="T28" fmla="*/ 6 w 180"/>
                <a:gd name="T29"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0" h="58">
                  <a:moveTo>
                    <a:pt x="165" y="15"/>
                  </a:moveTo>
                  <a:cubicBezTo>
                    <a:pt x="161" y="57"/>
                    <a:pt x="161" y="57"/>
                    <a:pt x="161" y="57"/>
                  </a:cubicBezTo>
                  <a:cubicBezTo>
                    <a:pt x="175" y="58"/>
                    <a:pt x="175" y="58"/>
                    <a:pt x="175" y="58"/>
                  </a:cubicBezTo>
                  <a:cubicBezTo>
                    <a:pt x="177" y="44"/>
                    <a:pt x="178" y="30"/>
                    <a:pt x="180" y="16"/>
                  </a:cubicBezTo>
                  <a:cubicBezTo>
                    <a:pt x="165" y="15"/>
                    <a:pt x="165" y="15"/>
                    <a:pt x="165" y="15"/>
                  </a:cubicBezTo>
                  <a:moveTo>
                    <a:pt x="64" y="5"/>
                  </a:moveTo>
                  <a:cubicBezTo>
                    <a:pt x="60" y="48"/>
                    <a:pt x="60" y="48"/>
                    <a:pt x="60" y="48"/>
                  </a:cubicBezTo>
                  <a:cubicBezTo>
                    <a:pt x="119" y="53"/>
                    <a:pt x="119" y="53"/>
                    <a:pt x="119" y="53"/>
                  </a:cubicBezTo>
                  <a:cubicBezTo>
                    <a:pt x="123" y="11"/>
                    <a:pt x="123" y="11"/>
                    <a:pt x="123" y="11"/>
                  </a:cubicBezTo>
                  <a:cubicBezTo>
                    <a:pt x="64" y="5"/>
                    <a:pt x="64" y="5"/>
                    <a:pt x="64" y="5"/>
                  </a:cubicBezTo>
                  <a:moveTo>
                    <a:pt x="6" y="0"/>
                  </a:moveTo>
                  <a:cubicBezTo>
                    <a:pt x="0" y="42"/>
                    <a:pt x="0" y="42"/>
                    <a:pt x="0" y="42"/>
                  </a:cubicBezTo>
                  <a:cubicBezTo>
                    <a:pt x="18" y="44"/>
                    <a:pt x="18" y="44"/>
                    <a:pt x="18" y="44"/>
                  </a:cubicBezTo>
                  <a:cubicBezTo>
                    <a:pt x="21" y="2"/>
                    <a:pt x="21" y="2"/>
                    <a:pt x="21" y="2"/>
                  </a:cubicBezTo>
                  <a:cubicBezTo>
                    <a:pt x="6" y="0"/>
                    <a:pt x="6" y="0"/>
                    <a:pt x="6"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27" name="Freeform 109">
              <a:extLst>
                <a:ext uri="{FF2B5EF4-FFF2-40B4-BE49-F238E27FC236}">
                  <a16:creationId xmlns:a16="http://schemas.microsoft.com/office/drawing/2014/main" id="{76A00E86-1FBF-4F33-8AB6-E044D7675FA1}"/>
                </a:ext>
              </a:extLst>
            </p:cNvPr>
            <p:cNvSpPr>
              <a:spLocks/>
            </p:cNvSpPr>
            <p:nvPr/>
          </p:nvSpPr>
          <p:spPr bwMode="auto">
            <a:xfrm>
              <a:off x="6178" y="2851"/>
              <a:ext cx="110" cy="109"/>
            </a:xfrm>
            <a:custGeom>
              <a:avLst/>
              <a:gdLst>
                <a:gd name="T0" fmla="*/ 8 w 110"/>
                <a:gd name="T1" fmla="*/ 0 h 109"/>
                <a:gd name="T2" fmla="*/ 0 w 110"/>
                <a:gd name="T3" fmla="*/ 99 h 109"/>
                <a:gd name="T4" fmla="*/ 100 w 110"/>
                <a:gd name="T5" fmla="*/ 109 h 109"/>
                <a:gd name="T6" fmla="*/ 110 w 110"/>
                <a:gd name="T7" fmla="*/ 7 h 109"/>
                <a:gd name="T8" fmla="*/ 8 w 110"/>
                <a:gd name="T9" fmla="*/ 0 h 109"/>
              </a:gdLst>
              <a:ahLst/>
              <a:cxnLst>
                <a:cxn ang="0">
                  <a:pos x="T0" y="T1"/>
                </a:cxn>
                <a:cxn ang="0">
                  <a:pos x="T2" y="T3"/>
                </a:cxn>
                <a:cxn ang="0">
                  <a:pos x="T4" y="T5"/>
                </a:cxn>
                <a:cxn ang="0">
                  <a:pos x="T6" y="T7"/>
                </a:cxn>
                <a:cxn ang="0">
                  <a:pos x="T8" y="T9"/>
                </a:cxn>
              </a:cxnLst>
              <a:rect l="0" t="0" r="r" b="b"/>
              <a:pathLst>
                <a:path w="110" h="109">
                  <a:moveTo>
                    <a:pt x="8" y="0"/>
                  </a:moveTo>
                  <a:lnTo>
                    <a:pt x="0" y="99"/>
                  </a:lnTo>
                  <a:lnTo>
                    <a:pt x="100" y="109"/>
                  </a:lnTo>
                  <a:lnTo>
                    <a:pt x="110" y="7"/>
                  </a:lnTo>
                  <a:lnTo>
                    <a:pt x="8"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28" name="Freeform 110">
              <a:extLst>
                <a:ext uri="{FF2B5EF4-FFF2-40B4-BE49-F238E27FC236}">
                  <a16:creationId xmlns:a16="http://schemas.microsoft.com/office/drawing/2014/main" id="{3B7BC501-0E06-4C15-B6FB-C3FBB3BEA0E8}"/>
                </a:ext>
              </a:extLst>
            </p:cNvPr>
            <p:cNvSpPr>
              <a:spLocks/>
            </p:cNvSpPr>
            <p:nvPr/>
          </p:nvSpPr>
          <p:spPr bwMode="auto">
            <a:xfrm>
              <a:off x="6178" y="2851"/>
              <a:ext cx="110" cy="109"/>
            </a:xfrm>
            <a:custGeom>
              <a:avLst/>
              <a:gdLst>
                <a:gd name="T0" fmla="*/ 8 w 110"/>
                <a:gd name="T1" fmla="*/ 0 h 109"/>
                <a:gd name="T2" fmla="*/ 0 w 110"/>
                <a:gd name="T3" fmla="*/ 99 h 109"/>
                <a:gd name="T4" fmla="*/ 100 w 110"/>
                <a:gd name="T5" fmla="*/ 109 h 109"/>
                <a:gd name="T6" fmla="*/ 110 w 110"/>
                <a:gd name="T7" fmla="*/ 7 h 109"/>
                <a:gd name="T8" fmla="*/ 8 w 110"/>
                <a:gd name="T9" fmla="*/ 0 h 109"/>
              </a:gdLst>
              <a:ahLst/>
              <a:cxnLst>
                <a:cxn ang="0">
                  <a:pos x="T0" y="T1"/>
                </a:cxn>
                <a:cxn ang="0">
                  <a:pos x="T2" y="T3"/>
                </a:cxn>
                <a:cxn ang="0">
                  <a:pos x="T4" y="T5"/>
                </a:cxn>
                <a:cxn ang="0">
                  <a:pos x="T6" y="T7"/>
                </a:cxn>
                <a:cxn ang="0">
                  <a:pos x="T8" y="T9"/>
                </a:cxn>
              </a:cxnLst>
              <a:rect l="0" t="0" r="r" b="b"/>
              <a:pathLst>
                <a:path w="110" h="109">
                  <a:moveTo>
                    <a:pt x="8" y="0"/>
                  </a:moveTo>
                  <a:lnTo>
                    <a:pt x="0" y="99"/>
                  </a:lnTo>
                  <a:lnTo>
                    <a:pt x="100" y="109"/>
                  </a:lnTo>
                  <a:lnTo>
                    <a:pt x="110" y="7"/>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29" name="Freeform 111">
              <a:extLst>
                <a:ext uri="{FF2B5EF4-FFF2-40B4-BE49-F238E27FC236}">
                  <a16:creationId xmlns:a16="http://schemas.microsoft.com/office/drawing/2014/main" id="{3C40316E-072C-4769-A371-D13F2CF9BCA5}"/>
                </a:ext>
              </a:extLst>
            </p:cNvPr>
            <p:cNvSpPr>
              <a:spLocks/>
            </p:cNvSpPr>
            <p:nvPr/>
          </p:nvSpPr>
          <p:spPr bwMode="auto">
            <a:xfrm>
              <a:off x="6419" y="2872"/>
              <a:ext cx="109" cy="109"/>
            </a:xfrm>
            <a:custGeom>
              <a:avLst/>
              <a:gdLst>
                <a:gd name="T0" fmla="*/ 9 w 109"/>
                <a:gd name="T1" fmla="*/ 0 h 109"/>
                <a:gd name="T2" fmla="*/ 0 w 109"/>
                <a:gd name="T3" fmla="*/ 100 h 109"/>
                <a:gd name="T4" fmla="*/ 100 w 109"/>
                <a:gd name="T5" fmla="*/ 109 h 109"/>
                <a:gd name="T6" fmla="*/ 109 w 109"/>
                <a:gd name="T7" fmla="*/ 10 h 109"/>
                <a:gd name="T8" fmla="*/ 9 w 109"/>
                <a:gd name="T9" fmla="*/ 0 h 109"/>
              </a:gdLst>
              <a:ahLst/>
              <a:cxnLst>
                <a:cxn ang="0">
                  <a:pos x="T0" y="T1"/>
                </a:cxn>
                <a:cxn ang="0">
                  <a:pos x="T2" y="T3"/>
                </a:cxn>
                <a:cxn ang="0">
                  <a:pos x="T4" y="T5"/>
                </a:cxn>
                <a:cxn ang="0">
                  <a:pos x="T6" y="T7"/>
                </a:cxn>
                <a:cxn ang="0">
                  <a:pos x="T8" y="T9"/>
                </a:cxn>
              </a:cxnLst>
              <a:rect l="0" t="0" r="r" b="b"/>
              <a:pathLst>
                <a:path w="109" h="109">
                  <a:moveTo>
                    <a:pt x="9" y="0"/>
                  </a:moveTo>
                  <a:lnTo>
                    <a:pt x="0" y="100"/>
                  </a:lnTo>
                  <a:lnTo>
                    <a:pt x="100" y="109"/>
                  </a:lnTo>
                  <a:lnTo>
                    <a:pt x="109" y="10"/>
                  </a:lnTo>
                  <a:lnTo>
                    <a:pt x="9"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30" name="Freeform 112">
              <a:extLst>
                <a:ext uri="{FF2B5EF4-FFF2-40B4-BE49-F238E27FC236}">
                  <a16:creationId xmlns:a16="http://schemas.microsoft.com/office/drawing/2014/main" id="{DAC9CCB2-B990-43DC-A2AE-CC5DFCCCB5E0}"/>
                </a:ext>
              </a:extLst>
            </p:cNvPr>
            <p:cNvSpPr>
              <a:spLocks/>
            </p:cNvSpPr>
            <p:nvPr/>
          </p:nvSpPr>
          <p:spPr bwMode="auto">
            <a:xfrm>
              <a:off x="6419" y="2872"/>
              <a:ext cx="109" cy="109"/>
            </a:xfrm>
            <a:custGeom>
              <a:avLst/>
              <a:gdLst>
                <a:gd name="T0" fmla="*/ 9 w 109"/>
                <a:gd name="T1" fmla="*/ 0 h 109"/>
                <a:gd name="T2" fmla="*/ 0 w 109"/>
                <a:gd name="T3" fmla="*/ 100 h 109"/>
                <a:gd name="T4" fmla="*/ 100 w 109"/>
                <a:gd name="T5" fmla="*/ 109 h 109"/>
                <a:gd name="T6" fmla="*/ 109 w 109"/>
                <a:gd name="T7" fmla="*/ 10 h 109"/>
                <a:gd name="T8" fmla="*/ 9 w 109"/>
                <a:gd name="T9" fmla="*/ 0 h 109"/>
              </a:gdLst>
              <a:ahLst/>
              <a:cxnLst>
                <a:cxn ang="0">
                  <a:pos x="T0" y="T1"/>
                </a:cxn>
                <a:cxn ang="0">
                  <a:pos x="T2" y="T3"/>
                </a:cxn>
                <a:cxn ang="0">
                  <a:pos x="T4" y="T5"/>
                </a:cxn>
                <a:cxn ang="0">
                  <a:pos x="T6" y="T7"/>
                </a:cxn>
                <a:cxn ang="0">
                  <a:pos x="T8" y="T9"/>
                </a:cxn>
              </a:cxnLst>
              <a:rect l="0" t="0" r="r" b="b"/>
              <a:pathLst>
                <a:path w="109" h="109">
                  <a:moveTo>
                    <a:pt x="9" y="0"/>
                  </a:moveTo>
                  <a:lnTo>
                    <a:pt x="0" y="100"/>
                  </a:lnTo>
                  <a:lnTo>
                    <a:pt x="100" y="109"/>
                  </a:lnTo>
                  <a:lnTo>
                    <a:pt x="109" y="10"/>
                  </a:lnTo>
                  <a:lnTo>
                    <a:pt x="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31" name="Freeform 113">
              <a:extLst>
                <a:ext uri="{FF2B5EF4-FFF2-40B4-BE49-F238E27FC236}">
                  <a16:creationId xmlns:a16="http://schemas.microsoft.com/office/drawing/2014/main" id="{EB54E107-A090-4661-9FEF-F4714BE5CB1B}"/>
                </a:ext>
              </a:extLst>
            </p:cNvPr>
            <p:cNvSpPr>
              <a:spLocks noEditPoints="1"/>
            </p:cNvSpPr>
            <p:nvPr/>
          </p:nvSpPr>
          <p:spPr bwMode="auto">
            <a:xfrm>
              <a:off x="6107" y="3060"/>
              <a:ext cx="431" cy="138"/>
            </a:xfrm>
            <a:custGeom>
              <a:avLst/>
              <a:gdLst>
                <a:gd name="T0" fmla="*/ 178 w 181"/>
                <a:gd name="T1" fmla="*/ 16 h 58"/>
                <a:gd name="T2" fmla="*/ 173 w 181"/>
                <a:gd name="T3" fmla="*/ 18 h 58"/>
                <a:gd name="T4" fmla="*/ 173 w 181"/>
                <a:gd name="T5" fmla="*/ 30 h 58"/>
                <a:gd name="T6" fmla="*/ 167 w 181"/>
                <a:gd name="T7" fmla="*/ 42 h 58"/>
                <a:gd name="T8" fmla="*/ 165 w 181"/>
                <a:gd name="T9" fmla="*/ 57 h 58"/>
                <a:gd name="T10" fmla="*/ 174 w 181"/>
                <a:gd name="T11" fmla="*/ 58 h 58"/>
                <a:gd name="T12" fmla="*/ 181 w 181"/>
                <a:gd name="T13" fmla="*/ 16 h 58"/>
                <a:gd name="T14" fmla="*/ 178 w 181"/>
                <a:gd name="T15" fmla="*/ 16 h 58"/>
                <a:gd name="T16" fmla="*/ 68 w 181"/>
                <a:gd name="T17" fmla="*/ 6 h 58"/>
                <a:gd name="T18" fmla="*/ 64 w 181"/>
                <a:gd name="T19" fmla="*/ 48 h 58"/>
                <a:gd name="T20" fmla="*/ 123 w 181"/>
                <a:gd name="T21" fmla="*/ 53 h 58"/>
                <a:gd name="T22" fmla="*/ 127 w 181"/>
                <a:gd name="T23" fmla="*/ 11 h 58"/>
                <a:gd name="T24" fmla="*/ 68 w 181"/>
                <a:gd name="T25" fmla="*/ 6 h 58"/>
                <a:gd name="T26" fmla="*/ 6 w 181"/>
                <a:gd name="T27" fmla="*/ 0 h 58"/>
                <a:gd name="T28" fmla="*/ 0 w 181"/>
                <a:gd name="T29" fmla="*/ 42 h 58"/>
                <a:gd name="T30" fmla="*/ 21 w 181"/>
                <a:gd name="T31" fmla="*/ 44 h 58"/>
                <a:gd name="T32" fmla="*/ 25 w 181"/>
                <a:gd name="T33" fmla="*/ 2 h 58"/>
                <a:gd name="T34" fmla="*/ 6 w 181"/>
                <a:gd name="T35"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1" h="58">
                  <a:moveTo>
                    <a:pt x="178" y="16"/>
                  </a:moveTo>
                  <a:cubicBezTo>
                    <a:pt x="173" y="18"/>
                    <a:pt x="173" y="18"/>
                    <a:pt x="173" y="18"/>
                  </a:cubicBezTo>
                  <a:cubicBezTo>
                    <a:pt x="173" y="30"/>
                    <a:pt x="173" y="30"/>
                    <a:pt x="173" y="30"/>
                  </a:cubicBezTo>
                  <a:cubicBezTo>
                    <a:pt x="172" y="35"/>
                    <a:pt x="170" y="40"/>
                    <a:pt x="167" y="42"/>
                  </a:cubicBezTo>
                  <a:cubicBezTo>
                    <a:pt x="165" y="57"/>
                    <a:pt x="165" y="57"/>
                    <a:pt x="165" y="57"/>
                  </a:cubicBezTo>
                  <a:cubicBezTo>
                    <a:pt x="174" y="58"/>
                    <a:pt x="174" y="58"/>
                    <a:pt x="174" y="58"/>
                  </a:cubicBezTo>
                  <a:cubicBezTo>
                    <a:pt x="176" y="45"/>
                    <a:pt x="179" y="30"/>
                    <a:pt x="181" y="16"/>
                  </a:cubicBezTo>
                  <a:cubicBezTo>
                    <a:pt x="178" y="16"/>
                    <a:pt x="178" y="16"/>
                    <a:pt x="178" y="16"/>
                  </a:cubicBezTo>
                  <a:moveTo>
                    <a:pt x="68" y="6"/>
                  </a:moveTo>
                  <a:cubicBezTo>
                    <a:pt x="64" y="48"/>
                    <a:pt x="64" y="48"/>
                    <a:pt x="64" y="48"/>
                  </a:cubicBezTo>
                  <a:cubicBezTo>
                    <a:pt x="123" y="53"/>
                    <a:pt x="123" y="53"/>
                    <a:pt x="123" y="53"/>
                  </a:cubicBezTo>
                  <a:cubicBezTo>
                    <a:pt x="127" y="11"/>
                    <a:pt x="127" y="11"/>
                    <a:pt x="127" y="11"/>
                  </a:cubicBezTo>
                  <a:cubicBezTo>
                    <a:pt x="68" y="6"/>
                    <a:pt x="68" y="6"/>
                    <a:pt x="68" y="6"/>
                  </a:cubicBezTo>
                  <a:moveTo>
                    <a:pt x="6" y="0"/>
                  </a:moveTo>
                  <a:cubicBezTo>
                    <a:pt x="0" y="42"/>
                    <a:pt x="0" y="42"/>
                    <a:pt x="0" y="42"/>
                  </a:cubicBezTo>
                  <a:cubicBezTo>
                    <a:pt x="21" y="44"/>
                    <a:pt x="21" y="44"/>
                    <a:pt x="21" y="44"/>
                  </a:cubicBezTo>
                  <a:cubicBezTo>
                    <a:pt x="25" y="2"/>
                    <a:pt x="25" y="2"/>
                    <a:pt x="25" y="2"/>
                  </a:cubicBezTo>
                  <a:cubicBezTo>
                    <a:pt x="6" y="0"/>
                    <a:pt x="6" y="0"/>
                    <a:pt x="6"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32" name="Freeform 114">
              <a:extLst>
                <a:ext uri="{FF2B5EF4-FFF2-40B4-BE49-F238E27FC236}">
                  <a16:creationId xmlns:a16="http://schemas.microsoft.com/office/drawing/2014/main" id="{DB8B3B8C-A8A9-428D-B085-4D88912D1D14}"/>
                </a:ext>
              </a:extLst>
            </p:cNvPr>
            <p:cNvSpPr>
              <a:spLocks/>
            </p:cNvSpPr>
            <p:nvPr/>
          </p:nvSpPr>
          <p:spPr bwMode="auto">
            <a:xfrm>
              <a:off x="6157" y="3065"/>
              <a:ext cx="112" cy="109"/>
            </a:xfrm>
            <a:custGeom>
              <a:avLst/>
              <a:gdLst>
                <a:gd name="T0" fmla="*/ 10 w 112"/>
                <a:gd name="T1" fmla="*/ 0 h 109"/>
                <a:gd name="T2" fmla="*/ 0 w 112"/>
                <a:gd name="T3" fmla="*/ 99 h 109"/>
                <a:gd name="T4" fmla="*/ 102 w 112"/>
                <a:gd name="T5" fmla="*/ 109 h 109"/>
                <a:gd name="T6" fmla="*/ 112 w 112"/>
                <a:gd name="T7" fmla="*/ 9 h 109"/>
                <a:gd name="T8" fmla="*/ 10 w 112"/>
                <a:gd name="T9" fmla="*/ 0 h 109"/>
              </a:gdLst>
              <a:ahLst/>
              <a:cxnLst>
                <a:cxn ang="0">
                  <a:pos x="T0" y="T1"/>
                </a:cxn>
                <a:cxn ang="0">
                  <a:pos x="T2" y="T3"/>
                </a:cxn>
                <a:cxn ang="0">
                  <a:pos x="T4" y="T5"/>
                </a:cxn>
                <a:cxn ang="0">
                  <a:pos x="T6" y="T7"/>
                </a:cxn>
                <a:cxn ang="0">
                  <a:pos x="T8" y="T9"/>
                </a:cxn>
              </a:cxnLst>
              <a:rect l="0" t="0" r="r" b="b"/>
              <a:pathLst>
                <a:path w="112" h="109">
                  <a:moveTo>
                    <a:pt x="10" y="0"/>
                  </a:moveTo>
                  <a:lnTo>
                    <a:pt x="0" y="99"/>
                  </a:lnTo>
                  <a:lnTo>
                    <a:pt x="102" y="109"/>
                  </a:lnTo>
                  <a:lnTo>
                    <a:pt x="112" y="9"/>
                  </a:lnTo>
                  <a:lnTo>
                    <a:pt x="1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33" name="Freeform 115">
              <a:extLst>
                <a:ext uri="{FF2B5EF4-FFF2-40B4-BE49-F238E27FC236}">
                  <a16:creationId xmlns:a16="http://schemas.microsoft.com/office/drawing/2014/main" id="{7F3E83DF-6BA1-4818-A181-B1550B15EEF0}"/>
                </a:ext>
              </a:extLst>
            </p:cNvPr>
            <p:cNvSpPr>
              <a:spLocks/>
            </p:cNvSpPr>
            <p:nvPr/>
          </p:nvSpPr>
          <p:spPr bwMode="auto">
            <a:xfrm>
              <a:off x="6157" y="3065"/>
              <a:ext cx="112" cy="109"/>
            </a:xfrm>
            <a:custGeom>
              <a:avLst/>
              <a:gdLst>
                <a:gd name="T0" fmla="*/ 10 w 112"/>
                <a:gd name="T1" fmla="*/ 0 h 109"/>
                <a:gd name="T2" fmla="*/ 0 w 112"/>
                <a:gd name="T3" fmla="*/ 99 h 109"/>
                <a:gd name="T4" fmla="*/ 102 w 112"/>
                <a:gd name="T5" fmla="*/ 109 h 109"/>
                <a:gd name="T6" fmla="*/ 112 w 112"/>
                <a:gd name="T7" fmla="*/ 9 h 109"/>
                <a:gd name="T8" fmla="*/ 10 w 112"/>
                <a:gd name="T9" fmla="*/ 0 h 109"/>
              </a:gdLst>
              <a:ahLst/>
              <a:cxnLst>
                <a:cxn ang="0">
                  <a:pos x="T0" y="T1"/>
                </a:cxn>
                <a:cxn ang="0">
                  <a:pos x="T2" y="T3"/>
                </a:cxn>
                <a:cxn ang="0">
                  <a:pos x="T4" y="T5"/>
                </a:cxn>
                <a:cxn ang="0">
                  <a:pos x="T6" y="T7"/>
                </a:cxn>
                <a:cxn ang="0">
                  <a:pos x="T8" y="T9"/>
                </a:cxn>
              </a:cxnLst>
              <a:rect l="0" t="0" r="r" b="b"/>
              <a:pathLst>
                <a:path w="112" h="109">
                  <a:moveTo>
                    <a:pt x="10" y="0"/>
                  </a:moveTo>
                  <a:lnTo>
                    <a:pt x="0" y="99"/>
                  </a:lnTo>
                  <a:lnTo>
                    <a:pt x="102" y="109"/>
                  </a:lnTo>
                  <a:lnTo>
                    <a:pt x="112" y="9"/>
                  </a:lnTo>
                  <a:lnTo>
                    <a:pt x="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34" name="Freeform 116">
              <a:extLst>
                <a:ext uri="{FF2B5EF4-FFF2-40B4-BE49-F238E27FC236}">
                  <a16:creationId xmlns:a16="http://schemas.microsoft.com/office/drawing/2014/main" id="{00AEF122-DFC8-4B93-957E-04FFD7D838B1}"/>
                </a:ext>
              </a:extLst>
            </p:cNvPr>
            <p:cNvSpPr>
              <a:spLocks/>
            </p:cNvSpPr>
            <p:nvPr/>
          </p:nvSpPr>
          <p:spPr bwMode="auto">
            <a:xfrm>
              <a:off x="6400" y="3086"/>
              <a:ext cx="104" cy="109"/>
            </a:xfrm>
            <a:custGeom>
              <a:avLst/>
              <a:gdLst>
                <a:gd name="T0" fmla="*/ 4 w 44"/>
                <a:gd name="T1" fmla="*/ 0 h 46"/>
                <a:gd name="T2" fmla="*/ 0 w 44"/>
                <a:gd name="T3" fmla="*/ 42 h 46"/>
                <a:gd name="T4" fmla="*/ 42 w 44"/>
                <a:gd name="T5" fmla="*/ 46 h 46"/>
                <a:gd name="T6" fmla="*/ 44 w 44"/>
                <a:gd name="T7" fmla="*/ 31 h 46"/>
                <a:gd name="T8" fmla="*/ 33 w 44"/>
                <a:gd name="T9" fmla="*/ 35 h 46"/>
                <a:gd name="T10" fmla="*/ 27 w 44"/>
                <a:gd name="T11" fmla="*/ 34 h 46"/>
                <a:gd name="T12" fmla="*/ 27 w 44"/>
                <a:gd name="T13" fmla="*/ 3 h 46"/>
                <a:gd name="T14" fmla="*/ 27 w 44"/>
                <a:gd name="T15" fmla="*/ 2 h 46"/>
                <a:gd name="T16" fmla="*/ 4 w 44"/>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46">
                  <a:moveTo>
                    <a:pt x="4" y="0"/>
                  </a:moveTo>
                  <a:cubicBezTo>
                    <a:pt x="0" y="42"/>
                    <a:pt x="0" y="42"/>
                    <a:pt x="0" y="42"/>
                  </a:cubicBezTo>
                  <a:cubicBezTo>
                    <a:pt x="42" y="46"/>
                    <a:pt x="42" y="46"/>
                    <a:pt x="42" y="46"/>
                  </a:cubicBezTo>
                  <a:cubicBezTo>
                    <a:pt x="44" y="31"/>
                    <a:pt x="44" y="31"/>
                    <a:pt x="44" y="31"/>
                  </a:cubicBezTo>
                  <a:cubicBezTo>
                    <a:pt x="41" y="34"/>
                    <a:pt x="37" y="35"/>
                    <a:pt x="33" y="35"/>
                  </a:cubicBezTo>
                  <a:cubicBezTo>
                    <a:pt x="31" y="35"/>
                    <a:pt x="29" y="34"/>
                    <a:pt x="27" y="34"/>
                  </a:cubicBezTo>
                  <a:cubicBezTo>
                    <a:pt x="27" y="3"/>
                    <a:pt x="27" y="3"/>
                    <a:pt x="27" y="3"/>
                  </a:cubicBezTo>
                  <a:cubicBezTo>
                    <a:pt x="27" y="3"/>
                    <a:pt x="27" y="2"/>
                    <a:pt x="27" y="2"/>
                  </a:cubicBezTo>
                  <a:cubicBezTo>
                    <a:pt x="4" y="0"/>
                    <a:pt x="4" y="0"/>
                    <a:pt x="4" y="0"/>
                  </a:cubicBezTo>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35" name="Freeform 117">
              <a:extLst>
                <a:ext uri="{FF2B5EF4-FFF2-40B4-BE49-F238E27FC236}">
                  <a16:creationId xmlns:a16="http://schemas.microsoft.com/office/drawing/2014/main" id="{F00CBB91-19D1-43E9-B5B0-1356C204E9DD}"/>
                </a:ext>
              </a:extLst>
            </p:cNvPr>
            <p:cNvSpPr>
              <a:spLocks noEditPoints="1"/>
            </p:cNvSpPr>
            <p:nvPr/>
          </p:nvSpPr>
          <p:spPr bwMode="auto">
            <a:xfrm>
              <a:off x="6088" y="3274"/>
              <a:ext cx="409" cy="128"/>
            </a:xfrm>
            <a:custGeom>
              <a:avLst/>
              <a:gdLst>
                <a:gd name="T0" fmla="*/ 169 w 172"/>
                <a:gd name="T1" fmla="*/ 15 h 54"/>
                <a:gd name="T2" fmla="*/ 167 w 172"/>
                <a:gd name="T3" fmla="*/ 30 h 54"/>
                <a:gd name="T4" fmla="*/ 172 w 172"/>
                <a:gd name="T5" fmla="*/ 15 h 54"/>
                <a:gd name="T6" fmla="*/ 169 w 172"/>
                <a:gd name="T7" fmla="*/ 15 h 54"/>
                <a:gd name="T8" fmla="*/ 67 w 172"/>
                <a:gd name="T9" fmla="*/ 6 h 54"/>
                <a:gd name="T10" fmla="*/ 64 w 172"/>
                <a:gd name="T11" fmla="*/ 46 h 54"/>
                <a:gd name="T12" fmla="*/ 76 w 172"/>
                <a:gd name="T13" fmla="*/ 49 h 54"/>
                <a:gd name="T14" fmla="*/ 123 w 172"/>
                <a:gd name="T15" fmla="*/ 54 h 54"/>
                <a:gd name="T16" fmla="*/ 126 w 172"/>
                <a:gd name="T17" fmla="*/ 11 h 54"/>
                <a:gd name="T18" fmla="*/ 67 w 172"/>
                <a:gd name="T19" fmla="*/ 6 h 54"/>
                <a:gd name="T20" fmla="*/ 1 w 172"/>
                <a:gd name="T21" fmla="*/ 0 h 54"/>
                <a:gd name="T22" fmla="*/ 0 w 172"/>
                <a:gd name="T23" fmla="*/ 12 h 54"/>
                <a:gd name="T24" fmla="*/ 23 w 172"/>
                <a:gd name="T25" fmla="*/ 27 h 54"/>
                <a:gd name="T26" fmla="*/ 25 w 172"/>
                <a:gd name="T27" fmla="*/ 2 h 54"/>
                <a:gd name="T28" fmla="*/ 1 w 172"/>
                <a:gd name="T29"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2" h="54">
                  <a:moveTo>
                    <a:pt x="169" y="15"/>
                  </a:moveTo>
                  <a:cubicBezTo>
                    <a:pt x="167" y="30"/>
                    <a:pt x="167" y="30"/>
                    <a:pt x="167" y="30"/>
                  </a:cubicBezTo>
                  <a:cubicBezTo>
                    <a:pt x="169" y="26"/>
                    <a:pt x="170" y="21"/>
                    <a:pt x="172" y="15"/>
                  </a:cubicBezTo>
                  <a:cubicBezTo>
                    <a:pt x="169" y="15"/>
                    <a:pt x="169" y="15"/>
                    <a:pt x="169" y="15"/>
                  </a:cubicBezTo>
                  <a:moveTo>
                    <a:pt x="67" y="6"/>
                  </a:moveTo>
                  <a:cubicBezTo>
                    <a:pt x="64" y="46"/>
                    <a:pt x="64" y="46"/>
                    <a:pt x="64" y="46"/>
                  </a:cubicBezTo>
                  <a:cubicBezTo>
                    <a:pt x="68" y="47"/>
                    <a:pt x="72" y="48"/>
                    <a:pt x="76" y="49"/>
                  </a:cubicBezTo>
                  <a:cubicBezTo>
                    <a:pt x="123" y="54"/>
                    <a:pt x="123" y="54"/>
                    <a:pt x="123" y="54"/>
                  </a:cubicBezTo>
                  <a:cubicBezTo>
                    <a:pt x="126" y="11"/>
                    <a:pt x="126" y="11"/>
                    <a:pt x="126" y="11"/>
                  </a:cubicBezTo>
                  <a:cubicBezTo>
                    <a:pt x="67" y="6"/>
                    <a:pt x="67" y="6"/>
                    <a:pt x="67" y="6"/>
                  </a:cubicBezTo>
                  <a:moveTo>
                    <a:pt x="1" y="0"/>
                  </a:moveTo>
                  <a:cubicBezTo>
                    <a:pt x="0" y="12"/>
                    <a:pt x="0" y="12"/>
                    <a:pt x="0" y="12"/>
                  </a:cubicBezTo>
                  <a:cubicBezTo>
                    <a:pt x="6" y="17"/>
                    <a:pt x="13" y="22"/>
                    <a:pt x="23" y="27"/>
                  </a:cubicBezTo>
                  <a:cubicBezTo>
                    <a:pt x="25" y="2"/>
                    <a:pt x="25" y="2"/>
                    <a:pt x="25" y="2"/>
                  </a:cubicBezTo>
                  <a:cubicBezTo>
                    <a:pt x="1" y="0"/>
                    <a:pt x="1" y="0"/>
                    <a:pt x="1"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36" name="Freeform 118">
              <a:extLst>
                <a:ext uri="{FF2B5EF4-FFF2-40B4-BE49-F238E27FC236}">
                  <a16:creationId xmlns:a16="http://schemas.microsoft.com/office/drawing/2014/main" id="{F50930F7-DE55-42D5-ACD4-84FB6C38379C}"/>
                </a:ext>
              </a:extLst>
            </p:cNvPr>
            <p:cNvSpPr>
              <a:spLocks/>
            </p:cNvSpPr>
            <p:nvPr/>
          </p:nvSpPr>
          <p:spPr bwMode="auto">
            <a:xfrm>
              <a:off x="6143" y="3278"/>
              <a:ext cx="104" cy="105"/>
            </a:xfrm>
            <a:custGeom>
              <a:avLst/>
              <a:gdLst>
                <a:gd name="T0" fmla="*/ 2 w 44"/>
                <a:gd name="T1" fmla="*/ 0 h 44"/>
                <a:gd name="T2" fmla="*/ 0 w 44"/>
                <a:gd name="T3" fmla="*/ 25 h 44"/>
                <a:gd name="T4" fmla="*/ 41 w 44"/>
                <a:gd name="T5" fmla="*/ 44 h 44"/>
                <a:gd name="T6" fmla="*/ 44 w 44"/>
                <a:gd name="T7" fmla="*/ 4 h 44"/>
                <a:gd name="T8" fmla="*/ 2 w 44"/>
                <a:gd name="T9" fmla="*/ 0 h 44"/>
              </a:gdLst>
              <a:ahLst/>
              <a:cxnLst>
                <a:cxn ang="0">
                  <a:pos x="T0" y="T1"/>
                </a:cxn>
                <a:cxn ang="0">
                  <a:pos x="T2" y="T3"/>
                </a:cxn>
                <a:cxn ang="0">
                  <a:pos x="T4" y="T5"/>
                </a:cxn>
                <a:cxn ang="0">
                  <a:pos x="T6" y="T7"/>
                </a:cxn>
                <a:cxn ang="0">
                  <a:pos x="T8" y="T9"/>
                </a:cxn>
              </a:cxnLst>
              <a:rect l="0" t="0" r="r" b="b"/>
              <a:pathLst>
                <a:path w="44" h="44">
                  <a:moveTo>
                    <a:pt x="2" y="0"/>
                  </a:moveTo>
                  <a:cubicBezTo>
                    <a:pt x="0" y="25"/>
                    <a:pt x="0" y="25"/>
                    <a:pt x="0" y="25"/>
                  </a:cubicBezTo>
                  <a:cubicBezTo>
                    <a:pt x="11" y="32"/>
                    <a:pt x="25" y="38"/>
                    <a:pt x="41" y="44"/>
                  </a:cubicBezTo>
                  <a:cubicBezTo>
                    <a:pt x="44" y="4"/>
                    <a:pt x="44" y="4"/>
                    <a:pt x="44" y="4"/>
                  </a:cubicBezTo>
                  <a:cubicBezTo>
                    <a:pt x="2" y="0"/>
                    <a:pt x="2" y="0"/>
                    <a:pt x="2" y="0"/>
                  </a:cubicBezTo>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37" name="Freeform 119">
              <a:extLst>
                <a:ext uri="{FF2B5EF4-FFF2-40B4-BE49-F238E27FC236}">
                  <a16:creationId xmlns:a16="http://schemas.microsoft.com/office/drawing/2014/main" id="{EFEEBA9F-7000-40E6-AEA8-7348102F9022}"/>
                </a:ext>
              </a:extLst>
            </p:cNvPr>
            <p:cNvSpPr>
              <a:spLocks/>
            </p:cNvSpPr>
            <p:nvPr/>
          </p:nvSpPr>
          <p:spPr bwMode="auto">
            <a:xfrm>
              <a:off x="6381" y="3300"/>
              <a:ext cx="109" cy="109"/>
            </a:xfrm>
            <a:custGeom>
              <a:avLst/>
              <a:gdLst>
                <a:gd name="T0" fmla="*/ 3 w 46"/>
                <a:gd name="T1" fmla="*/ 0 h 46"/>
                <a:gd name="T2" fmla="*/ 0 w 46"/>
                <a:gd name="T3" fmla="*/ 43 h 46"/>
                <a:gd name="T4" fmla="*/ 36 w 46"/>
                <a:gd name="T5" fmla="*/ 46 h 46"/>
                <a:gd name="T6" fmla="*/ 44 w 46"/>
                <a:gd name="T7" fmla="*/ 19 h 46"/>
                <a:gd name="T8" fmla="*/ 46 w 46"/>
                <a:gd name="T9" fmla="*/ 4 h 46"/>
                <a:gd name="T10" fmla="*/ 3 w 46"/>
                <a:gd name="T11" fmla="*/ 0 h 46"/>
              </a:gdLst>
              <a:ahLst/>
              <a:cxnLst>
                <a:cxn ang="0">
                  <a:pos x="T0" y="T1"/>
                </a:cxn>
                <a:cxn ang="0">
                  <a:pos x="T2" y="T3"/>
                </a:cxn>
                <a:cxn ang="0">
                  <a:pos x="T4" y="T5"/>
                </a:cxn>
                <a:cxn ang="0">
                  <a:pos x="T6" y="T7"/>
                </a:cxn>
                <a:cxn ang="0">
                  <a:pos x="T8" y="T9"/>
                </a:cxn>
                <a:cxn ang="0">
                  <a:pos x="T10" y="T11"/>
                </a:cxn>
              </a:cxnLst>
              <a:rect l="0" t="0" r="r" b="b"/>
              <a:pathLst>
                <a:path w="46" h="46">
                  <a:moveTo>
                    <a:pt x="3" y="0"/>
                  </a:moveTo>
                  <a:cubicBezTo>
                    <a:pt x="0" y="43"/>
                    <a:pt x="0" y="43"/>
                    <a:pt x="0" y="43"/>
                  </a:cubicBezTo>
                  <a:cubicBezTo>
                    <a:pt x="36" y="46"/>
                    <a:pt x="36" y="46"/>
                    <a:pt x="36" y="46"/>
                  </a:cubicBezTo>
                  <a:cubicBezTo>
                    <a:pt x="39" y="38"/>
                    <a:pt x="42" y="29"/>
                    <a:pt x="44" y="19"/>
                  </a:cubicBezTo>
                  <a:cubicBezTo>
                    <a:pt x="46" y="4"/>
                    <a:pt x="46" y="4"/>
                    <a:pt x="46" y="4"/>
                  </a:cubicBezTo>
                  <a:cubicBezTo>
                    <a:pt x="3" y="0"/>
                    <a:pt x="3" y="0"/>
                    <a:pt x="3" y="0"/>
                  </a:cubicBezTo>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38" name="Freeform 120">
              <a:extLst>
                <a:ext uri="{FF2B5EF4-FFF2-40B4-BE49-F238E27FC236}">
                  <a16:creationId xmlns:a16="http://schemas.microsoft.com/office/drawing/2014/main" id="{E356F16A-A5E8-4082-A363-0F02DEB944C3}"/>
                </a:ext>
              </a:extLst>
            </p:cNvPr>
            <p:cNvSpPr>
              <a:spLocks/>
            </p:cNvSpPr>
            <p:nvPr/>
          </p:nvSpPr>
          <p:spPr bwMode="auto">
            <a:xfrm>
              <a:off x="6412" y="1905"/>
              <a:ext cx="192" cy="226"/>
            </a:xfrm>
            <a:custGeom>
              <a:avLst/>
              <a:gdLst>
                <a:gd name="T0" fmla="*/ 192 w 192"/>
                <a:gd name="T1" fmla="*/ 0 h 226"/>
                <a:gd name="T2" fmla="*/ 0 w 192"/>
                <a:gd name="T3" fmla="*/ 212 h 226"/>
                <a:gd name="T4" fmla="*/ 123 w 192"/>
                <a:gd name="T5" fmla="*/ 226 h 226"/>
                <a:gd name="T6" fmla="*/ 123 w 192"/>
                <a:gd name="T7" fmla="*/ 226 h 226"/>
                <a:gd name="T8" fmla="*/ 192 w 192"/>
                <a:gd name="T9" fmla="*/ 43 h 226"/>
                <a:gd name="T10" fmla="*/ 192 w 192"/>
                <a:gd name="T11" fmla="*/ 0 h 226"/>
              </a:gdLst>
              <a:ahLst/>
              <a:cxnLst>
                <a:cxn ang="0">
                  <a:pos x="T0" y="T1"/>
                </a:cxn>
                <a:cxn ang="0">
                  <a:pos x="T2" y="T3"/>
                </a:cxn>
                <a:cxn ang="0">
                  <a:pos x="T4" y="T5"/>
                </a:cxn>
                <a:cxn ang="0">
                  <a:pos x="T6" y="T7"/>
                </a:cxn>
                <a:cxn ang="0">
                  <a:pos x="T8" y="T9"/>
                </a:cxn>
                <a:cxn ang="0">
                  <a:pos x="T10" y="T11"/>
                </a:cxn>
              </a:cxnLst>
              <a:rect l="0" t="0" r="r" b="b"/>
              <a:pathLst>
                <a:path w="192" h="226">
                  <a:moveTo>
                    <a:pt x="192" y="0"/>
                  </a:moveTo>
                  <a:lnTo>
                    <a:pt x="0" y="212"/>
                  </a:lnTo>
                  <a:lnTo>
                    <a:pt x="123" y="226"/>
                  </a:lnTo>
                  <a:lnTo>
                    <a:pt x="123" y="226"/>
                  </a:lnTo>
                  <a:lnTo>
                    <a:pt x="192" y="43"/>
                  </a:lnTo>
                  <a:lnTo>
                    <a:pt x="192" y="0"/>
                  </a:lnTo>
                  <a:close/>
                </a:path>
              </a:pathLst>
            </a:custGeom>
            <a:solidFill>
              <a:srgbClr val="DF42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39" name="Freeform 121">
              <a:extLst>
                <a:ext uri="{FF2B5EF4-FFF2-40B4-BE49-F238E27FC236}">
                  <a16:creationId xmlns:a16="http://schemas.microsoft.com/office/drawing/2014/main" id="{B3702596-F329-404D-A8BC-F8EB70FD6A4C}"/>
                </a:ext>
              </a:extLst>
            </p:cNvPr>
            <p:cNvSpPr>
              <a:spLocks/>
            </p:cNvSpPr>
            <p:nvPr/>
          </p:nvSpPr>
          <p:spPr bwMode="auto">
            <a:xfrm>
              <a:off x="6535" y="1948"/>
              <a:ext cx="69" cy="287"/>
            </a:xfrm>
            <a:custGeom>
              <a:avLst/>
              <a:gdLst>
                <a:gd name="T0" fmla="*/ 0 w 69"/>
                <a:gd name="T1" fmla="*/ 183 h 287"/>
                <a:gd name="T2" fmla="*/ 5 w 69"/>
                <a:gd name="T3" fmla="*/ 247 h 287"/>
                <a:gd name="T4" fmla="*/ 69 w 69"/>
                <a:gd name="T5" fmla="*/ 287 h 287"/>
                <a:gd name="T6" fmla="*/ 69 w 69"/>
                <a:gd name="T7" fmla="*/ 0 h 287"/>
                <a:gd name="T8" fmla="*/ 0 w 69"/>
                <a:gd name="T9" fmla="*/ 183 h 287"/>
              </a:gdLst>
              <a:ahLst/>
              <a:cxnLst>
                <a:cxn ang="0">
                  <a:pos x="T0" y="T1"/>
                </a:cxn>
                <a:cxn ang="0">
                  <a:pos x="T2" y="T3"/>
                </a:cxn>
                <a:cxn ang="0">
                  <a:pos x="T4" y="T5"/>
                </a:cxn>
                <a:cxn ang="0">
                  <a:pos x="T6" y="T7"/>
                </a:cxn>
                <a:cxn ang="0">
                  <a:pos x="T8" y="T9"/>
                </a:cxn>
              </a:cxnLst>
              <a:rect l="0" t="0" r="r" b="b"/>
              <a:pathLst>
                <a:path w="69" h="287">
                  <a:moveTo>
                    <a:pt x="0" y="183"/>
                  </a:moveTo>
                  <a:lnTo>
                    <a:pt x="5" y="247"/>
                  </a:lnTo>
                  <a:lnTo>
                    <a:pt x="69" y="287"/>
                  </a:lnTo>
                  <a:lnTo>
                    <a:pt x="69" y="0"/>
                  </a:lnTo>
                  <a:lnTo>
                    <a:pt x="0" y="183"/>
                  </a:lnTo>
                  <a:close/>
                </a:path>
              </a:pathLst>
            </a:custGeom>
            <a:solidFill>
              <a:srgbClr val="BA37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40" name="Freeform 122">
              <a:extLst>
                <a:ext uri="{FF2B5EF4-FFF2-40B4-BE49-F238E27FC236}">
                  <a16:creationId xmlns:a16="http://schemas.microsoft.com/office/drawing/2014/main" id="{BC0C7CB1-AE75-472D-8ADC-FB26DE342FA3}"/>
                </a:ext>
              </a:extLst>
            </p:cNvPr>
            <p:cNvSpPr>
              <a:spLocks/>
            </p:cNvSpPr>
            <p:nvPr/>
          </p:nvSpPr>
          <p:spPr bwMode="auto">
            <a:xfrm>
              <a:off x="6830" y="1948"/>
              <a:ext cx="519" cy="1470"/>
            </a:xfrm>
            <a:custGeom>
              <a:avLst/>
              <a:gdLst>
                <a:gd name="T0" fmla="*/ 0 w 218"/>
                <a:gd name="T1" fmla="*/ 121 h 619"/>
                <a:gd name="T2" fmla="*/ 61 w 218"/>
                <a:gd name="T3" fmla="*/ 619 h 619"/>
                <a:gd name="T4" fmla="*/ 218 w 218"/>
                <a:gd name="T5" fmla="*/ 570 h 619"/>
                <a:gd name="T6" fmla="*/ 190 w 218"/>
                <a:gd name="T7" fmla="*/ 242 h 619"/>
                <a:gd name="T8" fmla="*/ 178 w 218"/>
                <a:gd name="T9" fmla="*/ 37 h 619"/>
                <a:gd name="T10" fmla="*/ 0 w 218"/>
                <a:gd name="T11" fmla="*/ 0 h 619"/>
                <a:gd name="T12" fmla="*/ 0 w 218"/>
                <a:gd name="T13" fmla="*/ 121 h 619"/>
              </a:gdLst>
              <a:ahLst/>
              <a:cxnLst>
                <a:cxn ang="0">
                  <a:pos x="T0" y="T1"/>
                </a:cxn>
                <a:cxn ang="0">
                  <a:pos x="T2" y="T3"/>
                </a:cxn>
                <a:cxn ang="0">
                  <a:pos x="T4" y="T5"/>
                </a:cxn>
                <a:cxn ang="0">
                  <a:pos x="T6" y="T7"/>
                </a:cxn>
                <a:cxn ang="0">
                  <a:pos x="T8" y="T9"/>
                </a:cxn>
                <a:cxn ang="0">
                  <a:pos x="T10" y="T11"/>
                </a:cxn>
                <a:cxn ang="0">
                  <a:pos x="T12" y="T13"/>
                </a:cxn>
              </a:cxnLst>
              <a:rect l="0" t="0" r="r" b="b"/>
              <a:pathLst>
                <a:path w="218" h="619">
                  <a:moveTo>
                    <a:pt x="0" y="121"/>
                  </a:moveTo>
                  <a:cubicBezTo>
                    <a:pt x="0" y="121"/>
                    <a:pt x="10" y="499"/>
                    <a:pt x="61" y="619"/>
                  </a:cubicBezTo>
                  <a:cubicBezTo>
                    <a:pt x="141" y="617"/>
                    <a:pt x="195" y="589"/>
                    <a:pt x="218" y="570"/>
                  </a:cubicBezTo>
                  <a:cubicBezTo>
                    <a:pt x="190" y="242"/>
                    <a:pt x="190" y="242"/>
                    <a:pt x="190" y="242"/>
                  </a:cubicBezTo>
                  <a:cubicBezTo>
                    <a:pt x="178" y="37"/>
                    <a:pt x="178" y="37"/>
                    <a:pt x="178" y="37"/>
                  </a:cubicBezTo>
                  <a:cubicBezTo>
                    <a:pt x="0" y="0"/>
                    <a:pt x="0" y="0"/>
                    <a:pt x="0" y="0"/>
                  </a:cubicBezTo>
                  <a:cubicBezTo>
                    <a:pt x="0" y="121"/>
                    <a:pt x="0" y="121"/>
                    <a:pt x="0" y="121"/>
                  </a:cubicBezTo>
                </a:path>
              </a:pathLst>
            </a:custGeom>
            <a:solidFill>
              <a:srgbClr val="BA37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41" name="Freeform 123">
              <a:extLst>
                <a:ext uri="{FF2B5EF4-FFF2-40B4-BE49-F238E27FC236}">
                  <a16:creationId xmlns:a16="http://schemas.microsoft.com/office/drawing/2014/main" id="{3B002229-FABC-49A6-9680-662919CCF629}"/>
                </a:ext>
              </a:extLst>
            </p:cNvPr>
            <p:cNvSpPr>
              <a:spLocks noEditPoints="1"/>
            </p:cNvSpPr>
            <p:nvPr/>
          </p:nvSpPr>
          <p:spPr bwMode="auto">
            <a:xfrm>
              <a:off x="6830" y="2200"/>
              <a:ext cx="440" cy="140"/>
            </a:xfrm>
            <a:custGeom>
              <a:avLst/>
              <a:gdLst>
                <a:gd name="T0" fmla="*/ 15 w 185"/>
                <a:gd name="T1" fmla="*/ 15 h 59"/>
                <a:gd name="T2" fmla="*/ 0 w 185"/>
                <a:gd name="T3" fmla="*/ 16 h 59"/>
                <a:gd name="T4" fmla="*/ 2 w 185"/>
                <a:gd name="T5" fmla="*/ 59 h 59"/>
                <a:gd name="T6" fmla="*/ 19 w 185"/>
                <a:gd name="T7" fmla="*/ 57 h 59"/>
                <a:gd name="T8" fmla="*/ 15 w 185"/>
                <a:gd name="T9" fmla="*/ 15 h 59"/>
                <a:gd name="T10" fmla="*/ 116 w 185"/>
                <a:gd name="T11" fmla="*/ 6 h 59"/>
                <a:gd name="T12" fmla="*/ 57 w 185"/>
                <a:gd name="T13" fmla="*/ 11 h 59"/>
                <a:gd name="T14" fmla="*/ 61 w 185"/>
                <a:gd name="T15" fmla="*/ 54 h 59"/>
                <a:gd name="T16" fmla="*/ 120 w 185"/>
                <a:gd name="T17" fmla="*/ 48 h 59"/>
                <a:gd name="T18" fmla="*/ 116 w 185"/>
                <a:gd name="T19" fmla="*/ 6 h 59"/>
                <a:gd name="T20" fmla="*/ 182 w 185"/>
                <a:gd name="T21" fmla="*/ 0 h 59"/>
                <a:gd name="T22" fmla="*/ 159 w 185"/>
                <a:gd name="T23" fmla="*/ 2 h 59"/>
                <a:gd name="T24" fmla="*/ 163 w 185"/>
                <a:gd name="T25" fmla="*/ 44 h 59"/>
                <a:gd name="T26" fmla="*/ 185 w 185"/>
                <a:gd name="T27" fmla="*/ 42 h 59"/>
                <a:gd name="T28" fmla="*/ 182 w 185"/>
                <a:gd name="T29"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5" h="59">
                  <a:moveTo>
                    <a:pt x="15" y="15"/>
                  </a:moveTo>
                  <a:cubicBezTo>
                    <a:pt x="0" y="16"/>
                    <a:pt x="0" y="16"/>
                    <a:pt x="0" y="16"/>
                  </a:cubicBezTo>
                  <a:cubicBezTo>
                    <a:pt x="0" y="20"/>
                    <a:pt x="1" y="36"/>
                    <a:pt x="2" y="59"/>
                  </a:cubicBezTo>
                  <a:cubicBezTo>
                    <a:pt x="19" y="57"/>
                    <a:pt x="19" y="57"/>
                    <a:pt x="19" y="57"/>
                  </a:cubicBezTo>
                  <a:cubicBezTo>
                    <a:pt x="15" y="15"/>
                    <a:pt x="15" y="15"/>
                    <a:pt x="15" y="15"/>
                  </a:cubicBezTo>
                  <a:moveTo>
                    <a:pt x="116" y="6"/>
                  </a:moveTo>
                  <a:cubicBezTo>
                    <a:pt x="57" y="11"/>
                    <a:pt x="57" y="11"/>
                    <a:pt x="57" y="11"/>
                  </a:cubicBezTo>
                  <a:cubicBezTo>
                    <a:pt x="61" y="54"/>
                    <a:pt x="61" y="54"/>
                    <a:pt x="61" y="54"/>
                  </a:cubicBezTo>
                  <a:cubicBezTo>
                    <a:pt x="120" y="48"/>
                    <a:pt x="120" y="48"/>
                    <a:pt x="120" y="48"/>
                  </a:cubicBezTo>
                  <a:cubicBezTo>
                    <a:pt x="116" y="6"/>
                    <a:pt x="116" y="6"/>
                    <a:pt x="116" y="6"/>
                  </a:cubicBezTo>
                  <a:moveTo>
                    <a:pt x="182" y="0"/>
                  </a:moveTo>
                  <a:cubicBezTo>
                    <a:pt x="159" y="2"/>
                    <a:pt x="159" y="2"/>
                    <a:pt x="159" y="2"/>
                  </a:cubicBezTo>
                  <a:cubicBezTo>
                    <a:pt x="163" y="44"/>
                    <a:pt x="163" y="44"/>
                    <a:pt x="163" y="44"/>
                  </a:cubicBezTo>
                  <a:cubicBezTo>
                    <a:pt x="185" y="42"/>
                    <a:pt x="185" y="42"/>
                    <a:pt x="185" y="42"/>
                  </a:cubicBezTo>
                  <a:cubicBezTo>
                    <a:pt x="182" y="0"/>
                    <a:pt x="182" y="0"/>
                    <a:pt x="182"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42" name="Freeform 124">
              <a:extLst>
                <a:ext uri="{FF2B5EF4-FFF2-40B4-BE49-F238E27FC236}">
                  <a16:creationId xmlns:a16="http://schemas.microsoft.com/office/drawing/2014/main" id="{F8BBA8B8-54E3-4369-8574-3DB01C3FF161}"/>
                </a:ext>
              </a:extLst>
            </p:cNvPr>
            <p:cNvSpPr>
              <a:spLocks noEditPoints="1"/>
            </p:cNvSpPr>
            <p:nvPr/>
          </p:nvSpPr>
          <p:spPr bwMode="auto">
            <a:xfrm>
              <a:off x="7097" y="2090"/>
              <a:ext cx="131" cy="338"/>
            </a:xfrm>
            <a:custGeom>
              <a:avLst/>
              <a:gdLst>
                <a:gd name="T0" fmla="*/ 121 w 131"/>
                <a:gd name="T1" fmla="*/ 214 h 338"/>
                <a:gd name="T2" fmla="*/ 19 w 131"/>
                <a:gd name="T3" fmla="*/ 224 h 338"/>
                <a:gd name="T4" fmla="*/ 31 w 131"/>
                <a:gd name="T5" fmla="*/ 338 h 338"/>
                <a:gd name="T6" fmla="*/ 131 w 131"/>
                <a:gd name="T7" fmla="*/ 328 h 338"/>
                <a:gd name="T8" fmla="*/ 121 w 131"/>
                <a:gd name="T9" fmla="*/ 214 h 338"/>
                <a:gd name="T10" fmla="*/ 100 w 131"/>
                <a:gd name="T11" fmla="*/ 0 h 338"/>
                <a:gd name="T12" fmla="*/ 0 w 131"/>
                <a:gd name="T13" fmla="*/ 10 h 338"/>
                <a:gd name="T14" fmla="*/ 9 w 131"/>
                <a:gd name="T15" fmla="*/ 124 h 338"/>
                <a:gd name="T16" fmla="*/ 111 w 131"/>
                <a:gd name="T17" fmla="*/ 114 h 338"/>
                <a:gd name="T18" fmla="*/ 100 w 131"/>
                <a:gd name="T19" fmla="*/ 0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1" h="338">
                  <a:moveTo>
                    <a:pt x="121" y="214"/>
                  </a:moveTo>
                  <a:lnTo>
                    <a:pt x="19" y="224"/>
                  </a:lnTo>
                  <a:lnTo>
                    <a:pt x="31" y="338"/>
                  </a:lnTo>
                  <a:lnTo>
                    <a:pt x="131" y="328"/>
                  </a:lnTo>
                  <a:lnTo>
                    <a:pt x="121" y="214"/>
                  </a:lnTo>
                  <a:close/>
                  <a:moveTo>
                    <a:pt x="100" y="0"/>
                  </a:moveTo>
                  <a:lnTo>
                    <a:pt x="0" y="10"/>
                  </a:lnTo>
                  <a:lnTo>
                    <a:pt x="9" y="124"/>
                  </a:lnTo>
                  <a:lnTo>
                    <a:pt x="111" y="114"/>
                  </a:lnTo>
                  <a:lnTo>
                    <a:pt x="100" y="0"/>
                  </a:lnTo>
                  <a:close/>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43" name="Freeform 125">
              <a:extLst>
                <a:ext uri="{FF2B5EF4-FFF2-40B4-BE49-F238E27FC236}">
                  <a16:creationId xmlns:a16="http://schemas.microsoft.com/office/drawing/2014/main" id="{0DD28D7E-91BF-4354-9099-B6DAC5F5BC44}"/>
                </a:ext>
              </a:extLst>
            </p:cNvPr>
            <p:cNvSpPr>
              <a:spLocks noEditPoints="1"/>
            </p:cNvSpPr>
            <p:nvPr/>
          </p:nvSpPr>
          <p:spPr bwMode="auto">
            <a:xfrm>
              <a:off x="7097" y="2090"/>
              <a:ext cx="131" cy="338"/>
            </a:xfrm>
            <a:custGeom>
              <a:avLst/>
              <a:gdLst>
                <a:gd name="T0" fmla="*/ 121 w 131"/>
                <a:gd name="T1" fmla="*/ 214 h 338"/>
                <a:gd name="T2" fmla="*/ 19 w 131"/>
                <a:gd name="T3" fmla="*/ 224 h 338"/>
                <a:gd name="T4" fmla="*/ 31 w 131"/>
                <a:gd name="T5" fmla="*/ 338 h 338"/>
                <a:gd name="T6" fmla="*/ 131 w 131"/>
                <a:gd name="T7" fmla="*/ 328 h 338"/>
                <a:gd name="T8" fmla="*/ 121 w 131"/>
                <a:gd name="T9" fmla="*/ 214 h 338"/>
                <a:gd name="T10" fmla="*/ 100 w 131"/>
                <a:gd name="T11" fmla="*/ 0 h 338"/>
                <a:gd name="T12" fmla="*/ 0 w 131"/>
                <a:gd name="T13" fmla="*/ 10 h 338"/>
                <a:gd name="T14" fmla="*/ 9 w 131"/>
                <a:gd name="T15" fmla="*/ 124 h 338"/>
                <a:gd name="T16" fmla="*/ 111 w 131"/>
                <a:gd name="T17" fmla="*/ 114 h 338"/>
                <a:gd name="T18" fmla="*/ 100 w 131"/>
                <a:gd name="T19" fmla="*/ 0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1" h="338">
                  <a:moveTo>
                    <a:pt x="121" y="214"/>
                  </a:moveTo>
                  <a:lnTo>
                    <a:pt x="19" y="224"/>
                  </a:lnTo>
                  <a:lnTo>
                    <a:pt x="31" y="338"/>
                  </a:lnTo>
                  <a:lnTo>
                    <a:pt x="131" y="328"/>
                  </a:lnTo>
                  <a:lnTo>
                    <a:pt x="121" y="214"/>
                  </a:lnTo>
                  <a:moveTo>
                    <a:pt x="100" y="0"/>
                  </a:moveTo>
                  <a:lnTo>
                    <a:pt x="0" y="10"/>
                  </a:lnTo>
                  <a:lnTo>
                    <a:pt x="9" y="124"/>
                  </a:lnTo>
                  <a:lnTo>
                    <a:pt x="111" y="114"/>
                  </a:lnTo>
                  <a:lnTo>
                    <a:pt x="1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126">
              <a:extLst>
                <a:ext uri="{FF2B5EF4-FFF2-40B4-BE49-F238E27FC236}">
                  <a16:creationId xmlns:a16="http://schemas.microsoft.com/office/drawing/2014/main" id="{27ED7E29-E56A-4E8A-AF59-1CC4B46DC2AF}"/>
                </a:ext>
              </a:extLst>
            </p:cNvPr>
            <p:cNvSpPr>
              <a:spLocks/>
            </p:cNvSpPr>
            <p:nvPr/>
          </p:nvSpPr>
          <p:spPr bwMode="auto">
            <a:xfrm>
              <a:off x="7106" y="2204"/>
              <a:ext cx="112" cy="110"/>
            </a:xfrm>
            <a:custGeom>
              <a:avLst/>
              <a:gdLst>
                <a:gd name="T0" fmla="*/ 102 w 112"/>
                <a:gd name="T1" fmla="*/ 0 h 110"/>
                <a:gd name="T2" fmla="*/ 0 w 112"/>
                <a:gd name="T3" fmla="*/ 10 h 110"/>
                <a:gd name="T4" fmla="*/ 10 w 112"/>
                <a:gd name="T5" fmla="*/ 110 h 110"/>
                <a:gd name="T6" fmla="*/ 112 w 112"/>
                <a:gd name="T7" fmla="*/ 100 h 110"/>
                <a:gd name="T8" fmla="*/ 102 w 112"/>
                <a:gd name="T9" fmla="*/ 0 h 110"/>
              </a:gdLst>
              <a:ahLst/>
              <a:cxnLst>
                <a:cxn ang="0">
                  <a:pos x="T0" y="T1"/>
                </a:cxn>
                <a:cxn ang="0">
                  <a:pos x="T2" y="T3"/>
                </a:cxn>
                <a:cxn ang="0">
                  <a:pos x="T4" y="T5"/>
                </a:cxn>
                <a:cxn ang="0">
                  <a:pos x="T6" y="T7"/>
                </a:cxn>
                <a:cxn ang="0">
                  <a:pos x="T8" y="T9"/>
                </a:cxn>
              </a:cxnLst>
              <a:rect l="0" t="0" r="r" b="b"/>
              <a:pathLst>
                <a:path w="112" h="110">
                  <a:moveTo>
                    <a:pt x="102" y="0"/>
                  </a:moveTo>
                  <a:lnTo>
                    <a:pt x="0" y="10"/>
                  </a:lnTo>
                  <a:lnTo>
                    <a:pt x="10" y="110"/>
                  </a:lnTo>
                  <a:lnTo>
                    <a:pt x="112" y="100"/>
                  </a:lnTo>
                  <a:lnTo>
                    <a:pt x="102"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127">
              <a:extLst>
                <a:ext uri="{FF2B5EF4-FFF2-40B4-BE49-F238E27FC236}">
                  <a16:creationId xmlns:a16="http://schemas.microsoft.com/office/drawing/2014/main" id="{ECA9D59F-A4B2-4885-8AD5-F688E8D60EDF}"/>
                </a:ext>
              </a:extLst>
            </p:cNvPr>
            <p:cNvSpPr>
              <a:spLocks/>
            </p:cNvSpPr>
            <p:nvPr/>
          </p:nvSpPr>
          <p:spPr bwMode="auto">
            <a:xfrm>
              <a:off x="7106" y="2204"/>
              <a:ext cx="112" cy="110"/>
            </a:xfrm>
            <a:custGeom>
              <a:avLst/>
              <a:gdLst>
                <a:gd name="T0" fmla="*/ 102 w 112"/>
                <a:gd name="T1" fmla="*/ 0 h 110"/>
                <a:gd name="T2" fmla="*/ 0 w 112"/>
                <a:gd name="T3" fmla="*/ 10 h 110"/>
                <a:gd name="T4" fmla="*/ 10 w 112"/>
                <a:gd name="T5" fmla="*/ 110 h 110"/>
                <a:gd name="T6" fmla="*/ 112 w 112"/>
                <a:gd name="T7" fmla="*/ 100 h 110"/>
                <a:gd name="T8" fmla="*/ 102 w 112"/>
                <a:gd name="T9" fmla="*/ 0 h 110"/>
              </a:gdLst>
              <a:ahLst/>
              <a:cxnLst>
                <a:cxn ang="0">
                  <a:pos x="T0" y="T1"/>
                </a:cxn>
                <a:cxn ang="0">
                  <a:pos x="T2" y="T3"/>
                </a:cxn>
                <a:cxn ang="0">
                  <a:pos x="T4" y="T5"/>
                </a:cxn>
                <a:cxn ang="0">
                  <a:pos x="T6" y="T7"/>
                </a:cxn>
                <a:cxn ang="0">
                  <a:pos x="T8" y="T9"/>
                </a:cxn>
              </a:cxnLst>
              <a:rect l="0" t="0" r="r" b="b"/>
              <a:pathLst>
                <a:path w="112" h="110">
                  <a:moveTo>
                    <a:pt x="102" y="0"/>
                  </a:moveTo>
                  <a:lnTo>
                    <a:pt x="0" y="10"/>
                  </a:lnTo>
                  <a:lnTo>
                    <a:pt x="10" y="110"/>
                  </a:lnTo>
                  <a:lnTo>
                    <a:pt x="112" y="100"/>
                  </a:lnTo>
                  <a:lnTo>
                    <a:pt x="10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128">
              <a:extLst>
                <a:ext uri="{FF2B5EF4-FFF2-40B4-BE49-F238E27FC236}">
                  <a16:creationId xmlns:a16="http://schemas.microsoft.com/office/drawing/2014/main" id="{944038B1-58A1-4E44-A124-9B52EB6AC6F8}"/>
                </a:ext>
              </a:extLst>
            </p:cNvPr>
            <p:cNvSpPr>
              <a:spLocks noEditPoints="1"/>
            </p:cNvSpPr>
            <p:nvPr/>
          </p:nvSpPr>
          <p:spPr bwMode="auto">
            <a:xfrm>
              <a:off x="7135" y="2520"/>
              <a:ext cx="171" cy="765"/>
            </a:xfrm>
            <a:custGeom>
              <a:avLst/>
              <a:gdLst>
                <a:gd name="T0" fmla="*/ 159 w 171"/>
                <a:gd name="T1" fmla="*/ 642 h 765"/>
                <a:gd name="T2" fmla="*/ 59 w 171"/>
                <a:gd name="T3" fmla="*/ 651 h 765"/>
                <a:gd name="T4" fmla="*/ 69 w 171"/>
                <a:gd name="T5" fmla="*/ 765 h 765"/>
                <a:gd name="T6" fmla="*/ 171 w 171"/>
                <a:gd name="T7" fmla="*/ 756 h 765"/>
                <a:gd name="T8" fmla="*/ 159 w 171"/>
                <a:gd name="T9" fmla="*/ 642 h 765"/>
                <a:gd name="T10" fmla="*/ 121 w 171"/>
                <a:gd name="T11" fmla="*/ 214 h 765"/>
                <a:gd name="T12" fmla="*/ 21 w 171"/>
                <a:gd name="T13" fmla="*/ 224 h 765"/>
                <a:gd name="T14" fmla="*/ 31 w 171"/>
                <a:gd name="T15" fmla="*/ 335 h 765"/>
                <a:gd name="T16" fmla="*/ 131 w 171"/>
                <a:gd name="T17" fmla="*/ 328 h 765"/>
                <a:gd name="T18" fmla="*/ 121 w 171"/>
                <a:gd name="T19" fmla="*/ 214 h 765"/>
                <a:gd name="T20" fmla="*/ 102 w 171"/>
                <a:gd name="T21" fmla="*/ 0 h 765"/>
                <a:gd name="T22" fmla="*/ 0 w 171"/>
                <a:gd name="T23" fmla="*/ 8 h 765"/>
                <a:gd name="T24" fmla="*/ 12 w 171"/>
                <a:gd name="T25" fmla="*/ 122 h 765"/>
                <a:gd name="T26" fmla="*/ 112 w 171"/>
                <a:gd name="T27" fmla="*/ 112 h 765"/>
                <a:gd name="T28" fmla="*/ 102 w 171"/>
                <a:gd name="T29" fmla="*/ 0 h 7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1" h="765">
                  <a:moveTo>
                    <a:pt x="159" y="642"/>
                  </a:moveTo>
                  <a:lnTo>
                    <a:pt x="59" y="651"/>
                  </a:lnTo>
                  <a:lnTo>
                    <a:pt x="69" y="765"/>
                  </a:lnTo>
                  <a:lnTo>
                    <a:pt x="171" y="756"/>
                  </a:lnTo>
                  <a:lnTo>
                    <a:pt x="159" y="642"/>
                  </a:lnTo>
                  <a:close/>
                  <a:moveTo>
                    <a:pt x="121" y="214"/>
                  </a:moveTo>
                  <a:lnTo>
                    <a:pt x="21" y="224"/>
                  </a:lnTo>
                  <a:lnTo>
                    <a:pt x="31" y="335"/>
                  </a:lnTo>
                  <a:lnTo>
                    <a:pt x="131" y="328"/>
                  </a:lnTo>
                  <a:lnTo>
                    <a:pt x="121" y="214"/>
                  </a:lnTo>
                  <a:close/>
                  <a:moveTo>
                    <a:pt x="102" y="0"/>
                  </a:moveTo>
                  <a:lnTo>
                    <a:pt x="0" y="8"/>
                  </a:lnTo>
                  <a:lnTo>
                    <a:pt x="12" y="122"/>
                  </a:lnTo>
                  <a:lnTo>
                    <a:pt x="112" y="112"/>
                  </a:lnTo>
                  <a:lnTo>
                    <a:pt x="102" y="0"/>
                  </a:lnTo>
                  <a:close/>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129">
              <a:extLst>
                <a:ext uri="{FF2B5EF4-FFF2-40B4-BE49-F238E27FC236}">
                  <a16:creationId xmlns:a16="http://schemas.microsoft.com/office/drawing/2014/main" id="{0A57A318-7173-4327-B389-432FED026DE8}"/>
                </a:ext>
              </a:extLst>
            </p:cNvPr>
            <p:cNvSpPr>
              <a:spLocks noEditPoints="1"/>
            </p:cNvSpPr>
            <p:nvPr/>
          </p:nvSpPr>
          <p:spPr bwMode="auto">
            <a:xfrm>
              <a:off x="7135" y="2520"/>
              <a:ext cx="171" cy="765"/>
            </a:xfrm>
            <a:custGeom>
              <a:avLst/>
              <a:gdLst>
                <a:gd name="T0" fmla="*/ 159 w 171"/>
                <a:gd name="T1" fmla="*/ 642 h 765"/>
                <a:gd name="T2" fmla="*/ 59 w 171"/>
                <a:gd name="T3" fmla="*/ 651 h 765"/>
                <a:gd name="T4" fmla="*/ 69 w 171"/>
                <a:gd name="T5" fmla="*/ 765 h 765"/>
                <a:gd name="T6" fmla="*/ 171 w 171"/>
                <a:gd name="T7" fmla="*/ 756 h 765"/>
                <a:gd name="T8" fmla="*/ 159 w 171"/>
                <a:gd name="T9" fmla="*/ 642 h 765"/>
                <a:gd name="T10" fmla="*/ 121 w 171"/>
                <a:gd name="T11" fmla="*/ 214 h 765"/>
                <a:gd name="T12" fmla="*/ 21 w 171"/>
                <a:gd name="T13" fmla="*/ 224 h 765"/>
                <a:gd name="T14" fmla="*/ 31 w 171"/>
                <a:gd name="T15" fmla="*/ 335 h 765"/>
                <a:gd name="T16" fmla="*/ 131 w 171"/>
                <a:gd name="T17" fmla="*/ 328 h 765"/>
                <a:gd name="T18" fmla="*/ 121 w 171"/>
                <a:gd name="T19" fmla="*/ 214 h 765"/>
                <a:gd name="T20" fmla="*/ 102 w 171"/>
                <a:gd name="T21" fmla="*/ 0 h 765"/>
                <a:gd name="T22" fmla="*/ 0 w 171"/>
                <a:gd name="T23" fmla="*/ 8 h 765"/>
                <a:gd name="T24" fmla="*/ 12 w 171"/>
                <a:gd name="T25" fmla="*/ 122 h 765"/>
                <a:gd name="T26" fmla="*/ 112 w 171"/>
                <a:gd name="T27" fmla="*/ 112 h 765"/>
                <a:gd name="T28" fmla="*/ 102 w 171"/>
                <a:gd name="T29" fmla="*/ 0 h 7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1" h="765">
                  <a:moveTo>
                    <a:pt x="159" y="642"/>
                  </a:moveTo>
                  <a:lnTo>
                    <a:pt x="59" y="651"/>
                  </a:lnTo>
                  <a:lnTo>
                    <a:pt x="69" y="765"/>
                  </a:lnTo>
                  <a:lnTo>
                    <a:pt x="171" y="756"/>
                  </a:lnTo>
                  <a:lnTo>
                    <a:pt x="159" y="642"/>
                  </a:lnTo>
                  <a:moveTo>
                    <a:pt x="121" y="214"/>
                  </a:moveTo>
                  <a:lnTo>
                    <a:pt x="21" y="224"/>
                  </a:lnTo>
                  <a:lnTo>
                    <a:pt x="31" y="335"/>
                  </a:lnTo>
                  <a:lnTo>
                    <a:pt x="131" y="328"/>
                  </a:lnTo>
                  <a:lnTo>
                    <a:pt x="121" y="214"/>
                  </a:lnTo>
                  <a:moveTo>
                    <a:pt x="102" y="0"/>
                  </a:moveTo>
                  <a:lnTo>
                    <a:pt x="0" y="8"/>
                  </a:lnTo>
                  <a:lnTo>
                    <a:pt x="12" y="122"/>
                  </a:lnTo>
                  <a:lnTo>
                    <a:pt x="112" y="112"/>
                  </a:lnTo>
                  <a:lnTo>
                    <a:pt x="10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130">
              <a:extLst>
                <a:ext uri="{FF2B5EF4-FFF2-40B4-BE49-F238E27FC236}">
                  <a16:creationId xmlns:a16="http://schemas.microsoft.com/office/drawing/2014/main" id="{07709C8D-3E93-431E-878F-C0D90FE30DCB}"/>
                </a:ext>
              </a:extLst>
            </p:cNvPr>
            <p:cNvSpPr>
              <a:spLocks noEditPoints="1"/>
            </p:cNvSpPr>
            <p:nvPr/>
          </p:nvSpPr>
          <p:spPr bwMode="auto">
            <a:xfrm>
              <a:off x="6840" y="1955"/>
              <a:ext cx="145" cy="494"/>
            </a:xfrm>
            <a:custGeom>
              <a:avLst/>
              <a:gdLst>
                <a:gd name="T0" fmla="*/ 135 w 145"/>
                <a:gd name="T1" fmla="*/ 373 h 494"/>
                <a:gd name="T2" fmla="*/ 35 w 145"/>
                <a:gd name="T3" fmla="*/ 380 h 494"/>
                <a:gd name="T4" fmla="*/ 45 w 145"/>
                <a:gd name="T5" fmla="*/ 494 h 494"/>
                <a:gd name="T6" fmla="*/ 145 w 145"/>
                <a:gd name="T7" fmla="*/ 485 h 494"/>
                <a:gd name="T8" fmla="*/ 135 w 145"/>
                <a:gd name="T9" fmla="*/ 373 h 494"/>
                <a:gd name="T10" fmla="*/ 116 w 145"/>
                <a:gd name="T11" fmla="*/ 157 h 494"/>
                <a:gd name="T12" fmla="*/ 14 w 145"/>
                <a:gd name="T13" fmla="*/ 166 h 494"/>
                <a:gd name="T14" fmla="*/ 26 w 145"/>
                <a:gd name="T15" fmla="*/ 280 h 494"/>
                <a:gd name="T16" fmla="*/ 126 w 145"/>
                <a:gd name="T17" fmla="*/ 271 h 494"/>
                <a:gd name="T18" fmla="*/ 116 w 145"/>
                <a:gd name="T19" fmla="*/ 157 h 494"/>
                <a:gd name="T20" fmla="*/ 28 w 145"/>
                <a:gd name="T21" fmla="*/ 0 h 494"/>
                <a:gd name="T22" fmla="*/ 0 w 145"/>
                <a:gd name="T23" fmla="*/ 2 h 494"/>
                <a:gd name="T24" fmla="*/ 7 w 145"/>
                <a:gd name="T25" fmla="*/ 67 h 494"/>
                <a:gd name="T26" fmla="*/ 107 w 145"/>
                <a:gd name="T27" fmla="*/ 57 h 494"/>
                <a:gd name="T28" fmla="*/ 102 w 145"/>
                <a:gd name="T29" fmla="*/ 17 h 494"/>
                <a:gd name="T30" fmla="*/ 28 w 145"/>
                <a:gd name="T31" fmla="*/ 0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5" h="494">
                  <a:moveTo>
                    <a:pt x="135" y="373"/>
                  </a:moveTo>
                  <a:lnTo>
                    <a:pt x="35" y="380"/>
                  </a:lnTo>
                  <a:lnTo>
                    <a:pt x="45" y="494"/>
                  </a:lnTo>
                  <a:lnTo>
                    <a:pt x="145" y="485"/>
                  </a:lnTo>
                  <a:lnTo>
                    <a:pt x="135" y="373"/>
                  </a:lnTo>
                  <a:close/>
                  <a:moveTo>
                    <a:pt x="116" y="157"/>
                  </a:moveTo>
                  <a:lnTo>
                    <a:pt x="14" y="166"/>
                  </a:lnTo>
                  <a:lnTo>
                    <a:pt x="26" y="280"/>
                  </a:lnTo>
                  <a:lnTo>
                    <a:pt x="126" y="271"/>
                  </a:lnTo>
                  <a:lnTo>
                    <a:pt x="116" y="157"/>
                  </a:lnTo>
                  <a:close/>
                  <a:moveTo>
                    <a:pt x="28" y="0"/>
                  </a:moveTo>
                  <a:lnTo>
                    <a:pt x="0" y="2"/>
                  </a:lnTo>
                  <a:lnTo>
                    <a:pt x="7" y="67"/>
                  </a:lnTo>
                  <a:lnTo>
                    <a:pt x="107" y="57"/>
                  </a:lnTo>
                  <a:lnTo>
                    <a:pt x="102" y="17"/>
                  </a:lnTo>
                  <a:lnTo>
                    <a:pt x="28" y="0"/>
                  </a:lnTo>
                  <a:close/>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131">
              <a:extLst>
                <a:ext uri="{FF2B5EF4-FFF2-40B4-BE49-F238E27FC236}">
                  <a16:creationId xmlns:a16="http://schemas.microsoft.com/office/drawing/2014/main" id="{DAC6B700-2809-491E-8504-C5E728F62C49}"/>
                </a:ext>
              </a:extLst>
            </p:cNvPr>
            <p:cNvSpPr>
              <a:spLocks noEditPoints="1"/>
            </p:cNvSpPr>
            <p:nvPr/>
          </p:nvSpPr>
          <p:spPr bwMode="auto">
            <a:xfrm>
              <a:off x="6840" y="1955"/>
              <a:ext cx="145" cy="494"/>
            </a:xfrm>
            <a:custGeom>
              <a:avLst/>
              <a:gdLst>
                <a:gd name="T0" fmla="*/ 135 w 145"/>
                <a:gd name="T1" fmla="*/ 373 h 494"/>
                <a:gd name="T2" fmla="*/ 35 w 145"/>
                <a:gd name="T3" fmla="*/ 380 h 494"/>
                <a:gd name="T4" fmla="*/ 45 w 145"/>
                <a:gd name="T5" fmla="*/ 494 h 494"/>
                <a:gd name="T6" fmla="*/ 145 w 145"/>
                <a:gd name="T7" fmla="*/ 485 h 494"/>
                <a:gd name="T8" fmla="*/ 135 w 145"/>
                <a:gd name="T9" fmla="*/ 373 h 494"/>
                <a:gd name="T10" fmla="*/ 116 w 145"/>
                <a:gd name="T11" fmla="*/ 157 h 494"/>
                <a:gd name="T12" fmla="*/ 14 w 145"/>
                <a:gd name="T13" fmla="*/ 166 h 494"/>
                <a:gd name="T14" fmla="*/ 26 w 145"/>
                <a:gd name="T15" fmla="*/ 280 h 494"/>
                <a:gd name="T16" fmla="*/ 126 w 145"/>
                <a:gd name="T17" fmla="*/ 271 h 494"/>
                <a:gd name="T18" fmla="*/ 116 w 145"/>
                <a:gd name="T19" fmla="*/ 157 h 494"/>
                <a:gd name="T20" fmla="*/ 28 w 145"/>
                <a:gd name="T21" fmla="*/ 0 h 494"/>
                <a:gd name="T22" fmla="*/ 0 w 145"/>
                <a:gd name="T23" fmla="*/ 2 h 494"/>
                <a:gd name="T24" fmla="*/ 7 w 145"/>
                <a:gd name="T25" fmla="*/ 67 h 494"/>
                <a:gd name="T26" fmla="*/ 107 w 145"/>
                <a:gd name="T27" fmla="*/ 57 h 494"/>
                <a:gd name="T28" fmla="*/ 102 w 145"/>
                <a:gd name="T29" fmla="*/ 17 h 494"/>
                <a:gd name="T30" fmla="*/ 28 w 145"/>
                <a:gd name="T31" fmla="*/ 0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5" h="494">
                  <a:moveTo>
                    <a:pt x="135" y="373"/>
                  </a:moveTo>
                  <a:lnTo>
                    <a:pt x="35" y="380"/>
                  </a:lnTo>
                  <a:lnTo>
                    <a:pt x="45" y="494"/>
                  </a:lnTo>
                  <a:lnTo>
                    <a:pt x="145" y="485"/>
                  </a:lnTo>
                  <a:lnTo>
                    <a:pt x="135" y="373"/>
                  </a:lnTo>
                  <a:moveTo>
                    <a:pt x="116" y="157"/>
                  </a:moveTo>
                  <a:lnTo>
                    <a:pt x="14" y="166"/>
                  </a:lnTo>
                  <a:lnTo>
                    <a:pt x="26" y="280"/>
                  </a:lnTo>
                  <a:lnTo>
                    <a:pt x="126" y="271"/>
                  </a:lnTo>
                  <a:lnTo>
                    <a:pt x="116" y="157"/>
                  </a:lnTo>
                  <a:moveTo>
                    <a:pt x="28" y="0"/>
                  </a:moveTo>
                  <a:lnTo>
                    <a:pt x="0" y="2"/>
                  </a:lnTo>
                  <a:lnTo>
                    <a:pt x="7" y="67"/>
                  </a:lnTo>
                  <a:lnTo>
                    <a:pt x="107" y="57"/>
                  </a:lnTo>
                  <a:lnTo>
                    <a:pt x="102" y="17"/>
                  </a:lnTo>
                  <a:lnTo>
                    <a:pt x="2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132">
              <a:extLst>
                <a:ext uri="{FF2B5EF4-FFF2-40B4-BE49-F238E27FC236}">
                  <a16:creationId xmlns:a16="http://schemas.microsoft.com/office/drawing/2014/main" id="{E465D5B2-3FEF-4F09-AD06-19ABA46ECC7B}"/>
                </a:ext>
              </a:extLst>
            </p:cNvPr>
            <p:cNvSpPr>
              <a:spLocks/>
            </p:cNvSpPr>
            <p:nvPr/>
          </p:nvSpPr>
          <p:spPr bwMode="auto">
            <a:xfrm>
              <a:off x="6866" y="2226"/>
              <a:ext cx="109" cy="109"/>
            </a:xfrm>
            <a:custGeom>
              <a:avLst/>
              <a:gdLst>
                <a:gd name="T0" fmla="*/ 100 w 109"/>
                <a:gd name="T1" fmla="*/ 0 h 109"/>
                <a:gd name="T2" fmla="*/ 0 w 109"/>
                <a:gd name="T3" fmla="*/ 9 h 109"/>
                <a:gd name="T4" fmla="*/ 9 w 109"/>
                <a:gd name="T5" fmla="*/ 109 h 109"/>
                <a:gd name="T6" fmla="*/ 109 w 109"/>
                <a:gd name="T7" fmla="*/ 102 h 109"/>
                <a:gd name="T8" fmla="*/ 100 w 109"/>
                <a:gd name="T9" fmla="*/ 0 h 109"/>
              </a:gdLst>
              <a:ahLst/>
              <a:cxnLst>
                <a:cxn ang="0">
                  <a:pos x="T0" y="T1"/>
                </a:cxn>
                <a:cxn ang="0">
                  <a:pos x="T2" y="T3"/>
                </a:cxn>
                <a:cxn ang="0">
                  <a:pos x="T4" y="T5"/>
                </a:cxn>
                <a:cxn ang="0">
                  <a:pos x="T6" y="T7"/>
                </a:cxn>
                <a:cxn ang="0">
                  <a:pos x="T8" y="T9"/>
                </a:cxn>
              </a:cxnLst>
              <a:rect l="0" t="0" r="r" b="b"/>
              <a:pathLst>
                <a:path w="109" h="109">
                  <a:moveTo>
                    <a:pt x="100" y="0"/>
                  </a:moveTo>
                  <a:lnTo>
                    <a:pt x="0" y="9"/>
                  </a:lnTo>
                  <a:lnTo>
                    <a:pt x="9" y="109"/>
                  </a:lnTo>
                  <a:lnTo>
                    <a:pt x="109" y="102"/>
                  </a:lnTo>
                  <a:lnTo>
                    <a:pt x="10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133">
              <a:extLst>
                <a:ext uri="{FF2B5EF4-FFF2-40B4-BE49-F238E27FC236}">
                  <a16:creationId xmlns:a16="http://schemas.microsoft.com/office/drawing/2014/main" id="{614079DD-4457-4A7D-B4C7-24FDA3F97E19}"/>
                </a:ext>
              </a:extLst>
            </p:cNvPr>
            <p:cNvSpPr>
              <a:spLocks/>
            </p:cNvSpPr>
            <p:nvPr/>
          </p:nvSpPr>
          <p:spPr bwMode="auto">
            <a:xfrm>
              <a:off x="6866" y="2226"/>
              <a:ext cx="109" cy="109"/>
            </a:xfrm>
            <a:custGeom>
              <a:avLst/>
              <a:gdLst>
                <a:gd name="T0" fmla="*/ 100 w 109"/>
                <a:gd name="T1" fmla="*/ 0 h 109"/>
                <a:gd name="T2" fmla="*/ 0 w 109"/>
                <a:gd name="T3" fmla="*/ 9 h 109"/>
                <a:gd name="T4" fmla="*/ 9 w 109"/>
                <a:gd name="T5" fmla="*/ 109 h 109"/>
                <a:gd name="T6" fmla="*/ 109 w 109"/>
                <a:gd name="T7" fmla="*/ 102 h 109"/>
                <a:gd name="T8" fmla="*/ 100 w 109"/>
                <a:gd name="T9" fmla="*/ 0 h 109"/>
              </a:gdLst>
              <a:ahLst/>
              <a:cxnLst>
                <a:cxn ang="0">
                  <a:pos x="T0" y="T1"/>
                </a:cxn>
                <a:cxn ang="0">
                  <a:pos x="T2" y="T3"/>
                </a:cxn>
                <a:cxn ang="0">
                  <a:pos x="T4" y="T5"/>
                </a:cxn>
                <a:cxn ang="0">
                  <a:pos x="T6" y="T7"/>
                </a:cxn>
                <a:cxn ang="0">
                  <a:pos x="T8" y="T9"/>
                </a:cxn>
              </a:cxnLst>
              <a:rect l="0" t="0" r="r" b="b"/>
              <a:pathLst>
                <a:path w="109" h="109">
                  <a:moveTo>
                    <a:pt x="100" y="0"/>
                  </a:moveTo>
                  <a:lnTo>
                    <a:pt x="0" y="9"/>
                  </a:lnTo>
                  <a:lnTo>
                    <a:pt x="9" y="109"/>
                  </a:lnTo>
                  <a:lnTo>
                    <a:pt x="109" y="102"/>
                  </a:lnTo>
                  <a:lnTo>
                    <a:pt x="1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134">
              <a:extLst>
                <a:ext uri="{FF2B5EF4-FFF2-40B4-BE49-F238E27FC236}">
                  <a16:creationId xmlns:a16="http://schemas.microsoft.com/office/drawing/2014/main" id="{1926AFF9-70E1-4DF9-A5BD-D6A76602D85E}"/>
                </a:ext>
              </a:extLst>
            </p:cNvPr>
            <p:cNvSpPr>
              <a:spLocks noEditPoints="1"/>
            </p:cNvSpPr>
            <p:nvPr/>
          </p:nvSpPr>
          <p:spPr bwMode="auto">
            <a:xfrm>
              <a:off x="6894" y="2542"/>
              <a:ext cx="181" cy="876"/>
            </a:xfrm>
            <a:custGeom>
              <a:avLst/>
              <a:gdLst>
                <a:gd name="T0" fmla="*/ 75 w 76"/>
                <a:gd name="T1" fmla="*/ 361 h 369"/>
                <a:gd name="T2" fmla="*/ 33 w 76"/>
                <a:gd name="T3" fmla="*/ 364 h 369"/>
                <a:gd name="T4" fmla="*/ 33 w 76"/>
                <a:gd name="T5" fmla="*/ 367 h 369"/>
                <a:gd name="T6" fmla="*/ 34 w 76"/>
                <a:gd name="T7" fmla="*/ 369 h 369"/>
                <a:gd name="T8" fmla="*/ 76 w 76"/>
                <a:gd name="T9" fmla="*/ 366 h 369"/>
                <a:gd name="T10" fmla="*/ 75 w 76"/>
                <a:gd name="T11" fmla="*/ 361 h 369"/>
                <a:gd name="T12" fmla="*/ 67 w 76"/>
                <a:gd name="T13" fmla="*/ 270 h 369"/>
                <a:gd name="T14" fmla="*/ 25 w 76"/>
                <a:gd name="T15" fmla="*/ 274 h 369"/>
                <a:gd name="T16" fmla="*/ 29 w 76"/>
                <a:gd name="T17" fmla="*/ 322 h 369"/>
                <a:gd name="T18" fmla="*/ 71 w 76"/>
                <a:gd name="T19" fmla="*/ 318 h 369"/>
                <a:gd name="T20" fmla="*/ 67 w 76"/>
                <a:gd name="T21" fmla="*/ 270 h 369"/>
                <a:gd name="T22" fmla="*/ 59 w 76"/>
                <a:gd name="T23" fmla="*/ 180 h 369"/>
                <a:gd name="T24" fmla="*/ 16 w 76"/>
                <a:gd name="T25" fmla="*/ 184 h 369"/>
                <a:gd name="T26" fmla="*/ 18 w 76"/>
                <a:gd name="T27" fmla="*/ 199 h 369"/>
                <a:gd name="T28" fmla="*/ 59 w 76"/>
                <a:gd name="T29" fmla="*/ 187 h 369"/>
                <a:gd name="T30" fmla="*/ 59 w 76"/>
                <a:gd name="T31" fmla="*/ 180 h 369"/>
                <a:gd name="T32" fmla="*/ 50 w 76"/>
                <a:gd name="T33" fmla="*/ 90 h 369"/>
                <a:gd name="T34" fmla="*/ 8 w 76"/>
                <a:gd name="T35" fmla="*/ 94 h 369"/>
                <a:gd name="T36" fmla="*/ 12 w 76"/>
                <a:gd name="T37" fmla="*/ 142 h 369"/>
                <a:gd name="T38" fmla="*/ 55 w 76"/>
                <a:gd name="T39" fmla="*/ 138 h 369"/>
                <a:gd name="T40" fmla="*/ 50 w 76"/>
                <a:gd name="T41" fmla="*/ 90 h 369"/>
                <a:gd name="T42" fmla="*/ 42 w 76"/>
                <a:gd name="T43" fmla="*/ 0 h 369"/>
                <a:gd name="T44" fmla="*/ 0 w 76"/>
                <a:gd name="T45" fmla="*/ 4 h 369"/>
                <a:gd name="T46" fmla="*/ 4 w 76"/>
                <a:gd name="T47" fmla="*/ 51 h 369"/>
                <a:gd name="T48" fmla="*/ 47 w 76"/>
                <a:gd name="T49" fmla="*/ 48 h 369"/>
                <a:gd name="T50" fmla="*/ 42 w 76"/>
                <a:gd name="T51" fmla="*/ 0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6" h="369">
                  <a:moveTo>
                    <a:pt x="75" y="361"/>
                  </a:moveTo>
                  <a:cubicBezTo>
                    <a:pt x="33" y="364"/>
                    <a:pt x="33" y="364"/>
                    <a:pt x="33" y="364"/>
                  </a:cubicBezTo>
                  <a:cubicBezTo>
                    <a:pt x="33" y="367"/>
                    <a:pt x="33" y="367"/>
                    <a:pt x="33" y="367"/>
                  </a:cubicBezTo>
                  <a:cubicBezTo>
                    <a:pt x="33" y="368"/>
                    <a:pt x="33" y="368"/>
                    <a:pt x="34" y="369"/>
                  </a:cubicBezTo>
                  <a:cubicBezTo>
                    <a:pt x="49" y="369"/>
                    <a:pt x="63" y="367"/>
                    <a:pt x="76" y="366"/>
                  </a:cubicBezTo>
                  <a:cubicBezTo>
                    <a:pt x="75" y="361"/>
                    <a:pt x="75" y="361"/>
                    <a:pt x="75" y="361"/>
                  </a:cubicBezTo>
                  <a:moveTo>
                    <a:pt x="67" y="270"/>
                  </a:moveTo>
                  <a:cubicBezTo>
                    <a:pt x="25" y="274"/>
                    <a:pt x="25" y="274"/>
                    <a:pt x="25" y="274"/>
                  </a:cubicBezTo>
                  <a:cubicBezTo>
                    <a:pt x="29" y="322"/>
                    <a:pt x="29" y="322"/>
                    <a:pt x="29" y="322"/>
                  </a:cubicBezTo>
                  <a:cubicBezTo>
                    <a:pt x="71" y="318"/>
                    <a:pt x="71" y="318"/>
                    <a:pt x="71" y="318"/>
                  </a:cubicBezTo>
                  <a:cubicBezTo>
                    <a:pt x="67" y="270"/>
                    <a:pt x="67" y="270"/>
                    <a:pt x="67" y="270"/>
                  </a:cubicBezTo>
                  <a:moveTo>
                    <a:pt x="59" y="180"/>
                  </a:moveTo>
                  <a:cubicBezTo>
                    <a:pt x="16" y="184"/>
                    <a:pt x="16" y="184"/>
                    <a:pt x="16" y="184"/>
                  </a:cubicBezTo>
                  <a:cubicBezTo>
                    <a:pt x="18" y="199"/>
                    <a:pt x="18" y="199"/>
                    <a:pt x="18" y="199"/>
                  </a:cubicBezTo>
                  <a:cubicBezTo>
                    <a:pt x="59" y="187"/>
                    <a:pt x="59" y="187"/>
                    <a:pt x="59" y="187"/>
                  </a:cubicBezTo>
                  <a:cubicBezTo>
                    <a:pt x="59" y="180"/>
                    <a:pt x="59" y="180"/>
                    <a:pt x="59" y="180"/>
                  </a:cubicBezTo>
                  <a:moveTo>
                    <a:pt x="50" y="90"/>
                  </a:moveTo>
                  <a:cubicBezTo>
                    <a:pt x="8" y="94"/>
                    <a:pt x="8" y="94"/>
                    <a:pt x="8" y="94"/>
                  </a:cubicBezTo>
                  <a:cubicBezTo>
                    <a:pt x="12" y="142"/>
                    <a:pt x="12" y="142"/>
                    <a:pt x="12" y="142"/>
                  </a:cubicBezTo>
                  <a:cubicBezTo>
                    <a:pt x="55" y="138"/>
                    <a:pt x="55" y="138"/>
                    <a:pt x="55" y="138"/>
                  </a:cubicBezTo>
                  <a:cubicBezTo>
                    <a:pt x="50" y="90"/>
                    <a:pt x="50" y="90"/>
                    <a:pt x="50" y="90"/>
                  </a:cubicBezTo>
                  <a:moveTo>
                    <a:pt x="42" y="0"/>
                  </a:moveTo>
                  <a:cubicBezTo>
                    <a:pt x="0" y="4"/>
                    <a:pt x="0" y="4"/>
                    <a:pt x="0" y="4"/>
                  </a:cubicBezTo>
                  <a:cubicBezTo>
                    <a:pt x="4" y="51"/>
                    <a:pt x="4" y="51"/>
                    <a:pt x="4" y="51"/>
                  </a:cubicBezTo>
                  <a:cubicBezTo>
                    <a:pt x="47" y="48"/>
                    <a:pt x="47" y="48"/>
                    <a:pt x="47" y="48"/>
                  </a:cubicBezTo>
                  <a:cubicBezTo>
                    <a:pt x="42" y="0"/>
                    <a:pt x="42" y="0"/>
                    <a:pt x="42"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135">
              <a:extLst>
                <a:ext uri="{FF2B5EF4-FFF2-40B4-BE49-F238E27FC236}">
                  <a16:creationId xmlns:a16="http://schemas.microsoft.com/office/drawing/2014/main" id="{A5E3995F-E2BD-45E7-B7E6-FF6773A0C608}"/>
                </a:ext>
              </a:extLst>
            </p:cNvPr>
            <p:cNvSpPr>
              <a:spLocks noEditPoints="1"/>
            </p:cNvSpPr>
            <p:nvPr/>
          </p:nvSpPr>
          <p:spPr bwMode="auto">
            <a:xfrm>
              <a:off x="6830" y="2000"/>
              <a:ext cx="267" cy="124"/>
            </a:xfrm>
            <a:custGeom>
              <a:avLst/>
              <a:gdLst>
                <a:gd name="T0" fmla="*/ 17 w 267"/>
                <a:gd name="T1" fmla="*/ 22 h 124"/>
                <a:gd name="T2" fmla="*/ 0 w 267"/>
                <a:gd name="T3" fmla="*/ 22 h 124"/>
                <a:gd name="T4" fmla="*/ 0 w 267"/>
                <a:gd name="T5" fmla="*/ 124 h 124"/>
                <a:gd name="T6" fmla="*/ 24 w 267"/>
                <a:gd name="T7" fmla="*/ 121 h 124"/>
                <a:gd name="T8" fmla="*/ 17 w 267"/>
                <a:gd name="T9" fmla="*/ 22 h 124"/>
                <a:gd name="T10" fmla="*/ 250 w 267"/>
                <a:gd name="T11" fmla="*/ 0 h 124"/>
                <a:gd name="T12" fmla="*/ 117 w 267"/>
                <a:gd name="T13" fmla="*/ 12 h 124"/>
                <a:gd name="T14" fmla="*/ 126 w 267"/>
                <a:gd name="T15" fmla="*/ 112 h 124"/>
                <a:gd name="T16" fmla="*/ 267 w 267"/>
                <a:gd name="T17" fmla="*/ 100 h 124"/>
                <a:gd name="T18" fmla="*/ 257 w 267"/>
                <a:gd name="T19" fmla="*/ 3 h 124"/>
                <a:gd name="T20" fmla="*/ 250 w 267"/>
                <a:gd name="T21"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7" h="124">
                  <a:moveTo>
                    <a:pt x="17" y="22"/>
                  </a:moveTo>
                  <a:lnTo>
                    <a:pt x="0" y="22"/>
                  </a:lnTo>
                  <a:lnTo>
                    <a:pt x="0" y="124"/>
                  </a:lnTo>
                  <a:lnTo>
                    <a:pt x="24" y="121"/>
                  </a:lnTo>
                  <a:lnTo>
                    <a:pt x="17" y="22"/>
                  </a:lnTo>
                  <a:close/>
                  <a:moveTo>
                    <a:pt x="250" y="0"/>
                  </a:moveTo>
                  <a:lnTo>
                    <a:pt x="117" y="12"/>
                  </a:lnTo>
                  <a:lnTo>
                    <a:pt x="126" y="112"/>
                  </a:lnTo>
                  <a:lnTo>
                    <a:pt x="267" y="100"/>
                  </a:lnTo>
                  <a:lnTo>
                    <a:pt x="257" y="3"/>
                  </a:lnTo>
                  <a:lnTo>
                    <a:pt x="250" y="0"/>
                  </a:lnTo>
                  <a:close/>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136">
              <a:extLst>
                <a:ext uri="{FF2B5EF4-FFF2-40B4-BE49-F238E27FC236}">
                  <a16:creationId xmlns:a16="http://schemas.microsoft.com/office/drawing/2014/main" id="{CA2E06A7-3239-4E56-BC40-4AAE10351B85}"/>
                </a:ext>
              </a:extLst>
            </p:cNvPr>
            <p:cNvSpPr>
              <a:spLocks noEditPoints="1"/>
            </p:cNvSpPr>
            <p:nvPr/>
          </p:nvSpPr>
          <p:spPr bwMode="auto">
            <a:xfrm>
              <a:off x="6830" y="2000"/>
              <a:ext cx="267" cy="124"/>
            </a:xfrm>
            <a:custGeom>
              <a:avLst/>
              <a:gdLst>
                <a:gd name="T0" fmla="*/ 17 w 267"/>
                <a:gd name="T1" fmla="*/ 22 h 124"/>
                <a:gd name="T2" fmla="*/ 0 w 267"/>
                <a:gd name="T3" fmla="*/ 22 h 124"/>
                <a:gd name="T4" fmla="*/ 0 w 267"/>
                <a:gd name="T5" fmla="*/ 124 h 124"/>
                <a:gd name="T6" fmla="*/ 24 w 267"/>
                <a:gd name="T7" fmla="*/ 121 h 124"/>
                <a:gd name="T8" fmla="*/ 17 w 267"/>
                <a:gd name="T9" fmla="*/ 22 h 124"/>
                <a:gd name="T10" fmla="*/ 250 w 267"/>
                <a:gd name="T11" fmla="*/ 0 h 124"/>
                <a:gd name="T12" fmla="*/ 117 w 267"/>
                <a:gd name="T13" fmla="*/ 12 h 124"/>
                <a:gd name="T14" fmla="*/ 126 w 267"/>
                <a:gd name="T15" fmla="*/ 112 h 124"/>
                <a:gd name="T16" fmla="*/ 267 w 267"/>
                <a:gd name="T17" fmla="*/ 100 h 124"/>
                <a:gd name="T18" fmla="*/ 257 w 267"/>
                <a:gd name="T19" fmla="*/ 3 h 124"/>
                <a:gd name="T20" fmla="*/ 250 w 267"/>
                <a:gd name="T21"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7" h="124">
                  <a:moveTo>
                    <a:pt x="17" y="22"/>
                  </a:moveTo>
                  <a:lnTo>
                    <a:pt x="0" y="22"/>
                  </a:lnTo>
                  <a:lnTo>
                    <a:pt x="0" y="124"/>
                  </a:lnTo>
                  <a:lnTo>
                    <a:pt x="24" y="121"/>
                  </a:lnTo>
                  <a:lnTo>
                    <a:pt x="17" y="22"/>
                  </a:lnTo>
                  <a:moveTo>
                    <a:pt x="250" y="0"/>
                  </a:moveTo>
                  <a:lnTo>
                    <a:pt x="117" y="12"/>
                  </a:lnTo>
                  <a:lnTo>
                    <a:pt x="126" y="112"/>
                  </a:lnTo>
                  <a:lnTo>
                    <a:pt x="267" y="100"/>
                  </a:lnTo>
                  <a:lnTo>
                    <a:pt x="257" y="3"/>
                  </a:lnTo>
                  <a:lnTo>
                    <a:pt x="25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137">
              <a:extLst>
                <a:ext uri="{FF2B5EF4-FFF2-40B4-BE49-F238E27FC236}">
                  <a16:creationId xmlns:a16="http://schemas.microsoft.com/office/drawing/2014/main" id="{27C58810-3251-4386-AD82-F35894BB80AA}"/>
                </a:ext>
              </a:extLst>
            </p:cNvPr>
            <p:cNvSpPr>
              <a:spLocks/>
            </p:cNvSpPr>
            <p:nvPr/>
          </p:nvSpPr>
          <p:spPr bwMode="auto">
            <a:xfrm>
              <a:off x="7192" y="2024"/>
              <a:ext cx="66" cy="66"/>
            </a:xfrm>
            <a:custGeom>
              <a:avLst/>
              <a:gdLst>
                <a:gd name="T0" fmla="*/ 0 w 66"/>
                <a:gd name="T1" fmla="*/ 0 h 66"/>
                <a:gd name="T2" fmla="*/ 5 w 66"/>
                <a:gd name="T3" fmla="*/ 66 h 66"/>
                <a:gd name="T4" fmla="*/ 66 w 66"/>
                <a:gd name="T5" fmla="*/ 62 h 66"/>
                <a:gd name="T6" fmla="*/ 62 w 66"/>
                <a:gd name="T7" fmla="*/ 12 h 66"/>
                <a:gd name="T8" fmla="*/ 0 w 66"/>
                <a:gd name="T9" fmla="*/ 0 h 66"/>
              </a:gdLst>
              <a:ahLst/>
              <a:cxnLst>
                <a:cxn ang="0">
                  <a:pos x="T0" y="T1"/>
                </a:cxn>
                <a:cxn ang="0">
                  <a:pos x="T2" y="T3"/>
                </a:cxn>
                <a:cxn ang="0">
                  <a:pos x="T4" y="T5"/>
                </a:cxn>
                <a:cxn ang="0">
                  <a:pos x="T6" y="T7"/>
                </a:cxn>
                <a:cxn ang="0">
                  <a:pos x="T8" y="T9"/>
                </a:cxn>
              </a:cxnLst>
              <a:rect l="0" t="0" r="r" b="b"/>
              <a:pathLst>
                <a:path w="66" h="66">
                  <a:moveTo>
                    <a:pt x="0" y="0"/>
                  </a:moveTo>
                  <a:lnTo>
                    <a:pt x="5" y="66"/>
                  </a:lnTo>
                  <a:lnTo>
                    <a:pt x="66" y="62"/>
                  </a:lnTo>
                  <a:lnTo>
                    <a:pt x="62" y="12"/>
                  </a:lnTo>
                  <a:lnTo>
                    <a:pt x="0" y="0"/>
                  </a:lnTo>
                  <a:close/>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138">
              <a:extLst>
                <a:ext uri="{FF2B5EF4-FFF2-40B4-BE49-F238E27FC236}">
                  <a16:creationId xmlns:a16="http://schemas.microsoft.com/office/drawing/2014/main" id="{C9141D98-5246-41C0-818B-79357E262216}"/>
                </a:ext>
              </a:extLst>
            </p:cNvPr>
            <p:cNvSpPr>
              <a:spLocks/>
            </p:cNvSpPr>
            <p:nvPr/>
          </p:nvSpPr>
          <p:spPr bwMode="auto">
            <a:xfrm>
              <a:off x="7192" y="2024"/>
              <a:ext cx="66" cy="66"/>
            </a:xfrm>
            <a:custGeom>
              <a:avLst/>
              <a:gdLst>
                <a:gd name="T0" fmla="*/ 0 w 66"/>
                <a:gd name="T1" fmla="*/ 0 h 66"/>
                <a:gd name="T2" fmla="*/ 5 w 66"/>
                <a:gd name="T3" fmla="*/ 66 h 66"/>
                <a:gd name="T4" fmla="*/ 66 w 66"/>
                <a:gd name="T5" fmla="*/ 62 h 66"/>
                <a:gd name="T6" fmla="*/ 62 w 66"/>
                <a:gd name="T7" fmla="*/ 12 h 66"/>
                <a:gd name="T8" fmla="*/ 0 w 66"/>
                <a:gd name="T9" fmla="*/ 0 h 66"/>
              </a:gdLst>
              <a:ahLst/>
              <a:cxnLst>
                <a:cxn ang="0">
                  <a:pos x="T0" y="T1"/>
                </a:cxn>
                <a:cxn ang="0">
                  <a:pos x="T2" y="T3"/>
                </a:cxn>
                <a:cxn ang="0">
                  <a:pos x="T4" y="T5"/>
                </a:cxn>
                <a:cxn ang="0">
                  <a:pos x="T6" y="T7"/>
                </a:cxn>
                <a:cxn ang="0">
                  <a:pos x="T8" y="T9"/>
                </a:cxn>
              </a:cxnLst>
              <a:rect l="0" t="0" r="r" b="b"/>
              <a:pathLst>
                <a:path w="66" h="66">
                  <a:moveTo>
                    <a:pt x="0" y="0"/>
                  </a:moveTo>
                  <a:lnTo>
                    <a:pt x="5" y="66"/>
                  </a:lnTo>
                  <a:lnTo>
                    <a:pt x="66" y="62"/>
                  </a:lnTo>
                  <a:lnTo>
                    <a:pt x="62" y="1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139">
              <a:extLst>
                <a:ext uri="{FF2B5EF4-FFF2-40B4-BE49-F238E27FC236}">
                  <a16:creationId xmlns:a16="http://schemas.microsoft.com/office/drawing/2014/main" id="{8D477EC6-964F-4423-B565-ABEF963E1717}"/>
                </a:ext>
              </a:extLst>
            </p:cNvPr>
            <p:cNvSpPr>
              <a:spLocks/>
            </p:cNvSpPr>
            <p:nvPr/>
          </p:nvSpPr>
          <p:spPr bwMode="auto">
            <a:xfrm>
              <a:off x="7087" y="2003"/>
              <a:ext cx="110" cy="97"/>
            </a:xfrm>
            <a:custGeom>
              <a:avLst/>
              <a:gdLst>
                <a:gd name="T0" fmla="*/ 0 w 110"/>
                <a:gd name="T1" fmla="*/ 0 h 97"/>
                <a:gd name="T2" fmla="*/ 10 w 110"/>
                <a:gd name="T3" fmla="*/ 97 h 97"/>
                <a:gd name="T4" fmla="*/ 110 w 110"/>
                <a:gd name="T5" fmla="*/ 87 h 97"/>
                <a:gd name="T6" fmla="*/ 105 w 110"/>
                <a:gd name="T7" fmla="*/ 21 h 97"/>
                <a:gd name="T8" fmla="*/ 0 w 110"/>
                <a:gd name="T9" fmla="*/ 0 h 97"/>
              </a:gdLst>
              <a:ahLst/>
              <a:cxnLst>
                <a:cxn ang="0">
                  <a:pos x="T0" y="T1"/>
                </a:cxn>
                <a:cxn ang="0">
                  <a:pos x="T2" y="T3"/>
                </a:cxn>
                <a:cxn ang="0">
                  <a:pos x="T4" y="T5"/>
                </a:cxn>
                <a:cxn ang="0">
                  <a:pos x="T6" y="T7"/>
                </a:cxn>
                <a:cxn ang="0">
                  <a:pos x="T8" y="T9"/>
                </a:cxn>
              </a:cxnLst>
              <a:rect l="0" t="0" r="r" b="b"/>
              <a:pathLst>
                <a:path w="110" h="97">
                  <a:moveTo>
                    <a:pt x="0" y="0"/>
                  </a:moveTo>
                  <a:lnTo>
                    <a:pt x="10" y="97"/>
                  </a:lnTo>
                  <a:lnTo>
                    <a:pt x="110" y="87"/>
                  </a:lnTo>
                  <a:lnTo>
                    <a:pt x="105" y="21"/>
                  </a:lnTo>
                  <a:lnTo>
                    <a:pt x="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140">
              <a:extLst>
                <a:ext uri="{FF2B5EF4-FFF2-40B4-BE49-F238E27FC236}">
                  <a16:creationId xmlns:a16="http://schemas.microsoft.com/office/drawing/2014/main" id="{8AA33ECF-A8A9-4590-8F52-3741F0DA687F}"/>
                </a:ext>
              </a:extLst>
            </p:cNvPr>
            <p:cNvSpPr>
              <a:spLocks/>
            </p:cNvSpPr>
            <p:nvPr/>
          </p:nvSpPr>
          <p:spPr bwMode="auto">
            <a:xfrm>
              <a:off x="7087" y="2003"/>
              <a:ext cx="110" cy="97"/>
            </a:xfrm>
            <a:custGeom>
              <a:avLst/>
              <a:gdLst>
                <a:gd name="T0" fmla="*/ 0 w 110"/>
                <a:gd name="T1" fmla="*/ 0 h 97"/>
                <a:gd name="T2" fmla="*/ 10 w 110"/>
                <a:gd name="T3" fmla="*/ 97 h 97"/>
                <a:gd name="T4" fmla="*/ 110 w 110"/>
                <a:gd name="T5" fmla="*/ 87 h 97"/>
                <a:gd name="T6" fmla="*/ 105 w 110"/>
                <a:gd name="T7" fmla="*/ 21 h 97"/>
                <a:gd name="T8" fmla="*/ 0 w 110"/>
                <a:gd name="T9" fmla="*/ 0 h 97"/>
              </a:gdLst>
              <a:ahLst/>
              <a:cxnLst>
                <a:cxn ang="0">
                  <a:pos x="T0" y="T1"/>
                </a:cxn>
                <a:cxn ang="0">
                  <a:pos x="T2" y="T3"/>
                </a:cxn>
                <a:cxn ang="0">
                  <a:pos x="T4" y="T5"/>
                </a:cxn>
                <a:cxn ang="0">
                  <a:pos x="T6" y="T7"/>
                </a:cxn>
                <a:cxn ang="0">
                  <a:pos x="T8" y="T9"/>
                </a:cxn>
              </a:cxnLst>
              <a:rect l="0" t="0" r="r" b="b"/>
              <a:pathLst>
                <a:path w="110" h="97">
                  <a:moveTo>
                    <a:pt x="0" y="0"/>
                  </a:moveTo>
                  <a:lnTo>
                    <a:pt x="10" y="97"/>
                  </a:lnTo>
                  <a:lnTo>
                    <a:pt x="110" y="87"/>
                  </a:lnTo>
                  <a:lnTo>
                    <a:pt x="105" y="2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141">
              <a:extLst>
                <a:ext uri="{FF2B5EF4-FFF2-40B4-BE49-F238E27FC236}">
                  <a16:creationId xmlns:a16="http://schemas.microsoft.com/office/drawing/2014/main" id="{4241C04C-EBAF-4143-BA0B-3B1E567A0B3B}"/>
                </a:ext>
              </a:extLst>
            </p:cNvPr>
            <p:cNvSpPr>
              <a:spLocks/>
            </p:cNvSpPr>
            <p:nvPr/>
          </p:nvSpPr>
          <p:spPr bwMode="auto">
            <a:xfrm>
              <a:off x="6847" y="2012"/>
              <a:ext cx="109" cy="109"/>
            </a:xfrm>
            <a:custGeom>
              <a:avLst/>
              <a:gdLst>
                <a:gd name="T0" fmla="*/ 100 w 109"/>
                <a:gd name="T1" fmla="*/ 0 h 109"/>
                <a:gd name="T2" fmla="*/ 0 w 109"/>
                <a:gd name="T3" fmla="*/ 10 h 109"/>
                <a:gd name="T4" fmla="*/ 7 w 109"/>
                <a:gd name="T5" fmla="*/ 109 h 109"/>
                <a:gd name="T6" fmla="*/ 109 w 109"/>
                <a:gd name="T7" fmla="*/ 100 h 109"/>
                <a:gd name="T8" fmla="*/ 100 w 109"/>
                <a:gd name="T9" fmla="*/ 0 h 109"/>
              </a:gdLst>
              <a:ahLst/>
              <a:cxnLst>
                <a:cxn ang="0">
                  <a:pos x="T0" y="T1"/>
                </a:cxn>
                <a:cxn ang="0">
                  <a:pos x="T2" y="T3"/>
                </a:cxn>
                <a:cxn ang="0">
                  <a:pos x="T4" y="T5"/>
                </a:cxn>
                <a:cxn ang="0">
                  <a:pos x="T6" y="T7"/>
                </a:cxn>
                <a:cxn ang="0">
                  <a:pos x="T8" y="T9"/>
                </a:cxn>
              </a:cxnLst>
              <a:rect l="0" t="0" r="r" b="b"/>
              <a:pathLst>
                <a:path w="109" h="109">
                  <a:moveTo>
                    <a:pt x="100" y="0"/>
                  </a:moveTo>
                  <a:lnTo>
                    <a:pt x="0" y="10"/>
                  </a:lnTo>
                  <a:lnTo>
                    <a:pt x="7" y="109"/>
                  </a:lnTo>
                  <a:lnTo>
                    <a:pt x="109" y="100"/>
                  </a:lnTo>
                  <a:lnTo>
                    <a:pt x="10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142">
              <a:extLst>
                <a:ext uri="{FF2B5EF4-FFF2-40B4-BE49-F238E27FC236}">
                  <a16:creationId xmlns:a16="http://schemas.microsoft.com/office/drawing/2014/main" id="{3EEFE1CE-5468-4802-8533-1DD9E8F6DE3A}"/>
                </a:ext>
              </a:extLst>
            </p:cNvPr>
            <p:cNvSpPr>
              <a:spLocks/>
            </p:cNvSpPr>
            <p:nvPr/>
          </p:nvSpPr>
          <p:spPr bwMode="auto">
            <a:xfrm>
              <a:off x="6847" y="2012"/>
              <a:ext cx="109" cy="109"/>
            </a:xfrm>
            <a:custGeom>
              <a:avLst/>
              <a:gdLst>
                <a:gd name="T0" fmla="*/ 100 w 109"/>
                <a:gd name="T1" fmla="*/ 0 h 109"/>
                <a:gd name="T2" fmla="*/ 0 w 109"/>
                <a:gd name="T3" fmla="*/ 10 h 109"/>
                <a:gd name="T4" fmla="*/ 7 w 109"/>
                <a:gd name="T5" fmla="*/ 109 h 109"/>
                <a:gd name="T6" fmla="*/ 109 w 109"/>
                <a:gd name="T7" fmla="*/ 100 h 109"/>
                <a:gd name="T8" fmla="*/ 100 w 109"/>
                <a:gd name="T9" fmla="*/ 0 h 109"/>
              </a:gdLst>
              <a:ahLst/>
              <a:cxnLst>
                <a:cxn ang="0">
                  <a:pos x="T0" y="T1"/>
                </a:cxn>
                <a:cxn ang="0">
                  <a:pos x="T2" y="T3"/>
                </a:cxn>
                <a:cxn ang="0">
                  <a:pos x="T4" y="T5"/>
                </a:cxn>
                <a:cxn ang="0">
                  <a:pos x="T6" y="T7"/>
                </a:cxn>
                <a:cxn ang="0">
                  <a:pos x="T8" y="T9"/>
                </a:cxn>
              </a:cxnLst>
              <a:rect l="0" t="0" r="r" b="b"/>
              <a:pathLst>
                <a:path w="109" h="109">
                  <a:moveTo>
                    <a:pt x="100" y="0"/>
                  </a:moveTo>
                  <a:lnTo>
                    <a:pt x="0" y="10"/>
                  </a:lnTo>
                  <a:lnTo>
                    <a:pt x="7" y="109"/>
                  </a:lnTo>
                  <a:lnTo>
                    <a:pt x="109" y="100"/>
                  </a:lnTo>
                  <a:lnTo>
                    <a:pt x="1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143">
              <a:extLst>
                <a:ext uri="{FF2B5EF4-FFF2-40B4-BE49-F238E27FC236}">
                  <a16:creationId xmlns:a16="http://schemas.microsoft.com/office/drawing/2014/main" id="{7B631720-3FCB-4496-9130-322D16DA5F61}"/>
                </a:ext>
              </a:extLst>
            </p:cNvPr>
            <p:cNvSpPr>
              <a:spLocks noEditPoints="1"/>
            </p:cNvSpPr>
            <p:nvPr/>
          </p:nvSpPr>
          <p:spPr bwMode="auto">
            <a:xfrm>
              <a:off x="6840" y="2414"/>
              <a:ext cx="442" cy="142"/>
            </a:xfrm>
            <a:custGeom>
              <a:avLst/>
              <a:gdLst>
                <a:gd name="T0" fmla="*/ 19 w 186"/>
                <a:gd name="T1" fmla="*/ 15 h 60"/>
                <a:gd name="T2" fmla="*/ 0 w 186"/>
                <a:gd name="T3" fmla="*/ 17 h 60"/>
                <a:gd name="T4" fmla="*/ 3 w 186"/>
                <a:gd name="T5" fmla="*/ 60 h 60"/>
                <a:gd name="T6" fmla="*/ 23 w 186"/>
                <a:gd name="T7" fmla="*/ 58 h 60"/>
                <a:gd name="T8" fmla="*/ 19 w 186"/>
                <a:gd name="T9" fmla="*/ 15 h 60"/>
                <a:gd name="T10" fmla="*/ 121 w 186"/>
                <a:gd name="T11" fmla="*/ 6 h 60"/>
                <a:gd name="T12" fmla="*/ 61 w 186"/>
                <a:gd name="T13" fmla="*/ 11 h 60"/>
                <a:gd name="T14" fmla="*/ 65 w 186"/>
                <a:gd name="T15" fmla="*/ 54 h 60"/>
                <a:gd name="T16" fmla="*/ 124 w 186"/>
                <a:gd name="T17" fmla="*/ 48 h 60"/>
                <a:gd name="T18" fmla="*/ 121 w 186"/>
                <a:gd name="T19" fmla="*/ 6 h 60"/>
                <a:gd name="T20" fmla="*/ 183 w 186"/>
                <a:gd name="T21" fmla="*/ 0 h 60"/>
                <a:gd name="T22" fmla="*/ 163 w 186"/>
                <a:gd name="T23" fmla="*/ 2 h 60"/>
                <a:gd name="T24" fmla="*/ 167 w 186"/>
                <a:gd name="T25" fmla="*/ 45 h 60"/>
                <a:gd name="T26" fmla="*/ 186 w 186"/>
                <a:gd name="T27" fmla="*/ 43 h 60"/>
                <a:gd name="T28" fmla="*/ 183 w 186"/>
                <a:gd name="T29"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6" h="60">
                  <a:moveTo>
                    <a:pt x="19" y="15"/>
                  </a:moveTo>
                  <a:cubicBezTo>
                    <a:pt x="0" y="17"/>
                    <a:pt x="0" y="17"/>
                    <a:pt x="0" y="17"/>
                  </a:cubicBezTo>
                  <a:cubicBezTo>
                    <a:pt x="1" y="30"/>
                    <a:pt x="2" y="45"/>
                    <a:pt x="3" y="60"/>
                  </a:cubicBezTo>
                  <a:cubicBezTo>
                    <a:pt x="23" y="58"/>
                    <a:pt x="23" y="58"/>
                    <a:pt x="23" y="58"/>
                  </a:cubicBezTo>
                  <a:cubicBezTo>
                    <a:pt x="19" y="15"/>
                    <a:pt x="19" y="15"/>
                    <a:pt x="19" y="15"/>
                  </a:cubicBezTo>
                  <a:moveTo>
                    <a:pt x="121" y="6"/>
                  </a:moveTo>
                  <a:cubicBezTo>
                    <a:pt x="61" y="11"/>
                    <a:pt x="61" y="11"/>
                    <a:pt x="61" y="11"/>
                  </a:cubicBezTo>
                  <a:cubicBezTo>
                    <a:pt x="65" y="54"/>
                    <a:pt x="65" y="54"/>
                    <a:pt x="65" y="54"/>
                  </a:cubicBezTo>
                  <a:cubicBezTo>
                    <a:pt x="124" y="48"/>
                    <a:pt x="124" y="48"/>
                    <a:pt x="124" y="48"/>
                  </a:cubicBezTo>
                  <a:cubicBezTo>
                    <a:pt x="121" y="6"/>
                    <a:pt x="121" y="6"/>
                    <a:pt x="121" y="6"/>
                  </a:cubicBezTo>
                  <a:moveTo>
                    <a:pt x="183" y="0"/>
                  </a:moveTo>
                  <a:cubicBezTo>
                    <a:pt x="163" y="2"/>
                    <a:pt x="163" y="2"/>
                    <a:pt x="163" y="2"/>
                  </a:cubicBezTo>
                  <a:cubicBezTo>
                    <a:pt x="167" y="45"/>
                    <a:pt x="167" y="45"/>
                    <a:pt x="167" y="45"/>
                  </a:cubicBezTo>
                  <a:cubicBezTo>
                    <a:pt x="186" y="43"/>
                    <a:pt x="186" y="43"/>
                    <a:pt x="186" y="43"/>
                  </a:cubicBezTo>
                  <a:cubicBezTo>
                    <a:pt x="183" y="0"/>
                    <a:pt x="183" y="0"/>
                    <a:pt x="183"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144">
              <a:extLst>
                <a:ext uri="{FF2B5EF4-FFF2-40B4-BE49-F238E27FC236}">
                  <a16:creationId xmlns:a16="http://schemas.microsoft.com/office/drawing/2014/main" id="{B6282D16-3186-4B80-BEFE-FD886C60EF3C}"/>
                </a:ext>
              </a:extLst>
            </p:cNvPr>
            <p:cNvSpPr>
              <a:spLocks/>
            </p:cNvSpPr>
            <p:nvPr/>
          </p:nvSpPr>
          <p:spPr bwMode="auto">
            <a:xfrm>
              <a:off x="7128" y="2418"/>
              <a:ext cx="109" cy="110"/>
            </a:xfrm>
            <a:custGeom>
              <a:avLst/>
              <a:gdLst>
                <a:gd name="T0" fmla="*/ 100 w 109"/>
                <a:gd name="T1" fmla="*/ 0 h 110"/>
                <a:gd name="T2" fmla="*/ 0 w 109"/>
                <a:gd name="T3" fmla="*/ 10 h 110"/>
                <a:gd name="T4" fmla="*/ 7 w 109"/>
                <a:gd name="T5" fmla="*/ 110 h 110"/>
                <a:gd name="T6" fmla="*/ 109 w 109"/>
                <a:gd name="T7" fmla="*/ 102 h 110"/>
                <a:gd name="T8" fmla="*/ 100 w 109"/>
                <a:gd name="T9" fmla="*/ 0 h 110"/>
              </a:gdLst>
              <a:ahLst/>
              <a:cxnLst>
                <a:cxn ang="0">
                  <a:pos x="T0" y="T1"/>
                </a:cxn>
                <a:cxn ang="0">
                  <a:pos x="T2" y="T3"/>
                </a:cxn>
                <a:cxn ang="0">
                  <a:pos x="T4" y="T5"/>
                </a:cxn>
                <a:cxn ang="0">
                  <a:pos x="T6" y="T7"/>
                </a:cxn>
                <a:cxn ang="0">
                  <a:pos x="T8" y="T9"/>
                </a:cxn>
              </a:cxnLst>
              <a:rect l="0" t="0" r="r" b="b"/>
              <a:pathLst>
                <a:path w="109" h="110">
                  <a:moveTo>
                    <a:pt x="100" y="0"/>
                  </a:moveTo>
                  <a:lnTo>
                    <a:pt x="0" y="10"/>
                  </a:lnTo>
                  <a:lnTo>
                    <a:pt x="7" y="110"/>
                  </a:lnTo>
                  <a:lnTo>
                    <a:pt x="109" y="102"/>
                  </a:lnTo>
                  <a:lnTo>
                    <a:pt x="10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145">
              <a:extLst>
                <a:ext uri="{FF2B5EF4-FFF2-40B4-BE49-F238E27FC236}">
                  <a16:creationId xmlns:a16="http://schemas.microsoft.com/office/drawing/2014/main" id="{2E6538C6-4980-4B3F-87C6-0016A8506533}"/>
                </a:ext>
              </a:extLst>
            </p:cNvPr>
            <p:cNvSpPr>
              <a:spLocks/>
            </p:cNvSpPr>
            <p:nvPr/>
          </p:nvSpPr>
          <p:spPr bwMode="auto">
            <a:xfrm>
              <a:off x="7128" y="2418"/>
              <a:ext cx="109" cy="110"/>
            </a:xfrm>
            <a:custGeom>
              <a:avLst/>
              <a:gdLst>
                <a:gd name="T0" fmla="*/ 100 w 109"/>
                <a:gd name="T1" fmla="*/ 0 h 110"/>
                <a:gd name="T2" fmla="*/ 0 w 109"/>
                <a:gd name="T3" fmla="*/ 10 h 110"/>
                <a:gd name="T4" fmla="*/ 7 w 109"/>
                <a:gd name="T5" fmla="*/ 110 h 110"/>
                <a:gd name="T6" fmla="*/ 109 w 109"/>
                <a:gd name="T7" fmla="*/ 102 h 110"/>
                <a:gd name="T8" fmla="*/ 100 w 109"/>
                <a:gd name="T9" fmla="*/ 0 h 110"/>
              </a:gdLst>
              <a:ahLst/>
              <a:cxnLst>
                <a:cxn ang="0">
                  <a:pos x="T0" y="T1"/>
                </a:cxn>
                <a:cxn ang="0">
                  <a:pos x="T2" y="T3"/>
                </a:cxn>
                <a:cxn ang="0">
                  <a:pos x="T4" y="T5"/>
                </a:cxn>
                <a:cxn ang="0">
                  <a:pos x="T6" y="T7"/>
                </a:cxn>
                <a:cxn ang="0">
                  <a:pos x="T8" y="T9"/>
                </a:cxn>
              </a:cxnLst>
              <a:rect l="0" t="0" r="r" b="b"/>
              <a:pathLst>
                <a:path w="109" h="110">
                  <a:moveTo>
                    <a:pt x="100" y="0"/>
                  </a:moveTo>
                  <a:lnTo>
                    <a:pt x="0" y="10"/>
                  </a:lnTo>
                  <a:lnTo>
                    <a:pt x="7" y="110"/>
                  </a:lnTo>
                  <a:lnTo>
                    <a:pt x="109" y="102"/>
                  </a:lnTo>
                  <a:lnTo>
                    <a:pt x="1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146">
              <a:extLst>
                <a:ext uri="{FF2B5EF4-FFF2-40B4-BE49-F238E27FC236}">
                  <a16:creationId xmlns:a16="http://schemas.microsoft.com/office/drawing/2014/main" id="{AE2EA495-E3D4-4715-B45E-2247FEFC0931}"/>
                </a:ext>
              </a:extLst>
            </p:cNvPr>
            <p:cNvSpPr>
              <a:spLocks/>
            </p:cNvSpPr>
            <p:nvPr/>
          </p:nvSpPr>
          <p:spPr bwMode="auto">
            <a:xfrm>
              <a:off x="6885" y="2440"/>
              <a:ext cx="109" cy="111"/>
            </a:xfrm>
            <a:custGeom>
              <a:avLst/>
              <a:gdLst>
                <a:gd name="T0" fmla="*/ 100 w 109"/>
                <a:gd name="T1" fmla="*/ 0 h 111"/>
                <a:gd name="T2" fmla="*/ 0 w 109"/>
                <a:gd name="T3" fmla="*/ 9 h 111"/>
                <a:gd name="T4" fmla="*/ 9 w 109"/>
                <a:gd name="T5" fmla="*/ 111 h 111"/>
                <a:gd name="T6" fmla="*/ 109 w 109"/>
                <a:gd name="T7" fmla="*/ 102 h 111"/>
                <a:gd name="T8" fmla="*/ 100 w 109"/>
                <a:gd name="T9" fmla="*/ 0 h 111"/>
              </a:gdLst>
              <a:ahLst/>
              <a:cxnLst>
                <a:cxn ang="0">
                  <a:pos x="T0" y="T1"/>
                </a:cxn>
                <a:cxn ang="0">
                  <a:pos x="T2" y="T3"/>
                </a:cxn>
                <a:cxn ang="0">
                  <a:pos x="T4" y="T5"/>
                </a:cxn>
                <a:cxn ang="0">
                  <a:pos x="T6" y="T7"/>
                </a:cxn>
                <a:cxn ang="0">
                  <a:pos x="T8" y="T9"/>
                </a:cxn>
              </a:cxnLst>
              <a:rect l="0" t="0" r="r" b="b"/>
              <a:pathLst>
                <a:path w="109" h="111">
                  <a:moveTo>
                    <a:pt x="100" y="0"/>
                  </a:moveTo>
                  <a:lnTo>
                    <a:pt x="0" y="9"/>
                  </a:lnTo>
                  <a:lnTo>
                    <a:pt x="9" y="111"/>
                  </a:lnTo>
                  <a:lnTo>
                    <a:pt x="109" y="102"/>
                  </a:lnTo>
                  <a:lnTo>
                    <a:pt x="10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147">
              <a:extLst>
                <a:ext uri="{FF2B5EF4-FFF2-40B4-BE49-F238E27FC236}">
                  <a16:creationId xmlns:a16="http://schemas.microsoft.com/office/drawing/2014/main" id="{18303EFC-C307-4AFA-9FCF-2A72B96D9DAD}"/>
                </a:ext>
              </a:extLst>
            </p:cNvPr>
            <p:cNvSpPr>
              <a:spLocks/>
            </p:cNvSpPr>
            <p:nvPr/>
          </p:nvSpPr>
          <p:spPr bwMode="auto">
            <a:xfrm>
              <a:off x="6885" y="2440"/>
              <a:ext cx="109" cy="111"/>
            </a:xfrm>
            <a:custGeom>
              <a:avLst/>
              <a:gdLst>
                <a:gd name="T0" fmla="*/ 100 w 109"/>
                <a:gd name="T1" fmla="*/ 0 h 111"/>
                <a:gd name="T2" fmla="*/ 0 w 109"/>
                <a:gd name="T3" fmla="*/ 9 h 111"/>
                <a:gd name="T4" fmla="*/ 9 w 109"/>
                <a:gd name="T5" fmla="*/ 111 h 111"/>
                <a:gd name="T6" fmla="*/ 109 w 109"/>
                <a:gd name="T7" fmla="*/ 102 h 111"/>
                <a:gd name="T8" fmla="*/ 100 w 109"/>
                <a:gd name="T9" fmla="*/ 0 h 111"/>
              </a:gdLst>
              <a:ahLst/>
              <a:cxnLst>
                <a:cxn ang="0">
                  <a:pos x="T0" y="T1"/>
                </a:cxn>
                <a:cxn ang="0">
                  <a:pos x="T2" y="T3"/>
                </a:cxn>
                <a:cxn ang="0">
                  <a:pos x="T4" y="T5"/>
                </a:cxn>
                <a:cxn ang="0">
                  <a:pos x="T6" y="T7"/>
                </a:cxn>
                <a:cxn ang="0">
                  <a:pos x="T8" y="T9"/>
                </a:cxn>
              </a:cxnLst>
              <a:rect l="0" t="0" r="r" b="b"/>
              <a:pathLst>
                <a:path w="109" h="111">
                  <a:moveTo>
                    <a:pt x="100" y="0"/>
                  </a:moveTo>
                  <a:lnTo>
                    <a:pt x="0" y="9"/>
                  </a:lnTo>
                  <a:lnTo>
                    <a:pt x="9" y="111"/>
                  </a:lnTo>
                  <a:lnTo>
                    <a:pt x="109" y="102"/>
                  </a:lnTo>
                  <a:lnTo>
                    <a:pt x="1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148">
              <a:extLst>
                <a:ext uri="{FF2B5EF4-FFF2-40B4-BE49-F238E27FC236}">
                  <a16:creationId xmlns:a16="http://schemas.microsoft.com/office/drawing/2014/main" id="{DF420C95-BC50-471D-BB45-893315EFC03F}"/>
                </a:ext>
              </a:extLst>
            </p:cNvPr>
            <p:cNvSpPr>
              <a:spLocks noEditPoints="1"/>
            </p:cNvSpPr>
            <p:nvPr/>
          </p:nvSpPr>
          <p:spPr bwMode="auto">
            <a:xfrm>
              <a:off x="6854" y="2630"/>
              <a:ext cx="440" cy="140"/>
            </a:xfrm>
            <a:custGeom>
              <a:avLst/>
              <a:gdLst>
                <a:gd name="T0" fmla="*/ 21 w 185"/>
                <a:gd name="T1" fmla="*/ 14 h 59"/>
                <a:gd name="T2" fmla="*/ 0 w 185"/>
                <a:gd name="T3" fmla="*/ 16 h 59"/>
                <a:gd name="T4" fmla="*/ 3 w 185"/>
                <a:gd name="T5" fmla="*/ 59 h 59"/>
                <a:gd name="T6" fmla="*/ 25 w 185"/>
                <a:gd name="T7" fmla="*/ 57 h 59"/>
                <a:gd name="T8" fmla="*/ 21 w 185"/>
                <a:gd name="T9" fmla="*/ 14 h 59"/>
                <a:gd name="T10" fmla="*/ 123 w 185"/>
                <a:gd name="T11" fmla="*/ 5 h 59"/>
                <a:gd name="T12" fmla="*/ 64 w 185"/>
                <a:gd name="T13" fmla="*/ 11 h 59"/>
                <a:gd name="T14" fmla="*/ 67 w 185"/>
                <a:gd name="T15" fmla="*/ 53 h 59"/>
                <a:gd name="T16" fmla="*/ 127 w 185"/>
                <a:gd name="T17" fmla="*/ 48 h 59"/>
                <a:gd name="T18" fmla="*/ 123 w 185"/>
                <a:gd name="T19" fmla="*/ 5 h 59"/>
                <a:gd name="T20" fmla="*/ 183 w 185"/>
                <a:gd name="T21" fmla="*/ 0 h 59"/>
                <a:gd name="T22" fmla="*/ 165 w 185"/>
                <a:gd name="T23" fmla="*/ 1 h 59"/>
                <a:gd name="T24" fmla="*/ 169 w 185"/>
                <a:gd name="T25" fmla="*/ 44 h 59"/>
                <a:gd name="T26" fmla="*/ 185 w 185"/>
                <a:gd name="T27" fmla="*/ 42 h 59"/>
                <a:gd name="T28" fmla="*/ 183 w 185"/>
                <a:gd name="T29"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5" h="59">
                  <a:moveTo>
                    <a:pt x="21" y="14"/>
                  </a:moveTo>
                  <a:cubicBezTo>
                    <a:pt x="0" y="16"/>
                    <a:pt x="0" y="16"/>
                    <a:pt x="0" y="16"/>
                  </a:cubicBezTo>
                  <a:cubicBezTo>
                    <a:pt x="1" y="30"/>
                    <a:pt x="2" y="44"/>
                    <a:pt x="3" y="59"/>
                  </a:cubicBezTo>
                  <a:cubicBezTo>
                    <a:pt x="25" y="57"/>
                    <a:pt x="25" y="57"/>
                    <a:pt x="25" y="57"/>
                  </a:cubicBezTo>
                  <a:cubicBezTo>
                    <a:pt x="21" y="14"/>
                    <a:pt x="21" y="14"/>
                    <a:pt x="21" y="14"/>
                  </a:cubicBezTo>
                  <a:moveTo>
                    <a:pt x="123" y="5"/>
                  </a:moveTo>
                  <a:cubicBezTo>
                    <a:pt x="64" y="11"/>
                    <a:pt x="64" y="11"/>
                    <a:pt x="64" y="11"/>
                  </a:cubicBezTo>
                  <a:cubicBezTo>
                    <a:pt x="67" y="53"/>
                    <a:pt x="67" y="53"/>
                    <a:pt x="67" y="53"/>
                  </a:cubicBezTo>
                  <a:cubicBezTo>
                    <a:pt x="127" y="48"/>
                    <a:pt x="127" y="48"/>
                    <a:pt x="127" y="48"/>
                  </a:cubicBezTo>
                  <a:cubicBezTo>
                    <a:pt x="123" y="5"/>
                    <a:pt x="123" y="5"/>
                    <a:pt x="123" y="5"/>
                  </a:cubicBezTo>
                  <a:moveTo>
                    <a:pt x="183" y="0"/>
                  </a:moveTo>
                  <a:cubicBezTo>
                    <a:pt x="165" y="1"/>
                    <a:pt x="165" y="1"/>
                    <a:pt x="165" y="1"/>
                  </a:cubicBezTo>
                  <a:cubicBezTo>
                    <a:pt x="169" y="44"/>
                    <a:pt x="169" y="44"/>
                    <a:pt x="169" y="44"/>
                  </a:cubicBezTo>
                  <a:cubicBezTo>
                    <a:pt x="185" y="42"/>
                    <a:pt x="185" y="42"/>
                    <a:pt x="185" y="42"/>
                  </a:cubicBezTo>
                  <a:cubicBezTo>
                    <a:pt x="183" y="0"/>
                    <a:pt x="183" y="0"/>
                    <a:pt x="183"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149">
              <a:extLst>
                <a:ext uri="{FF2B5EF4-FFF2-40B4-BE49-F238E27FC236}">
                  <a16:creationId xmlns:a16="http://schemas.microsoft.com/office/drawing/2014/main" id="{43F53B42-3536-44EE-8752-0016920EFE37}"/>
                </a:ext>
              </a:extLst>
            </p:cNvPr>
            <p:cNvSpPr>
              <a:spLocks/>
            </p:cNvSpPr>
            <p:nvPr/>
          </p:nvSpPr>
          <p:spPr bwMode="auto">
            <a:xfrm>
              <a:off x="7147" y="2632"/>
              <a:ext cx="109" cy="112"/>
            </a:xfrm>
            <a:custGeom>
              <a:avLst/>
              <a:gdLst>
                <a:gd name="T0" fmla="*/ 100 w 109"/>
                <a:gd name="T1" fmla="*/ 0 h 112"/>
                <a:gd name="T2" fmla="*/ 0 w 109"/>
                <a:gd name="T3" fmla="*/ 10 h 112"/>
                <a:gd name="T4" fmla="*/ 9 w 109"/>
                <a:gd name="T5" fmla="*/ 112 h 112"/>
                <a:gd name="T6" fmla="*/ 109 w 109"/>
                <a:gd name="T7" fmla="*/ 102 h 112"/>
                <a:gd name="T8" fmla="*/ 100 w 109"/>
                <a:gd name="T9" fmla="*/ 0 h 112"/>
              </a:gdLst>
              <a:ahLst/>
              <a:cxnLst>
                <a:cxn ang="0">
                  <a:pos x="T0" y="T1"/>
                </a:cxn>
                <a:cxn ang="0">
                  <a:pos x="T2" y="T3"/>
                </a:cxn>
                <a:cxn ang="0">
                  <a:pos x="T4" y="T5"/>
                </a:cxn>
                <a:cxn ang="0">
                  <a:pos x="T6" y="T7"/>
                </a:cxn>
                <a:cxn ang="0">
                  <a:pos x="T8" y="T9"/>
                </a:cxn>
              </a:cxnLst>
              <a:rect l="0" t="0" r="r" b="b"/>
              <a:pathLst>
                <a:path w="109" h="112">
                  <a:moveTo>
                    <a:pt x="100" y="0"/>
                  </a:moveTo>
                  <a:lnTo>
                    <a:pt x="0" y="10"/>
                  </a:lnTo>
                  <a:lnTo>
                    <a:pt x="9" y="112"/>
                  </a:lnTo>
                  <a:lnTo>
                    <a:pt x="109" y="102"/>
                  </a:lnTo>
                  <a:lnTo>
                    <a:pt x="10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150">
              <a:extLst>
                <a:ext uri="{FF2B5EF4-FFF2-40B4-BE49-F238E27FC236}">
                  <a16:creationId xmlns:a16="http://schemas.microsoft.com/office/drawing/2014/main" id="{86BA31AA-C828-4A6C-A08F-DC361F89ED17}"/>
                </a:ext>
              </a:extLst>
            </p:cNvPr>
            <p:cNvSpPr>
              <a:spLocks/>
            </p:cNvSpPr>
            <p:nvPr/>
          </p:nvSpPr>
          <p:spPr bwMode="auto">
            <a:xfrm>
              <a:off x="7147" y="2632"/>
              <a:ext cx="109" cy="112"/>
            </a:xfrm>
            <a:custGeom>
              <a:avLst/>
              <a:gdLst>
                <a:gd name="T0" fmla="*/ 100 w 109"/>
                <a:gd name="T1" fmla="*/ 0 h 112"/>
                <a:gd name="T2" fmla="*/ 0 w 109"/>
                <a:gd name="T3" fmla="*/ 10 h 112"/>
                <a:gd name="T4" fmla="*/ 9 w 109"/>
                <a:gd name="T5" fmla="*/ 112 h 112"/>
                <a:gd name="T6" fmla="*/ 109 w 109"/>
                <a:gd name="T7" fmla="*/ 102 h 112"/>
                <a:gd name="T8" fmla="*/ 100 w 109"/>
                <a:gd name="T9" fmla="*/ 0 h 112"/>
              </a:gdLst>
              <a:ahLst/>
              <a:cxnLst>
                <a:cxn ang="0">
                  <a:pos x="T0" y="T1"/>
                </a:cxn>
                <a:cxn ang="0">
                  <a:pos x="T2" y="T3"/>
                </a:cxn>
                <a:cxn ang="0">
                  <a:pos x="T4" y="T5"/>
                </a:cxn>
                <a:cxn ang="0">
                  <a:pos x="T6" y="T7"/>
                </a:cxn>
                <a:cxn ang="0">
                  <a:pos x="T8" y="T9"/>
                </a:cxn>
              </a:cxnLst>
              <a:rect l="0" t="0" r="r" b="b"/>
              <a:pathLst>
                <a:path w="109" h="112">
                  <a:moveTo>
                    <a:pt x="100" y="0"/>
                  </a:moveTo>
                  <a:lnTo>
                    <a:pt x="0" y="10"/>
                  </a:lnTo>
                  <a:lnTo>
                    <a:pt x="9" y="112"/>
                  </a:lnTo>
                  <a:lnTo>
                    <a:pt x="109" y="102"/>
                  </a:lnTo>
                  <a:lnTo>
                    <a:pt x="1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151">
              <a:extLst>
                <a:ext uri="{FF2B5EF4-FFF2-40B4-BE49-F238E27FC236}">
                  <a16:creationId xmlns:a16="http://schemas.microsoft.com/office/drawing/2014/main" id="{9FBE50AD-0EB5-4034-9423-5675FD14E612}"/>
                </a:ext>
              </a:extLst>
            </p:cNvPr>
            <p:cNvSpPr>
              <a:spLocks/>
            </p:cNvSpPr>
            <p:nvPr/>
          </p:nvSpPr>
          <p:spPr bwMode="auto">
            <a:xfrm>
              <a:off x="6904" y="2656"/>
              <a:ext cx="109" cy="109"/>
            </a:xfrm>
            <a:custGeom>
              <a:avLst/>
              <a:gdLst>
                <a:gd name="T0" fmla="*/ 102 w 109"/>
                <a:gd name="T1" fmla="*/ 0 h 109"/>
                <a:gd name="T2" fmla="*/ 0 w 109"/>
                <a:gd name="T3" fmla="*/ 7 h 109"/>
                <a:gd name="T4" fmla="*/ 10 w 109"/>
                <a:gd name="T5" fmla="*/ 109 h 109"/>
                <a:gd name="T6" fmla="*/ 109 w 109"/>
                <a:gd name="T7" fmla="*/ 100 h 109"/>
                <a:gd name="T8" fmla="*/ 102 w 109"/>
                <a:gd name="T9" fmla="*/ 0 h 109"/>
              </a:gdLst>
              <a:ahLst/>
              <a:cxnLst>
                <a:cxn ang="0">
                  <a:pos x="T0" y="T1"/>
                </a:cxn>
                <a:cxn ang="0">
                  <a:pos x="T2" y="T3"/>
                </a:cxn>
                <a:cxn ang="0">
                  <a:pos x="T4" y="T5"/>
                </a:cxn>
                <a:cxn ang="0">
                  <a:pos x="T6" y="T7"/>
                </a:cxn>
                <a:cxn ang="0">
                  <a:pos x="T8" y="T9"/>
                </a:cxn>
              </a:cxnLst>
              <a:rect l="0" t="0" r="r" b="b"/>
              <a:pathLst>
                <a:path w="109" h="109">
                  <a:moveTo>
                    <a:pt x="102" y="0"/>
                  </a:moveTo>
                  <a:lnTo>
                    <a:pt x="0" y="7"/>
                  </a:lnTo>
                  <a:lnTo>
                    <a:pt x="10" y="109"/>
                  </a:lnTo>
                  <a:lnTo>
                    <a:pt x="109" y="100"/>
                  </a:lnTo>
                  <a:lnTo>
                    <a:pt x="102"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Freeform 152">
              <a:extLst>
                <a:ext uri="{FF2B5EF4-FFF2-40B4-BE49-F238E27FC236}">
                  <a16:creationId xmlns:a16="http://schemas.microsoft.com/office/drawing/2014/main" id="{5BCB80CC-81A4-4557-995A-CB9D227596D0}"/>
                </a:ext>
              </a:extLst>
            </p:cNvPr>
            <p:cNvSpPr>
              <a:spLocks/>
            </p:cNvSpPr>
            <p:nvPr/>
          </p:nvSpPr>
          <p:spPr bwMode="auto">
            <a:xfrm>
              <a:off x="6904" y="2656"/>
              <a:ext cx="109" cy="109"/>
            </a:xfrm>
            <a:custGeom>
              <a:avLst/>
              <a:gdLst>
                <a:gd name="T0" fmla="*/ 102 w 109"/>
                <a:gd name="T1" fmla="*/ 0 h 109"/>
                <a:gd name="T2" fmla="*/ 0 w 109"/>
                <a:gd name="T3" fmla="*/ 7 h 109"/>
                <a:gd name="T4" fmla="*/ 10 w 109"/>
                <a:gd name="T5" fmla="*/ 109 h 109"/>
                <a:gd name="T6" fmla="*/ 109 w 109"/>
                <a:gd name="T7" fmla="*/ 100 h 109"/>
                <a:gd name="T8" fmla="*/ 102 w 109"/>
                <a:gd name="T9" fmla="*/ 0 h 109"/>
              </a:gdLst>
              <a:ahLst/>
              <a:cxnLst>
                <a:cxn ang="0">
                  <a:pos x="T0" y="T1"/>
                </a:cxn>
                <a:cxn ang="0">
                  <a:pos x="T2" y="T3"/>
                </a:cxn>
                <a:cxn ang="0">
                  <a:pos x="T4" y="T5"/>
                </a:cxn>
                <a:cxn ang="0">
                  <a:pos x="T6" y="T7"/>
                </a:cxn>
                <a:cxn ang="0">
                  <a:pos x="T8" y="T9"/>
                </a:cxn>
              </a:cxnLst>
              <a:rect l="0" t="0" r="r" b="b"/>
              <a:pathLst>
                <a:path w="109" h="109">
                  <a:moveTo>
                    <a:pt x="102" y="0"/>
                  </a:moveTo>
                  <a:lnTo>
                    <a:pt x="0" y="7"/>
                  </a:lnTo>
                  <a:lnTo>
                    <a:pt x="10" y="109"/>
                  </a:lnTo>
                  <a:lnTo>
                    <a:pt x="109" y="100"/>
                  </a:lnTo>
                  <a:lnTo>
                    <a:pt x="10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153">
              <a:extLst>
                <a:ext uri="{FF2B5EF4-FFF2-40B4-BE49-F238E27FC236}">
                  <a16:creationId xmlns:a16="http://schemas.microsoft.com/office/drawing/2014/main" id="{8BD911D1-8779-45AF-9EBC-798872568678}"/>
                </a:ext>
              </a:extLst>
            </p:cNvPr>
            <p:cNvSpPr>
              <a:spLocks noEditPoints="1"/>
            </p:cNvSpPr>
            <p:nvPr/>
          </p:nvSpPr>
          <p:spPr bwMode="auto">
            <a:xfrm>
              <a:off x="6873" y="2844"/>
              <a:ext cx="428" cy="140"/>
            </a:xfrm>
            <a:custGeom>
              <a:avLst/>
              <a:gdLst>
                <a:gd name="T0" fmla="*/ 21 w 180"/>
                <a:gd name="T1" fmla="*/ 15 h 59"/>
                <a:gd name="T2" fmla="*/ 0 w 180"/>
                <a:gd name="T3" fmla="*/ 17 h 59"/>
                <a:gd name="T4" fmla="*/ 4 w 180"/>
                <a:gd name="T5" fmla="*/ 59 h 59"/>
                <a:gd name="T6" fmla="*/ 25 w 180"/>
                <a:gd name="T7" fmla="*/ 57 h 59"/>
                <a:gd name="T8" fmla="*/ 21 w 180"/>
                <a:gd name="T9" fmla="*/ 15 h 59"/>
                <a:gd name="T10" fmla="*/ 123 w 180"/>
                <a:gd name="T11" fmla="*/ 5 h 59"/>
                <a:gd name="T12" fmla="*/ 64 w 180"/>
                <a:gd name="T13" fmla="*/ 11 h 59"/>
                <a:gd name="T14" fmla="*/ 68 w 180"/>
                <a:gd name="T15" fmla="*/ 53 h 59"/>
                <a:gd name="T16" fmla="*/ 105 w 180"/>
                <a:gd name="T17" fmla="*/ 50 h 59"/>
                <a:gd name="T18" fmla="*/ 126 w 180"/>
                <a:gd name="T19" fmla="*/ 44 h 59"/>
                <a:gd name="T20" fmla="*/ 123 w 180"/>
                <a:gd name="T21" fmla="*/ 5 h 59"/>
                <a:gd name="T22" fmla="*/ 178 w 180"/>
                <a:gd name="T23" fmla="*/ 0 h 59"/>
                <a:gd name="T24" fmla="*/ 165 w 180"/>
                <a:gd name="T25" fmla="*/ 2 h 59"/>
                <a:gd name="T26" fmla="*/ 168 w 180"/>
                <a:gd name="T27" fmla="*/ 32 h 59"/>
                <a:gd name="T28" fmla="*/ 180 w 180"/>
                <a:gd name="T29" fmla="*/ 28 h 59"/>
                <a:gd name="T30" fmla="*/ 178 w 180"/>
                <a:gd name="T31"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0" h="59">
                  <a:moveTo>
                    <a:pt x="21" y="15"/>
                  </a:moveTo>
                  <a:cubicBezTo>
                    <a:pt x="0" y="17"/>
                    <a:pt x="0" y="17"/>
                    <a:pt x="0" y="17"/>
                  </a:cubicBezTo>
                  <a:cubicBezTo>
                    <a:pt x="1" y="31"/>
                    <a:pt x="3" y="45"/>
                    <a:pt x="4" y="59"/>
                  </a:cubicBezTo>
                  <a:cubicBezTo>
                    <a:pt x="25" y="57"/>
                    <a:pt x="25" y="57"/>
                    <a:pt x="25" y="57"/>
                  </a:cubicBezTo>
                  <a:cubicBezTo>
                    <a:pt x="21" y="15"/>
                    <a:pt x="21" y="15"/>
                    <a:pt x="21" y="15"/>
                  </a:cubicBezTo>
                  <a:moveTo>
                    <a:pt x="123" y="5"/>
                  </a:moveTo>
                  <a:cubicBezTo>
                    <a:pt x="64" y="11"/>
                    <a:pt x="64" y="11"/>
                    <a:pt x="64" y="11"/>
                  </a:cubicBezTo>
                  <a:cubicBezTo>
                    <a:pt x="68" y="53"/>
                    <a:pt x="68" y="53"/>
                    <a:pt x="68" y="53"/>
                  </a:cubicBezTo>
                  <a:cubicBezTo>
                    <a:pt x="105" y="50"/>
                    <a:pt x="105" y="50"/>
                    <a:pt x="105" y="50"/>
                  </a:cubicBezTo>
                  <a:cubicBezTo>
                    <a:pt x="126" y="44"/>
                    <a:pt x="126" y="44"/>
                    <a:pt x="126" y="44"/>
                  </a:cubicBezTo>
                  <a:cubicBezTo>
                    <a:pt x="123" y="5"/>
                    <a:pt x="123" y="5"/>
                    <a:pt x="123" y="5"/>
                  </a:cubicBezTo>
                  <a:moveTo>
                    <a:pt x="178" y="0"/>
                  </a:moveTo>
                  <a:cubicBezTo>
                    <a:pt x="165" y="2"/>
                    <a:pt x="165" y="2"/>
                    <a:pt x="165" y="2"/>
                  </a:cubicBezTo>
                  <a:cubicBezTo>
                    <a:pt x="168" y="32"/>
                    <a:pt x="168" y="32"/>
                    <a:pt x="168" y="32"/>
                  </a:cubicBezTo>
                  <a:cubicBezTo>
                    <a:pt x="180" y="28"/>
                    <a:pt x="180" y="28"/>
                    <a:pt x="180" y="28"/>
                  </a:cubicBezTo>
                  <a:cubicBezTo>
                    <a:pt x="178" y="0"/>
                    <a:pt x="178" y="0"/>
                    <a:pt x="178"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154">
              <a:extLst>
                <a:ext uri="{FF2B5EF4-FFF2-40B4-BE49-F238E27FC236}">
                  <a16:creationId xmlns:a16="http://schemas.microsoft.com/office/drawing/2014/main" id="{EF89A39D-EBAC-4CB0-9758-2083056CA743}"/>
                </a:ext>
              </a:extLst>
            </p:cNvPr>
            <p:cNvSpPr>
              <a:spLocks/>
            </p:cNvSpPr>
            <p:nvPr/>
          </p:nvSpPr>
          <p:spPr bwMode="auto">
            <a:xfrm>
              <a:off x="7166" y="2848"/>
              <a:ext cx="107" cy="100"/>
            </a:xfrm>
            <a:custGeom>
              <a:avLst/>
              <a:gdLst>
                <a:gd name="T0" fmla="*/ 100 w 107"/>
                <a:gd name="T1" fmla="*/ 0 h 100"/>
                <a:gd name="T2" fmla="*/ 0 w 107"/>
                <a:gd name="T3" fmla="*/ 7 h 100"/>
                <a:gd name="T4" fmla="*/ 7 w 107"/>
                <a:gd name="T5" fmla="*/ 100 h 100"/>
                <a:gd name="T6" fmla="*/ 107 w 107"/>
                <a:gd name="T7" fmla="*/ 72 h 100"/>
                <a:gd name="T8" fmla="*/ 100 w 107"/>
                <a:gd name="T9" fmla="*/ 0 h 100"/>
              </a:gdLst>
              <a:ahLst/>
              <a:cxnLst>
                <a:cxn ang="0">
                  <a:pos x="T0" y="T1"/>
                </a:cxn>
                <a:cxn ang="0">
                  <a:pos x="T2" y="T3"/>
                </a:cxn>
                <a:cxn ang="0">
                  <a:pos x="T4" y="T5"/>
                </a:cxn>
                <a:cxn ang="0">
                  <a:pos x="T6" y="T7"/>
                </a:cxn>
                <a:cxn ang="0">
                  <a:pos x="T8" y="T9"/>
                </a:cxn>
              </a:cxnLst>
              <a:rect l="0" t="0" r="r" b="b"/>
              <a:pathLst>
                <a:path w="107" h="100">
                  <a:moveTo>
                    <a:pt x="100" y="0"/>
                  </a:moveTo>
                  <a:lnTo>
                    <a:pt x="0" y="7"/>
                  </a:lnTo>
                  <a:lnTo>
                    <a:pt x="7" y="100"/>
                  </a:lnTo>
                  <a:lnTo>
                    <a:pt x="107" y="72"/>
                  </a:lnTo>
                  <a:lnTo>
                    <a:pt x="10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155">
              <a:extLst>
                <a:ext uri="{FF2B5EF4-FFF2-40B4-BE49-F238E27FC236}">
                  <a16:creationId xmlns:a16="http://schemas.microsoft.com/office/drawing/2014/main" id="{B542DCCF-3BBE-4963-9BAF-06CD4593B026}"/>
                </a:ext>
              </a:extLst>
            </p:cNvPr>
            <p:cNvSpPr>
              <a:spLocks/>
            </p:cNvSpPr>
            <p:nvPr/>
          </p:nvSpPr>
          <p:spPr bwMode="auto">
            <a:xfrm>
              <a:off x="7166" y="2848"/>
              <a:ext cx="107" cy="100"/>
            </a:xfrm>
            <a:custGeom>
              <a:avLst/>
              <a:gdLst>
                <a:gd name="T0" fmla="*/ 100 w 107"/>
                <a:gd name="T1" fmla="*/ 0 h 100"/>
                <a:gd name="T2" fmla="*/ 0 w 107"/>
                <a:gd name="T3" fmla="*/ 7 h 100"/>
                <a:gd name="T4" fmla="*/ 7 w 107"/>
                <a:gd name="T5" fmla="*/ 100 h 100"/>
                <a:gd name="T6" fmla="*/ 107 w 107"/>
                <a:gd name="T7" fmla="*/ 72 h 100"/>
                <a:gd name="T8" fmla="*/ 100 w 107"/>
                <a:gd name="T9" fmla="*/ 0 h 100"/>
              </a:gdLst>
              <a:ahLst/>
              <a:cxnLst>
                <a:cxn ang="0">
                  <a:pos x="T0" y="T1"/>
                </a:cxn>
                <a:cxn ang="0">
                  <a:pos x="T2" y="T3"/>
                </a:cxn>
                <a:cxn ang="0">
                  <a:pos x="T4" y="T5"/>
                </a:cxn>
                <a:cxn ang="0">
                  <a:pos x="T6" y="T7"/>
                </a:cxn>
                <a:cxn ang="0">
                  <a:pos x="T8" y="T9"/>
                </a:cxn>
              </a:cxnLst>
              <a:rect l="0" t="0" r="r" b="b"/>
              <a:pathLst>
                <a:path w="107" h="100">
                  <a:moveTo>
                    <a:pt x="100" y="0"/>
                  </a:moveTo>
                  <a:lnTo>
                    <a:pt x="0" y="7"/>
                  </a:lnTo>
                  <a:lnTo>
                    <a:pt x="7" y="100"/>
                  </a:lnTo>
                  <a:lnTo>
                    <a:pt x="107" y="72"/>
                  </a:lnTo>
                  <a:lnTo>
                    <a:pt x="1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156">
              <a:extLst>
                <a:ext uri="{FF2B5EF4-FFF2-40B4-BE49-F238E27FC236}">
                  <a16:creationId xmlns:a16="http://schemas.microsoft.com/office/drawing/2014/main" id="{4A55195F-071B-46E5-A364-C3DEC31BED9D}"/>
                </a:ext>
              </a:extLst>
            </p:cNvPr>
            <p:cNvSpPr>
              <a:spLocks/>
            </p:cNvSpPr>
            <p:nvPr/>
          </p:nvSpPr>
          <p:spPr bwMode="auto">
            <a:xfrm>
              <a:off x="6923" y="2870"/>
              <a:ext cx="112" cy="109"/>
            </a:xfrm>
            <a:custGeom>
              <a:avLst/>
              <a:gdLst>
                <a:gd name="T0" fmla="*/ 102 w 112"/>
                <a:gd name="T1" fmla="*/ 0 h 109"/>
                <a:gd name="T2" fmla="*/ 0 w 112"/>
                <a:gd name="T3" fmla="*/ 9 h 109"/>
                <a:gd name="T4" fmla="*/ 10 w 112"/>
                <a:gd name="T5" fmla="*/ 109 h 109"/>
                <a:gd name="T6" fmla="*/ 112 w 112"/>
                <a:gd name="T7" fmla="*/ 99 h 109"/>
                <a:gd name="T8" fmla="*/ 102 w 112"/>
                <a:gd name="T9" fmla="*/ 0 h 109"/>
              </a:gdLst>
              <a:ahLst/>
              <a:cxnLst>
                <a:cxn ang="0">
                  <a:pos x="T0" y="T1"/>
                </a:cxn>
                <a:cxn ang="0">
                  <a:pos x="T2" y="T3"/>
                </a:cxn>
                <a:cxn ang="0">
                  <a:pos x="T4" y="T5"/>
                </a:cxn>
                <a:cxn ang="0">
                  <a:pos x="T6" y="T7"/>
                </a:cxn>
                <a:cxn ang="0">
                  <a:pos x="T8" y="T9"/>
                </a:cxn>
              </a:cxnLst>
              <a:rect l="0" t="0" r="r" b="b"/>
              <a:pathLst>
                <a:path w="112" h="109">
                  <a:moveTo>
                    <a:pt x="102" y="0"/>
                  </a:moveTo>
                  <a:lnTo>
                    <a:pt x="0" y="9"/>
                  </a:lnTo>
                  <a:lnTo>
                    <a:pt x="10" y="109"/>
                  </a:lnTo>
                  <a:lnTo>
                    <a:pt x="112" y="99"/>
                  </a:lnTo>
                  <a:lnTo>
                    <a:pt x="102"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157">
              <a:extLst>
                <a:ext uri="{FF2B5EF4-FFF2-40B4-BE49-F238E27FC236}">
                  <a16:creationId xmlns:a16="http://schemas.microsoft.com/office/drawing/2014/main" id="{62D9F2CC-F6EF-4705-BE67-3CB6C526B9F8}"/>
                </a:ext>
              </a:extLst>
            </p:cNvPr>
            <p:cNvSpPr>
              <a:spLocks/>
            </p:cNvSpPr>
            <p:nvPr/>
          </p:nvSpPr>
          <p:spPr bwMode="auto">
            <a:xfrm>
              <a:off x="6923" y="2870"/>
              <a:ext cx="112" cy="109"/>
            </a:xfrm>
            <a:custGeom>
              <a:avLst/>
              <a:gdLst>
                <a:gd name="T0" fmla="*/ 102 w 112"/>
                <a:gd name="T1" fmla="*/ 0 h 109"/>
                <a:gd name="T2" fmla="*/ 0 w 112"/>
                <a:gd name="T3" fmla="*/ 9 h 109"/>
                <a:gd name="T4" fmla="*/ 10 w 112"/>
                <a:gd name="T5" fmla="*/ 109 h 109"/>
                <a:gd name="T6" fmla="*/ 112 w 112"/>
                <a:gd name="T7" fmla="*/ 99 h 109"/>
                <a:gd name="T8" fmla="*/ 102 w 112"/>
                <a:gd name="T9" fmla="*/ 0 h 109"/>
              </a:gdLst>
              <a:ahLst/>
              <a:cxnLst>
                <a:cxn ang="0">
                  <a:pos x="T0" y="T1"/>
                </a:cxn>
                <a:cxn ang="0">
                  <a:pos x="T2" y="T3"/>
                </a:cxn>
                <a:cxn ang="0">
                  <a:pos x="T4" y="T5"/>
                </a:cxn>
                <a:cxn ang="0">
                  <a:pos x="T6" y="T7"/>
                </a:cxn>
                <a:cxn ang="0">
                  <a:pos x="T8" y="T9"/>
                </a:cxn>
              </a:cxnLst>
              <a:rect l="0" t="0" r="r" b="b"/>
              <a:pathLst>
                <a:path w="112" h="109">
                  <a:moveTo>
                    <a:pt x="102" y="0"/>
                  </a:moveTo>
                  <a:lnTo>
                    <a:pt x="0" y="9"/>
                  </a:lnTo>
                  <a:lnTo>
                    <a:pt x="10" y="109"/>
                  </a:lnTo>
                  <a:lnTo>
                    <a:pt x="112" y="99"/>
                  </a:lnTo>
                  <a:lnTo>
                    <a:pt x="10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158">
              <a:extLst>
                <a:ext uri="{FF2B5EF4-FFF2-40B4-BE49-F238E27FC236}">
                  <a16:creationId xmlns:a16="http://schemas.microsoft.com/office/drawing/2014/main" id="{1845D36E-1B42-4729-BF0C-6B67BFC97219}"/>
                </a:ext>
              </a:extLst>
            </p:cNvPr>
            <p:cNvSpPr>
              <a:spLocks noEditPoints="1"/>
            </p:cNvSpPr>
            <p:nvPr/>
          </p:nvSpPr>
          <p:spPr bwMode="auto">
            <a:xfrm>
              <a:off x="6911" y="3152"/>
              <a:ext cx="426" cy="46"/>
            </a:xfrm>
            <a:custGeom>
              <a:avLst/>
              <a:gdLst>
                <a:gd name="T0" fmla="*/ 17 w 179"/>
                <a:gd name="T1" fmla="*/ 8 h 19"/>
                <a:gd name="T2" fmla="*/ 0 w 179"/>
                <a:gd name="T3" fmla="*/ 9 h 19"/>
                <a:gd name="T4" fmla="*/ 2 w 179"/>
                <a:gd name="T5" fmla="*/ 19 h 19"/>
                <a:gd name="T6" fmla="*/ 18 w 179"/>
                <a:gd name="T7" fmla="*/ 17 h 19"/>
                <a:gd name="T8" fmla="*/ 17 w 179"/>
                <a:gd name="T9" fmla="*/ 8 h 19"/>
                <a:gd name="T10" fmla="*/ 119 w 179"/>
                <a:gd name="T11" fmla="*/ 3 h 19"/>
                <a:gd name="T12" fmla="*/ 59 w 179"/>
                <a:gd name="T13" fmla="*/ 6 h 19"/>
                <a:gd name="T14" fmla="*/ 60 w 179"/>
                <a:gd name="T15" fmla="*/ 13 h 19"/>
                <a:gd name="T16" fmla="*/ 119 w 179"/>
                <a:gd name="T17" fmla="*/ 8 h 19"/>
                <a:gd name="T18" fmla="*/ 119 w 179"/>
                <a:gd name="T19" fmla="*/ 3 h 19"/>
                <a:gd name="T20" fmla="*/ 178 w 179"/>
                <a:gd name="T21" fmla="*/ 0 h 19"/>
                <a:gd name="T22" fmla="*/ 161 w 179"/>
                <a:gd name="T23" fmla="*/ 1 h 19"/>
                <a:gd name="T24" fmla="*/ 161 w 179"/>
                <a:gd name="T25" fmla="*/ 4 h 19"/>
                <a:gd name="T26" fmla="*/ 179 w 179"/>
                <a:gd name="T27" fmla="*/ 3 h 19"/>
                <a:gd name="T28" fmla="*/ 178 w 179"/>
                <a:gd name="T29"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9" h="19">
                  <a:moveTo>
                    <a:pt x="17" y="8"/>
                  </a:moveTo>
                  <a:cubicBezTo>
                    <a:pt x="0" y="9"/>
                    <a:pt x="0" y="9"/>
                    <a:pt x="0" y="9"/>
                  </a:cubicBezTo>
                  <a:cubicBezTo>
                    <a:pt x="1" y="12"/>
                    <a:pt x="1" y="16"/>
                    <a:pt x="2" y="19"/>
                  </a:cubicBezTo>
                  <a:cubicBezTo>
                    <a:pt x="18" y="17"/>
                    <a:pt x="18" y="17"/>
                    <a:pt x="18" y="17"/>
                  </a:cubicBezTo>
                  <a:cubicBezTo>
                    <a:pt x="17" y="8"/>
                    <a:pt x="17" y="8"/>
                    <a:pt x="17" y="8"/>
                  </a:cubicBezTo>
                  <a:moveTo>
                    <a:pt x="119" y="3"/>
                  </a:moveTo>
                  <a:cubicBezTo>
                    <a:pt x="59" y="6"/>
                    <a:pt x="59" y="6"/>
                    <a:pt x="59" y="6"/>
                  </a:cubicBezTo>
                  <a:cubicBezTo>
                    <a:pt x="60" y="13"/>
                    <a:pt x="60" y="13"/>
                    <a:pt x="60" y="13"/>
                  </a:cubicBezTo>
                  <a:cubicBezTo>
                    <a:pt x="119" y="8"/>
                    <a:pt x="119" y="8"/>
                    <a:pt x="119" y="8"/>
                  </a:cubicBezTo>
                  <a:cubicBezTo>
                    <a:pt x="119" y="3"/>
                    <a:pt x="119" y="3"/>
                    <a:pt x="119" y="3"/>
                  </a:cubicBezTo>
                  <a:moveTo>
                    <a:pt x="178" y="0"/>
                  </a:moveTo>
                  <a:cubicBezTo>
                    <a:pt x="161" y="1"/>
                    <a:pt x="161" y="1"/>
                    <a:pt x="161" y="1"/>
                  </a:cubicBezTo>
                  <a:cubicBezTo>
                    <a:pt x="161" y="4"/>
                    <a:pt x="161" y="4"/>
                    <a:pt x="161" y="4"/>
                  </a:cubicBezTo>
                  <a:cubicBezTo>
                    <a:pt x="179" y="3"/>
                    <a:pt x="179" y="3"/>
                    <a:pt x="179" y="3"/>
                  </a:cubicBezTo>
                  <a:cubicBezTo>
                    <a:pt x="178" y="0"/>
                    <a:pt x="178" y="0"/>
                    <a:pt x="178"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159">
              <a:extLst>
                <a:ext uri="{FF2B5EF4-FFF2-40B4-BE49-F238E27FC236}">
                  <a16:creationId xmlns:a16="http://schemas.microsoft.com/office/drawing/2014/main" id="{F092CD67-BF0A-4EC9-8D3D-277829114A8A}"/>
                </a:ext>
              </a:extLst>
            </p:cNvPr>
            <p:cNvSpPr>
              <a:spLocks/>
            </p:cNvSpPr>
            <p:nvPr/>
          </p:nvSpPr>
          <p:spPr bwMode="auto">
            <a:xfrm>
              <a:off x="7194" y="3155"/>
              <a:ext cx="100" cy="16"/>
            </a:xfrm>
            <a:custGeom>
              <a:avLst/>
              <a:gdLst>
                <a:gd name="T0" fmla="*/ 100 w 100"/>
                <a:gd name="T1" fmla="*/ 0 h 16"/>
                <a:gd name="T2" fmla="*/ 0 w 100"/>
                <a:gd name="T3" fmla="*/ 5 h 16"/>
                <a:gd name="T4" fmla="*/ 0 w 100"/>
                <a:gd name="T5" fmla="*/ 16 h 16"/>
                <a:gd name="T6" fmla="*/ 100 w 100"/>
                <a:gd name="T7" fmla="*/ 7 h 16"/>
                <a:gd name="T8" fmla="*/ 100 w 100"/>
                <a:gd name="T9" fmla="*/ 0 h 16"/>
              </a:gdLst>
              <a:ahLst/>
              <a:cxnLst>
                <a:cxn ang="0">
                  <a:pos x="T0" y="T1"/>
                </a:cxn>
                <a:cxn ang="0">
                  <a:pos x="T2" y="T3"/>
                </a:cxn>
                <a:cxn ang="0">
                  <a:pos x="T4" y="T5"/>
                </a:cxn>
                <a:cxn ang="0">
                  <a:pos x="T6" y="T7"/>
                </a:cxn>
                <a:cxn ang="0">
                  <a:pos x="T8" y="T9"/>
                </a:cxn>
              </a:cxnLst>
              <a:rect l="0" t="0" r="r" b="b"/>
              <a:pathLst>
                <a:path w="100" h="16">
                  <a:moveTo>
                    <a:pt x="100" y="0"/>
                  </a:moveTo>
                  <a:lnTo>
                    <a:pt x="0" y="5"/>
                  </a:lnTo>
                  <a:lnTo>
                    <a:pt x="0" y="16"/>
                  </a:lnTo>
                  <a:lnTo>
                    <a:pt x="100" y="7"/>
                  </a:lnTo>
                  <a:lnTo>
                    <a:pt x="10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160">
              <a:extLst>
                <a:ext uri="{FF2B5EF4-FFF2-40B4-BE49-F238E27FC236}">
                  <a16:creationId xmlns:a16="http://schemas.microsoft.com/office/drawing/2014/main" id="{EEE58D8B-E8E4-4722-B673-819C20B022C6}"/>
                </a:ext>
              </a:extLst>
            </p:cNvPr>
            <p:cNvSpPr>
              <a:spLocks/>
            </p:cNvSpPr>
            <p:nvPr/>
          </p:nvSpPr>
          <p:spPr bwMode="auto">
            <a:xfrm>
              <a:off x="7194" y="3155"/>
              <a:ext cx="100" cy="16"/>
            </a:xfrm>
            <a:custGeom>
              <a:avLst/>
              <a:gdLst>
                <a:gd name="T0" fmla="*/ 100 w 100"/>
                <a:gd name="T1" fmla="*/ 0 h 16"/>
                <a:gd name="T2" fmla="*/ 0 w 100"/>
                <a:gd name="T3" fmla="*/ 5 h 16"/>
                <a:gd name="T4" fmla="*/ 0 w 100"/>
                <a:gd name="T5" fmla="*/ 16 h 16"/>
                <a:gd name="T6" fmla="*/ 100 w 100"/>
                <a:gd name="T7" fmla="*/ 7 h 16"/>
                <a:gd name="T8" fmla="*/ 100 w 100"/>
                <a:gd name="T9" fmla="*/ 0 h 16"/>
              </a:gdLst>
              <a:ahLst/>
              <a:cxnLst>
                <a:cxn ang="0">
                  <a:pos x="T0" y="T1"/>
                </a:cxn>
                <a:cxn ang="0">
                  <a:pos x="T2" y="T3"/>
                </a:cxn>
                <a:cxn ang="0">
                  <a:pos x="T4" y="T5"/>
                </a:cxn>
                <a:cxn ang="0">
                  <a:pos x="T6" y="T7"/>
                </a:cxn>
                <a:cxn ang="0">
                  <a:pos x="T8" y="T9"/>
                </a:cxn>
              </a:cxnLst>
              <a:rect l="0" t="0" r="r" b="b"/>
              <a:pathLst>
                <a:path w="100" h="16">
                  <a:moveTo>
                    <a:pt x="100" y="0"/>
                  </a:moveTo>
                  <a:lnTo>
                    <a:pt x="0" y="5"/>
                  </a:lnTo>
                  <a:lnTo>
                    <a:pt x="0" y="16"/>
                  </a:lnTo>
                  <a:lnTo>
                    <a:pt x="100" y="7"/>
                  </a:lnTo>
                  <a:lnTo>
                    <a:pt x="1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161">
              <a:extLst>
                <a:ext uri="{FF2B5EF4-FFF2-40B4-BE49-F238E27FC236}">
                  <a16:creationId xmlns:a16="http://schemas.microsoft.com/office/drawing/2014/main" id="{61D38E22-59E0-4C98-A6AC-02FBD7B94714}"/>
                </a:ext>
              </a:extLst>
            </p:cNvPr>
            <p:cNvSpPr>
              <a:spLocks/>
            </p:cNvSpPr>
            <p:nvPr/>
          </p:nvSpPr>
          <p:spPr bwMode="auto">
            <a:xfrm>
              <a:off x="6952" y="3167"/>
              <a:ext cx="102" cy="26"/>
            </a:xfrm>
            <a:custGeom>
              <a:avLst/>
              <a:gdLst>
                <a:gd name="T0" fmla="*/ 99 w 102"/>
                <a:gd name="T1" fmla="*/ 0 h 26"/>
                <a:gd name="T2" fmla="*/ 0 w 102"/>
                <a:gd name="T3" fmla="*/ 4 h 26"/>
                <a:gd name="T4" fmla="*/ 2 w 102"/>
                <a:gd name="T5" fmla="*/ 26 h 26"/>
                <a:gd name="T6" fmla="*/ 102 w 102"/>
                <a:gd name="T7" fmla="*/ 16 h 26"/>
                <a:gd name="T8" fmla="*/ 99 w 102"/>
                <a:gd name="T9" fmla="*/ 0 h 26"/>
              </a:gdLst>
              <a:ahLst/>
              <a:cxnLst>
                <a:cxn ang="0">
                  <a:pos x="T0" y="T1"/>
                </a:cxn>
                <a:cxn ang="0">
                  <a:pos x="T2" y="T3"/>
                </a:cxn>
                <a:cxn ang="0">
                  <a:pos x="T4" y="T5"/>
                </a:cxn>
                <a:cxn ang="0">
                  <a:pos x="T6" y="T7"/>
                </a:cxn>
                <a:cxn ang="0">
                  <a:pos x="T8" y="T9"/>
                </a:cxn>
              </a:cxnLst>
              <a:rect l="0" t="0" r="r" b="b"/>
              <a:pathLst>
                <a:path w="102" h="26">
                  <a:moveTo>
                    <a:pt x="99" y="0"/>
                  </a:moveTo>
                  <a:lnTo>
                    <a:pt x="0" y="4"/>
                  </a:lnTo>
                  <a:lnTo>
                    <a:pt x="2" y="26"/>
                  </a:lnTo>
                  <a:lnTo>
                    <a:pt x="102" y="16"/>
                  </a:lnTo>
                  <a:lnTo>
                    <a:pt x="99"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162">
              <a:extLst>
                <a:ext uri="{FF2B5EF4-FFF2-40B4-BE49-F238E27FC236}">
                  <a16:creationId xmlns:a16="http://schemas.microsoft.com/office/drawing/2014/main" id="{39713B32-3872-47AF-BE58-6D6733344CA5}"/>
                </a:ext>
              </a:extLst>
            </p:cNvPr>
            <p:cNvSpPr>
              <a:spLocks/>
            </p:cNvSpPr>
            <p:nvPr/>
          </p:nvSpPr>
          <p:spPr bwMode="auto">
            <a:xfrm>
              <a:off x="6952" y="3167"/>
              <a:ext cx="102" cy="26"/>
            </a:xfrm>
            <a:custGeom>
              <a:avLst/>
              <a:gdLst>
                <a:gd name="T0" fmla="*/ 99 w 102"/>
                <a:gd name="T1" fmla="*/ 0 h 26"/>
                <a:gd name="T2" fmla="*/ 0 w 102"/>
                <a:gd name="T3" fmla="*/ 4 h 26"/>
                <a:gd name="T4" fmla="*/ 2 w 102"/>
                <a:gd name="T5" fmla="*/ 26 h 26"/>
                <a:gd name="T6" fmla="*/ 102 w 102"/>
                <a:gd name="T7" fmla="*/ 16 h 26"/>
                <a:gd name="T8" fmla="*/ 99 w 102"/>
                <a:gd name="T9" fmla="*/ 0 h 26"/>
              </a:gdLst>
              <a:ahLst/>
              <a:cxnLst>
                <a:cxn ang="0">
                  <a:pos x="T0" y="T1"/>
                </a:cxn>
                <a:cxn ang="0">
                  <a:pos x="T2" y="T3"/>
                </a:cxn>
                <a:cxn ang="0">
                  <a:pos x="T4" y="T5"/>
                </a:cxn>
                <a:cxn ang="0">
                  <a:pos x="T6" y="T7"/>
                </a:cxn>
                <a:cxn ang="0">
                  <a:pos x="T8" y="T9"/>
                </a:cxn>
              </a:cxnLst>
              <a:rect l="0" t="0" r="r" b="b"/>
              <a:pathLst>
                <a:path w="102" h="26">
                  <a:moveTo>
                    <a:pt x="99" y="0"/>
                  </a:moveTo>
                  <a:lnTo>
                    <a:pt x="0" y="4"/>
                  </a:lnTo>
                  <a:lnTo>
                    <a:pt x="2" y="26"/>
                  </a:lnTo>
                  <a:lnTo>
                    <a:pt x="102" y="16"/>
                  </a:lnTo>
                  <a:lnTo>
                    <a:pt x="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163">
              <a:extLst>
                <a:ext uri="{FF2B5EF4-FFF2-40B4-BE49-F238E27FC236}">
                  <a16:creationId xmlns:a16="http://schemas.microsoft.com/office/drawing/2014/main" id="{3CD1CEFE-4E24-4E04-A6D0-58E1D90EE339}"/>
                </a:ext>
              </a:extLst>
            </p:cNvPr>
            <p:cNvSpPr>
              <a:spLocks noEditPoints="1"/>
            </p:cNvSpPr>
            <p:nvPr/>
          </p:nvSpPr>
          <p:spPr bwMode="auto">
            <a:xfrm>
              <a:off x="6940" y="3271"/>
              <a:ext cx="409" cy="138"/>
            </a:xfrm>
            <a:custGeom>
              <a:avLst/>
              <a:gdLst>
                <a:gd name="T0" fmla="*/ 10 w 172"/>
                <a:gd name="T1" fmla="*/ 15 h 58"/>
                <a:gd name="T2" fmla="*/ 0 w 172"/>
                <a:gd name="T3" fmla="*/ 16 h 58"/>
                <a:gd name="T4" fmla="*/ 13 w 172"/>
                <a:gd name="T5" fmla="*/ 58 h 58"/>
                <a:gd name="T6" fmla="*/ 14 w 172"/>
                <a:gd name="T7" fmla="*/ 57 h 58"/>
                <a:gd name="T8" fmla="*/ 10 w 172"/>
                <a:gd name="T9" fmla="*/ 15 h 58"/>
                <a:gd name="T10" fmla="*/ 111 w 172"/>
                <a:gd name="T11" fmla="*/ 6 h 58"/>
                <a:gd name="T12" fmla="*/ 52 w 172"/>
                <a:gd name="T13" fmla="*/ 11 h 58"/>
                <a:gd name="T14" fmla="*/ 56 w 172"/>
                <a:gd name="T15" fmla="*/ 54 h 58"/>
                <a:gd name="T16" fmla="*/ 97 w 172"/>
                <a:gd name="T17" fmla="*/ 50 h 58"/>
                <a:gd name="T18" fmla="*/ 115 w 172"/>
                <a:gd name="T19" fmla="*/ 44 h 58"/>
                <a:gd name="T20" fmla="*/ 111 w 172"/>
                <a:gd name="T21" fmla="*/ 6 h 58"/>
                <a:gd name="T22" fmla="*/ 171 w 172"/>
                <a:gd name="T23" fmla="*/ 0 h 58"/>
                <a:gd name="T24" fmla="*/ 154 w 172"/>
                <a:gd name="T25" fmla="*/ 2 h 58"/>
                <a:gd name="T26" fmla="*/ 156 w 172"/>
                <a:gd name="T27" fmla="*/ 24 h 58"/>
                <a:gd name="T28" fmla="*/ 172 w 172"/>
                <a:gd name="T29" fmla="*/ 13 h 58"/>
                <a:gd name="T30" fmla="*/ 171 w 172"/>
                <a:gd name="T31"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 h="58">
                  <a:moveTo>
                    <a:pt x="10" y="15"/>
                  </a:moveTo>
                  <a:cubicBezTo>
                    <a:pt x="0" y="16"/>
                    <a:pt x="0" y="16"/>
                    <a:pt x="0" y="16"/>
                  </a:cubicBezTo>
                  <a:cubicBezTo>
                    <a:pt x="4" y="32"/>
                    <a:pt x="8" y="46"/>
                    <a:pt x="13" y="58"/>
                  </a:cubicBezTo>
                  <a:cubicBezTo>
                    <a:pt x="14" y="57"/>
                    <a:pt x="14" y="57"/>
                    <a:pt x="14" y="57"/>
                  </a:cubicBezTo>
                  <a:cubicBezTo>
                    <a:pt x="10" y="15"/>
                    <a:pt x="10" y="15"/>
                    <a:pt x="10" y="15"/>
                  </a:cubicBezTo>
                  <a:moveTo>
                    <a:pt x="111" y="6"/>
                  </a:moveTo>
                  <a:cubicBezTo>
                    <a:pt x="52" y="11"/>
                    <a:pt x="52" y="11"/>
                    <a:pt x="52" y="11"/>
                  </a:cubicBezTo>
                  <a:cubicBezTo>
                    <a:pt x="56" y="54"/>
                    <a:pt x="56" y="54"/>
                    <a:pt x="56" y="54"/>
                  </a:cubicBezTo>
                  <a:cubicBezTo>
                    <a:pt x="97" y="50"/>
                    <a:pt x="97" y="50"/>
                    <a:pt x="97" y="50"/>
                  </a:cubicBezTo>
                  <a:cubicBezTo>
                    <a:pt x="103" y="48"/>
                    <a:pt x="109" y="46"/>
                    <a:pt x="115" y="44"/>
                  </a:cubicBezTo>
                  <a:cubicBezTo>
                    <a:pt x="111" y="6"/>
                    <a:pt x="111" y="6"/>
                    <a:pt x="111" y="6"/>
                  </a:cubicBezTo>
                  <a:moveTo>
                    <a:pt x="171" y="0"/>
                  </a:moveTo>
                  <a:cubicBezTo>
                    <a:pt x="154" y="2"/>
                    <a:pt x="154" y="2"/>
                    <a:pt x="154" y="2"/>
                  </a:cubicBezTo>
                  <a:cubicBezTo>
                    <a:pt x="156" y="24"/>
                    <a:pt x="156" y="24"/>
                    <a:pt x="156" y="24"/>
                  </a:cubicBezTo>
                  <a:cubicBezTo>
                    <a:pt x="162" y="20"/>
                    <a:pt x="167" y="16"/>
                    <a:pt x="172" y="13"/>
                  </a:cubicBezTo>
                  <a:cubicBezTo>
                    <a:pt x="171" y="0"/>
                    <a:pt x="171" y="0"/>
                    <a:pt x="171"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164">
              <a:extLst>
                <a:ext uri="{FF2B5EF4-FFF2-40B4-BE49-F238E27FC236}">
                  <a16:creationId xmlns:a16="http://schemas.microsoft.com/office/drawing/2014/main" id="{B3992D79-9CF4-4B59-A491-5B742E5927A1}"/>
                </a:ext>
              </a:extLst>
            </p:cNvPr>
            <p:cNvSpPr>
              <a:spLocks/>
            </p:cNvSpPr>
            <p:nvPr/>
          </p:nvSpPr>
          <p:spPr bwMode="auto">
            <a:xfrm>
              <a:off x="7204" y="3276"/>
              <a:ext cx="107" cy="100"/>
            </a:xfrm>
            <a:custGeom>
              <a:avLst/>
              <a:gdLst>
                <a:gd name="T0" fmla="*/ 43 w 45"/>
                <a:gd name="T1" fmla="*/ 0 h 42"/>
                <a:gd name="T2" fmla="*/ 0 w 45"/>
                <a:gd name="T3" fmla="*/ 4 h 42"/>
                <a:gd name="T4" fmla="*/ 4 w 45"/>
                <a:gd name="T5" fmla="*/ 42 h 42"/>
                <a:gd name="T6" fmla="*/ 45 w 45"/>
                <a:gd name="T7" fmla="*/ 22 h 42"/>
                <a:gd name="T8" fmla="*/ 43 w 45"/>
                <a:gd name="T9" fmla="*/ 0 h 42"/>
              </a:gdLst>
              <a:ahLst/>
              <a:cxnLst>
                <a:cxn ang="0">
                  <a:pos x="T0" y="T1"/>
                </a:cxn>
                <a:cxn ang="0">
                  <a:pos x="T2" y="T3"/>
                </a:cxn>
                <a:cxn ang="0">
                  <a:pos x="T4" y="T5"/>
                </a:cxn>
                <a:cxn ang="0">
                  <a:pos x="T6" y="T7"/>
                </a:cxn>
                <a:cxn ang="0">
                  <a:pos x="T8" y="T9"/>
                </a:cxn>
              </a:cxnLst>
              <a:rect l="0" t="0" r="r" b="b"/>
              <a:pathLst>
                <a:path w="45" h="42">
                  <a:moveTo>
                    <a:pt x="43" y="0"/>
                  </a:moveTo>
                  <a:cubicBezTo>
                    <a:pt x="0" y="4"/>
                    <a:pt x="0" y="4"/>
                    <a:pt x="0" y="4"/>
                  </a:cubicBezTo>
                  <a:cubicBezTo>
                    <a:pt x="4" y="42"/>
                    <a:pt x="4" y="42"/>
                    <a:pt x="4" y="42"/>
                  </a:cubicBezTo>
                  <a:cubicBezTo>
                    <a:pt x="20" y="36"/>
                    <a:pt x="34" y="29"/>
                    <a:pt x="45" y="22"/>
                  </a:cubicBezTo>
                  <a:cubicBezTo>
                    <a:pt x="43" y="0"/>
                    <a:pt x="43" y="0"/>
                    <a:pt x="43" y="0"/>
                  </a:cubicBezTo>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165">
              <a:extLst>
                <a:ext uri="{FF2B5EF4-FFF2-40B4-BE49-F238E27FC236}">
                  <a16:creationId xmlns:a16="http://schemas.microsoft.com/office/drawing/2014/main" id="{9F8227D2-BDD9-4875-9FC1-9ADC2DDD38AB}"/>
                </a:ext>
              </a:extLst>
            </p:cNvPr>
            <p:cNvSpPr>
              <a:spLocks/>
            </p:cNvSpPr>
            <p:nvPr/>
          </p:nvSpPr>
          <p:spPr bwMode="auto">
            <a:xfrm>
              <a:off x="6963" y="3297"/>
              <a:ext cx="110" cy="110"/>
            </a:xfrm>
            <a:custGeom>
              <a:avLst/>
              <a:gdLst>
                <a:gd name="T0" fmla="*/ 100 w 110"/>
                <a:gd name="T1" fmla="*/ 0 h 110"/>
                <a:gd name="T2" fmla="*/ 0 w 110"/>
                <a:gd name="T3" fmla="*/ 10 h 110"/>
                <a:gd name="T4" fmla="*/ 10 w 110"/>
                <a:gd name="T5" fmla="*/ 110 h 110"/>
                <a:gd name="T6" fmla="*/ 110 w 110"/>
                <a:gd name="T7" fmla="*/ 102 h 110"/>
                <a:gd name="T8" fmla="*/ 100 w 110"/>
                <a:gd name="T9" fmla="*/ 0 h 110"/>
              </a:gdLst>
              <a:ahLst/>
              <a:cxnLst>
                <a:cxn ang="0">
                  <a:pos x="T0" y="T1"/>
                </a:cxn>
                <a:cxn ang="0">
                  <a:pos x="T2" y="T3"/>
                </a:cxn>
                <a:cxn ang="0">
                  <a:pos x="T4" y="T5"/>
                </a:cxn>
                <a:cxn ang="0">
                  <a:pos x="T6" y="T7"/>
                </a:cxn>
                <a:cxn ang="0">
                  <a:pos x="T8" y="T9"/>
                </a:cxn>
              </a:cxnLst>
              <a:rect l="0" t="0" r="r" b="b"/>
              <a:pathLst>
                <a:path w="110" h="110">
                  <a:moveTo>
                    <a:pt x="100" y="0"/>
                  </a:moveTo>
                  <a:lnTo>
                    <a:pt x="0" y="10"/>
                  </a:lnTo>
                  <a:lnTo>
                    <a:pt x="10" y="110"/>
                  </a:lnTo>
                  <a:lnTo>
                    <a:pt x="110" y="102"/>
                  </a:lnTo>
                  <a:lnTo>
                    <a:pt x="100"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166">
              <a:extLst>
                <a:ext uri="{FF2B5EF4-FFF2-40B4-BE49-F238E27FC236}">
                  <a16:creationId xmlns:a16="http://schemas.microsoft.com/office/drawing/2014/main" id="{6E04E05C-248B-4F8F-9296-F6FDB9563A83}"/>
                </a:ext>
              </a:extLst>
            </p:cNvPr>
            <p:cNvSpPr>
              <a:spLocks/>
            </p:cNvSpPr>
            <p:nvPr/>
          </p:nvSpPr>
          <p:spPr bwMode="auto">
            <a:xfrm>
              <a:off x="6963" y="3297"/>
              <a:ext cx="110" cy="110"/>
            </a:xfrm>
            <a:custGeom>
              <a:avLst/>
              <a:gdLst>
                <a:gd name="T0" fmla="*/ 100 w 110"/>
                <a:gd name="T1" fmla="*/ 0 h 110"/>
                <a:gd name="T2" fmla="*/ 0 w 110"/>
                <a:gd name="T3" fmla="*/ 10 h 110"/>
                <a:gd name="T4" fmla="*/ 10 w 110"/>
                <a:gd name="T5" fmla="*/ 110 h 110"/>
                <a:gd name="T6" fmla="*/ 110 w 110"/>
                <a:gd name="T7" fmla="*/ 102 h 110"/>
                <a:gd name="T8" fmla="*/ 100 w 110"/>
                <a:gd name="T9" fmla="*/ 0 h 110"/>
              </a:gdLst>
              <a:ahLst/>
              <a:cxnLst>
                <a:cxn ang="0">
                  <a:pos x="T0" y="T1"/>
                </a:cxn>
                <a:cxn ang="0">
                  <a:pos x="T2" y="T3"/>
                </a:cxn>
                <a:cxn ang="0">
                  <a:pos x="T4" y="T5"/>
                </a:cxn>
                <a:cxn ang="0">
                  <a:pos x="T6" y="T7"/>
                </a:cxn>
                <a:cxn ang="0">
                  <a:pos x="T8" y="T9"/>
                </a:cxn>
              </a:cxnLst>
              <a:rect l="0" t="0" r="r" b="b"/>
              <a:pathLst>
                <a:path w="110" h="110">
                  <a:moveTo>
                    <a:pt x="100" y="0"/>
                  </a:moveTo>
                  <a:lnTo>
                    <a:pt x="0" y="10"/>
                  </a:lnTo>
                  <a:lnTo>
                    <a:pt x="10" y="110"/>
                  </a:lnTo>
                  <a:lnTo>
                    <a:pt x="110" y="102"/>
                  </a:lnTo>
                  <a:lnTo>
                    <a:pt x="1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167">
              <a:extLst>
                <a:ext uri="{FF2B5EF4-FFF2-40B4-BE49-F238E27FC236}">
                  <a16:creationId xmlns:a16="http://schemas.microsoft.com/office/drawing/2014/main" id="{97AC2AC5-3617-4595-9E78-66E7CE28AA52}"/>
                </a:ext>
              </a:extLst>
            </p:cNvPr>
            <p:cNvSpPr>
              <a:spLocks/>
            </p:cNvSpPr>
            <p:nvPr/>
          </p:nvSpPr>
          <p:spPr bwMode="auto">
            <a:xfrm>
              <a:off x="6830" y="1905"/>
              <a:ext cx="193" cy="226"/>
            </a:xfrm>
            <a:custGeom>
              <a:avLst/>
              <a:gdLst>
                <a:gd name="T0" fmla="*/ 0 w 193"/>
                <a:gd name="T1" fmla="*/ 0 h 226"/>
                <a:gd name="T2" fmla="*/ 193 w 193"/>
                <a:gd name="T3" fmla="*/ 212 h 226"/>
                <a:gd name="T4" fmla="*/ 72 w 193"/>
                <a:gd name="T5" fmla="*/ 226 h 226"/>
                <a:gd name="T6" fmla="*/ 72 w 193"/>
                <a:gd name="T7" fmla="*/ 226 h 226"/>
                <a:gd name="T8" fmla="*/ 0 w 193"/>
                <a:gd name="T9" fmla="*/ 43 h 226"/>
                <a:gd name="T10" fmla="*/ 0 w 193"/>
                <a:gd name="T11" fmla="*/ 0 h 226"/>
              </a:gdLst>
              <a:ahLst/>
              <a:cxnLst>
                <a:cxn ang="0">
                  <a:pos x="T0" y="T1"/>
                </a:cxn>
                <a:cxn ang="0">
                  <a:pos x="T2" y="T3"/>
                </a:cxn>
                <a:cxn ang="0">
                  <a:pos x="T4" y="T5"/>
                </a:cxn>
                <a:cxn ang="0">
                  <a:pos x="T6" y="T7"/>
                </a:cxn>
                <a:cxn ang="0">
                  <a:pos x="T8" y="T9"/>
                </a:cxn>
                <a:cxn ang="0">
                  <a:pos x="T10" y="T11"/>
                </a:cxn>
              </a:cxnLst>
              <a:rect l="0" t="0" r="r" b="b"/>
              <a:pathLst>
                <a:path w="193" h="226">
                  <a:moveTo>
                    <a:pt x="0" y="0"/>
                  </a:moveTo>
                  <a:lnTo>
                    <a:pt x="193" y="212"/>
                  </a:lnTo>
                  <a:lnTo>
                    <a:pt x="72" y="226"/>
                  </a:lnTo>
                  <a:lnTo>
                    <a:pt x="72" y="226"/>
                  </a:lnTo>
                  <a:lnTo>
                    <a:pt x="0" y="43"/>
                  </a:lnTo>
                  <a:lnTo>
                    <a:pt x="0" y="0"/>
                  </a:lnTo>
                  <a:close/>
                </a:path>
              </a:pathLst>
            </a:custGeom>
            <a:solidFill>
              <a:srgbClr val="DF42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168">
              <a:extLst>
                <a:ext uri="{FF2B5EF4-FFF2-40B4-BE49-F238E27FC236}">
                  <a16:creationId xmlns:a16="http://schemas.microsoft.com/office/drawing/2014/main" id="{A4FC958B-2E1E-4F3C-974A-B1F6DB4246A1}"/>
                </a:ext>
              </a:extLst>
            </p:cNvPr>
            <p:cNvSpPr>
              <a:spLocks/>
            </p:cNvSpPr>
            <p:nvPr/>
          </p:nvSpPr>
          <p:spPr bwMode="auto">
            <a:xfrm>
              <a:off x="6830" y="1948"/>
              <a:ext cx="72" cy="287"/>
            </a:xfrm>
            <a:custGeom>
              <a:avLst/>
              <a:gdLst>
                <a:gd name="T0" fmla="*/ 72 w 72"/>
                <a:gd name="T1" fmla="*/ 183 h 287"/>
                <a:gd name="T2" fmla="*/ 67 w 72"/>
                <a:gd name="T3" fmla="*/ 247 h 287"/>
                <a:gd name="T4" fmla="*/ 0 w 72"/>
                <a:gd name="T5" fmla="*/ 287 h 287"/>
                <a:gd name="T6" fmla="*/ 0 w 72"/>
                <a:gd name="T7" fmla="*/ 0 h 287"/>
                <a:gd name="T8" fmla="*/ 72 w 72"/>
                <a:gd name="T9" fmla="*/ 183 h 287"/>
              </a:gdLst>
              <a:ahLst/>
              <a:cxnLst>
                <a:cxn ang="0">
                  <a:pos x="T0" y="T1"/>
                </a:cxn>
                <a:cxn ang="0">
                  <a:pos x="T2" y="T3"/>
                </a:cxn>
                <a:cxn ang="0">
                  <a:pos x="T4" y="T5"/>
                </a:cxn>
                <a:cxn ang="0">
                  <a:pos x="T6" y="T7"/>
                </a:cxn>
                <a:cxn ang="0">
                  <a:pos x="T8" y="T9"/>
                </a:cxn>
              </a:cxnLst>
              <a:rect l="0" t="0" r="r" b="b"/>
              <a:pathLst>
                <a:path w="72" h="287">
                  <a:moveTo>
                    <a:pt x="72" y="183"/>
                  </a:moveTo>
                  <a:lnTo>
                    <a:pt x="67" y="247"/>
                  </a:lnTo>
                  <a:lnTo>
                    <a:pt x="0" y="287"/>
                  </a:lnTo>
                  <a:lnTo>
                    <a:pt x="0" y="0"/>
                  </a:lnTo>
                  <a:lnTo>
                    <a:pt x="72" y="183"/>
                  </a:lnTo>
                  <a:close/>
                </a:path>
              </a:pathLst>
            </a:custGeom>
            <a:solidFill>
              <a:srgbClr val="BA37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169">
              <a:extLst>
                <a:ext uri="{FF2B5EF4-FFF2-40B4-BE49-F238E27FC236}">
                  <a16:creationId xmlns:a16="http://schemas.microsoft.com/office/drawing/2014/main" id="{BA0B0446-21BC-434E-9AF5-0183B5B343F3}"/>
                </a:ext>
              </a:extLst>
            </p:cNvPr>
            <p:cNvSpPr>
              <a:spLocks/>
            </p:cNvSpPr>
            <p:nvPr/>
          </p:nvSpPr>
          <p:spPr bwMode="auto">
            <a:xfrm>
              <a:off x="6464" y="2549"/>
              <a:ext cx="1078" cy="706"/>
            </a:xfrm>
            <a:custGeom>
              <a:avLst/>
              <a:gdLst>
                <a:gd name="T0" fmla="*/ 346 w 453"/>
                <a:gd name="T1" fmla="*/ 9 h 297"/>
                <a:gd name="T2" fmla="*/ 352 w 453"/>
                <a:gd name="T3" fmla="*/ 152 h 297"/>
                <a:gd name="T4" fmla="*/ 156 w 453"/>
                <a:gd name="T5" fmla="*/ 208 h 297"/>
                <a:gd name="T6" fmla="*/ 62 w 453"/>
                <a:gd name="T7" fmla="*/ 179 h 297"/>
                <a:gd name="T8" fmla="*/ 51 w 453"/>
                <a:gd name="T9" fmla="*/ 181 h 297"/>
                <a:gd name="T10" fmla="*/ 11 w 453"/>
                <a:gd name="T11" fmla="*/ 207 h 297"/>
                <a:gd name="T12" fmla="*/ 0 w 453"/>
                <a:gd name="T13" fmla="*/ 229 h 297"/>
                <a:gd name="T14" fmla="*/ 0 w 453"/>
                <a:gd name="T15" fmla="*/ 260 h 297"/>
                <a:gd name="T16" fmla="*/ 23 w 453"/>
                <a:gd name="T17" fmla="*/ 245 h 297"/>
                <a:gd name="T18" fmla="*/ 23 w 453"/>
                <a:gd name="T19" fmla="*/ 233 h 297"/>
                <a:gd name="T20" fmla="*/ 48 w 453"/>
                <a:gd name="T21" fmla="*/ 221 h 297"/>
                <a:gd name="T22" fmla="*/ 40 w 453"/>
                <a:gd name="T23" fmla="*/ 227 h 297"/>
                <a:gd name="T24" fmla="*/ 31 w 453"/>
                <a:gd name="T25" fmla="*/ 248 h 297"/>
                <a:gd name="T26" fmla="*/ 32 w 453"/>
                <a:gd name="T27" fmla="*/ 276 h 297"/>
                <a:gd name="T28" fmla="*/ 55 w 453"/>
                <a:gd name="T29" fmla="*/ 290 h 297"/>
                <a:gd name="T30" fmla="*/ 80 w 453"/>
                <a:gd name="T31" fmla="*/ 277 h 297"/>
                <a:gd name="T32" fmla="*/ 80 w 453"/>
                <a:gd name="T33" fmla="*/ 269 h 297"/>
                <a:gd name="T34" fmla="*/ 89 w 453"/>
                <a:gd name="T35" fmla="*/ 260 h 297"/>
                <a:gd name="T36" fmla="*/ 114 w 453"/>
                <a:gd name="T37" fmla="*/ 269 h 297"/>
                <a:gd name="T38" fmla="*/ 154 w 453"/>
                <a:gd name="T39" fmla="*/ 265 h 297"/>
                <a:gd name="T40" fmla="*/ 376 w 453"/>
                <a:gd name="T41" fmla="*/ 254 h 297"/>
                <a:gd name="T42" fmla="*/ 451 w 453"/>
                <a:gd name="T43" fmla="*/ 171 h 297"/>
                <a:gd name="T44" fmla="*/ 442 w 453"/>
                <a:gd name="T45" fmla="*/ 0 h 297"/>
                <a:gd name="T46" fmla="*/ 346 w 453"/>
                <a:gd name="T47" fmla="*/ 9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53" h="297">
                  <a:moveTo>
                    <a:pt x="346" y="9"/>
                  </a:moveTo>
                  <a:cubicBezTo>
                    <a:pt x="352" y="152"/>
                    <a:pt x="352" y="152"/>
                    <a:pt x="352" y="152"/>
                  </a:cubicBezTo>
                  <a:cubicBezTo>
                    <a:pt x="156" y="208"/>
                    <a:pt x="156" y="208"/>
                    <a:pt x="156" y="208"/>
                  </a:cubicBezTo>
                  <a:cubicBezTo>
                    <a:pt x="62" y="179"/>
                    <a:pt x="62" y="179"/>
                    <a:pt x="62" y="179"/>
                  </a:cubicBezTo>
                  <a:cubicBezTo>
                    <a:pt x="59" y="178"/>
                    <a:pt x="54" y="178"/>
                    <a:pt x="51" y="181"/>
                  </a:cubicBezTo>
                  <a:cubicBezTo>
                    <a:pt x="11" y="207"/>
                    <a:pt x="11" y="207"/>
                    <a:pt x="11" y="207"/>
                  </a:cubicBezTo>
                  <a:cubicBezTo>
                    <a:pt x="4" y="212"/>
                    <a:pt x="0" y="220"/>
                    <a:pt x="0" y="229"/>
                  </a:cubicBezTo>
                  <a:cubicBezTo>
                    <a:pt x="0" y="260"/>
                    <a:pt x="0" y="260"/>
                    <a:pt x="0" y="260"/>
                  </a:cubicBezTo>
                  <a:cubicBezTo>
                    <a:pt x="10" y="264"/>
                    <a:pt x="22" y="257"/>
                    <a:pt x="23" y="245"/>
                  </a:cubicBezTo>
                  <a:cubicBezTo>
                    <a:pt x="23" y="233"/>
                    <a:pt x="23" y="233"/>
                    <a:pt x="23" y="233"/>
                  </a:cubicBezTo>
                  <a:cubicBezTo>
                    <a:pt x="48" y="221"/>
                    <a:pt x="48" y="221"/>
                    <a:pt x="48" y="221"/>
                  </a:cubicBezTo>
                  <a:cubicBezTo>
                    <a:pt x="40" y="227"/>
                    <a:pt x="40" y="227"/>
                    <a:pt x="40" y="227"/>
                  </a:cubicBezTo>
                  <a:cubicBezTo>
                    <a:pt x="34" y="233"/>
                    <a:pt x="31" y="240"/>
                    <a:pt x="31" y="248"/>
                  </a:cubicBezTo>
                  <a:cubicBezTo>
                    <a:pt x="32" y="276"/>
                    <a:pt x="32" y="276"/>
                    <a:pt x="32" y="276"/>
                  </a:cubicBezTo>
                  <a:cubicBezTo>
                    <a:pt x="55" y="290"/>
                    <a:pt x="55" y="290"/>
                    <a:pt x="55" y="290"/>
                  </a:cubicBezTo>
                  <a:cubicBezTo>
                    <a:pt x="66" y="297"/>
                    <a:pt x="80" y="289"/>
                    <a:pt x="80" y="277"/>
                  </a:cubicBezTo>
                  <a:cubicBezTo>
                    <a:pt x="80" y="269"/>
                    <a:pt x="80" y="269"/>
                    <a:pt x="80" y="269"/>
                  </a:cubicBezTo>
                  <a:cubicBezTo>
                    <a:pt x="89" y="260"/>
                    <a:pt x="89" y="260"/>
                    <a:pt x="89" y="260"/>
                  </a:cubicBezTo>
                  <a:cubicBezTo>
                    <a:pt x="114" y="269"/>
                    <a:pt x="114" y="269"/>
                    <a:pt x="114" y="269"/>
                  </a:cubicBezTo>
                  <a:cubicBezTo>
                    <a:pt x="128" y="273"/>
                    <a:pt x="142" y="272"/>
                    <a:pt x="154" y="265"/>
                  </a:cubicBezTo>
                  <a:cubicBezTo>
                    <a:pt x="376" y="254"/>
                    <a:pt x="376" y="254"/>
                    <a:pt x="376" y="254"/>
                  </a:cubicBezTo>
                  <a:cubicBezTo>
                    <a:pt x="419" y="251"/>
                    <a:pt x="453" y="215"/>
                    <a:pt x="451" y="171"/>
                  </a:cubicBezTo>
                  <a:cubicBezTo>
                    <a:pt x="442" y="0"/>
                    <a:pt x="442" y="0"/>
                    <a:pt x="442" y="0"/>
                  </a:cubicBezTo>
                  <a:cubicBezTo>
                    <a:pt x="346" y="9"/>
                    <a:pt x="346" y="9"/>
                    <a:pt x="346" y="9"/>
                  </a:cubicBezTo>
                </a:path>
              </a:pathLst>
            </a:custGeom>
            <a:solidFill>
              <a:srgbClr val="F0BF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170">
              <a:extLst>
                <a:ext uri="{FF2B5EF4-FFF2-40B4-BE49-F238E27FC236}">
                  <a16:creationId xmlns:a16="http://schemas.microsoft.com/office/drawing/2014/main" id="{91B548FD-1F38-4DE2-BEAB-A13666791031}"/>
                </a:ext>
              </a:extLst>
            </p:cNvPr>
            <p:cNvSpPr>
              <a:spLocks/>
            </p:cNvSpPr>
            <p:nvPr/>
          </p:nvSpPr>
          <p:spPr bwMode="auto">
            <a:xfrm>
              <a:off x="7287" y="2549"/>
              <a:ext cx="231" cy="128"/>
            </a:xfrm>
            <a:custGeom>
              <a:avLst/>
              <a:gdLst>
                <a:gd name="T0" fmla="*/ 228 w 231"/>
                <a:gd name="T1" fmla="*/ 0 h 128"/>
                <a:gd name="T2" fmla="*/ 0 w 231"/>
                <a:gd name="T3" fmla="*/ 21 h 128"/>
                <a:gd name="T4" fmla="*/ 5 w 231"/>
                <a:gd name="T5" fmla="*/ 128 h 128"/>
                <a:gd name="T6" fmla="*/ 231 w 231"/>
                <a:gd name="T7" fmla="*/ 38 h 128"/>
                <a:gd name="T8" fmla="*/ 228 w 231"/>
                <a:gd name="T9" fmla="*/ 0 h 128"/>
              </a:gdLst>
              <a:ahLst/>
              <a:cxnLst>
                <a:cxn ang="0">
                  <a:pos x="T0" y="T1"/>
                </a:cxn>
                <a:cxn ang="0">
                  <a:pos x="T2" y="T3"/>
                </a:cxn>
                <a:cxn ang="0">
                  <a:pos x="T4" y="T5"/>
                </a:cxn>
                <a:cxn ang="0">
                  <a:pos x="T6" y="T7"/>
                </a:cxn>
                <a:cxn ang="0">
                  <a:pos x="T8" y="T9"/>
                </a:cxn>
              </a:cxnLst>
              <a:rect l="0" t="0" r="r" b="b"/>
              <a:pathLst>
                <a:path w="231" h="128">
                  <a:moveTo>
                    <a:pt x="228" y="0"/>
                  </a:moveTo>
                  <a:lnTo>
                    <a:pt x="0" y="21"/>
                  </a:lnTo>
                  <a:lnTo>
                    <a:pt x="5" y="128"/>
                  </a:lnTo>
                  <a:lnTo>
                    <a:pt x="231" y="38"/>
                  </a:lnTo>
                  <a:lnTo>
                    <a:pt x="228" y="0"/>
                  </a:lnTo>
                  <a:close/>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171">
              <a:extLst>
                <a:ext uri="{FF2B5EF4-FFF2-40B4-BE49-F238E27FC236}">
                  <a16:creationId xmlns:a16="http://schemas.microsoft.com/office/drawing/2014/main" id="{49FE55E6-358C-4AC5-AC95-F02976D0CC7A}"/>
                </a:ext>
              </a:extLst>
            </p:cNvPr>
            <p:cNvSpPr>
              <a:spLocks/>
            </p:cNvSpPr>
            <p:nvPr/>
          </p:nvSpPr>
          <p:spPr bwMode="auto">
            <a:xfrm>
              <a:off x="7287" y="2549"/>
              <a:ext cx="231" cy="128"/>
            </a:xfrm>
            <a:custGeom>
              <a:avLst/>
              <a:gdLst>
                <a:gd name="T0" fmla="*/ 228 w 231"/>
                <a:gd name="T1" fmla="*/ 0 h 128"/>
                <a:gd name="T2" fmla="*/ 0 w 231"/>
                <a:gd name="T3" fmla="*/ 21 h 128"/>
                <a:gd name="T4" fmla="*/ 5 w 231"/>
                <a:gd name="T5" fmla="*/ 128 h 128"/>
                <a:gd name="T6" fmla="*/ 231 w 231"/>
                <a:gd name="T7" fmla="*/ 38 h 128"/>
                <a:gd name="T8" fmla="*/ 228 w 231"/>
                <a:gd name="T9" fmla="*/ 0 h 128"/>
              </a:gdLst>
              <a:ahLst/>
              <a:cxnLst>
                <a:cxn ang="0">
                  <a:pos x="T0" y="T1"/>
                </a:cxn>
                <a:cxn ang="0">
                  <a:pos x="T2" y="T3"/>
                </a:cxn>
                <a:cxn ang="0">
                  <a:pos x="T4" y="T5"/>
                </a:cxn>
                <a:cxn ang="0">
                  <a:pos x="T6" y="T7"/>
                </a:cxn>
                <a:cxn ang="0">
                  <a:pos x="T8" y="T9"/>
                </a:cxn>
              </a:cxnLst>
              <a:rect l="0" t="0" r="r" b="b"/>
              <a:pathLst>
                <a:path w="231" h="128">
                  <a:moveTo>
                    <a:pt x="228" y="0"/>
                  </a:moveTo>
                  <a:lnTo>
                    <a:pt x="0" y="21"/>
                  </a:lnTo>
                  <a:lnTo>
                    <a:pt x="5" y="128"/>
                  </a:lnTo>
                  <a:lnTo>
                    <a:pt x="231" y="38"/>
                  </a:lnTo>
                  <a:lnTo>
                    <a:pt x="22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172">
              <a:extLst>
                <a:ext uri="{FF2B5EF4-FFF2-40B4-BE49-F238E27FC236}">
                  <a16:creationId xmlns:a16="http://schemas.microsoft.com/office/drawing/2014/main" id="{2412A47C-9E76-4308-915E-A920C7DC2AA1}"/>
                </a:ext>
              </a:extLst>
            </p:cNvPr>
            <p:cNvSpPr>
              <a:spLocks/>
            </p:cNvSpPr>
            <p:nvPr/>
          </p:nvSpPr>
          <p:spPr bwMode="auto">
            <a:xfrm>
              <a:off x="7254" y="2036"/>
              <a:ext cx="328" cy="534"/>
            </a:xfrm>
            <a:custGeom>
              <a:avLst/>
              <a:gdLst>
                <a:gd name="T0" fmla="*/ 0 w 138"/>
                <a:gd name="T1" fmla="*/ 0 h 225"/>
                <a:gd name="T2" fmla="*/ 108 w 138"/>
                <a:gd name="T3" fmla="*/ 100 h 225"/>
                <a:gd name="T4" fmla="*/ 138 w 138"/>
                <a:gd name="T5" fmla="*/ 214 h 225"/>
                <a:gd name="T6" fmla="*/ 14 w 138"/>
                <a:gd name="T7" fmla="*/ 225 h 225"/>
                <a:gd name="T8" fmla="*/ 12 w 138"/>
                <a:gd name="T9" fmla="*/ 205 h 225"/>
                <a:gd name="T10" fmla="*/ 0 w 138"/>
                <a:gd name="T11" fmla="*/ 0 h 225"/>
              </a:gdLst>
              <a:ahLst/>
              <a:cxnLst>
                <a:cxn ang="0">
                  <a:pos x="T0" y="T1"/>
                </a:cxn>
                <a:cxn ang="0">
                  <a:pos x="T2" y="T3"/>
                </a:cxn>
                <a:cxn ang="0">
                  <a:pos x="T4" y="T5"/>
                </a:cxn>
                <a:cxn ang="0">
                  <a:pos x="T6" y="T7"/>
                </a:cxn>
                <a:cxn ang="0">
                  <a:pos x="T8" y="T9"/>
                </a:cxn>
                <a:cxn ang="0">
                  <a:pos x="T10" y="T11"/>
                </a:cxn>
              </a:cxnLst>
              <a:rect l="0" t="0" r="r" b="b"/>
              <a:pathLst>
                <a:path w="138" h="225">
                  <a:moveTo>
                    <a:pt x="0" y="0"/>
                  </a:moveTo>
                  <a:cubicBezTo>
                    <a:pt x="52" y="10"/>
                    <a:pt x="94" y="49"/>
                    <a:pt x="108" y="100"/>
                  </a:cubicBezTo>
                  <a:cubicBezTo>
                    <a:pt x="138" y="214"/>
                    <a:pt x="138" y="214"/>
                    <a:pt x="138" y="214"/>
                  </a:cubicBezTo>
                  <a:cubicBezTo>
                    <a:pt x="14" y="225"/>
                    <a:pt x="14" y="225"/>
                    <a:pt x="14" y="225"/>
                  </a:cubicBezTo>
                  <a:cubicBezTo>
                    <a:pt x="12" y="205"/>
                    <a:pt x="12" y="205"/>
                    <a:pt x="12" y="205"/>
                  </a:cubicBezTo>
                  <a:cubicBezTo>
                    <a:pt x="0" y="0"/>
                    <a:pt x="0" y="0"/>
                    <a:pt x="0" y="0"/>
                  </a:cubicBezTo>
                </a:path>
              </a:pathLst>
            </a:custGeom>
            <a:solidFill>
              <a:srgbClr val="BA37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173">
              <a:extLst>
                <a:ext uri="{FF2B5EF4-FFF2-40B4-BE49-F238E27FC236}">
                  <a16:creationId xmlns:a16="http://schemas.microsoft.com/office/drawing/2014/main" id="{5E7C4F54-58ED-4DBF-AF4F-423683B40EC9}"/>
                </a:ext>
              </a:extLst>
            </p:cNvPr>
            <p:cNvSpPr>
              <a:spLocks noEditPoints="1"/>
            </p:cNvSpPr>
            <p:nvPr/>
          </p:nvSpPr>
          <p:spPr bwMode="auto">
            <a:xfrm>
              <a:off x="7263" y="2157"/>
              <a:ext cx="240" cy="119"/>
            </a:xfrm>
            <a:custGeom>
              <a:avLst/>
              <a:gdLst>
                <a:gd name="T0" fmla="*/ 25 w 101"/>
                <a:gd name="T1" fmla="*/ 5 h 50"/>
                <a:gd name="T2" fmla="*/ 0 w 101"/>
                <a:gd name="T3" fmla="*/ 7 h 50"/>
                <a:gd name="T4" fmla="*/ 2 w 101"/>
                <a:gd name="T5" fmla="*/ 50 h 50"/>
                <a:gd name="T6" fmla="*/ 2 w 101"/>
                <a:gd name="T7" fmla="*/ 50 h 50"/>
                <a:gd name="T8" fmla="*/ 0 w 101"/>
                <a:gd name="T9" fmla="*/ 18 h 50"/>
                <a:gd name="T10" fmla="*/ 18 w 101"/>
                <a:gd name="T11" fmla="*/ 48 h 50"/>
                <a:gd name="T12" fmla="*/ 29 w 101"/>
                <a:gd name="T13" fmla="*/ 47 h 50"/>
                <a:gd name="T14" fmla="*/ 25 w 101"/>
                <a:gd name="T15" fmla="*/ 5 h 50"/>
                <a:gd name="T16" fmla="*/ 80 w 101"/>
                <a:gd name="T17" fmla="*/ 0 h 50"/>
                <a:gd name="T18" fmla="*/ 68 w 101"/>
                <a:gd name="T19" fmla="*/ 1 h 50"/>
                <a:gd name="T20" fmla="*/ 71 w 101"/>
                <a:gd name="T21" fmla="*/ 44 h 50"/>
                <a:gd name="T22" fmla="*/ 101 w 101"/>
                <a:gd name="T23" fmla="*/ 41 h 50"/>
                <a:gd name="T24" fmla="*/ 80 w 101"/>
                <a:gd name="T25"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1" h="50">
                  <a:moveTo>
                    <a:pt x="25" y="5"/>
                  </a:moveTo>
                  <a:cubicBezTo>
                    <a:pt x="0" y="7"/>
                    <a:pt x="0" y="7"/>
                    <a:pt x="0" y="7"/>
                  </a:cubicBezTo>
                  <a:cubicBezTo>
                    <a:pt x="2" y="50"/>
                    <a:pt x="2" y="50"/>
                    <a:pt x="2" y="50"/>
                  </a:cubicBezTo>
                  <a:cubicBezTo>
                    <a:pt x="2" y="50"/>
                    <a:pt x="2" y="50"/>
                    <a:pt x="2" y="50"/>
                  </a:cubicBezTo>
                  <a:cubicBezTo>
                    <a:pt x="0" y="18"/>
                    <a:pt x="0" y="18"/>
                    <a:pt x="0" y="18"/>
                  </a:cubicBezTo>
                  <a:cubicBezTo>
                    <a:pt x="7" y="28"/>
                    <a:pt x="13" y="38"/>
                    <a:pt x="18" y="48"/>
                  </a:cubicBezTo>
                  <a:cubicBezTo>
                    <a:pt x="29" y="47"/>
                    <a:pt x="29" y="47"/>
                    <a:pt x="29" y="47"/>
                  </a:cubicBezTo>
                  <a:cubicBezTo>
                    <a:pt x="25" y="5"/>
                    <a:pt x="25" y="5"/>
                    <a:pt x="25" y="5"/>
                  </a:cubicBezTo>
                  <a:moveTo>
                    <a:pt x="80" y="0"/>
                  </a:moveTo>
                  <a:cubicBezTo>
                    <a:pt x="68" y="1"/>
                    <a:pt x="68" y="1"/>
                    <a:pt x="68" y="1"/>
                  </a:cubicBezTo>
                  <a:cubicBezTo>
                    <a:pt x="71" y="44"/>
                    <a:pt x="71" y="44"/>
                    <a:pt x="71" y="44"/>
                  </a:cubicBezTo>
                  <a:cubicBezTo>
                    <a:pt x="101" y="41"/>
                    <a:pt x="101" y="41"/>
                    <a:pt x="101" y="41"/>
                  </a:cubicBezTo>
                  <a:cubicBezTo>
                    <a:pt x="96" y="26"/>
                    <a:pt x="89" y="12"/>
                    <a:pt x="80"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174">
              <a:extLst>
                <a:ext uri="{FF2B5EF4-FFF2-40B4-BE49-F238E27FC236}">
                  <a16:creationId xmlns:a16="http://schemas.microsoft.com/office/drawing/2014/main" id="{B110CFED-D573-41BA-BB7A-600865B43555}"/>
                </a:ext>
              </a:extLst>
            </p:cNvPr>
            <p:cNvSpPr>
              <a:spLocks noEditPoints="1"/>
            </p:cNvSpPr>
            <p:nvPr/>
          </p:nvSpPr>
          <p:spPr bwMode="auto">
            <a:xfrm>
              <a:off x="7313" y="2055"/>
              <a:ext cx="148" cy="506"/>
            </a:xfrm>
            <a:custGeom>
              <a:avLst/>
              <a:gdLst>
                <a:gd name="T0" fmla="*/ 59 w 62"/>
                <a:gd name="T1" fmla="*/ 177 h 213"/>
                <a:gd name="T2" fmla="*/ 26 w 62"/>
                <a:gd name="T3" fmla="*/ 180 h 213"/>
                <a:gd name="T4" fmla="*/ 31 w 62"/>
                <a:gd name="T5" fmla="*/ 213 h 213"/>
                <a:gd name="T6" fmla="*/ 62 w 62"/>
                <a:gd name="T7" fmla="*/ 210 h 213"/>
                <a:gd name="T8" fmla="*/ 59 w 62"/>
                <a:gd name="T9" fmla="*/ 177 h 213"/>
                <a:gd name="T10" fmla="*/ 50 w 62"/>
                <a:gd name="T11" fmla="*/ 87 h 213"/>
                <a:gd name="T12" fmla="*/ 8 w 62"/>
                <a:gd name="T13" fmla="*/ 90 h 213"/>
                <a:gd name="T14" fmla="*/ 11 w 62"/>
                <a:gd name="T15" fmla="*/ 123 h 213"/>
                <a:gd name="T16" fmla="*/ 16 w 62"/>
                <a:gd name="T17" fmla="*/ 138 h 213"/>
                <a:gd name="T18" fmla="*/ 55 w 62"/>
                <a:gd name="T19" fmla="*/ 134 h 213"/>
                <a:gd name="T20" fmla="*/ 50 w 62"/>
                <a:gd name="T21" fmla="*/ 87 h 213"/>
                <a:gd name="T22" fmla="*/ 2 w 62"/>
                <a:gd name="T23" fmla="*/ 0 h 213"/>
                <a:gd name="T24" fmla="*/ 0 w 62"/>
                <a:gd name="T25" fmla="*/ 0 h 213"/>
                <a:gd name="T26" fmla="*/ 4 w 62"/>
                <a:gd name="T27" fmla="*/ 48 h 213"/>
                <a:gd name="T28" fmla="*/ 47 w 62"/>
                <a:gd name="T29" fmla="*/ 44 h 213"/>
                <a:gd name="T30" fmla="*/ 45 w 62"/>
                <a:gd name="T31" fmla="*/ 28 h 213"/>
                <a:gd name="T32" fmla="*/ 2 w 62"/>
                <a:gd name="T33"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2" h="213">
                  <a:moveTo>
                    <a:pt x="59" y="177"/>
                  </a:moveTo>
                  <a:cubicBezTo>
                    <a:pt x="26" y="180"/>
                    <a:pt x="26" y="180"/>
                    <a:pt x="26" y="180"/>
                  </a:cubicBezTo>
                  <a:cubicBezTo>
                    <a:pt x="31" y="213"/>
                    <a:pt x="31" y="213"/>
                    <a:pt x="31" y="213"/>
                  </a:cubicBezTo>
                  <a:cubicBezTo>
                    <a:pt x="62" y="210"/>
                    <a:pt x="62" y="210"/>
                    <a:pt x="62" y="210"/>
                  </a:cubicBezTo>
                  <a:cubicBezTo>
                    <a:pt x="59" y="177"/>
                    <a:pt x="59" y="177"/>
                    <a:pt x="59" y="177"/>
                  </a:cubicBezTo>
                  <a:moveTo>
                    <a:pt x="50" y="87"/>
                  </a:moveTo>
                  <a:cubicBezTo>
                    <a:pt x="8" y="90"/>
                    <a:pt x="8" y="90"/>
                    <a:pt x="8" y="90"/>
                  </a:cubicBezTo>
                  <a:cubicBezTo>
                    <a:pt x="11" y="123"/>
                    <a:pt x="11" y="123"/>
                    <a:pt x="11" y="123"/>
                  </a:cubicBezTo>
                  <a:cubicBezTo>
                    <a:pt x="13" y="128"/>
                    <a:pt x="15" y="133"/>
                    <a:pt x="16" y="138"/>
                  </a:cubicBezTo>
                  <a:cubicBezTo>
                    <a:pt x="55" y="134"/>
                    <a:pt x="55" y="134"/>
                    <a:pt x="55" y="134"/>
                  </a:cubicBezTo>
                  <a:cubicBezTo>
                    <a:pt x="50" y="87"/>
                    <a:pt x="50" y="87"/>
                    <a:pt x="50" y="87"/>
                  </a:cubicBezTo>
                  <a:moveTo>
                    <a:pt x="2" y="0"/>
                  </a:moveTo>
                  <a:cubicBezTo>
                    <a:pt x="0" y="0"/>
                    <a:pt x="0" y="0"/>
                    <a:pt x="0" y="0"/>
                  </a:cubicBezTo>
                  <a:cubicBezTo>
                    <a:pt x="4" y="48"/>
                    <a:pt x="4" y="48"/>
                    <a:pt x="4" y="48"/>
                  </a:cubicBezTo>
                  <a:cubicBezTo>
                    <a:pt x="47" y="44"/>
                    <a:pt x="47" y="44"/>
                    <a:pt x="47" y="44"/>
                  </a:cubicBezTo>
                  <a:cubicBezTo>
                    <a:pt x="45" y="28"/>
                    <a:pt x="45" y="28"/>
                    <a:pt x="45" y="28"/>
                  </a:cubicBezTo>
                  <a:cubicBezTo>
                    <a:pt x="33" y="16"/>
                    <a:pt x="18" y="7"/>
                    <a:pt x="2"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175">
              <a:extLst>
                <a:ext uri="{FF2B5EF4-FFF2-40B4-BE49-F238E27FC236}">
                  <a16:creationId xmlns:a16="http://schemas.microsoft.com/office/drawing/2014/main" id="{B6D67771-7470-4F30-93B7-94544067B2CB}"/>
                </a:ext>
              </a:extLst>
            </p:cNvPr>
            <p:cNvSpPr>
              <a:spLocks/>
            </p:cNvSpPr>
            <p:nvPr/>
          </p:nvSpPr>
          <p:spPr bwMode="auto">
            <a:xfrm>
              <a:off x="7323" y="2159"/>
              <a:ext cx="109" cy="110"/>
            </a:xfrm>
            <a:custGeom>
              <a:avLst/>
              <a:gdLst>
                <a:gd name="T0" fmla="*/ 102 w 109"/>
                <a:gd name="T1" fmla="*/ 0 h 110"/>
                <a:gd name="T2" fmla="*/ 0 w 109"/>
                <a:gd name="T3" fmla="*/ 10 h 110"/>
                <a:gd name="T4" fmla="*/ 9 w 109"/>
                <a:gd name="T5" fmla="*/ 110 h 110"/>
                <a:gd name="T6" fmla="*/ 109 w 109"/>
                <a:gd name="T7" fmla="*/ 102 h 110"/>
                <a:gd name="T8" fmla="*/ 102 w 109"/>
                <a:gd name="T9" fmla="*/ 0 h 110"/>
              </a:gdLst>
              <a:ahLst/>
              <a:cxnLst>
                <a:cxn ang="0">
                  <a:pos x="T0" y="T1"/>
                </a:cxn>
                <a:cxn ang="0">
                  <a:pos x="T2" y="T3"/>
                </a:cxn>
                <a:cxn ang="0">
                  <a:pos x="T4" y="T5"/>
                </a:cxn>
                <a:cxn ang="0">
                  <a:pos x="T6" y="T7"/>
                </a:cxn>
                <a:cxn ang="0">
                  <a:pos x="T8" y="T9"/>
                </a:cxn>
              </a:cxnLst>
              <a:rect l="0" t="0" r="r" b="b"/>
              <a:pathLst>
                <a:path w="109" h="110">
                  <a:moveTo>
                    <a:pt x="102" y="0"/>
                  </a:moveTo>
                  <a:lnTo>
                    <a:pt x="0" y="10"/>
                  </a:lnTo>
                  <a:lnTo>
                    <a:pt x="9" y="110"/>
                  </a:lnTo>
                  <a:lnTo>
                    <a:pt x="109" y="102"/>
                  </a:lnTo>
                  <a:lnTo>
                    <a:pt x="102" y="0"/>
                  </a:lnTo>
                  <a:close/>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176">
              <a:extLst>
                <a:ext uri="{FF2B5EF4-FFF2-40B4-BE49-F238E27FC236}">
                  <a16:creationId xmlns:a16="http://schemas.microsoft.com/office/drawing/2014/main" id="{6B6AF0B2-EC2A-4C77-B100-288745F4F5A7}"/>
                </a:ext>
              </a:extLst>
            </p:cNvPr>
            <p:cNvSpPr>
              <a:spLocks/>
            </p:cNvSpPr>
            <p:nvPr/>
          </p:nvSpPr>
          <p:spPr bwMode="auto">
            <a:xfrm>
              <a:off x="7323" y="2159"/>
              <a:ext cx="109" cy="110"/>
            </a:xfrm>
            <a:custGeom>
              <a:avLst/>
              <a:gdLst>
                <a:gd name="T0" fmla="*/ 102 w 109"/>
                <a:gd name="T1" fmla="*/ 0 h 110"/>
                <a:gd name="T2" fmla="*/ 0 w 109"/>
                <a:gd name="T3" fmla="*/ 10 h 110"/>
                <a:gd name="T4" fmla="*/ 9 w 109"/>
                <a:gd name="T5" fmla="*/ 110 h 110"/>
                <a:gd name="T6" fmla="*/ 109 w 109"/>
                <a:gd name="T7" fmla="*/ 102 h 110"/>
                <a:gd name="T8" fmla="*/ 102 w 109"/>
                <a:gd name="T9" fmla="*/ 0 h 110"/>
              </a:gdLst>
              <a:ahLst/>
              <a:cxnLst>
                <a:cxn ang="0">
                  <a:pos x="T0" y="T1"/>
                </a:cxn>
                <a:cxn ang="0">
                  <a:pos x="T2" y="T3"/>
                </a:cxn>
                <a:cxn ang="0">
                  <a:pos x="T4" y="T5"/>
                </a:cxn>
                <a:cxn ang="0">
                  <a:pos x="T6" y="T7"/>
                </a:cxn>
                <a:cxn ang="0">
                  <a:pos x="T8" y="T9"/>
                </a:cxn>
              </a:cxnLst>
              <a:rect l="0" t="0" r="r" b="b"/>
              <a:pathLst>
                <a:path w="109" h="110">
                  <a:moveTo>
                    <a:pt x="102" y="0"/>
                  </a:moveTo>
                  <a:lnTo>
                    <a:pt x="0" y="10"/>
                  </a:lnTo>
                  <a:lnTo>
                    <a:pt x="9" y="110"/>
                  </a:lnTo>
                  <a:lnTo>
                    <a:pt x="109" y="102"/>
                  </a:lnTo>
                  <a:lnTo>
                    <a:pt x="10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177">
              <a:extLst>
                <a:ext uri="{FF2B5EF4-FFF2-40B4-BE49-F238E27FC236}">
                  <a16:creationId xmlns:a16="http://schemas.microsoft.com/office/drawing/2014/main" id="{22EA0272-A7B0-4B56-A24A-6343CBC65469}"/>
                </a:ext>
              </a:extLst>
            </p:cNvPr>
            <p:cNvSpPr>
              <a:spLocks/>
            </p:cNvSpPr>
            <p:nvPr/>
          </p:nvSpPr>
          <p:spPr bwMode="auto">
            <a:xfrm>
              <a:off x="7254" y="2036"/>
              <a:ext cx="59" cy="24"/>
            </a:xfrm>
            <a:custGeom>
              <a:avLst/>
              <a:gdLst>
                <a:gd name="T0" fmla="*/ 0 w 25"/>
                <a:gd name="T1" fmla="*/ 0 h 10"/>
                <a:gd name="T2" fmla="*/ 1 w 25"/>
                <a:gd name="T3" fmla="*/ 10 h 10"/>
                <a:gd name="T4" fmla="*/ 25 w 25"/>
                <a:gd name="T5" fmla="*/ 8 h 10"/>
                <a:gd name="T6" fmla="*/ 25 w 25"/>
                <a:gd name="T7" fmla="*/ 7 h 10"/>
                <a:gd name="T8" fmla="*/ 0 w 25"/>
                <a:gd name="T9" fmla="*/ 0 h 10"/>
              </a:gdLst>
              <a:ahLst/>
              <a:cxnLst>
                <a:cxn ang="0">
                  <a:pos x="T0" y="T1"/>
                </a:cxn>
                <a:cxn ang="0">
                  <a:pos x="T2" y="T3"/>
                </a:cxn>
                <a:cxn ang="0">
                  <a:pos x="T4" y="T5"/>
                </a:cxn>
                <a:cxn ang="0">
                  <a:pos x="T6" y="T7"/>
                </a:cxn>
                <a:cxn ang="0">
                  <a:pos x="T8" y="T9"/>
                </a:cxn>
              </a:cxnLst>
              <a:rect l="0" t="0" r="r" b="b"/>
              <a:pathLst>
                <a:path w="25" h="10">
                  <a:moveTo>
                    <a:pt x="0" y="0"/>
                  </a:moveTo>
                  <a:cubicBezTo>
                    <a:pt x="1" y="10"/>
                    <a:pt x="1" y="10"/>
                    <a:pt x="1" y="10"/>
                  </a:cubicBezTo>
                  <a:cubicBezTo>
                    <a:pt x="25" y="8"/>
                    <a:pt x="25" y="8"/>
                    <a:pt x="25" y="8"/>
                  </a:cubicBezTo>
                  <a:cubicBezTo>
                    <a:pt x="25" y="7"/>
                    <a:pt x="25" y="7"/>
                    <a:pt x="25" y="7"/>
                  </a:cubicBezTo>
                  <a:cubicBezTo>
                    <a:pt x="17" y="4"/>
                    <a:pt x="9" y="2"/>
                    <a:pt x="0" y="0"/>
                  </a:cubicBezTo>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178">
              <a:extLst>
                <a:ext uri="{FF2B5EF4-FFF2-40B4-BE49-F238E27FC236}">
                  <a16:creationId xmlns:a16="http://schemas.microsoft.com/office/drawing/2014/main" id="{4A358EA8-D704-40E2-815C-808AA259BB84}"/>
                </a:ext>
              </a:extLst>
            </p:cNvPr>
            <p:cNvSpPr>
              <a:spLocks/>
            </p:cNvSpPr>
            <p:nvPr/>
          </p:nvSpPr>
          <p:spPr bwMode="auto">
            <a:xfrm>
              <a:off x="7313" y="2052"/>
              <a:ext cx="5" cy="3"/>
            </a:xfrm>
            <a:custGeom>
              <a:avLst/>
              <a:gdLst>
                <a:gd name="T0" fmla="*/ 0 w 2"/>
                <a:gd name="T1" fmla="*/ 0 h 1"/>
                <a:gd name="T2" fmla="*/ 0 w 2"/>
                <a:gd name="T3" fmla="*/ 1 h 1"/>
                <a:gd name="T4" fmla="*/ 2 w 2"/>
                <a:gd name="T5" fmla="*/ 1 h 1"/>
                <a:gd name="T6" fmla="*/ 0 w 2"/>
                <a:gd name="T7" fmla="*/ 0 h 1"/>
              </a:gdLst>
              <a:ahLst/>
              <a:cxnLst>
                <a:cxn ang="0">
                  <a:pos x="T0" y="T1"/>
                </a:cxn>
                <a:cxn ang="0">
                  <a:pos x="T2" y="T3"/>
                </a:cxn>
                <a:cxn ang="0">
                  <a:pos x="T4" y="T5"/>
                </a:cxn>
                <a:cxn ang="0">
                  <a:pos x="T6" y="T7"/>
                </a:cxn>
              </a:cxnLst>
              <a:rect l="0" t="0" r="r" b="b"/>
              <a:pathLst>
                <a:path w="2" h="1">
                  <a:moveTo>
                    <a:pt x="0" y="0"/>
                  </a:moveTo>
                  <a:cubicBezTo>
                    <a:pt x="0" y="1"/>
                    <a:pt x="0" y="1"/>
                    <a:pt x="0" y="1"/>
                  </a:cubicBezTo>
                  <a:cubicBezTo>
                    <a:pt x="2" y="1"/>
                    <a:pt x="2" y="1"/>
                    <a:pt x="2" y="1"/>
                  </a:cubicBezTo>
                  <a:cubicBezTo>
                    <a:pt x="1" y="1"/>
                    <a:pt x="0" y="1"/>
                    <a:pt x="0" y="0"/>
                  </a:cubicBezTo>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179">
              <a:extLst>
                <a:ext uri="{FF2B5EF4-FFF2-40B4-BE49-F238E27FC236}">
                  <a16:creationId xmlns:a16="http://schemas.microsoft.com/office/drawing/2014/main" id="{01794699-A40E-4E3A-B7E4-EA7566275A17}"/>
                </a:ext>
              </a:extLst>
            </p:cNvPr>
            <p:cNvSpPr>
              <a:spLocks noEditPoints="1"/>
            </p:cNvSpPr>
            <p:nvPr/>
          </p:nvSpPr>
          <p:spPr bwMode="auto">
            <a:xfrm>
              <a:off x="7275" y="2366"/>
              <a:ext cx="286" cy="124"/>
            </a:xfrm>
            <a:custGeom>
              <a:avLst/>
              <a:gdLst>
                <a:gd name="T0" fmla="*/ 0 w 286"/>
                <a:gd name="T1" fmla="*/ 24 h 124"/>
                <a:gd name="T2" fmla="*/ 0 w 286"/>
                <a:gd name="T3" fmla="*/ 24 h 124"/>
                <a:gd name="T4" fmla="*/ 5 w 286"/>
                <a:gd name="T5" fmla="*/ 124 h 124"/>
                <a:gd name="T6" fmla="*/ 0 w 286"/>
                <a:gd name="T7" fmla="*/ 24 h 124"/>
                <a:gd name="T8" fmla="*/ 259 w 286"/>
                <a:gd name="T9" fmla="*/ 0 h 124"/>
                <a:gd name="T10" fmla="*/ 169 w 286"/>
                <a:gd name="T11" fmla="*/ 7 h 124"/>
                <a:gd name="T12" fmla="*/ 178 w 286"/>
                <a:gd name="T13" fmla="*/ 109 h 124"/>
                <a:gd name="T14" fmla="*/ 286 w 286"/>
                <a:gd name="T15" fmla="*/ 100 h 124"/>
                <a:gd name="T16" fmla="*/ 259 w 286"/>
                <a:gd name="T17"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6" h="124">
                  <a:moveTo>
                    <a:pt x="0" y="24"/>
                  </a:moveTo>
                  <a:lnTo>
                    <a:pt x="0" y="24"/>
                  </a:lnTo>
                  <a:lnTo>
                    <a:pt x="5" y="124"/>
                  </a:lnTo>
                  <a:lnTo>
                    <a:pt x="0" y="24"/>
                  </a:lnTo>
                  <a:close/>
                  <a:moveTo>
                    <a:pt x="259" y="0"/>
                  </a:moveTo>
                  <a:lnTo>
                    <a:pt x="169" y="7"/>
                  </a:lnTo>
                  <a:lnTo>
                    <a:pt x="178" y="109"/>
                  </a:lnTo>
                  <a:lnTo>
                    <a:pt x="286" y="100"/>
                  </a:lnTo>
                  <a:lnTo>
                    <a:pt x="259" y="0"/>
                  </a:lnTo>
                  <a:close/>
                </a:path>
              </a:pathLst>
            </a:custGeom>
            <a:solidFill>
              <a:srgbClr val="AA34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180">
              <a:extLst>
                <a:ext uri="{FF2B5EF4-FFF2-40B4-BE49-F238E27FC236}">
                  <a16:creationId xmlns:a16="http://schemas.microsoft.com/office/drawing/2014/main" id="{93E23532-10AC-4E48-A1C6-CECD00B21BFC}"/>
                </a:ext>
              </a:extLst>
            </p:cNvPr>
            <p:cNvSpPr>
              <a:spLocks noEditPoints="1"/>
            </p:cNvSpPr>
            <p:nvPr/>
          </p:nvSpPr>
          <p:spPr bwMode="auto">
            <a:xfrm>
              <a:off x="7275" y="2366"/>
              <a:ext cx="286" cy="124"/>
            </a:xfrm>
            <a:custGeom>
              <a:avLst/>
              <a:gdLst>
                <a:gd name="T0" fmla="*/ 0 w 286"/>
                <a:gd name="T1" fmla="*/ 24 h 124"/>
                <a:gd name="T2" fmla="*/ 0 w 286"/>
                <a:gd name="T3" fmla="*/ 24 h 124"/>
                <a:gd name="T4" fmla="*/ 5 w 286"/>
                <a:gd name="T5" fmla="*/ 124 h 124"/>
                <a:gd name="T6" fmla="*/ 0 w 286"/>
                <a:gd name="T7" fmla="*/ 24 h 124"/>
                <a:gd name="T8" fmla="*/ 259 w 286"/>
                <a:gd name="T9" fmla="*/ 0 h 124"/>
                <a:gd name="T10" fmla="*/ 169 w 286"/>
                <a:gd name="T11" fmla="*/ 7 h 124"/>
                <a:gd name="T12" fmla="*/ 178 w 286"/>
                <a:gd name="T13" fmla="*/ 109 h 124"/>
                <a:gd name="T14" fmla="*/ 286 w 286"/>
                <a:gd name="T15" fmla="*/ 100 h 124"/>
                <a:gd name="T16" fmla="*/ 259 w 286"/>
                <a:gd name="T17"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6" h="124">
                  <a:moveTo>
                    <a:pt x="0" y="24"/>
                  </a:moveTo>
                  <a:lnTo>
                    <a:pt x="0" y="24"/>
                  </a:lnTo>
                  <a:lnTo>
                    <a:pt x="5" y="124"/>
                  </a:lnTo>
                  <a:lnTo>
                    <a:pt x="0" y="24"/>
                  </a:lnTo>
                  <a:moveTo>
                    <a:pt x="259" y="0"/>
                  </a:moveTo>
                  <a:lnTo>
                    <a:pt x="169" y="7"/>
                  </a:lnTo>
                  <a:lnTo>
                    <a:pt x="178" y="109"/>
                  </a:lnTo>
                  <a:lnTo>
                    <a:pt x="286" y="100"/>
                  </a:lnTo>
                  <a:lnTo>
                    <a:pt x="25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181">
              <a:extLst>
                <a:ext uri="{FF2B5EF4-FFF2-40B4-BE49-F238E27FC236}">
                  <a16:creationId xmlns:a16="http://schemas.microsoft.com/office/drawing/2014/main" id="{1BF52258-3971-49D3-8B2A-2CAE202BF79A}"/>
                </a:ext>
              </a:extLst>
            </p:cNvPr>
            <p:cNvSpPr>
              <a:spLocks/>
            </p:cNvSpPr>
            <p:nvPr/>
          </p:nvSpPr>
          <p:spPr bwMode="auto">
            <a:xfrm>
              <a:off x="7351" y="2373"/>
              <a:ext cx="102" cy="109"/>
            </a:xfrm>
            <a:custGeom>
              <a:avLst/>
              <a:gdLst>
                <a:gd name="T0" fmla="*/ 39 w 43"/>
                <a:gd name="T1" fmla="*/ 0 h 46"/>
                <a:gd name="T2" fmla="*/ 0 w 43"/>
                <a:gd name="T3" fmla="*/ 4 h 46"/>
                <a:gd name="T4" fmla="*/ 9 w 43"/>
                <a:gd name="T5" fmla="*/ 43 h 46"/>
                <a:gd name="T6" fmla="*/ 10 w 43"/>
                <a:gd name="T7" fmla="*/ 46 h 46"/>
                <a:gd name="T8" fmla="*/ 43 w 43"/>
                <a:gd name="T9" fmla="*/ 43 h 46"/>
                <a:gd name="T10" fmla="*/ 39 w 43"/>
                <a:gd name="T11" fmla="*/ 0 h 46"/>
              </a:gdLst>
              <a:ahLst/>
              <a:cxnLst>
                <a:cxn ang="0">
                  <a:pos x="T0" y="T1"/>
                </a:cxn>
                <a:cxn ang="0">
                  <a:pos x="T2" y="T3"/>
                </a:cxn>
                <a:cxn ang="0">
                  <a:pos x="T4" y="T5"/>
                </a:cxn>
                <a:cxn ang="0">
                  <a:pos x="T6" y="T7"/>
                </a:cxn>
                <a:cxn ang="0">
                  <a:pos x="T8" y="T9"/>
                </a:cxn>
                <a:cxn ang="0">
                  <a:pos x="T10" y="T11"/>
                </a:cxn>
              </a:cxnLst>
              <a:rect l="0" t="0" r="r" b="b"/>
              <a:pathLst>
                <a:path w="43" h="46">
                  <a:moveTo>
                    <a:pt x="39" y="0"/>
                  </a:moveTo>
                  <a:cubicBezTo>
                    <a:pt x="0" y="4"/>
                    <a:pt x="0" y="4"/>
                    <a:pt x="0" y="4"/>
                  </a:cubicBezTo>
                  <a:cubicBezTo>
                    <a:pt x="4" y="17"/>
                    <a:pt x="7" y="30"/>
                    <a:pt x="9" y="43"/>
                  </a:cubicBezTo>
                  <a:cubicBezTo>
                    <a:pt x="10" y="46"/>
                    <a:pt x="10" y="46"/>
                    <a:pt x="10" y="46"/>
                  </a:cubicBezTo>
                  <a:cubicBezTo>
                    <a:pt x="43" y="43"/>
                    <a:pt x="43" y="43"/>
                    <a:pt x="43" y="43"/>
                  </a:cubicBezTo>
                  <a:cubicBezTo>
                    <a:pt x="39" y="0"/>
                    <a:pt x="39" y="0"/>
                    <a:pt x="39" y="0"/>
                  </a:cubicBezTo>
                </a:path>
              </a:pathLst>
            </a:custGeom>
            <a:solidFill>
              <a:srgbClr val="9F32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182">
              <a:extLst>
                <a:ext uri="{FF2B5EF4-FFF2-40B4-BE49-F238E27FC236}">
                  <a16:creationId xmlns:a16="http://schemas.microsoft.com/office/drawing/2014/main" id="{C509ED72-0524-4659-8EF0-CEC681A93ECE}"/>
                </a:ext>
              </a:extLst>
            </p:cNvPr>
            <p:cNvSpPr>
              <a:spLocks/>
            </p:cNvSpPr>
            <p:nvPr/>
          </p:nvSpPr>
          <p:spPr bwMode="auto">
            <a:xfrm>
              <a:off x="7299" y="2853"/>
              <a:ext cx="154" cy="57"/>
            </a:xfrm>
            <a:custGeom>
              <a:avLst/>
              <a:gdLst>
                <a:gd name="T0" fmla="*/ 1 w 65"/>
                <a:gd name="T1" fmla="*/ 24 h 24"/>
                <a:gd name="T2" fmla="*/ 65 w 65"/>
                <a:gd name="T3" fmla="*/ 7 h 24"/>
                <a:gd name="T4" fmla="*/ 47 w 65"/>
                <a:gd name="T5" fmla="*/ 3 h 24"/>
                <a:gd name="T6" fmla="*/ 0 w 65"/>
                <a:gd name="T7" fmla="*/ 15 h 24"/>
                <a:gd name="T8" fmla="*/ 1 w 65"/>
                <a:gd name="T9" fmla="*/ 24 h 24"/>
              </a:gdLst>
              <a:ahLst/>
              <a:cxnLst>
                <a:cxn ang="0">
                  <a:pos x="T0" y="T1"/>
                </a:cxn>
                <a:cxn ang="0">
                  <a:pos x="T2" y="T3"/>
                </a:cxn>
                <a:cxn ang="0">
                  <a:pos x="T4" y="T5"/>
                </a:cxn>
                <a:cxn ang="0">
                  <a:pos x="T6" y="T7"/>
                </a:cxn>
                <a:cxn ang="0">
                  <a:pos x="T8" y="T9"/>
                </a:cxn>
              </a:cxnLst>
              <a:rect l="0" t="0" r="r" b="b"/>
              <a:pathLst>
                <a:path w="65" h="24">
                  <a:moveTo>
                    <a:pt x="1" y="24"/>
                  </a:moveTo>
                  <a:cubicBezTo>
                    <a:pt x="65" y="7"/>
                    <a:pt x="65" y="7"/>
                    <a:pt x="65" y="7"/>
                  </a:cubicBezTo>
                  <a:cubicBezTo>
                    <a:pt x="47" y="3"/>
                    <a:pt x="47" y="3"/>
                    <a:pt x="47" y="3"/>
                  </a:cubicBezTo>
                  <a:cubicBezTo>
                    <a:pt x="30" y="0"/>
                    <a:pt x="13" y="4"/>
                    <a:pt x="0" y="15"/>
                  </a:cubicBezTo>
                  <a:lnTo>
                    <a:pt x="1" y="24"/>
                  </a:lnTo>
                  <a:close/>
                </a:path>
              </a:pathLst>
            </a:custGeom>
            <a:solidFill>
              <a:srgbClr val="EBA5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183">
              <a:extLst>
                <a:ext uri="{FF2B5EF4-FFF2-40B4-BE49-F238E27FC236}">
                  <a16:creationId xmlns:a16="http://schemas.microsoft.com/office/drawing/2014/main" id="{E56F4656-C2A8-4E5C-BC03-2B7055E7B44A}"/>
                </a:ext>
              </a:extLst>
            </p:cNvPr>
            <p:cNvSpPr>
              <a:spLocks/>
            </p:cNvSpPr>
            <p:nvPr/>
          </p:nvSpPr>
          <p:spPr bwMode="auto">
            <a:xfrm>
              <a:off x="7287" y="2561"/>
              <a:ext cx="100" cy="9"/>
            </a:xfrm>
            <a:custGeom>
              <a:avLst/>
              <a:gdLst>
                <a:gd name="T0" fmla="*/ 100 w 100"/>
                <a:gd name="T1" fmla="*/ 0 h 9"/>
                <a:gd name="T2" fmla="*/ 0 w 100"/>
                <a:gd name="T3" fmla="*/ 9 h 9"/>
                <a:gd name="T4" fmla="*/ 100 w 100"/>
                <a:gd name="T5" fmla="*/ 0 h 9"/>
              </a:gdLst>
              <a:ahLst/>
              <a:cxnLst>
                <a:cxn ang="0">
                  <a:pos x="T0" y="T1"/>
                </a:cxn>
                <a:cxn ang="0">
                  <a:pos x="T2" y="T3"/>
                </a:cxn>
                <a:cxn ang="0">
                  <a:pos x="T4" y="T5"/>
                </a:cxn>
              </a:cxnLst>
              <a:rect l="0" t="0" r="r" b="b"/>
              <a:pathLst>
                <a:path w="100" h="9">
                  <a:moveTo>
                    <a:pt x="100" y="0"/>
                  </a:moveTo>
                  <a:lnTo>
                    <a:pt x="0" y="9"/>
                  </a:lnTo>
                  <a:lnTo>
                    <a:pt x="100" y="0"/>
                  </a:lnTo>
                  <a:close/>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184">
              <a:extLst>
                <a:ext uri="{FF2B5EF4-FFF2-40B4-BE49-F238E27FC236}">
                  <a16:creationId xmlns:a16="http://schemas.microsoft.com/office/drawing/2014/main" id="{236BBBE3-7EA0-4EAB-9B4D-FEE6099E2A44}"/>
                </a:ext>
              </a:extLst>
            </p:cNvPr>
            <p:cNvSpPr>
              <a:spLocks/>
            </p:cNvSpPr>
            <p:nvPr/>
          </p:nvSpPr>
          <p:spPr bwMode="auto">
            <a:xfrm>
              <a:off x="7287" y="2561"/>
              <a:ext cx="100" cy="9"/>
            </a:xfrm>
            <a:custGeom>
              <a:avLst/>
              <a:gdLst>
                <a:gd name="T0" fmla="*/ 100 w 100"/>
                <a:gd name="T1" fmla="*/ 0 h 9"/>
                <a:gd name="T2" fmla="*/ 0 w 100"/>
                <a:gd name="T3" fmla="*/ 9 h 9"/>
                <a:gd name="T4" fmla="*/ 100 w 100"/>
                <a:gd name="T5" fmla="*/ 0 h 9"/>
              </a:gdLst>
              <a:ahLst/>
              <a:cxnLst>
                <a:cxn ang="0">
                  <a:pos x="T0" y="T1"/>
                </a:cxn>
                <a:cxn ang="0">
                  <a:pos x="T2" y="T3"/>
                </a:cxn>
                <a:cxn ang="0">
                  <a:pos x="T4" y="T5"/>
                </a:cxn>
              </a:cxnLst>
              <a:rect l="0" t="0" r="r" b="b"/>
              <a:pathLst>
                <a:path w="100" h="9">
                  <a:moveTo>
                    <a:pt x="100" y="0"/>
                  </a:moveTo>
                  <a:lnTo>
                    <a:pt x="0" y="9"/>
                  </a:lnTo>
                  <a:lnTo>
                    <a:pt x="1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185">
              <a:extLst>
                <a:ext uri="{FF2B5EF4-FFF2-40B4-BE49-F238E27FC236}">
                  <a16:creationId xmlns:a16="http://schemas.microsoft.com/office/drawing/2014/main" id="{00A9F9C7-5172-466A-8F4A-26962C41196C}"/>
                </a:ext>
              </a:extLst>
            </p:cNvPr>
            <p:cNvSpPr>
              <a:spLocks noEditPoints="1"/>
            </p:cNvSpPr>
            <p:nvPr/>
          </p:nvSpPr>
          <p:spPr bwMode="auto">
            <a:xfrm>
              <a:off x="7268" y="2271"/>
              <a:ext cx="119" cy="299"/>
            </a:xfrm>
            <a:custGeom>
              <a:avLst/>
              <a:gdLst>
                <a:gd name="T0" fmla="*/ 35 w 50"/>
                <a:gd name="T1" fmla="*/ 90 h 126"/>
                <a:gd name="T2" fmla="*/ 5 w 50"/>
                <a:gd name="T3" fmla="*/ 92 h 126"/>
                <a:gd name="T4" fmla="*/ 6 w 50"/>
                <a:gd name="T5" fmla="*/ 106 h 126"/>
                <a:gd name="T6" fmla="*/ 8 w 50"/>
                <a:gd name="T7" fmla="*/ 126 h 126"/>
                <a:gd name="T8" fmla="*/ 50 w 50"/>
                <a:gd name="T9" fmla="*/ 122 h 126"/>
                <a:gd name="T10" fmla="*/ 50 w 50"/>
                <a:gd name="T11" fmla="*/ 122 h 126"/>
                <a:gd name="T12" fmla="*/ 38 w 50"/>
                <a:gd name="T13" fmla="*/ 123 h 126"/>
                <a:gd name="T14" fmla="*/ 35 w 50"/>
                <a:gd name="T15" fmla="*/ 90 h 126"/>
                <a:gd name="T16" fmla="*/ 16 w 50"/>
                <a:gd name="T17" fmla="*/ 0 h 126"/>
                <a:gd name="T18" fmla="*/ 0 w 50"/>
                <a:gd name="T19" fmla="*/ 2 h 126"/>
                <a:gd name="T20" fmla="*/ 3 w 50"/>
                <a:gd name="T21" fmla="*/ 50 h 126"/>
                <a:gd name="T22" fmla="*/ 31 w 50"/>
                <a:gd name="T23" fmla="*/ 47 h 126"/>
                <a:gd name="T24" fmla="*/ 30 w 50"/>
                <a:gd name="T25" fmla="*/ 32 h 126"/>
                <a:gd name="T26" fmla="*/ 16 w 50"/>
                <a:gd name="T27" fmla="*/ 0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0" h="126">
                  <a:moveTo>
                    <a:pt x="35" y="90"/>
                  </a:moveTo>
                  <a:cubicBezTo>
                    <a:pt x="5" y="92"/>
                    <a:pt x="5" y="92"/>
                    <a:pt x="5" y="92"/>
                  </a:cubicBezTo>
                  <a:cubicBezTo>
                    <a:pt x="6" y="106"/>
                    <a:pt x="6" y="106"/>
                    <a:pt x="6" y="106"/>
                  </a:cubicBezTo>
                  <a:cubicBezTo>
                    <a:pt x="8" y="126"/>
                    <a:pt x="8" y="126"/>
                    <a:pt x="8" y="126"/>
                  </a:cubicBezTo>
                  <a:cubicBezTo>
                    <a:pt x="50" y="122"/>
                    <a:pt x="50" y="122"/>
                    <a:pt x="50" y="122"/>
                  </a:cubicBezTo>
                  <a:cubicBezTo>
                    <a:pt x="50" y="122"/>
                    <a:pt x="50" y="122"/>
                    <a:pt x="50" y="122"/>
                  </a:cubicBezTo>
                  <a:cubicBezTo>
                    <a:pt x="38" y="123"/>
                    <a:pt x="38" y="123"/>
                    <a:pt x="38" y="123"/>
                  </a:cubicBezTo>
                  <a:cubicBezTo>
                    <a:pt x="35" y="90"/>
                    <a:pt x="35" y="90"/>
                    <a:pt x="35" y="90"/>
                  </a:cubicBezTo>
                  <a:moveTo>
                    <a:pt x="16" y="0"/>
                  </a:moveTo>
                  <a:cubicBezTo>
                    <a:pt x="0" y="2"/>
                    <a:pt x="0" y="2"/>
                    <a:pt x="0" y="2"/>
                  </a:cubicBezTo>
                  <a:cubicBezTo>
                    <a:pt x="3" y="50"/>
                    <a:pt x="3" y="50"/>
                    <a:pt x="3" y="50"/>
                  </a:cubicBezTo>
                  <a:cubicBezTo>
                    <a:pt x="31" y="47"/>
                    <a:pt x="31" y="47"/>
                    <a:pt x="31" y="47"/>
                  </a:cubicBezTo>
                  <a:cubicBezTo>
                    <a:pt x="30" y="32"/>
                    <a:pt x="30" y="32"/>
                    <a:pt x="30" y="32"/>
                  </a:cubicBezTo>
                  <a:cubicBezTo>
                    <a:pt x="26" y="22"/>
                    <a:pt x="21" y="11"/>
                    <a:pt x="16" y="0"/>
                  </a:cubicBezTo>
                </a:path>
              </a:pathLst>
            </a:custGeom>
            <a:solidFill>
              <a:srgbClr val="9634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186">
              <a:extLst>
                <a:ext uri="{FF2B5EF4-FFF2-40B4-BE49-F238E27FC236}">
                  <a16:creationId xmlns:a16="http://schemas.microsoft.com/office/drawing/2014/main" id="{4FA78CFD-BEFF-444E-9B48-50BCA0A6F88A}"/>
                </a:ext>
              </a:extLst>
            </p:cNvPr>
            <p:cNvSpPr>
              <a:spLocks/>
            </p:cNvSpPr>
            <p:nvPr/>
          </p:nvSpPr>
          <p:spPr bwMode="auto">
            <a:xfrm>
              <a:off x="7263" y="2200"/>
              <a:ext cx="43" cy="76"/>
            </a:xfrm>
            <a:custGeom>
              <a:avLst/>
              <a:gdLst>
                <a:gd name="T0" fmla="*/ 0 w 18"/>
                <a:gd name="T1" fmla="*/ 0 h 32"/>
                <a:gd name="T2" fmla="*/ 2 w 18"/>
                <a:gd name="T3" fmla="*/ 32 h 32"/>
                <a:gd name="T4" fmla="*/ 18 w 18"/>
                <a:gd name="T5" fmla="*/ 30 h 32"/>
                <a:gd name="T6" fmla="*/ 0 w 18"/>
                <a:gd name="T7" fmla="*/ 0 h 32"/>
              </a:gdLst>
              <a:ahLst/>
              <a:cxnLst>
                <a:cxn ang="0">
                  <a:pos x="T0" y="T1"/>
                </a:cxn>
                <a:cxn ang="0">
                  <a:pos x="T2" y="T3"/>
                </a:cxn>
                <a:cxn ang="0">
                  <a:pos x="T4" y="T5"/>
                </a:cxn>
                <a:cxn ang="0">
                  <a:pos x="T6" y="T7"/>
                </a:cxn>
              </a:cxnLst>
              <a:rect l="0" t="0" r="r" b="b"/>
              <a:pathLst>
                <a:path w="18" h="32">
                  <a:moveTo>
                    <a:pt x="0" y="0"/>
                  </a:moveTo>
                  <a:cubicBezTo>
                    <a:pt x="2" y="32"/>
                    <a:pt x="2" y="32"/>
                    <a:pt x="2" y="32"/>
                  </a:cubicBezTo>
                  <a:cubicBezTo>
                    <a:pt x="18" y="30"/>
                    <a:pt x="18" y="30"/>
                    <a:pt x="18" y="30"/>
                  </a:cubicBezTo>
                  <a:cubicBezTo>
                    <a:pt x="13" y="20"/>
                    <a:pt x="7" y="10"/>
                    <a:pt x="0" y="0"/>
                  </a:cubicBezTo>
                </a:path>
              </a:pathLst>
            </a:custGeom>
            <a:solidFill>
              <a:srgbClr val="8B32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187">
              <a:extLst>
                <a:ext uri="{FF2B5EF4-FFF2-40B4-BE49-F238E27FC236}">
                  <a16:creationId xmlns:a16="http://schemas.microsoft.com/office/drawing/2014/main" id="{C5786BB2-2078-4FA3-A63B-87788F67FDEE}"/>
                </a:ext>
              </a:extLst>
            </p:cNvPr>
            <p:cNvSpPr>
              <a:spLocks noEditPoints="1"/>
            </p:cNvSpPr>
            <p:nvPr/>
          </p:nvSpPr>
          <p:spPr bwMode="auto">
            <a:xfrm>
              <a:off x="7339" y="2347"/>
              <a:ext cx="48" cy="216"/>
            </a:xfrm>
            <a:custGeom>
              <a:avLst/>
              <a:gdLst>
                <a:gd name="T0" fmla="*/ 15 w 20"/>
                <a:gd name="T1" fmla="*/ 57 h 91"/>
                <a:gd name="T2" fmla="*/ 5 w 20"/>
                <a:gd name="T3" fmla="*/ 58 h 91"/>
                <a:gd name="T4" fmla="*/ 8 w 20"/>
                <a:gd name="T5" fmla="*/ 91 h 91"/>
                <a:gd name="T6" fmla="*/ 20 w 20"/>
                <a:gd name="T7" fmla="*/ 90 h 91"/>
                <a:gd name="T8" fmla="*/ 15 w 20"/>
                <a:gd name="T9" fmla="*/ 57 h 91"/>
                <a:gd name="T10" fmla="*/ 0 w 20"/>
                <a:gd name="T11" fmla="*/ 0 h 91"/>
                <a:gd name="T12" fmla="*/ 1 w 20"/>
                <a:gd name="T13" fmla="*/ 15 h 91"/>
                <a:gd name="T14" fmla="*/ 5 w 20"/>
                <a:gd name="T15" fmla="*/ 15 h 91"/>
                <a:gd name="T16" fmla="*/ 0 w 20"/>
                <a:gd name="T1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91">
                  <a:moveTo>
                    <a:pt x="15" y="57"/>
                  </a:moveTo>
                  <a:cubicBezTo>
                    <a:pt x="5" y="58"/>
                    <a:pt x="5" y="58"/>
                    <a:pt x="5" y="58"/>
                  </a:cubicBezTo>
                  <a:cubicBezTo>
                    <a:pt x="8" y="91"/>
                    <a:pt x="8" y="91"/>
                    <a:pt x="8" y="91"/>
                  </a:cubicBezTo>
                  <a:cubicBezTo>
                    <a:pt x="20" y="90"/>
                    <a:pt x="20" y="90"/>
                    <a:pt x="20" y="90"/>
                  </a:cubicBezTo>
                  <a:cubicBezTo>
                    <a:pt x="15" y="57"/>
                    <a:pt x="15" y="57"/>
                    <a:pt x="15" y="57"/>
                  </a:cubicBezTo>
                  <a:moveTo>
                    <a:pt x="0" y="0"/>
                  </a:moveTo>
                  <a:cubicBezTo>
                    <a:pt x="1" y="15"/>
                    <a:pt x="1" y="15"/>
                    <a:pt x="1" y="15"/>
                  </a:cubicBezTo>
                  <a:cubicBezTo>
                    <a:pt x="5" y="15"/>
                    <a:pt x="5" y="15"/>
                    <a:pt x="5" y="15"/>
                  </a:cubicBezTo>
                  <a:cubicBezTo>
                    <a:pt x="4" y="10"/>
                    <a:pt x="2" y="5"/>
                    <a:pt x="0" y="0"/>
                  </a:cubicBezTo>
                </a:path>
              </a:pathLst>
            </a:custGeom>
            <a:solidFill>
              <a:srgbClr val="8B32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188">
              <a:extLst>
                <a:ext uri="{FF2B5EF4-FFF2-40B4-BE49-F238E27FC236}">
                  <a16:creationId xmlns:a16="http://schemas.microsoft.com/office/drawing/2014/main" id="{E167C96A-A3B2-49E6-A676-F0FACF82F110}"/>
                </a:ext>
              </a:extLst>
            </p:cNvPr>
            <p:cNvSpPr>
              <a:spLocks/>
            </p:cNvSpPr>
            <p:nvPr/>
          </p:nvSpPr>
          <p:spPr bwMode="auto">
            <a:xfrm>
              <a:off x="7275" y="2383"/>
              <a:ext cx="76" cy="107"/>
            </a:xfrm>
            <a:custGeom>
              <a:avLst/>
              <a:gdLst>
                <a:gd name="T0" fmla="*/ 67 w 76"/>
                <a:gd name="T1" fmla="*/ 0 h 107"/>
                <a:gd name="T2" fmla="*/ 0 w 76"/>
                <a:gd name="T3" fmla="*/ 7 h 107"/>
                <a:gd name="T4" fmla="*/ 5 w 76"/>
                <a:gd name="T5" fmla="*/ 107 h 107"/>
                <a:gd name="T6" fmla="*/ 76 w 76"/>
                <a:gd name="T7" fmla="*/ 102 h 107"/>
                <a:gd name="T8" fmla="*/ 67 w 76"/>
                <a:gd name="T9" fmla="*/ 0 h 107"/>
              </a:gdLst>
              <a:ahLst/>
              <a:cxnLst>
                <a:cxn ang="0">
                  <a:pos x="T0" y="T1"/>
                </a:cxn>
                <a:cxn ang="0">
                  <a:pos x="T2" y="T3"/>
                </a:cxn>
                <a:cxn ang="0">
                  <a:pos x="T4" y="T5"/>
                </a:cxn>
                <a:cxn ang="0">
                  <a:pos x="T6" y="T7"/>
                </a:cxn>
                <a:cxn ang="0">
                  <a:pos x="T8" y="T9"/>
                </a:cxn>
              </a:cxnLst>
              <a:rect l="0" t="0" r="r" b="b"/>
              <a:pathLst>
                <a:path w="76" h="107">
                  <a:moveTo>
                    <a:pt x="67" y="0"/>
                  </a:moveTo>
                  <a:lnTo>
                    <a:pt x="0" y="7"/>
                  </a:lnTo>
                  <a:lnTo>
                    <a:pt x="5" y="107"/>
                  </a:lnTo>
                  <a:lnTo>
                    <a:pt x="76" y="102"/>
                  </a:lnTo>
                  <a:lnTo>
                    <a:pt x="67" y="0"/>
                  </a:lnTo>
                  <a:close/>
                </a:path>
              </a:pathLst>
            </a:custGeom>
            <a:solidFill>
              <a:srgbClr val="8B32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44" name="Freeform 189">
              <a:extLst>
                <a:ext uri="{FF2B5EF4-FFF2-40B4-BE49-F238E27FC236}">
                  <a16:creationId xmlns:a16="http://schemas.microsoft.com/office/drawing/2014/main" id="{D1DCF1C8-D8F7-47CC-9A2C-B40D7BDAD1B2}"/>
                </a:ext>
              </a:extLst>
            </p:cNvPr>
            <p:cNvSpPr>
              <a:spLocks/>
            </p:cNvSpPr>
            <p:nvPr/>
          </p:nvSpPr>
          <p:spPr bwMode="auto">
            <a:xfrm>
              <a:off x="7275" y="2383"/>
              <a:ext cx="76" cy="107"/>
            </a:xfrm>
            <a:custGeom>
              <a:avLst/>
              <a:gdLst>
                <a:gd name="T0" fmla="*/ 67 w 76"/>
                <a:gd name="T1" fmla="*/ 0 h 107"/>
                <a:gd name="T2" fmla="*/ 0 w 76"/>
                <a:gd name="T3" fmla="*/ 7 h 107"/>
                <a:gd name="T4" fmla="*/ 5 w 76"/>
                <a:gd name="T5" fmla="*/ 107 h 107"/>
                <a:gd name="T6" fmla="*/ 76 w 76"/>
                <a:gd name="T7" fmla="*/ 102 h 107"/>
                <a:gd name="T8" fmla="*/ 67 w 76"/>
                <a:gd name="T9" fmla="*/ 0 h 107"/>
              </a:gdLst>
              <a:ahLst/>
              <a:cxnLst>
                <a:cxn ang="0">
                  <a:pos x="T0" y="T1"/>
                </a:cxn>
                <a:cxn ang="0">
                  <a:pos x="T2" y="T3"/>
                </a:cxn>
                <a:cxn ang="0">
                  <a:pos x="T4" y="T5"/>
                </a:cxn>
                <a:cxn ang="0">
                  <a:pos x="T6" y="T7"/>
                </a:cxn>
                <a:cxn ang="0">
                  <a:pos x="T8" y="T9"/>
                </a:cxn>
              </a:cxnLst>
              <a:rect l="0" t="0" r="r" b="b"/>
              <a:pathLst>
                <a:path w="76" h="107">
                  <a:moveTo>
                    <a:pt x="67" y="0"/>
                  </a:moveTo>
                  <a:lnTo>
                    <a:pt x="0" y="7"/>
                  </a:lnTo>
                  <a:lnTo>
                    <a:pt x="5" y="107"/>
                  </a:lnTo>
                  <a:lnTo>
                    <a:pt x="76" y="102"/>
                  </a:lnTo>
                  <a:lnTo>
                    <a:pt x="6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45" name="Freeform 190">
              <a:extLst>
                <a:ext uri="{FF2B5EF4-FFF2-40B4-BE49-F238E27FC236}">
                  <a16:creationId xmlns:a16="http://schemas.microsoft.com/office/drawing/2014/main" id="{E5180404-B1B8-446A-BA3A-E3CFBB02F449}"/>
                </a:ext>
              </a:extLst>
            </p:cNvPr>
            <p:cNvSpPr>
              <a:spLocks/>
            </p:cNvSpPr>
            <p:nvPr/>
          </p:nvSpPr>
          <p:spPr bwMode="auto">
            <a:xfrm>
              <a:off x="7342" y="2383"/>
              <a:ext cx="33" cy="102"/>
            </a:xfrm>
            <a:custGeom>
              <a:avLst/>
              <a:gdLst>
                <a:gd name="T0" fmla="*/ 4 w 14"/>
                <a:gd name="T1" fmla="*/ 0 h 43"/>
                <a:gd name="T2" fmla="*/ 0 w 14"/>
                <a:gd name="T3" fmla="*/ 0 h 43"/>
                <a:gd name="T4" fmla="*/ 4 w 14"/>
                <a:gd name="T5" fmla="*/ 43 h 43"/>
                <a:gd name="T6" fmla="*/ 14 w 14"/>
                <a:gd name="T7" fmla="*/ 42 h 43"/>
                <a:gd name="T8" fmla="*/ 13 w 14"/>
                <a:gd name="T9" fmla="*/ 39 h 43"/>
                <a:gd name="T10" fmla="*/ 4 w 14"/>
                <a:gd name="T11" fmla="*/ 0 h 43"/>
              </a:gdLst>
              <a:ahLst/>
              <a:cxnLst>
                <a:cxn ang="0">
                  <a:pos x="T0" y="T1"/>
                </a:cxn>
                <a:cxn ang="0">
                  <a:pos x="T2" y="T3"/>
                </a:cxn>
                <a:cxn ang="0">
                  <a:pos x="T4" y="T5"/>
                </a:cxn>
                <a:cxn ang="0">
                  <a:pos x="T6" y="T7"/>
                </a:cxn>
                <a:cxn ang="0">
                  <a:pos x="T8" y="T9"/>
                </a:cxn>
                <a:cxn ang="0">
                  <a:pos x="T10" y="T11"/>
                </a:cxn>
              </a:cxnLst>
              <a:rect l="0" t="0" r="r" b="b"/>
              <a:pathLst>
                <a:path w="14" h="43">
                  <a:moveTo>
                    <a:pt x="4" y="0"/>
                  </a:moveTo>
                  <a:cubicBezTo>
                    <a:pt x="0" y="0"/>
                    <a:pt x="0" y="0"/>
                    <a:pt x="0" y="0"/>
                  </a:cubicBezTo>
                  <a:cubicBezTo>
                    <a:pt x="4" y="43"/>
                    <a:pt x="4" y="43"/>
                    <a:pt x="4" y="43"/>
                  </a:cubicBezTo>
                  <a:cubicBezTo>
                    <a:pt x="14" y="42"/>
                    <a:pt x="14" y="42"/>
                    <a:pt x="14" y="42"/>
                  </a:cubicBezTo>
                  <a:cubicBezTo>
                    <a:pt x="13" y="39"/>
                    <a:pt x="13" y="39"/>
                    <a:pt x="13" y="39"/>
                  </a:cubicBezTo>
                  <a:cubicBezTo>
                    <a:pt x="11" y="26"/>
                    <a:pt x="8" y="13"/>
                    <a:pt x="4" y="0"/>
                  </a:cubicBezTo>
                </a:path>
              </a:pathLst>
            </a:custGeom>
            <a:solidFill>
              <a:srgbClr val="8330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46" name="Oval 191">
              <a:extLst>
                <a:ext uri="{FF2B5EF4-FFF2-40B4-BE49-F238E27FC236}">
                  <a16:creationId xmlns:a16="http://schemas.microsoft.com/office/drawing/2014/main" id="{183157C3-2F9F-481A-8C7D-65EB6CCACFE7}"/>
                </a:ext>
              </a:extLst>
            </p:cNvPr>
            <p:cNvSpPr>
              <a:spLocks noChangeArrowheads="1"/>
            </p:cNvSpPr>
            <p:nvPr/>
          </p:nvSpPr>
          <p:spPr bwMode="auto">
            <a:xfrm>
              <a:off x="6269" y="1492"/>
              <a:ext cx="178" cy="176"/>
            </a:xfrm>
            <a:prstGeom prst="ellipse">
              <a:avLst/>
            </a:prstGeom>
            <a:solidFill>
              <a:srgbClr val="EBA5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47" name="Oval 192">
              <a:extLst>
                <a:ext uri="{FF2B5EF4-FFF2-40B4-BE49-F238E27FC236}">
                  <a16:creationId xmlns:a16="http://schemas.microsoft.com/office/drawing/2014/main" id="{FA7B247D-F450-4FC6-B1A1-3C1A28020300}"/>
                </a:ext>
              </a:extLst>
            </p:cNvPr>
            <p:cNvSpPr>
              <a:spLocks noChangeArrowheads="1"/>
            </p:cNvSpPr>
            <p:nvPr/>
          </p:nvSpPr>
          <p:spPr bwMode="auto">
            <a:xfrm>
              <a:off x="6307" y="1527"/>
              <a:ext cx="102" cy="105"/>
            </a:xfrm>
            <a:prstGeom prst="ellipse">
              <a:avLst/>
            </a:prstGeom>
            <a:solidFill>
              <a:srgbClr val="E788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48" name="Freeform 193">
              <a:extLst>
                <a:ext uri="{FF2B5EF4-FFF2-40B4-BE49-F238E27FC236}">
                  <a16:creationId xmlns:a16="http://schemas.microsoft.com/office/drawing/2014/main" id="{629EA38B-F664-48B6-9274-A9CC1962B4CE}"/>
                </a:ext>
              </a:extLst>
            </p:cNvPr>
            <p:cNvSpPr>
              <a:spLocks/>
            </p:cNvSpPr>
            <p:nvPr/>
          </p:nvSpPr>
          <p:spPr bwMode="auto">
            <a:xfrm>
              <a:off x="6604" y="1820"/>
              <a:ext cx="226" cy="297"/>
            </a:xfrm>
            <a:custGeom>
              <a:avLst/>
              <a:gdLst>
                <a:gd name="T0" fmla="*/ 63 w 95"/>
                <a:gd name="T1" fmla="*/ 31 h 125"/>
                <a:gd name="T2" fmla="*/ 0 w 95"/>
                <a:gd name="T3" fmla="*/ 46 h 125"/>
                <a:gd name="T4" fmla="*/ 0 w 95"/>
                <a:gd name="T5" fmla="*/ 77 h 125"/>
                <a:gd name="T6" fmla="*/ 48 w 95"/>
                <a:gd name="T7" fmla="*/ 125 h 125"/>
                <a:gd name="T8" fmla="*/ 95 w 95"/>
                <a:gd name="T9" fmla="*/ 77 h 125"/>
                <a:gd name="T10" fmla="*/ 95 w 95"/>
                <a:gd name="T11" fmla="*/ 0 h 125"/>
                <a:gd name="T12" fmla="*/ 63 w 95"/>
                <a:gd name="T13" fmla="*/ 31 h 125"/>
              </a:gdLst>
              <a:ahLst/>
              <a:cxnLst>
                <a:cxn ang="0">
                  <a:pos x="T0" y="T1"/>
                </a:cxn>
                <a:cxn ang="0">
                  <a:pos x="T2" y="T3"/>
                </a:cxn>
                <a:cxn ang="0">
                  <a:pos x="T4" y="T5"/>
                </a:cxn>
                <a:cxn ang="0">
                  <a:pos x="T6" y="T7"/>
                </a:cxn>
                <a:cxn ang="0">
                  <a:pos x="T8" y="T9"/>
                </a:cxn>
                <a:cxn ang="0">
                  <a:pos x="T10" y="T11"/>
                </a:cxn>
                <a:cxn ang="0">
                  <a:pos x="T12" y="T13"/>
                </a:cxn>
              </a:cxnLst>
              <a:rect l="0" t="0" r="r" b="b"/>
              <a:pathLst>
                <a:path w="95" h="125">
                  <a:moveTo>
                    <a:pt x="63" y="31"/>
                  </a:moveTo>
                  <a:cubicBezTo>
                    <a:pt x="44" y="42"/>
                    <a:pt x="22" y="47"/>
                    <a:pt x="0" y="46"/>
                  </a:cubicBezTo>
                  <a:cubicBezTo>
                    <a:pt x="0" y="77"/>
                    <a:pt x="0" y="77"/>
                    <a:pt x="0" y="77"/>
                  </a:cubicBezTo>
                  <a:cubicBezTo>
                    <a:pt x="0" y="103"/>
                    <a:pt x="22" y="125"/>
                    <a:pt x="48" y="125"/>
                  </a:cubicBezTo>
                  <a:cubicBezTo>
                    <a:pt x="74" y="125"/>
                    <a:pt x="95" y="103"/>
                    <a:pt x="95" y="77"/>
                  </a:cubicBezTo>
                  <a:cubicBezTo>
                    <a:pt x="95" y="0"/>
                    <a:pt x="95" y="0"/>
                    <a:pt x="95" y="0"/>
                  </a:cubicBezTo>
                  <a:cubicBezTo>
                    <a:pt x="87" y="12"/>
                    <a:pt x="76" y="23"/>
                    <a:pt x="63" y="31"/>
                  </a:cubicBezTo>
                  <a:close/>
                </a:path>
              </a:pathLst>
            </a:custGeom>
            <a:solidFill>
              <a:srgbClr val="F0BF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49" name="Freeform 194">
              <a:extLst>
                <a:ext uri="{FF2B5EF4-FFF2-40B4-BE49-F238E27FC236}">
                  <a16:creationId xmlns:a16="http://schemas.microsoft.com/office/drawing/2014/main" id="{9EAFB06F-3946-4BAA-8629-F95C31C9339E}"/>
                </a:ext>
              </a:extLst>
            </p:cNvPr>
            <p:cNvSpPr>
              <a:spLocks/>
            </p:cNvSpPr>
            <p:nvPr/>
          </p:nvSpPr>
          <p:spPr bwMode="auto">
            <a:xfrm>
              <a:off x="6604" y="1613"/>
              <a:ext cx="226" cy="318"/>
            </a:xfrm>
            <a:custGeom>
              <a:avLst/>
              <a:gdLst>
                <a:gd name="T0" fmla="*/ 63 w 95"/>
                <a:gd name="T1" fmla="*/ 118 h 134"/>
                <a:gd name="T2" fmla="*/ 95 w 95"/>
                <a:gd name="T3" fmla="*/ 87 h 134"/>
                <a:gd name="T4" fmla="*/ 95 w 95"/>
                <a:gd name="T5" fmla="*/ 0 h 134"/>
                <a:gd name="T6" fmla="*/ 0 w 95"/>
                <a:gd name="T7" fmla="*/ 0 h 134"/>
                <a:gd name="T8" fmla="*/ 0 w 95"/>
                <a:gd name="T9" fmla="*/ 133 h 134"/>
                <a:gd name="T10" fmla="*/ 63 w 95"/>
                <a:gd name="T11" fmla="*/ 118 h 134"/>
              </a:gdLst>
              <a:ahLst/>
              <a:cxnLst>
                <a:cxn ang="0">
                  <a:pos x="T0" y="T1"/>
                </a:cxn>
                <a:cxn ang="0">
                  <a:pos x="T2" y="T3"/>
                </a:cxn>
                <a:cxn ang="0">
                  <a:pos x="T4" y="T5"/>
                </a:cxn>
                <a:cxn ang="0">
                  <a:pos x="T6" y="T7"/>
                </a:cxn>
                <a:cxn ang="0">
                  <a:pos x="T8" y="T9"/>
                </a:cxn>
                <a:cxn ang="0">
                  <a:pos x="T10" y="T11"/>
                </a:cxn>
              </a:cxnLst>
              <a:rect l="0" t="0" r="r" b="b"/>
              <a:pathLst>
                <a:path w="95" h="134">
                  <a:moveTo>
                    <a:pt x="63" y="118"/>
                  </a:moveTo>
                  <a:cubicBezTo>
                    <a:pt x="76" y="110"/>
                    <a:pt x="87" y="99"/>
                    <a:pt x="95" y="87"/>
                  </a:cubicBezTo>
                  <a:cubicBezTo>
                    <a:pt x="95" y="0"/>
                    <a:pt x="95" y="0"/>
                    <a:pt x="95" y="0"/>
                  </a:cubicBezTo>
                  <a:cubicBezTo>
                    <a:pt x="0" y="0"/>
                    <a:pt x="0" y="0"/>
                    <a:pt x="0" y="0"/>
                  </a:cubicBezTo>
                  <a:cubicBezTo>
                    <a:pt x="0" y="133"/>
                    <a:pt x="0" y="133"/>
                    <a:pt x="0" y="133"/>
                  </a:cubicBezTo>
                  <a:cubicBezTo>
                    <a:pt x="22" y="134"/>
                    <a:pt x="44" y="129"/>
                    <a:pt x="63" y="118"/>
                  </a:cubicBezTo>
                  <a:close/>
                </a:path>
              </a:pathLst>
            </a:cu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50" name="Freeform 195">
              <a:extLst>
                <a:ext uri="{FF2B5EF4-FFF2-40B4-BE49-F238E27FC236}">
                  <a16:creationId xmlns:a16="http://schemas.microsoft.com/office/drawing/2014/main" id="{2C058CBA-A58F-4508-B3CA-1AD71BBE05D3}"/>
                </a:ext>
              </a:extLst>
            </p:cNvPr>
            <p:cNvSpPr>
              <a:spLocks/>
            </p:cNvSpPr>
            <p:nvPr/>
          </p:nvSpPr>
          <p:spPr bwMode="auto">
            <a:xfrm>
              <a:off x="6357" y="1066"/>
              <a:ext cx="604" cy="803"/>
            </a:xfrm>
            <a:custGeom>
              <a:avLst/>
              <a:gdLst>
                <a:gd name="T0" fmla="*/ 127 w 254"/>
                <a:gd name="T1" fmla="*/ 338 h 338"/>
                <a:gd name="T2" fmla="*/ 127 w 254"/>
                <a:gd name="T3" fmla="*/ 338 h 338"/>
                <a:gd name="T4" fmla="*/ 0 w 254"/>
                <a:gd name="T5" fmla="*/ 211 h 338"/>
                <a:gd name="T6" fmla="*/ 0 w 254"/>
                <a:gd name="T7" fmla="*/ 126 h 338"/>
                <a:gd name="T8" fmla="*/ 127 w 254"/>
                <a:gd name="T9" fmla="*/ 0 h 338"/>
                <a:gd name="T10" fmla="*/ 254 w 254"/>
                <a:gd name="T11" fmla="*/ 126 h 338"/>
                <a:gd name="T12" fmla="*/ 254 w 254"/>
                <a:gd name="T13" fmla="*/ 211 h 338"/>
                <a:gd name="T14" fmla="*/ 127 w 254"/>
                <a:gd name="T15" fmla="*/ 338 h 3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4" h="338">
                  <a:moveTo>
                    <a:pt x="127" y="338"/>
                  </a:moveTo>
                  <a:cubicBezTo>
                    <a:pt x="127" y="338"/>
                    <a:pt x="127" y="338"/>
                    <a:pt x="127" y="338"/>
                  </a:cubicBezTo>
                  <a:cubicBezTo>
                    <a:pt x="57" y="338"/>
                    <a:pt x="0" y="281"/>
                    <a:pt x="0" y="211"/>
                  </a:cubicBezTo>
                  <a:cubicBezTo>
                    <a:pt x="0" y="126"/>
                    <a:pt x="0" y="126"/>
                    <a:pt x="0" y="126"/>
                  </a:cubicBezTo>
                  <a:cubicBezTo>
                    <a:pt x="0" y="56"/>
                    <a:pt x="57" y="0"/>
                    <a:pt x="127" y="0"/>
                  </a:cubicBezTo>
                  <a:cubicBezTo>
                    <a:pt x="197" y="0"/>
                    <a:pt x="254" y="56"/>
                    <a:pt x="254" y="126"/>
                  </a:cubicBezTo>
                  <a:cubicBezTo>
                    <a:pt x="254" y="211"/>
                    <a:pt x="254" y="211"/>
                    <a:pt x="254" y="211"/>
                  </a:cubicBezTo>
                  <a:cubicBezTo>
                    <a:pt x="254" y="281"/>
                    <a:pt x="197" y="338"/>
                    <a:pt x="127" y="338"/>
                  </a:cubicBezTo>
                  <a:close/>
                </a:path>
              </a:pathLst>
            </a:custGeom>
            <a:solidFill>
              <a:srgbClr val="F0BF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51" name="Freeform 196">
              <a:extLst>
                <a:ext uri="{FF2B5EF4-FFF2-40B4-BE49-F238E27FC236}">
                  <a16:creationId xmlns:a16="http://schemas.microsoft.com/office/drawing/2014/main" id="{7DDE505C-F911-4254-AB42-0D8449330C94}"/>
                </a:ext>
              </a:extLst>
            </p:cNvPr>
            <p:cNvSpPr>
              <a:spLocks/>
            </p:cNvSpPr>
            <p:nvPr/>
          </p:nvSpPr>
          <p:spPr bwMode="auto">
            <a:xfrm>
              <a:off x="6600" y="1356"/>
              <a:ext cx="168" cy="72"/>
            </a:xfrm>
            <a:custGeom>
              <a:avLst/>
              <a:gdLst>
                <a:gd name="T0" fmla="*/ 39 w 71"/>
                <a:gd name="T1" fmla="*/ 3 h 30"/>
                <a:gd name="T2" fmla="*/ 0 w 71"/>
                <a:gd name="T3" fmla="*/ 19 h 30"/>
                <a:gd name="T4" fmla="*/ 71 w 71"/>
                <a:gd name="T5" fmla="*/ 30 h 30"/>
                <a:gd name="T6" fmla="*/ 39 w 71"/>
                <a:gd name="T7" fmla="*/ 3 h 30"/>
              </a:gdLst>
              <a:ahLst/>
              <a:cxnLst>
                <a:cxn ang="0">
                  <a:pos x="T0" y="T1"/>
                </a:cxn>
                <a:cxn ang="0">
                  <a:pos x="T2" y="T3"/>
                </a:cxn>
                <a:cxn ang="0">
                  <a:pos x="T4" y="T5"/>
                </a:cxn>
                <a:cxn ang="0">
                  <a:pos x="T6" y="T7"/>
                </a:cxn>
              </a:cxnLst>
              <a:rect l="0" t="0" r="r" b="b"/>
              <a:pathLst>
                <a:path w="71" h="30">
                  <a:moveTo>
                    <a:pt x="39" y="3"/>
                  </a:moveTo>
                  <a:cubicBezTo>
                    <a:pt x="23" y="0"/>
                    <a:pt x="8" y="7"/>
                    <a:pt x="0" y="19"/>
                  </a:cubicBezTo>
                  <a:cubicBezTo>
                    <a:pt x="24" y="19"/>
                    <a:pt x="48" y="22"/>
                    <a:pt x="71" y="30"/>
                  </a:cubicBezTo>
                  <a:cubicBezTo>
                    <a:pt x="67" y="16"/>
                    <a:pt x="55" y="5"/>
                    <a:pt x="39" y="3"/>
                  </a:cubicBezTo>
                  <a:close/>
                </a:path>
              </a:pathLst>
            </a:custGeom>
            <a:solidFill>
              <a:srgbClr val="8C40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52" name="Oval 197">
              <a:extLst>
                <a:ext uri="{FF2B5EF4-FFF2-40B4-BE49-F238E27FC236}">
                  <a16:creationId xmlns:a16="http://schemas.microsoft.com/office/drawing/2014/main" id="{EDA8C103-C204-4811-AA3C-FD1D9439257A}"/>
                </a:ext>
              </a:extLst>
            </p:cNvPr>
            <p:cNvSpPr>
              <a:spLocks noChangeArrowheads="1"/>
            </p:cNvSpPr>
            <p:nvPr/>
          </p:nvSpPr>
          <p:spPr bwMode="auto">
            <a:xfrm>
              <a:off x="6657" y="1449"/>
              <a:ext cx="52" cy="55"/>
            </a:xfrm>
            <a:prstGeom prst="ellipse">
              <a:avLst/>
            </a:pr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53" name="Freeform 198">
              <a:extLst>
                <a:ext uri="{FF2B5EF4-FFF2-40B4-BE49-F238E27FC236}">
                  <a16:creationId xmlns:a16="http://schemas.microsoft.com/office/drawing/2014/main" id="{D22BE203-2F19-4B44-B55E-318E931433E5}"/>
                </a:ext>
              </a:extLst>
            </p:cNvPr>
            <p:cNvSpPr>
              <a:spLocks/>
            </p:cNvSpPr>
            <p:nvPr/>
          </p:nvSpPr>
          <p:spPr bwMode="auto">
            <a:xfrm>
              <a:off x="6364" y="1356"/>
              <a:ext cx="138" cy="72"/>
            </a:xfrm>
            <a:custGeom>
              <a:avLst/>
              <a:gdLst>
                <a:gd name="T0" fmla="*/ 26 w 58"/>
                <a:gd name="T1" fmla="*/ 3 h 30"/>
                <a:gd name="T2" fmla="*/ 58 w 58"/>
                <a:gd name="T3" fmla="*/ 19 h 30"/>
                <a:gd name="T4" fmla="*/ 0 w 58"/>
                <a:gd name="T5" fmla="*/ 30 h 30"/>
                <a:gd name="T6" fmla="*/ 26 w 58"/>
                <a:gd name="T7" fmla="*/ 3 h 30"/>
              </a:gdLst>
              <a:ahLst/>
              <a:cxnLst>
                <a:cxn ang="0">
                  <a:pos x="T0" y="T1"/>
                </a:cxn>
                <a:cxn ang="0">
                  <a:pos x="T2" y="T3"/>
                </a:cxn>
                <a:cxn ang="0">
                  <a:pos x="T4" y="T5"/>
                </a:cxn>
                <a:cxn ang="0">
                  <a:pos x="T6" y="T7"/>
                </a:cxn>
              </a:cxnLst>
              <a:rect l="0" t="0" r="r" b="b"/>
              <a:pathLst>
                <a:path w="58" h="30">
                  <a:moveTo>
                    <a:pt x="26" y="3"/>
                  </a:moveTo>
                  <a:cubicBezTo>
                    <a:pt x="39" y="0"/>
                    <a:pt x="51" y="7"/>
                    <a:pt x="58" y="19"/>
                  </a:cubicBezTo>
                  <a:cubicBezTo>
                    <a:pt x="38" y="19"/>
                    <a:pt x="19" y="22"/>
                    <a:pt x="0" y="30"/>
                  </a:cubicBezTo>
                  <a:cubicBezTo>
                    <a:pt x="4" y="16"/>
                    <a:pt x="14" y="5"/>
                    <a:pt x="26" y="3"/>
                  </a:cubicBezTo>
                  <a:close/>
                </a:path>
              </a:pathLst>
            </a:custGeom>
            <a:solidFill>
              <a:srgbClr val="8C40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54" name="Oval 199">
              <a:extLst>
                <a:ext uri="{FF2B5EF4-FFF2-40B4-BE49-F238E27FC236}">
                  <a16:creationId xmlns:a16="http://schemas.microsoft.com/office/drawing/2014/main" id="{061A4BC5-682B-4E68-A685-1DE186671AC2}"/>
                </a:ext>
              </a:extLst>
            </p:cNvPr>
            <p:cNvSpPr>
              <a:spLocks noChangeArrowheads="1"/>
            </p:cNvSpPr>
            <p:nvPr/>
          </p:nvSpPr>
          <p:spPr bwMode="auto">
            <a:xfrm>
              <a:off x="6412" y="1449"/>
              <a:ext cx="42" cy="55"/>
            </a:xfrm>
            <a:prstGeom prst="ellipse">
              <a:avLst/>
            </a:prstGeom>
            <a:solidFill>
              <a:srgbClr val="422C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55" name="Freeform 200">
              <a:extLst>
                <a:ext uri="{FF2B5EF4-FFF2-40B4-BE49-F238E27FC236}">
                  <a16:creationId xmlns:a16="http://schemas.microsoft.com/office/drawing/2014/main" id="{7BFB9F61-8285-40A3-AB05-1CACFDC055F0}"/>
                </a:ext>
              </a:extLst>
            </p:cNvPr>
            <p:cNvSpPr>
              <a:spLocks/>
            </p:cNvSpPr>
            <p:nvPr/>
          </p:nvSpPr>
          <p:spPr bwMode="auto">
            <a:xfrm>
              <a:off x="6816" y="1530"/>
              <a:ext cx="162" cy="92"/>
            </a:xfrm>
            <a:custGeom>
              <a:avLst/>
              <a:gdLst>
                <a:gd name="T0" fmla="*/ 5 w 162"/>
                <a:gd name="T1" fmla="*/ 92 h 92"/>
                <a:gd name="T2" fmla="*/ 0 w 162"/>
                <a:gd name="T3" fmla="*/ 81 h 92"/>
                <a:gd name="T4" fmla="*/ 157 w 162"/>
                <a:gd name="T5" fmla="*/ 0 h 92"/>
                <a:gd name="T6" fmla="*/ 162 w 162"/>
                <a:gd name="T7" fmla="*/ 12 h 92"/>
                <a:gd name="T8" fmla="*/ 5 w 162"/>
                <a:gd name="T9" fmla="*/ 92 h 92"/>
              </a:gdLst>
              <a:ahLst/>
              <a:cxnLst>
                <a:cxn ang="0">
                  <a:pos x="T0" y="T1"/>
                </a:cxn>
                <a:cxn ang="0">
                  <a:pos x="T2" y="T3"/>
                </a:cxn>
                <a:cxn ang="0">
                  <a:pos x="T4" y="T5"/>
                </a:cxn>
                <a:cxn ang="0">
                  <a:pos x="T6" y="T7"/>
                </a:cxn>
                <a:cxn ang="0">
                  <a:pos x="T8" y="T9"/>
                </a:cxn>
              </a:cxnLst>
              <a:rect l="0" t="0" r="r" b="b"/>
              <a:pathLst>
                <a:path w="162" h="92">
                  <a:moveTo>
                    <a:pt x="5" y="92"/>
                  </a:moveTo>
                  <a:lnTo>
                    <a:pt x="0" y="81"/>
                  </a:lnTo>
                  <a:lnTo>
                    <a:pt x="157" y="0"/>
                  </a:lnTo>
                  <a:lnTo>
                    <a:pt x="162" y="12"/>
                  </a:lnTo>
                  <a:lnTo>
                    <a:pt x="5"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56" name="Freeform 201">
              <a:extLst>
                <a:ext uri="{FF2B5EF4-FFF2-40B4-BE49-F238E27FC236}">
                  <a16:creationId xmlns:a16="http://schemas.microsoft.com/office/drawing/2014/main" id="{C436BDD3-7C39-43D9-B9A1-A7DB61C1AC75}"/>
                </a:ext>
              </a:extLst>
            </p:cNvPr>
            <p:cNvSpPr>
              <a:spLocks/>
            </p:cNvSpPr>
            <p:nvPr/>
          </p:nvSpPr>
          <p:spPr bwMode="auto">
            <a:xfrm>
              <a:off x="6849" y="1606"/>
              <a:ext cx="143" cy="126"/>
            </a:xfrm>
            <a:custGeom>
              <a:avLst/>
              <a:gdLst>
                <a:gd name="T0" fmla="*/ 10 w 143"/>
                <a:gd name="T1" fmla="*/ 126 h 126"/>
                <a:gd name="T2" fmla="*/ 0 w 143"/>
                <a:gd name="T3" fmla="*/ 116 h 126"/>
                <a:gd name="T4" fmla="*/ 133 w 143"/>
                <a:gd name="T5" fmla="*/ 0 h 126"/>
                <a:gd name="T6" fmla="*/ 143 w 143"/>
                <a:gd name="T7" fmla="*/ 9 h 126"/>
                <a:gd name="T8" fmla="*/ 10 w 143"/>
                <a:gd name="T9" fmla="*/ 126 h 126"/>
              </a:gdLst>
              <a:ahLst/>
              <a:cxnLst>
                <a:cxn ang="0">
                  <a:pos x="T0" y="T1"/>
                </a:cxn>
                <a:cxn ang="0">
                  <a:pos x="T2" y="T3"/>
                </a:cxn>
                <a:cxn ang="0">
                  <a:pos x="T4" y="T5"/>
                </a:cxn>
                <a:cxn ang="0">
                  <a:pos x="T6" y="T7"/>
                </a:cxn>
                <a:cxn ang="0">
                  <a:pos x="T8" y="T9"/>
                </a:cxn>
              </a:cxnLst>
              <a:rect l="0" t="0" r="r" b="b"/>
              <a:pathLst>
                <a:path w="143" h="126">
                  <a:moveTo>
                    <a:pt x="10" y="126"/>
                  </a:moveTo>
                  <a:lnTo>
                    <a:pt x="0" y="116"/>
                  </a:lnTo>
                  <a:lnTo>
                    <a:pt x="133" y="0"/>
                  </a:lnTo>
                  <a:lnTo>
                    <a:pt x="143" y="9"/>
                  </a:lnTo>
                  <a:lnTo>
                    <a:pt x="10" y="1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57" name="Freeform 202">
              <a:extLst>
                <a:ext uri="{FF2B5EF4-FFF2-40B4-BE49-F238E27FC236}">
                  <a16:creationId xmlns:a16="http://schemas.microsoft.com/office/drawing/2014/main" id="{6AA3B3C0-9C9D-4AC9-B37B-1019C682CF9E}"/>
                </a:ext>
              </a:extLst>
            </p:cNvPr>
            <p:cNvSpPr>
              <a:spLocks/>
            </p:cNvSpPr>
            <p:nvPr/>
          </p:nvSpPr>
          <p:spPr bwMode="auto">
            <a:xfrm>
              <a:off x="6359" y="1066"/>
              <a:ext cx="440" cy="276"/>
            </a:xfrm>
            <a:custGeom>
              <a:avLst/>
              <a:gdLst>
                <a:gd name="T0" fmla="*/ 76 w 185"/>
                <a:gd name="T1" fmla="*/ 107 h 116"/>
                <a:gd name="T2" fmla="*/ 154 w 185"/>
                <a:gd name="T3" fmla="*/ 58 h 116"/>
                <a:gd name="T4" fmla="*/ 185 w 185"/>
                <a:gd name="T5" fmla="*/ 14 h 116"/>
                <a:gd name="T6" fmla="*/ 126 w 185"/>
                <a:gd name="T7" fmla="*/ 0 h 116"/>
                <a:gd name="T8" fmla="*/ 126 w 185"/>
                <a:gd name="T9" fmla="*/ 0 h 116"/>
                <a:gd name="T10" fmla="*/ 0 w 185"/>
                <a:gd name="T11" fmla="*/ 111 h 116"/>
                <a:gd name="T12" fmla="*/ 76 w 185"/>
                <a:gd name="T13" fmla="*/ 107 h 116"/>
              </a:gdLst>
              <a:ahLst/>
              <a:cxnLst>
                <a:cxn ang="0">
                  <a:pos x="T0" y="T1"/>
                </a:cxn>
                <a:cxn ang="0">
                  <a:pos x="T2" y="T3"/>
                </a:cxn>
                <a:cxn ang="0">
                  <a:pos x="T4" y="T5"/>
                </a:cxn>
                <a:cxn ang="0">
                  <a:pos x="T6" y="T7"/>
                </a:cxn>
                <a:cxn ang="0">
                  <a:pos x="T8" y="T9"/>
                </a:cxn>
                <a:cxn ang="0">
                  <a:pos x="T10" y="T11"/>
                </a:cxn>
                <a:cxn ang="0">
                  <a:pos x="T12" y="T13"/>
                </a:cxn>
              </a:cxnLst>
              <a:rect l="0" t="0" r="r" b="b"/>
              <a:pathLst>
                <a:path w="185" h="116">
                  <a:moveTo>
                    <a:pt x="76" y="107"/>
                  </a:moveTo>
                  <a:cubicBezTo>
                    <a:pt x="106" y="99"/>
                    <a:pt x="133" y="81"/>
                    <a:pt x="154" y="58"/>
                  </a:cubicBezTo>
                  <a:cubicBezTo>
                    <a:pt x="166" y="45"/>
                    <a:pt x="176" y="30"/>
                    <a:pt x="185" y="14"/>
                  </a:cubicBezTo>
                  <a:cubicBezTo>
                    <a:pt x="167" y="5"/>
                    <a:pt x="147" y="0"/>
                    <a:pt x="126" y="0"/>
                  </a:cubicBezTo>
                  <a:cubicBezTo>
                    <a:pt x="126" y="0"/>
                    <a:pt x="126" y="0"/>
                    <a:pt x="126" y="0"/>
                  </a:cubicBezTo>
                  <a:cubicBezTo>
                    <a:pt x="61" y="0"/>
                    <a:pt x="8" y="48"/>
                    <a:pt x="0" y="111"/>
                  </a:cubicBezTo>
                  <a:cubicBezTo>
                    <a:pt x="25" y="116"/>
                    <a:pt x="51" y="114"/>
                    <a:pt x="76" y="107"/>
                  </a:cubicBezTo>
                  <a:close/>
                </a:path>
              </a:pathLst>
            </a:custGeom>
            <a:solidFill>
              <a:srgbClr val="EBA5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58" name="Freeform 203">
              <a:extLst>
                <a:ext uri="{FF2B5EF4-FFF2-40B4-BE49-F238E27FC236}">
                  <a16:creationId xmlns:a16="http://schemas.microsoft.com/office/drawing/2014/main" id="{E7FF36B7-F670-4247-BCDD-560E4B199A16}"/>
                </a:ext>
              </a:extLst>
            </p:cNvPr>
            <p:cNvSpPr>
              <a:spLocks/>
            </p:cNvSpPr>
            <p:nvPr/>
          </p:nvSpPr>
          <p:spPr bwMode="auto">
            <a:xfrm>
              <a:off x="6262" y="884"/>
              <a:ext cx="849" cy="719"/>
            </a:xfrm>
            <a:custGeom>
              <a:avLst/>
              <a:gdLst>
                <a:gd name="T0" fmla="*/ 302 w 357"/>
                <a:gd name="T1" fmla="*/ 303 h 303"/>
                <a:gd name="T2" fmla="*/ 302 w 357"/>
                <a:gd name="T3" fmla="*/ 303 h 303"/>
                <a:gd name="T4" fmla="*/ 271 w 357"/>
                <a:gd name="T5" fmla="*/ 261 h 303"/>
                <a:gd name="T6" fmla="*/ 271 w 357"/>
                <a:gd name="T7" fmla="*/ 260 h 303"/>
                <a:gd name="T8" fmla="*/ 259 w 357"/>
                <a:gd name="T9" fmla="*/ 238 h 303"/>
                <a:gd name="T10" fmla="*/ 226 w 357"/>
                <a:gd name="T11" fmla="*/ 195 h 303"/>
                <a:gd name="T12" fmla="*/ 211 w 357"/>
                <a:gd name="T13" fmla="*/ 128 h 303"/>
                <a:gd name="T14" fmla="*/ 84 w 357"/>
                <a:gd name="T15" fmla="*/ 177 h 303"/>
                <a:gd name="T16" fmla="*/ 34 w 357"/>
                <a:gd name="T17" fmla="*/ 167 h 303"/>
                <a:gd name="T18" fmla="*/ 7 w 357"/>
                <a:gd name="T19" fmla="*/ 101 h 303"/>
                <a:gd name="T20" fmla="*/ 65 w 357"/>
                <a:gd name="T21" fmla="*/ 58 h 303"/>
                <a:gd name="T22" fmla="*/ 101 w 357"/>
                <a:gd name="T23" fmla="*/ 59 h 303"/>
                <a:gd name="T24" fmla="*/ 135 w 357"/>
                <a:gd name="T25" fmla="*/ 39 h 303"/>
                <a:gd name="T26" fmla="*/ 163 w 357"/>
                <a:gd name="T27" fmla="*/ 12 h 303"/>
                <a:gd name="T28" fmla="*/ 201 w 357"/>
                <a:gd name="T29" fmla="*/ 5 h 303"/>
                <a:gd name="T30" fmla="*/ 224 w 357"/>
                <a:gd name="T31" fmla="*/ 29 h 303"/>
                <a:gd name="T32" fmla="*/ 238 w 357"/>
                <a:gd name="T33" fmla="*/ 60 h 303"/>
                <a:gd name="T34" fmla="*/ 264 w 357"/>
                <a:gd name="T35" fmla="*/ 81 h 303"/>
                <a:gd name="T36" fmla="*/ 292 w 357"/>
                <a:gd name="T37" fmla="*/ 78 h 303"/>
                <a:gd name="T38" fmla="*/ 338 w 357"/>
                <a:gd name="T39" fmla="*/ 97 h 303"/>
                <a:gd name="T40" fmla="*/ 336 w 357"/>
                <a:gd name="T41" fmla="*/ 152 h 303"/>
                <a:gd name="T42" fmla="*/ 330 w 357"/>
                <a:gd name="T43" fmla="*/ 183 h 303"/>
                <a:gd name="T44" fmla="*/ 346 w 357"/>
                <a:gd name="T45" fmla="*/ 207 h 303"/>
                <a:gd name="T46" fmla="*/ 341 w 357"/>
                <a:gd name="T47" fmla="*/ 262 h 303"/>
                <a:gd name="T48" fmla="*/ 302 w 357"/>
                <a:gd name="T49" fmla="*/ 303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57" h="303">
                  <a:moveTo>
                    <a:pt x="302" y="303"/>
                  </a:moveTo>
                  <a:cubicBezTo>
                    <a:pt x="302" y="303"/>
                    <a:pt x="302" y="303"/>
                    <a:pt x="302" y="303"/>
                  </a:cubicBezTo>
                  <a:cubicBezTo>
                    <a:pt x="283" y="297"/>
                    <a:pt x="271" y="280"/>
                    <a:pt x="271" y="261"/>
                  </a:cubicBezTo>
                  <a:cubicBezTo>
                    <a:pt x="271" y="260"/>
                    <a:pt x="271" y="260"/>
                    <a:pt x="271" y="260"/>
                  </a:cubicBezTo>
                  <a:cubicBezTo>
                    <a:pt x="271" y="251"/>
                    <a:pt x="266" y="243"/>
                    <a:pt x="259" y="238"/>
                  </a:cubicBezTo>
                  <a:cubicBezTo>
                    <a:pt x="243" y="228"/>
                    <a:pt x="232" y="212"/>
                    <a:pt x="226" y="195"/>
                  </a:cubicBezTo>
                  <a:cubicBezTo>
                    <a:pt x="218" y="173"/>
                    <a:pt x="213" y="150"/>
                    <a:pt x="211" y="128"/>
                  </a:cubicBezTo>
                  <a:cubicBezTo>
                    <a:pt x="177" y="159"/>
                    <a:pt x="131" y="177"/>
                    <a:pt x="84" y="177"/>
                  </a:cubicBezTo>
                  <a:cubicBezTo>
                    <a:pt x="67" y="178"/>
                    <a:pt x="49" y="175"/>
                    <a:pt x="34" y="167"/>
                  </a:cubicBezTo>
                  <a:cubicBezTo>
                    <a:pt x="12" y="154"/>
                    <a:pt x="0" y="125"/>
                    <a:pt x="7" y="101"/>
                  </a:cubicBezTo>
                  <a:cubicBezTo>
                    <a:pt x="14" y="76"/>
                    <a:pt x="39" y="58"/>
                    <a:pt x="65" y="58"/>
                  </a:cubicBezTo>
                  <a:cubicBezTo>
                    <a:pt x="77" y="57"/>
                    <a:pt x="89" y="61"/>
                    <a:pt x="101" y="59"/>
                  </a:cubicBezTo>
                  <a:cubicBezTo>
                    <a:pt x="114" y="56"/>
                    <a:pt x="125" y="48"/>
                    <a:pt x="135" y="39"/>
                  </a:cubicBezTo>
                  <a:cubicBezTo>
                    <a:pt x="144" y="30"/>
                    <a:pt x="152" y="19"/>
                    <a:pt x="163" y="12"/>
                  </a:cubicBezTo>
                  <a:cubicBezTo>
                    <a:pt x="174" y="4"/>
                    <a:pt x="188" y="0"/>
                    <a:pt x="201" y="5"/>
                  </a:cubicBezTo>
                  <a:cubicBezTo>
                    <a:pt x="212" y="8"/>
                    <a:pt x="219" y="18"/>
                    <a:pt x="224" y="29"/>
                  </a:cubicBezTo>
                  <a:cubicBezTo>
                    <a:pt x="229" y="39"/>
                    <a:pt x="232" y="50"/>
                    <a:pt x="238" y="60"/>
                  </a:cubicBezTo>
                  <a:cubicBezTo>
                    <a:pt x="244" y="70"/>
                    <a:pt x="253" y="79"/>
                    <a:pt x="264" y="81"/>
                  </a:cubicBezTo>
                  <a:cubicBezTo>
                    <a:pt x="273" y="82"/>
                    <a:pt x="283" y="79"/>
                    <a:pt x="292" y="78"/>
                  </a:cubicBezTo>
                  <a:cubicBezTo>
                    <a:pt x="309" y="77"/>
                    <a:pt x="327" y="85"/>
                    <a:pt x="338" y="97"/>
                  </a:cubicBezTo>
                  <a:cubicBezTo>
                    <a:pt x="351" y="113"/>
                    <a:pt x="344" y="137"/>
                    <a:pt x="336" y="152"/>
                  </a:cubicBezTo>
                  <a:cubicBezTo>
                    <a:pt x="331" y="162"/>
                    <a:pt x="327" y="173"/>
                    <a:pt x="330" y="183"/>
                  </a:cubicBezTo>
                  <a:cubicBezTo>
                    <a:pt x="333" y="192"/>
                    <a:pt x="340" y="199"/>
                    <a:pt x="346" y="207"/>
                  </a:cubicBezTo>
                  <a:cubicBezTo>
                    <a:pt x="357" y="224"/>
                    <a:pt x="351" y="246"/>
                    <a:pt x="341" y="262"/>
                  </a:cubicBezTo>
                  <a:cubicBezTo>
                    <a:pt x="332" y="276"/>
                    <a:pt x="315" y="292"/>
                    <a:pt x="302" y="303"/>
                  </a:cubicBezTo>
                  <a:close/>
                </a:path>
              </a:pathLst>
            </a:custGeom>
            <a:solidFill>
              <a:srgbClr val="8C40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59" name="Oval 204">
              <a:extLst>
                <a:ext uri="{FF2B5EF4-FFF2-40B4-BE49-F238E27FC236}">
                  <a16:creationId xmlns:a16="http://schemas.microsoft.com/office/drawing/2014/main" id="{D0FD0E14-C42B-4B79-890F-D67B5F2E7B49}"/>
                </a:ext>
              </a:extLst>
            </p:cNvPr>
            <p:cNvSpPr>
              <a:spLocks noChangeArrowheads="1"/>
            </p:cNvSpPr>
            <p:nvPr/>
          </p:nvSpPr>
          <p:spPr bwMode="auto">
            <a:xfrm>
              <a:off x="6928" y="1492"/>
              <a:ext cx="178" cy="176"/>
            </a:xfrm>
            <a:prstGeom prst="ellipse">
              <a:avLst/>
            </a:prstGeom>
            <a:solidFill>
              <a:srgbClr val="F0BF9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60" name="Oval 205">
              <a:extLst>
                <a:ext uri="{FF2B5EF4-FFF2-40B4-BE49-F238E27FC236}">
                  <a16:creationId xmlns:a16="http://schemas.microsoft.com/office/drawing/2014/main" id="{CF77B0E8-E2DE-45CE-B593-F87DDE287959}"/>
                </a:ext>
              </a:extLst>
            </p:cNvPr>
            <p:cNvSpPr>
              <a:spLocks noChangeArrowheads="1"/>
            </p:cNvSpPr>
            <p:nvPr/>
          </p:nvSpPr>
          <p:spPr bwMode="auto">
            <a:xfrm>
              <a:off x="6966" y="1527"/>
              <a:ext cx="102" cy="105"/>
            </a:xfrm>
            <a:prstGeom prst="ellipse">
              <a:avLst/>
            </a:prstGeom>
            <a:solidFill>
              <a:srgbClr val="EBA58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61" name="Freeform 206">
              <a:extLst>
                <a:ext uri="{FF2B5EF4-FFF2-40B4-BE49-F238E27FC236}">
                  <a16:creationId xmlns:a16="http://schemas.microsoft.com/office/drawing/2014/main" id="{159B2403-274F-4755-8949-0884DC4F2FAD}"/>
                </a:ext>
              </a:extLst>
            </p:cNvPr>
            <p:cNvSpPr>
              <a:spLocks/>
            </p:cNvSpPr>
            <p:nvPr/>
          </p:nvSpPr>
          <p:spPr bwMode="auto">
            <a:xfrm>
              <a:off x="6347" y="1515"/>
              <a:ext cx="500" cy="69"/>
            </a:xfrm>
            <a:custGeom>
              <a:avLst/>
              <a:gdLst>
                <a:gd name="T0" fmla="*/ 63 w 210"/>
                <a:gd name="T1" fmla="*/ 14 h 29"/>
                <a:gd name="T2" fmla="*/ 68 w 210"/>
                <a:gd name="T3" fmla="*/ 12 h 29"/>
                <a:gd name="T4" fmla="*/ 93 w 210"/>
                <a:gd name="T5" fmla="*/ 13 h 29"/>
                <a:gd name="T6" fmla="*/ 93 w 210"/>
                <a:gd name="T7" fmla="*/ 13 h 29"/>
                <a:gd name="T8" fmla="*/ 170 w 210"/>
                <a:gd name="T9" fmla="*/ 29 h 29"/>
                <a:gd name="T10" fmla="*/ 210 w 210"/>
                <a:gd name="T11" fmla="*/ 29 h 29"/>
                <a:gd name="T12" fmla="*/ 208 w 210"/>
                <a:gd name="T13" fmla="*/ 19 h 29"/>
                <a:gd name="T14" fmla="*/ 170 w 210"/>
                <a:gd name="T15" fmla="*/ 19 h 29"/>
                <a:gd name="T16" fmla="*/ 93 w 210"/>
                <a:gd name="T17" fmla="*/ 3 h 29"/>
                <a:gd name="T18" fmla="*/ 93 w 210"/>
                <a:gd name="T19" fmla="*/ 3 h 29"/>
                <a:gd name="T20" fmla="*/ 68 w 210"/>
                <a:gd name="T21" fmla="*/ 2 h 29"/>
                <a:gd name="T22" fmla="*/ 63 w 210"/>
                <a:gd name="T23" fmla="*/ 4 h 29"/>
                <a:gd name="T24" fmla="*/ 0 w 210"/>
                <a:gd name="T25" fmla="*/ 15 h 29"/>
                <a:gd name="T26" fmla="*/ 0 w 210"/>
                <a:gd name="T27" fmla="*/ 15 h 29"/>
                <a:gd name="T28" fmla="*/ 0 w 210"/>
                <a:gd name="T29" fmla="*/ 25 h 29"/>
                <a:gd name="T30" fmla="*/ 0 w 210"/>
                <a:gd name="T31" fmla="*/ 25 h 29"/>
                <a:gd name="T32" fmla="*/ 63 w 210"/>
                <a:gd name="T33" fmla="*/ 1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0" h="29">
                  <a:moveTo>
                    <a:pt x="63" y="14"/>
                  </a:moveTo>
                  <a:cubicBezTo>
                    <a:pt x="68" y="12"/>
                    <a:pt x="68" y="12"/>
                    <a:pt x="68" y="12"/>
                  </a:cubicBezTo>
                  <a:cubicBezTo>
                    <a:pt x="76" y="9"/>
                    <a:pt x="85" y="10"/>
                    <a:pt x="93" y="13"/>
                  </a:cubicBezTo>
                  <a:cubicBezTo>
                    <a:pt x="93" y="13"/>
                    <a:pt x="93" y="13"/>
                    <a:pt x="93" y="13"/>
                  </a:cubicBezTo>
                  <a:cubicBezTo>
                    <a:pt x="118" y="23"/>
                    <a:pt x="144" y="29"/>
                    <a:pt x="170" y="29"/>
                  </a:cubicBezTo>
                  <a:cubicBezTo>
                    <a:pt x="210" y="29"/>
                    <a:pt x="210" y="29"/>
                    <a:pt x="210" y="29"/>
                  </a:cubicBezTo>
                  <a:cubicBezTo>
                    <a:pt x="208" y="19"/>
                    <a:pt x="208" y="19"/>
                    <a:pt x="208" y="19"/>
                  </a:cubicBezTo>
                  <a:cubicBezTo>
                    <a:pt x="170" y="19"/>
                    <a:pt x="170" y="19"/>
                    <a:pt x="170" y="19"/>
                  </a:cubicBezTo>
                  <a:cubicBezTo>
                    <a:pt x="144" y="19"/>
                    <a:pt x="118" y="14"/>
                    <a:pt x="93" y="3"/>
                  </a:cubicBezTo>
                  <a:cubicBezTo>
                    <a:pt x="93" y="3"/>
                    <a:pt x="93" y="3"/>
                    <a:pt x="93" y="3"/>
                  </a:cubicBezTo>
                  <a:cubicBezTo>
                    <a:pt x="85" y="0"/>
                    <a:pt x="76" y="0"/>
                    <a:pt x="68" y="2"/>
                  </a:cubicBezTo>
                  <a:cubicBezTo>
                    <a:pt x="63" y="4"/>
                    <a:pt x="63" y="4"/>
                    <a:pt x="63" y="4"/>
                  </a:cubicBezTo>
                  <a:cubicBezTo>
                    <a:pt x="43" y="11"/>
                    <a:pt x="21" y="15"/>
                    <a:pt x="0" y="15"/>
                  </a:cubicBezTo>
                  <a:cubicBezTo>
                    <a:pt x="0" y="15"/>
                    <a:pt x="0" y="15"/>
                    <a:pt x="0" y="15"/>
                  </a:cubicBezTo>
                  <a:cubicBezTo>
                    <a:pt x="0" y="25"/>
                    <a:pt x="0" y="25"/>
                    <a:pt x="0" y="25"/>
                  </a:cubicBezTo>
                  <a:cubicBezTo>
                    <a:pt x="0" y="25"/>
                    <a:pt x="0" y="25"/>
                    <a:pt x="0" y="25"/>
                  </a:cubicBezTo>
                  <a:cubicBezTo>
                    <a:pt x="21" y="25"/>
                    <a:pt x="43" y="21"/>
                    <a:pt x="63"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62" name="Freeform 207">
              <a:extLst>
                <a:ext uri="{FF2B5EF4-FFF2-40B4-BE49-F238E27FC236}">
                  <a16:creationId xmlns:a16="http://schemas.microsoft.com/office/drawing/2014/main" id="{01AE594B-69A0-4937-9EEC-34F93A1A1E05}"/>
                </a:ext>
              </a:extLst>
            </p:cNvPr>
            <p:cNvSpPr>
              <a:spLocks/>
            </p:cNvSpPr>
            <p:nvPr/>
          </p:nvSpPr>
          <p:spPr bwMode="auto">
            <a:xfrm>
              <a:off x="6347" y="1537"/>
              <a:ext cx="547" cy="340"/>
            </a:xfrm>
            <a:custGeom>
              <a:avLst/>
              <a:gdLst>
                <a:gd name="T0" fmla="*/ 210 w 230"/>
                <a:gd name="T1" fmla="*/ 20 h 143"/>
                <a:gd name="T2" fmla="*/ 170 w 230"/>
                <a:gd name="T3" fmla="*/ 20 h 143"/>
                <a:gd name="T4" fmla="*/ 93 w 230"/>
                <a:gd name="T5" fmla="*/ 4 h 143"/>
                <a:gd name="T6" fmla="*/ 93 w 230"/>
                <a:gd name="T7" fmla="*/ 4 h 143"/>
                <a:gd name="T8" fmla="*/ 68 w 230"/>
                <a:gd name="T9" fmla="*/ 3 h 143"/>
                <a:gd name="T10" fmla="*/ 63 w 230"/>
                <a:gd name="T11" fmla="*/ 5 h 143"/>
                <a:gd name="T12" fmla="*/ 0 w 230"/>
                <a:gd name="T13" fmla="*/ 16 h 143"/>
                <a:gd name="T14" fmla="*/ 0 w 230"/>
                <a:gd name="T15" fmla="*/ 16 h 143"/>
                <a:gd name="T16" fmla="*/ 0 w 230"/>
                <a:gd name="T17" fmla="*/ 23 h 143"/>
                <a:gd name="T18" fmla="*/ 120 w 230"/>
                <a:gd name="T19" fmla="*/ 143 h 143"/>
                <a:gd name="T20" fmla="*/ 129 w 230"/>
                <a:gd name="T21" fmla="*/ 143 h 143"/>
                <a:gd name="T22" fmla="*/ 230 w 230"/>
                <a:gd name="T23" fmla="*/ 101 h 143"/>
                <a:gd name="T24" fmla="*/ 210 w 230"/>
                <a:gd name="T25" fmla="*/ 2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0" h="143">
                  <a:moveTo>
                    <a:pt x="210" y="20"/>
                  </a:moveTo>
                  <a:cubicBezTo>
                    <a:pt x="170" y="20"/>
                    <a:pt x="170" y="20"/>
                    <a:pt x="170" y="20"/>
                  </a:cubicBezTo>
                  <a:cubicBezTo>
                    <a:pt x="144" y="20"/>
                    <a:pt x="118" y="14"/>
                    <a:pt x="93" y="4"/>
                  </a:cubicBezTo>
                  <a:cubicBezTo>
                    <a:pt x="93" y="4"/>
                    <a:pt x="93" y="4"/>
                    <a:pt x="93" y="4"/>
                  </a:cubicBezTo>
                  <a:cubicBezTo>
                    <a:pt x="85" y="1"/>
                    <a:pt x="76" y="0"/>
                    <a:pt x="68" y="3"/>
                  </a:cubicBezTo>
                  <a:cubicBezTo>
                    <a:pt x="63" y="5"/>
                    <a:pt x="63" y="5"/>
                    <a:pt x="63" y="5"/>
                  </a:cubicBezTo>
                  <a:cubicBezTo>
                    <a:pt x="43" y="12"/>
                    <a:pt x="21" y="16"/>
                    <a:pt x="0" y="16"/>
                  </a:cubicBezTo>
                  <a:cubicBezTo>
                    <a:pt x="0" y="16"/>
                    <a:pt x="0" y="16"/>
                    <a:pt x="0" y="16"/>
                  </a:cubicBezTo>
                  <a:cubicBezTo>
                    <a:pt x="0" y="23"/>
                    <a:pt x="0" y="23"/>
                    <a:pt x="0" y="23"/>
                  </a:cubicBezTo>
                  <a:cubicBezTo>
                    <a:pt x="0" y="89"/>
                    <a:pt x="53" y="143"/>
                    <a:pt x="120" y="143"/>
                  </a:cubicBezTo>
                  <a:cubicBezTo>
                    <a:pt x="129" y="143"/>
                    <a:pt x="129" y="143"/>
                    <a:pt x="129" y="143"/>
                  </a:cubicBezTo>
                  <a:cubicBezTo>
                    <a:pt x="167" y="143"/>
                    <a:pt x="203" y="128"/>
                    <a:pt x="230" y="101"/>
                  </a:cubicBezTo>
                  <a:lnTo>
                    <a:pt x="210" y="20"/>
                  </a:lnTo>
                  <a:close/>
                </a:path>
              </a:pathLst>
            </a:custGeom>
            <a:solidFill>
              <a:srgbClr val="9EE6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63" name="Freeform 208">
              <a:extLst>
                <a:ext uri="{FF2B5EF4-FFF2-40B4-BE49-F238E27FC236}">
                  <a16:creationId xmlns:a16="http://schemas.microsoft.com/office/drawing/2014/main" id="{73680797-F80C-450B-AF2B-204DED337FB6}"/>
                </a:ext>
              </a:extLst>
            </p:cNvPr>
            <p:cNvSpPr>
              <a:spLocks/>
            </p:cNvSpPr>
            <p:nvPr/>
          </p:nvSpPr>
          <p:spPr bwMode="auto">
            <a:xfrm>
              <a:off x="6390" y="1618"/>
              <a:ext cx="347" cy="35"/>
            </a:xfrm>
            <a:custGeom>
              <a:avLst/>
              <a:gdLst>
                <a:gd name="T0" fmla="*/ 146 w 146"/>
                <a:gd name="T1" fmla="*/ 5 h 15"/>
                <a:gd name="T2" fmla="*/ 73 w 146"/>
                <a:gd name="T3" fmla="*/ 4 h 15"/>
                <a:gd name="T4" fmla="*/ 0 w 146"/>
                <a:gd name="T5" fmla="*/ 0 h 15"/>
                <a:gd name="T6" fmla="*/ 73 w 146"/>
                <a:gd name="T7" fmla="*/ 14 h 15"/>
                <a:gd name="T8" fmla="*/ 146 w 146"/>
                <a:gd name="T9" fmla="*/ 5 h 15"/>
              </a:gdLst>
              <a:ahLst/>
              <a:cxnLst>
                <a:cxn ang="0">
                  <a:pos x="T0" y="T1"/>
                </a:cxn>
                <a:cxn ang="0">
                  <a:pos x="T2" y="T3"/>
                </a:cxn>
                <a:cxn ang="0">
                  <a:pos x="T4" y="T5"/>
                </a:cxn>
                <a:cxn ang="0">
                  <a:pos x="T6" y="T7"/>
                </a:cxn>
                <a:cxn ang="0">
                  <a:pos x="T8" y="T9"/>
                </a:cxn>
              </a:cxnLst>
              <a:rect l="0" t="0" r="r" b="b"/>
              <a:pathLst>
                <a:path w="146" h="15">
                  <a:moveTo>
                    <a:pt x="146" y="5"/>
                  </a:moveTo>
                  <a:cubicBezTo>
                    <a:pt x="125" y="5"/>
                    <a:pt x="99" y="5"/>
                    <a:pt x="73" y="4"/>
                  </a:cubicBezTo>
                  <a:cubicBezTo>
                    <a:pt x="47" y="3"/>
                    <a:pt x="21" y="1"/>
                    <a:pt x="0" y="0"/>
                  </a:cubicBezTo>
                  <a:cubicBezTo>
                    <a:pt x="19" y="7"/>
                    <a:pt x="46" y="13"/>
                    <a:pt x="73" y="14"/>
                  </a:cubicBezTo>
                  <a:cubicBezTo>
                    <a:pt x="99" y="15"/>
                    <a:pt x="126" y="11"/>
                    <a:pt x="146" y="5"/>
                  </a:cubicBezTo>
                  <a:close/>
                </a:path>
              </a:pathLst>
            </a:custGeom>
            <a:solidFill>
              <a:srgbClr val="7BC1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64" name="Freeform 209">
              <a:extLst>
                <a:ext uri="{FF2B5EF4-FFF2-40B4-BE49-F238E27FC236}">
                  <a16:creationId xmlns:a16="http://schemas.microsoft.com/office/drawing/2014/main" id="{CA4A0C4D-91F0-49FF-ABCC-E6DC6372BE83}"/>
                </a:ext>
              </a:extLst>
            </p:cNvPr>
            <p:cNvSpPr>
              <a:spLocks/>
            </p:cNvSpPr>
            <p:nvPr/>
          </p:nvSpPr>
          <p:spPr bwMode="auto">
            <a:xfrm>
              <a:off x="6438" y="1677"/>
              <a:ext cx="245" cy="40"/>
            </a:xfrm>
            <a:custGeom>
              <a:avLst/>
              <a:gdLst>
                <a:gd name="T0" fmla="*/ 103 w 103"/>
                <a:gd name="T1" fmla="*/ 9 h 17"/>
                <a:gd name="T2" fmla="*/ 51 w 103"/>
                <a:gd name="T3" fmla="*/ 8 h 17"/>
                <a:gd name="T4" fmla="*/ 0 w 103"/>
                <a:gd name="T5" fmla="*/ 0 h 17"/>
                <a:gd name="T6" fmla="*/ 51 w 103"/>
                <a:gd name="T7" fmla="*/ 15 h 17"/>
                <a:gd name="T8" fmla="*/ 103 w 103"/>
                <a:gd name="T9" fmla="*/ 9 h 17"/>
              </a:gdLst>
              <a:ahLst/>
              <a:cxnLst>
                <a:cxn ang="0">
                  <a:pos x="T0" y="T1"/>
                </a:cxn>
                <a:cxn ang="0">
                  <a:pos x="T2" y="T3"/>
                </a:cxn>
                <a:cxn ang="0">
                  <a:pos x="T4" y="T5"/>
                </a:cxn>
                <a:cxn ang="0">
                  <a:pos x="T6" y="T7"/>
                </a:cxn>
                <a:cxn ang="0">
                  <a:pos x="T8" y="T9"/>
                </a:cxn>
              </a:cxnLst>
              <a:rect l="0" t="0" r="r" b="b"/>
              <a:pathLst>
                <a:path w="103" h="17">
                  <a:moveTo>
                    <a:pt x="103" y="9"/>
                  </a:moveTo>
                  <a:cubicBezTo>
                    <a:pt x="89" y="10"/>
                    <a:pt x="70" y="10"/>
                    <a:pt x="51" y="8"/>
                  </a:cubicBezTo>
                  <a:cubicBezTo>
                    <a:pt x="33" y="6"/>
                    <a:pt x="14" y="3"/>
                    <a:pt x="0" y="0"/>
                  </a:cubicBezTo>
                  <a:cubicBezTo>
                    <a:pt x="13" y="7"/>
                    <a:pt x="31" y="13"/>
                    <a:pt x="51" y="15"/>
                  </a:cubicBezTo>
                  <a:cubicBezTo>
                    <a:pt x="70" y="17"/>
                    <a:pt x="90" y="14"/>
                    <a:pt x="103" y="9"/>
                  </a:cubicBezTo>
                  <a:close/>
                </a:path>
              </a:pathLst>
            </a:custGeom>
            <a:solidFill>
              <a:srgbClr val="7BC1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65" name="Freeform 210">
              <a:extLst>
                <a:ext uri="{FF2B5EF4-FFF2-40B4-BE49-F238E27FC236}">
                  <a16:creationId xmlns:a16="http://schemas.microsoft.com/office/drawing/2014/main" id="{5FE70FBA-CF87-49AC-9186-AD78AD2D54AA}"/>
                </a:ext>
              </a:extLst>
            </p:cNvPr>
            <p:cNvSpPr>
              <a:spLocks/>
            </p:cNvSpPr>
            <p:nvPr/>
          </p:nvSpPr>
          <p:spPr bwMode="auto">
            <a:xfrm>
              <a:off x="6500" y="1741"/>
              <a:ext cx="164" cy="24"/>
            </a:xfrm>
            <a:custGeom>
              <a:avLst/>
              <a:gdLst>
                <a:gd name="T0" fmla="*/ 69 w 69"/>
                <a:gd name="T1" fmla="*/ 6 h 10"/>
                <a:gd name="T2" fmla="*/ 34 w 69"/>
                <a:gd name="T3" fmla="*/ 4 h 10"/>
                <a:gd name="T4" fmla="*/ 0 w 69"/>
                <a:gd name="T5" fmla="*/ 0 h 10"/>
                <a:gd name="T6" fmla="*/ 34 w 69"/>
                <a:gd name="T7" fmla="*/ 9 h 10"/>
                <a:gd name="T8" fmla="*/ 69 w 69"/>
                <a:gd name="T9" fmla="*/ 6 h 10"/>
              </a:gdLst>
              <a:ahLst/>
              <a:cxnLst>
                <a:cxn ang="0">
                  <a:pos x="T0" y="T1"/>
                </a:cxn>
                <a:cxn ang="0">
                  <a:pos x="T2" y="T3"/>
                </a:cxn>
                <a:cxn ang="0">
                  <a:pos x="T4" y="T5"/>
                </a:cxn>
                <a:cxn ang="0">
                  <a:pos x="T6" y="T7"/>
                </a:cxn>
                <a:cxn ang="0">
                  <a:pos x="T8" y="T9"/>
                </a:cxn>
              </a:cxnLst>
              <a:rect l="0" t="0" r="r" b="b"/>
              <a:pathLst>
                <a:path w="69" h="10">
                  <a:moveTo>
                    <a:pt x="69" y="6"/>
                  </a:moveTo>
                  <a:cubicBezTo>
                    <a:pt x="59" y="6"/>
                    <a:pt x="47" y="6"/>
                    <a:pt x="34" y="4"/>
                  </a:cubicBezTo>
                  <a:cubicBezTo>
                    <a:pt x="22" y="3"/>
                    <a:pt x="9" y="1"/>
                    <a:pt x="0" y="0"/>
                  </a:cubicBezTo>
                  <a:cubicBezTo>
                    <a:pt x="8" y="4"/>
                    <a:pt x="21" y="8"/>
                    <a:pt x="34" y="9"/>
                  </a:cubicBezTo>
                  <a:cubicBezTo>
                    <a:pt x="47" y="10"/>
                    <a:pt x="60" y="9"/>
                    <a:pt x="69" y="6"/>
                  </a:cubicBezTo>
                  <a:close/>
                </a:path>
              </a:pathLst>
            </a:custGeom>
            <a:solidFill>
              <a:srgbClr val="7BC1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56" name="Group 18">
            <a:extLst>
              <a:ext uri="{FF2B5EF4-FFF2-40B4-BE49-F238E27FC236}">
                <a16:creationId xmlns:a16="http://schemas.microsoft.com/office/drawing/2014/main" id="{42A4A883-DCAA-414D-A2AD-776F1B7FFBF3}"/>
              </a:ext>
            </a:extLst>
          </p:cNvPr>
          <p:cNvGrpSpPr>
            <a:grpSpLocks noChangeAspect="1"/>
          </p:cNvGrpSpPr>
          <p:nvPr/>
        </p:nvGrpSpPr>
        <p:grpSpPr bwMode="auto">
          <a:xfrm>
            <a:off x="3132137" y="974721"/>
            <a:ext cx="1331686" cy="1331685"/>
            <a:chOff x="240" y="2509"/>
            <a:chExt cx="1207" cy="1207"/>
          </a:xfrm>
        </p:grpSpPr>
        <p:sp>
          <p:nvSpPr>
            <p:cNvPr id="257" name="Freeform 19">
              <a:extLst>
                <a:ext uri="{FF2B5EF4-FFF2-40B4-BE49-F238E27FC236}">
                  <a16:creationId xmlns:a16="http://schemas.microsoft.com/office/drawing/2014/main" id="{E9C37DD7-0E68-4751-A0DB-441C3B4BF538}"/>
                </a:ext>
              </a:extLst>
            </p:cNvPr>
            <p:cNvSpPr>
              <a:spLocks/>
            </p:cNvSpPr>
            <p:nvPr/>
          </p:nvSpPr>
          <p:spPr bwMode="auto">
            <a:xfrm>
              <a:off x="587" y="2635"/>
              <a:ext cx="216" cy="309"/>
            </a:xfrm>
            <a:custGeom>
              <a:avLst/>
              <a:gdLst>
                <a:gd name="T0" fmla="*/ 118 w 125"/>
                <a:gd name="T1" fmla="*/ 137 h 178"/>
                <a:gd name="T2" fmla="*/ 70 w 125"/>
                <a:gd name="T3" fmla="*/ 45 h 178"/>
                <a:gd name="T4" fmla="*/ 91 w 125"/>
                <a:gd name="T5" fmla="*/ 13 h 178"/>
                <a:gd name="T6" fmla="*/ 39 w 125"/>
                <a:gd name="T7" fmla="*/ 10 h 178"/>
                <a:gd name="T8" fmla="*/ 4 w 125"/>
                <a:gd name="T9" fmla="*/ 49 h 178"/>
                <a:gd name="T10" fmla="*/ 42 w 125"/>
                <a:gd name="T11" fmla="*/ 56 h 178"/>
                <a:gd name="T12" fmla="*/ 72 w 125"/>
                <a:gd name="T13" fmla="*/ 156 h 178"/>
                <a:gd name="T14" fmla="*/ 106 w 125"/>
                <a:gd name="T15" fmla="*/ 172 h 178"/>
                <a:gd name="T16" fmla="*/ 118 w 125"/>
                <a:gd name="T17" fmla="*/ 13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18" y="137"/>
                  </a:moveTo>
                  <a:cubicBezTo>
                    <a:pt x="70" y="45"/>
                    <a:pt x="70" y="45"/>
                    <a:pt x="70" y="45"/>
                  </a:cubicBezTo>
                  <a:cubicBezTo>
                    <a:pt x="86" y="35"/>
                    <a:pt x="95" y="22"/>
                    <a:pt x="91" y="13"/>
                  </a:cubicBezTo>
                  <a:cubicBezTo>
                    <a:pt x="87" y="2"/>
                    <a:pt x="63" y="0"/>
                    <a:pt x="39" y="10"/>
                  </a:cubicBezTo>
                  <a:cubicBezTo>
                    <a:pt x="15" y="20"/>
                    <a:pt x="0" y="37"/>
                    <a:pt x="4" y="49"/>
                  </a:cubicBezTo>
                  <a:cubicBezTo>
                    <a:pt x="8" y="58"/>
                    <a:pt x="24" y="61"/>
                    <a:pt x="42" y="56"/>
                  </a:cubicBezTo>
                  <a:cubicBezTo>
                    <a:pt x="72" y="156"/>
                    <a:pt x="72" y="156"/>
                    <a:pt x="72" y="156"/>
                  </a:cubicBezTo>
                  <a:cubicBezTo>
                    <a:pt x="76" y="170"/>
                    <a:pt x="92" y="178"/>
                    <a:pt x="106" y="172"/>
                  </a:cubicBezTo>
                  <a:cubicBezTo>
                    <a:pt x="120" y="167"/>
                    <a:pt x="125" y="150"/>
                    <a:pt x="118" y="1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20">
              <a:extLst>
                <a:ext uri="{FF2B5EF4-FFF2-40B4-BE49-F238E27FC236}">
                  <a16:creationId xmlns:a16="http://schemas.microsoft.com/office/drawing/2014/main" id="{971CC8CE-6795-4C96-B673-369EABCC7030}"/>
                </a:ext>
              </a:extLst>
            </p:cNvPr>
            <p:cNvSpPr>
              <a:spLocks/>
            </p:cNvSpPr>
            <p:nvPr/>
          </p:nvSpPr>
          <p:spPr bwMode="auto">
            <a:xfrm>
              <a:off x="883" y="3281"/>
              <a:ext cx="217" cy="308"/>
            </a:xfrm>
            <a:custGeom>
              <a:avLst/>
              <a:gdLst>
                <a:gd name="T0" fmla="*/ 121 w 125"/>
                <a:gd name="T1" fmla="*/ 129 h 178"/>
                <a:gd name="T2" fmla="*/ 83 w 125"/>
                <a:gd name="T3" fmla="*/ 122 h 178"/>
                <a:gd name="T4" fmla="*/ 53 w 125"/>
                <a:gd name="T5" fmla="*/ 22 h 178"/>
                <a:gd name="T6" fmla="*/ 19 w 125"/>
                <a:gd name="T7" fmla="*/ 6 h 178"/>
                <a:gd name="T8" fmla="*/ 7 w 125"/>
                <a:gd name="T9" fmla="*/ 41 h 178"/>
                <a:gd name="T10" fmla="*/ 55 w 125"/>
                <a:gd name="T11" fmla="*/ 133 h 178"/>
                <a:gd name="T12" fmla="*/ 34 w 125"/>
                <a:gd name="T13" fmla="*/ 165 h 178"/>
                <a:gd name="T14" fmla="*/ 86 w 125"/>
                <a:gd name="T15" fmla="*/ 168 h 178"/>
                <a:gd name="T16" fmla="*/ 121 w 125"/>
                <a:gd name="T17" fmla="*/ 129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 h="178">
                  <a:moveTo>
                    <a:pt x="121" y="129"/>
                  </a:moveTo>
                  <a:cubicBezTo>
                    <a:pt x="117" y="120"/>
                    <a:pt x="102" y="118"/>
                    <a:pt x="83" y="122"/>
                  </a:cubicBezTo>
                  <a:cubicBezTo>
                    <a:pt x="53" y="22"/>
                    <a:pt x="53" y="22"/>
                    <a:pt x="53" y="22"/>
                  </a:cubicBezTo>
                  <a:cubicBezTo>
                    <a:pt x="49" y="8"/>
                    <a:pt x="33" y="0"/>
                    <a:pt x="19" y="6"/>
                  </a:cubicBezTo>
                  <a:cubicBezTo>
                    <a:pt x="6" y="12"/>
                    <a:pt x="0" y="28"/>
                    <a:pt x="7" y="41"/>
                  </a:cubicBezTo>
                  <a:cubicBezTo>
                    <a:pt x="55" y="133"/>
                    <a:pt x="55" y="133"/>
                    <a:pt x="55" y="133"/>
                  </a:cubicBezTo>
                  <a:cubicBezTo>
                    <a:pt x="39" y="143"/>
                    <a:pt x="30" y="156"/>
                    <a:pt x="34" y="165"/>
                  </a:cubicBezTo>
                  <a:cubicBezTo>
                    <a:pt x="39" y="177"/>
                    <a:pt x="62" y="178"/>
                    <a:pt x="86" y="168"/>
                  </a:cubicBezTo>
                  <a:cubicBezTo>
                    <a:pt x="110" y="158"/>
                    <a:pt x="125" y="141"/>
                    <a:pt x="121" y="12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21">
              <a:extLst>
                <a:ext uri="{FF2B5EF4-FFF2-40B4-BE49-F238E27FC236}">
                  <a16:creationId xmlns:a16="http://schemas.microsoft.com/office/drawing/2014/main" id="{1F081124-4A28-4192-A693-A5CFCCF588A4}"/>
                </a:ext>
              </a:extLst>
            </p:cNvPr>
            <p:cNvSpPr>
              <a:spLocks/>
            </p:cNvSpPr>
            <p:nvPr/>
          </p:nvSpPr>
          <p:spPr bwMode="auto">
            <a:xfrm>
              <a:off x="368" y="2852"/>
              <a:ext cx="307" cy="220"/>
            </a:xfrm>
            <a:custGeom>
              <a:avLst/>
              <a:gdLst>
                <a:gd name="T0" fmla="*/ 155 w 177"/>
                <a:gd name="T1" fmla="*/ 74 h 127"/>
                <a:gd name="T2" fmla="*/ 56 w 177"/>
                <a:gd name="T3" fmla="*/ 43 h 127"/>
                <a:gd name="T4" fmla="*/ 49 w 177"/>
                <a:gd name="T5" fmla="*/ 5 h 127"/>
                <a:gd name="T6" fmla="*/ 10 w 177"/>
                <a:gd name="T7" fmla="*/ 40 h 127"/>
                <a:gd name="T8" fmla="*/ 13 w 177"/>
                <a:gd name="T9" fmla="*/ 92 h 127"/>
                <a:gd name="T10" fmla="*/ 44 w 177"/>
                <a:gd name="T11" fmla="*/ 71 h 127"/>
                <a:gd name="T12" fmla="*/ 136 w 177"/>
                <a:gd name="T13" fmla="*/ 119 h 127"/>
                <a:gd name="T14" fmla="*/ 171 w 177"/>
                <a:gd name="T15" fmla="*/ 107 h 127"/>
                <a:gd name="T16" fmla="*/ 171 w 177"/>
                <a:gd name="T17" fmla="*/ 107 h 127"/>
                <a:gd name="T18" fmla="*/ 155 w 177"/>
                <a:gd name="T19" fmla="*/ 7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127">
                  <a:moveTo>
                    <a:pt x="155" y="74"/>
                  </a:moveTo>
                  <a:cubicBezTo>
                    <a:pt x="56" y="43"/>
                    <a:pt x="56" y="43"/>
                    <a:pt x="56" y="43"/>
                  </a:cubicBezTo>
                  <a:cubicBezTo>
                    <a:pt x="60" y="24"/>
                    <a:pt x="58" y="9"/>
                    <a:pt x="49" y="5"/>
                  </a:cubicBezTo>
                  <a:cubicBezTo>
                    <a:pt x="37" y="0"/>
                    <a:pt x="20" y="16"/>
                    <a:pt x="10" y="40"/>
                  </a:cubicBezTo>
                  <a:cubicBezTo>
                    <a:pt x="0" y="64"/>
                    <a:pt x="1" y="87"/>
                    <a:pt x="13" y="92"/>
                  </a:cubicBezTo>
                  <a:cubicBezTo>
                    <a:pt x="22" y="96"/>
                    <a:pt x="35" y="86"/>
                    <a:pt x="44" y="71"/>
                  </a:cubicBezTo>
                  <a:cubicBezTo>
                    <a:pt x="136" y="119"/>
                    <a:pt x="136" y="119"/>
                    <a:pt x="136" y="119"/>
                  </a:cubicBezTo>
                  <a:cubicBezTo>
                    <a:pt x="149" y="127"/>
                    <a:pt x="166" y="121"/>
                    <a:pt x="171" y="107"/>
                  </a:cubicBezTo>
                  <a:cubicBezTo>
                    <a:pt x="171" y="107"/>
                    <a:pt x="171" y="107"/>
                    <a:pt x="171" y="107"/>
                  </a:cubicBezTo>
                  <a:cubicBezTo>
                    <a:pt x="177" y="94"/>
                    <a:pt x="170" y="78"/>
                    <a:pt x="155" y="74"/>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22">
              <a:extLst>
                <a:ext uri="{FF2B5EF4-FFF2-40B4-BE49-F238E27FC236}">
                  <a16:creationId xmlns:a16="http://schemas.microsoft.com/office/drawing/2014/main" id="{75AFDBBA-8EAE-4D5B-90F3-D0B8899D600C}"/>
                </a:ext>
              </a:extLst>
            </p:cNvPr>
            <p:cNvSpPr>
              <a:spLocks/>
            </p:cNvSpPr>
            <p:nvPr/>
          </p:nvSpPr>
          <p:spPr bwMode="auto">
            <a:xfrm>
              <a:off x="1011" y="3154"/>
              <a:ext cx="307" cy="218"/>
            </a:xfrm>
            <a:custGeom>
              <a:avLst/>
              <a:gdLst>
                <a:gd name="T0" fmla="*/ 165 w 177"/>
                <a:gd name="T1" fmla="*/ 35 h 126"/>
                <a:gd name="T2" fmla="*/ 133 w 177"/>
                <a:gd name="T3" fmla="*/ 56 h 126"/>
                <a:gd name="T4" fmla="*/ 41 w 177"/>
                <a:gd name="T5" fmla="*/ 7 h 126"/>
                <a:gd name="T6" fmla="*/ 6 w 177"/>
                <a:gd name="T7" fmla="*/ 19 h 126"/>
                <a:gd name="T8" fmla="*/ 22 w 177"/>
                <a:gd name="T9" fmla="*/ 53 h 126"/>
                <a:gd name="T10" fmla="*/ 121 w 177"/>
                <a:gd name="T11" fmla="*/ 84 h 126"/>
                <a:gd name="T12" fmla="*/ 128 w 177"/>
                <a:gd name="T13" fmla="*/ 121 h 126"/>
                <a:gd name="T14" fmla="*/ 167 w 177"/>
                <a:gd name="T15" fmla="*/ 87 h 126"/>
                <a:gd name="T16" fmla="*/ 165 w 177"/>
                <a:gd name="T17" fmla="*/ 3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7" h="126">
                  <a:moveTo>
                    <a:pt x="165" y="35"/>
                  </a:moveTo>
                  <a:cubicBezTo>
                    <a:pt x="156" y="31"/>
                    <a:pt x="143" y="40"/>
                    <a:pt x="133" y="56"/>
                  </a:cubicBezTo>
                  <a:cubicBezTo>
                    <a:pt x="41" y="7"/>
                    <a:pt x="41" y="7"/>
                    <a:pt x="41" y="7"/>
                  </a:cubicBezTo>
                  <a:cubicBezTo>
                    <a:pt x="28" y="0"/>
                    <a:pt x="12" y="5"/>
                    <a:pt x="6" y="19"/>
                  </a:cubicBezTo>
                  <a:cubicBezTo>
                    <a:pt x="0" y="33"/>
                    <a:pt x="8" y="48"/>
                    <a:pt x="22" y="53"/>
                  </a:cubicBezTo>
                  <a:cubicBezTo>
                    <a:pt x="121" y="84"/>
                    <a:pt x="121" y="84"/>
                    <a:pt x="121" y="84"/>
                  </a:cubicBezTo>
                  <a:cubicBezTo>
                    <a:pt x="117" y="102"/>
                    <a:pt x="119" y="117"/>
                    <a:pt x="128" y="121"/>
                  </a:cubicBezTo>
                  <a:cubicBezTo>
                    <a:pt x="140" y="126"/>
                    <a:pt x="157" y="110"/>
                    <a:pt x="167" y="87"/>
                  </a:cubicBezTo>
                  <a:cubicBezTo>
                    <a:pt x="177" y="63"/>
                    <a:pt x="176" y="39"/>
                    <a:pt x="165" y="35"/>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23">
              <a:extLst>
                <a:ext uri="{FF2B5EF4-FFF2-40B4-BE49-F238E27FC236}">
                  <a16:creationId xmlns:a16="http://schemas.microsoft.com/office/drawing/2014/main" id="{8BA6B203-913E-425E-8D00-BBBD6E0B42CC}"/>
                </a:ext>
              </a:extLst>
            </p:cNvPr>
            <p:cNvSpPr>
              <a:spLocks/>
            </p:cNvSpPr>
            <p:nvPr/>
          </p:nvSpPr>
          <p:spPr bwMode="auto">
            <a:xfrm>
              <a:off x="366" y="3152"/>
              <a:ext cx="309" cy="219"/>
            </a:xfrm>
            <a:custGeom>
              <a:avLst/>
              <a:gdLst>
                <a:gd name="T0" fmla="*/ 172 w 178"/>
                <a:gd name="T1" fmla="*/ 19 h 126"/>
                <a:gd name="T2" fmla="*/ 137 w 178"/>
                <a:gd name="T3" fmla="*/ 7 h 126"/>
                <a:gd name="T4" fmla="*/ 45 w 178"/>
                <a:gd name="T5" fmla="*/ 55 h 126"/>
                <a:gd name="T6" fmla="*/ 13 w 178"/>
                <a:gd name="T7" fmla="*/ 34 h 126"/>
                <a:gd name="T8" fmla="*/ 10 w 178"/>
                <a:gd name="T9" fmla="*/ 86 h 126"/>
                <a:gd name="T10" fmla="*/ 49 w 178"/>
                <a:gd name="T11" fmla="*/ 121 h 126"/>
                <a:gd name="T12" fmla="*/ 56 w 178"/>
                <a:gd name="T13" fmla="*/ 83 h 126"/>
                <a:gd name="T14" fmla="*/ 156 w 178"/>
                <a:gd name="T15" fmla="*/ 53 h 126"/>
                <a:gd name="T16" fmla="*/ 172 w 178"/>
                <a:gd name="T17" fmla="*/ 19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6">
                  <a:moveTo>
                    <a:pt x="172" y="19"/>
                  </a:moveTo>
                  <a:cubicBezTo>
                    <a:pt x="167" y="6"/>
                    <a:pt x="150" y="0"/>
                    <a:pt x="137" y="7"/>
                  </a:cubicBezTo>
                  <a:cubicBezTo>
                    <a:pt x="45" y="55"/>
                    <a:pt x="45" y="55"/>
                    <a:pt x="45" y="55"/>
                  </a:cubicBezTo>
                  <a:cubicBezTo>
                    <a:pt x="35" y="39"/>
                    <a:pt x="22" y="30"/>
                    <a:pt x="13" y="34"/>
                  </a:cubicBezTo>
                  <a:cubicBezTo>
                    <a:pt x="2" y="39"/>
                    <a:pt x="0" y="62"/>
                    <a:pt x="10" y="86"/>
                  </a:cubicBezTo>
                  <a:cubicBezTo>
                    <a:pt x="20" y="110"/>
                    <a:pt x="37" y="126"/>
                    <a:pt x="49" y="121"/>
                  </a:cubicBezTo>
                  <a:cubicBezTo>
                    <a:pt x="58" y="117"/>
                    <a:pt x="61" y="102"/>
                    <a:pt x="56" y="83"/>
                  </a:cubicBezTo>
                  <a:cubicBezTo>
                    <a:pt x="156" y="53"/>
                    <a:pt x="156" y="53"/>
                    <a:pt x="156" y="53"/>
                  </a:cubicBezTo>
                  <a:cubicBezTo>
                    <a:pt x="170" y="49"/>
                    <a:pt x="178" y="33"/>
                    <a:pt x="172"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24">
              <a:extLst>
                <a:ext uri="{FF2B5EF4-FFF2-40B4-BE49-F238E27FC236}">
                  <a16:creationId xmlns:a16="http://schemas.microsoft.com/office/drawing/2014/main" id="{510F2D1A-A1BF-409B-A0EC-EBABC3238BD9}"/>
                </a:ext>
              </a:extLst>
            </p:cNvPr>
            <p:cNvSpPr>
              <a:spLocks/>
            </p:cNvSpPr>
            <p:nvPr/>
          </p:nvSpPr>
          <p:spPr bwMode="auto">
            <a:xfrm>
              <a:off x="1011" y="2856"/>
              <a:ext cx="309" cy="216"/>
            </a:xfrm>
            <a:custGeom>
              <a:avLst/>
              <a:gdLst>
                <a:gd name="T0" fmla="*/ 168 w 178"/>
                <a:gd name="T1" fmla="*/ 39 h 125"/>
                <a:gd name="T2" fmla="*/ 129 w 178"/>
                <a:gd name="T3" fmla="*/ 5 h 125"/>
                <a:gd name="T4" fmla="*/ 122 w 178"/>
                <a:gd name="T5" fmla="*/ 42 h 125"/>
                <a:gd name="T6" fmla="*/ 22 w 178"/>
                <a:gd name="T7" fmla="*/ 72 h 125"/>
                <a:gd name="T8" fmla="*/ 6 w 178"/>
                <a:gd name="T9" fmla="*/ 106 h 125"/>
                <a:gd name="T10" fmla="*/ 41 w 178"/>
                <a:gd name="T11" fmla="*/ 118 h 125"/>
                <a:gd name="T12" fmla="*/ 133 w 178"/>
                <a:gd name="T13" fmla="*/ 70 h 125"/>
                <a:gd name="T14" fmla="*/ 165 w 178"/>
                <a:gd name="T15" fmla="*/ 91 h 125"/>
                <a:gd name="T16" fmla="*/ 168 w 178"/>
                <a:gd name="T17" fmla="*/ 3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125">
                  <a:moveTo>
                    <a:pt x="168" y="39"/>
                  </a:moveTo>
                  <a:cubicBezTo>
                    <a:pt x="158" y="15"/>
                    <a:pt x="141" y="0"/>
                    <a:pt x="129" y="5"/>
                  </a:cubicBezTo>
                  <a:cubicBezTo>
                    <a:pt x="120" y="8"/>
                    <a:pt x="118" y="24"/>
                    <a:pt x="122" y="42"/>
                  </a:cubicBezTo>
                  <a:cubicBezTo>
                    <a:pt x="22" y="72"/>
                    <a:pt x="22" y="72"/>
                    <a:pt x="22" y="72"/>
                  </a:cubicBezTo>
                  <a:cubicBezTo>
                    <a:pt x="8" y="76"/>
                    <a:pt x="0" y="92"/>
                    <a:pt x="6" y="106"/>
                  </a:cubicBezTo>
                  <a:cubicBezTo>
                    <a:pt x="12" y="120"/>
                    <a:pt x="28" y="125"/>
                    <a:pt x="41" y="118"/>
                  </a:cubicBezTo>
                  <a:cubicBezTo>
                    <a:pt x="133" y="70"/>
                    <a:pt x="133" y="70"/>
                    <a:pt x="133" y="70"/>
                  </a:cubicBezTo>
                  <a:cubicBezTo>
                    <a:pt x="143" y="86"/>
                    <a:pt x="156" y="95"/>
                    <a:pt x="165" y="91"/>
                  </a:cubicBezTo>
                  <a:cubicBezTo>
                    <a:pt x="177" y="87"/>
                    <a:pt x="178" y="63"/>
                    <a:pt x="168" y="3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25">
              <a:extLst>
                <a:ext uri="{FF2B5EF4-FFF2-40B4-BE49-F238E27FC236}">
                  <a16:creationId xmlns:a16="http://schemas.microsoft.com/office/drawing/2014/main" id="{6EA84202-7C49-49CB-9321-84A211FE7F7A}"/>
                </a:ext>
              </a:extLst>
            </p:cNvPr>
            <p:cNvSpPr>
              <a:spLocks/>
            </p:cNvSpPr>
            <p:nvPr/>
          </p:nvSpPr>
          <p:spPr bwMode="auto">
            <a:xfrm>
              <a:off x="583" y="3281"/>
              <a:ext cx="220" cy="306"/>
            </a:xfrm>
            <a:custGeom>
              <a:avLst/>
              <a:gdLst>
                <a:gd name="T0" fmla="*/ 107 w 127"/>
                <a:gd name="T1" fmla="*/ 6 h 177"/>
                <a:gd name="T2" fmla="*/ 107 w 127"/>
                <a:gd name="T3" fmla="*/ 6 h 177"/>
                <a:gd name="T4" fmla="*/ 74 w 127"/>
                <a:gd name="T5" fmla="*/ 22 h 177"/>
                <a:gd name="T6" fmla="*/ 43 w 127"/>
                <a:gd name="T7" fmla="*/ 121 h 177"/>
                <a:gd name="T8" fmla="*/ 5 w 127"/>
                <a:gd name="T9" fmla="*/ 129 h 177"/>
                <a:gd name="T10" fmla="*/ 40 w 127"/>
                <a:gd name="T11" fmla="*/ 167 h 177"/>
                <a:gd name="T12" fmla="*/ 92 w 127"/>
                <a:gd name="T13" fmla="*/ 165 h 177"/>
                <a:gd name="T14" fmla="*/ 71 w 127"/>
                <a:gd name="T15" fmla="*/ 133 h 177"/>
                <a:gd name="T16" fmla="*/ 119 w 127"/>
                <a:gd name="T17" fmla="*/ 41 h 177"/>
                <a:gd name="T18" fmla="*/ 107 w 127"/>
                <a:gd name="T19" fmla="*/ 6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77">
                  <a:moveTo>
                    <a:pt x="107" y="6"/>
                  </a:moveTo>
                  <a:cubicBezTo>
                    <a:pt x="107" y="6"/>
                    <a:pt x="107" y="6"/>
                    <a:pt x="107" y="6"/>
                  </a:cubicBezTo>
                  <a:cubicBezTo>
                    <a:pt x="93" y="0"/>
                    <a:pt x="78" y="8"/>
                    <a:pt x="74" y="22"/>
                  </a:cubicBezTo>
                  <a:cubicBezTo>
                    <a:pt x="43" y="121"/>
                    <a:pt x="43" y="121"/>
                    <a:pt x="43" y="121"/>
                  </a:cubicBezTo>
                  <a:cubicBezTo>
                    <a:pt x="24" y="117"/>
                    <a:pt x="9" y="119"/>
                    <a:pt x="5" y="129"/>
                  </a:cubicBezTo>
                  <a:cubicBezTo>
                    <a:pt x="0" y="140"/>
                    <a:pt x="16" y="157"/>
                    <a:pt x="40" y="167"/>
                  </a:cubicBezTo>
                  <a:cubicBezTo>
                    <a:pt x="64" y="177"/>
                    <a:pt x="87" y="176"/>
                    <a:pt x="92" y="165"/>
                  </a:cubicBezTo>
                  <a:cubicBezTo>
                    <a:pt x="96" y="156"/>
                    <a:pt x="86" y="143"/>
                    <a:pt x="71" y="133"/>
                  </a:cubicBezTo>
                  <a:cubicBezTo>
                    <a:pt x="119" y="41"/>
                    <a:pt x="119" y="41"/>
                    <a:pt x="119" y="41"/>
                  </a:cubicBezTo>
                  <a:cubicBezTo>
                    <a:pt x="127" y="28"/>
                    <a:pt x="121" y="12"/>
                    <a:pt x="107" y="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26">
              <a:extLst>
                <a:ext uri="{FF2B5EF4-FFF2-40B4-BE49-F238E27FC236}">
                  <a16:creationId xmlns:a16="http://schemas.microsoft.com/office/drawing/2014/main" id="{AE7B8A33-310B-4B0D-BF2E-0A5FE27DAB76}"/>
                </a:ext>
              </a:extLst>
            </p:cNvPr>
            <p:cNvSpPr>
              <a:spLocks/>
            </p:cNvSpPr>
            <p:nvPr/>
          </p:nvSpPr>
          <p:spPr bwMode="auto">
            <a:xfrm>
              <a:off x="885" y="2637"/>
              <a:ext cx="218" cy="307"/>
            </a:xfrm>
            <a:custGeom>
              <a:avLst/>
              <a:gdLst>
                <a:gd name="T0" fmla="*/ 87 w 126"/>
                <a:gd name="T1" fmla="*/ 10 h 177"/>
                <a:gd name="T2" fmla="*/ 35 w 126"/>
                <a:gd name="T3" fmla="*/ 13 h 177"/>
                <a:gd name="T4" fmla="*/ 56 w 126"/>
                <a:gd name="T5" fmla="*/ 44 h 177"/>
                <a:gd name="T6" fmla="*/ 7 w 126"/>
                <a:gd name="T7" fmla="*/ 136 h 177"/>
                <a:gd name="T8" fmla="*/ 19 w 126"/>
                <a:gd name="T9" fmla="*/ 172 h 177"/>
                <a:gd name="T10" fmla="*/ 53 w 126"/>
                <a:gd name="T11" fmla="*/ 155 h 177"/>
                <a:gd name="T12" fmla="*/ 84 w 126"/>
                <a:gd name="T13" fmla="*/ 56 h 177"/>
                <a:gd name="T14" fmla="*/ 121 w 126"/>
                <a:gd name="T15" fmla="*/ 49 h 177"/>
                <a:gd name="T16" fmla="*/ 87 w 126"/>
                <a:gd name="T17" fmla="*/ 1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 h="177">
                  <a:moveTo>
                    <a:pt x="87" y="10"/>
                  </a:moveTo>
                  <a:cubicBezTo>
                    <a:pt x="63" y="0"/>
                    <a:pt x="39" y="1"/>
                    <a:pt x="35" y="13"/>
                  </a:cubicBezTo>
                  <a:cubicBezTo>
                    <a:pt x="31" y="22"/>
                    <a:pt x="40" y="35"/>
                    <a:pt x="56" y="44"/>
                  </a:cubicBezTo>
                  <a:cubicBezTo>
                    <a:pt x="7" y="136"/>
                    <a:pt x="7" y="136"/>
                    <a:pt x="7" y="136"/>
                  </a:cubicBezTo>
                  <a:cubicBezTo>
                    <a:pt x="0" y="149"/>
                    <a:pt x="5" y="166"/>
                    <a:pt x="19" y="172"/>
                  </a:cubicBezTo>
                  <a:cubicBezTo>
                    <a:pt x="33" y="177"/>
                    <a:pt x="48" y="170"/>
                    <a:pt x="53" y="155"/>
                  </a:cubicBezTo>
                  <a:cubicBezTo>
                    <a:pt x="84" y="56"/>
                    <a:pt x="84" y="56"/>
                    <a:pt x="84" y="56"/>
                  </a:cubicBezTo>
                  <a:cubicBezTo>
                    <a:pt x="102" y="60"/>
                    <a:pt x="117" y="58"/>
                    <a:pt x="121" y="49"/>
                  </a:cubicBezTo>
                  <a:cubicBezTo>
                    <a:pt x="126" y="37"/>
                    <a:pt x="110" y="20"/>
                    <a:pt x="87"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Oval 27">
              <a:extLst>
                <a:ext uri="{FF2B5EF4-FFF2-40B4-BE49-F238E27FC236}">
                  <a16:creationId xmlns:a16="http://schemas.microsoft.com/office/drawing/2014/main" id="{EE4F5814-41A1-491B-BC6C-68CA693A11DE}"/>
                </a:ext>
              </a:extLst>
            </p:cNvPr>
            <p:cNvSpPr>
              <a:spLocks noChangeArrowheads="1"/>
            </p:cNvSpPr>
            <p:nvPr/>
          </p:nvSpPr>
          <p:spPr bwMode="auto">
            <a:xfrm>
              <a:off x="535" y="2804"/>
              <a:ext cx="619" cy="617"/>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28">
              <a:extLst>
                <a:ext uri="{FF2B5EF4-FFF2-40B4-BE49-F238E27FC236}">
                  <a16:creationId xmlns:a16="http://schemas.microsoft.com/office/drawing/2014/main" id="{162CEC4B-0AFE-44D1-8FAE-EF16AD4562EB}"/>
                </a:ext>
              </a:extLst>
            </p:cNvPr>
            <p:cNvSpPr>
              <a:spLocks/>
            </p:cNvSpPr>
            <p:nvPr/>
          </p:nvSpPr>
          <p:spPr bwMode="auto">
            <a:xfrm>
              <a:off x="535" y="2850"/>
              <a:ext cx="572" cy="571"/>
            </a:xfrm>
            <a:custGeom>
              <a:avLst/>
              <a:gdLst>
                <a:gd name="T0" fmla="*/ 235 w 330"/>
                <a:gd name="T1" fmla="*/ 273 h 329"/>
                <a:gd name="T2" fmla="*/ 56 w 330"/>
                <a:gd name="T3" fmla="*/ 95 h 329"/>
                <a:gd name="T4" fmla="*/ 84 w 330"/>
                <a:gd name="T5" fmla="*/ 0 h 329"/>
                <a:gd name="T6" fmla="*/ 0 w 330"/>
                <a:gd name="T7" fmla="*/ 151 h 329"/>
                <a:gd name="T8" fmla="*/ 179 w 330"/>
                <a:gd name="T9" fmla="*/ 329 h 329"/>
                <a:gd name="T10" fmla="*/ 330 w 330"/>
                <a:gd name="T11" fmla="*/ 246 h 329"/>
                <a:gd name="T12" fmla="*/ 235 w 330"/>
                <a:gd name="T13" fmla="*/ 273 h 329"/>
              </a:gdLst>
              <a:ahLst/>
              <a:cxnLst>
                <a:cxn ang="0">
                  <a:pos x="T0" y="T1"/>
                </a:cxn>
                <a:cxn ang="0">
                  <a:pos x="T2" y="T3"/>
                </a:cxn>
                <a:cxn ang="0">
                  <a:pos x="T4" y="T5"/>
                </a:cxn>
                <a:cxn ang="0">
                  <a:pos x="T6" y="T7"/>
                </a:cxn>
                <a:cxn ang="0">
                  <a:pos x="T8" y="T9"/>
                </a:cxn>
                <a:cxn ang="0">
                  <a:pos x="T10" y="T11"/>
                </a:cxn>
                <a:cxn ang="0">
                  <a:pos x="T12" y="T13"/>
                </a:cxn>
              </a:cxnLst>
              <a:rect l="0" t="0" r="r" b="b"/>
              <a:pathLst>
                <a:path w="330" h="329">
                  <a:moveTo>
                    <a:pt x="235" y="273"/>
                  </a:moveTo>
                  <a:cubicBezTo>
                    <a:pt x="136" y="273"/>
                    <a:pt x="56" y="194"/>
                    <a:pt x="56" y="95"/>
                  </a:cubicBezTo>
                  <a:cubicBezTo>
                    <a:pt x="56" y="60"/>
                    <a:pt x="66" y="28"/>
                    <a:pt x="84" y="0"/>
                  </a:cubicBezTo>
                  <a:cubicBezTo>
                    <a:pt x="34" y="32"/>
                    <a:pt x="0" y="88"/>
                    <a:pt x="0" y="151"/>
                  </a:cubicBezTo>
                  <a:cubicBezTo>
                    <a:pt x="0" y="250"/>
                    <a:pt x="80" y="329"/>
                    <a:pt x="179" y="329"/>
                  </a:cubicBezTo>
                  <a:cubicBezTo>
                    <a:pt x="242" y="329"/>
                    <a:pt x="298" y="296"/>
                    <a:pt x="330" y="246"/>
                  </a:cubicBezTo>
                  <a:cubicBezTo>
                    <a:pt x="302" y="263"/>
                    <a:pt x="269" y="273"/>
                    <a:pt x="235" y="27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Oval 29">
              <a:extLst>
                <a:ext uri="{FF2B5EF4-FFF2-40B4-BE49-F238E27FC236}">
                  <a16:creationId xmlns:a16="http://schemas.microsoft.com/office/drawing/2014/main" id="{07606B13-6D8F-40C5-A4F9-3BB139E25D8F}"/>
                </a:ext>
              </a:extLst>
            </p:cNvPr>
            <p:cNvSpPr>
              <a:spLocks noChangeArrowheads="1"/>
            </p:cNvSpPr>
            <p:nvPr/>
          </p:nvSpPr>
          <p:spPr bwMode="auto">
            <a:xfrm>
              <a:off x="829" y="2902"/>
              <a:ext cx="124" cy="124"/>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Oval 30">
              <a:extLst>
                <a:ext uri="{FF2B5EF4-FFF2-40B4-BE49-F238E27FC236}">
                  <a16:creationId xmlns:a16="http://schemas.microsoft.com/office/drawing/2014/main" id="{4B07C304-B85E-46B0-85B1-734FD44DB565}"/>
                </a:ext>
              </a:extLst>
            </p:cNvPr>
            <p:cNvSpPr>
              <a:spLocks noChangeArrowheads="1"/>
            </p:cNvSpPr>
            <p:nvPr/>
          </p:nvSpPr>
          <p:spPr bwMode="auto">
            <a:xfrm>
              <a:off x="881" y="3066"/>
              <a:ext cx="177" cy="176"/>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Oval 31">
              <a:extLst>
                <a:ext uri="{FF2B5EF4-FFF2-40B4-BE49-F238E27FC236}">
                  <a16:creationId xmlns:a16="http://schemas.microsoft.com/office/drawing/2014/main" id="{78A7FF5D-00C6-4AFD-AEF6-CB9B6AD1988F}"/>
                </a:ext>
              </a:extLst>
            </p:cNvPr>
            <p:cNvSpPr>
              <a:spLocks noChangeArrowheads="1"/>
            </p:cNvSpPr>
            <p:nvPr/>
          </p:nvSpPr>
          <p:spPr bwMode="auto">
            <a:xfrm>
              <a:off x="786" y="3048"/>
              <a:ext cx="88" cy="89"/>
            </a:xfrm>
            <a:prstGeom prst="ellipse">
              <a:avLst/>
            </a:pr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32">
              <a:extLst>
                <a:ext uri="{FF2B5EF4-FFF2-40B4-BE49-F238E27FC236}">
                  <a16:creationId xmlns:a16="http://schemas.microsoft.com/office/drawing/2014/main" id="{0C6FFB44-364F-41F9-A56E-5911612ACEB5}"/>
                </a:ext>
              </a:extLst>
            </p:cNvPr>
            <p:cNvSpPr>
              <a:spLocks/>
            </p:cNvSpPr>
            <p:nvPr/>
          </p:nvSpPr>
          <p:spPr bwMode="auto">
            <a:xfrm>
              <a:off x="788" y="2557"/>
              <a:ext cx="111" cy="321"/>
            </a:xfrm>
            <a:custGeom>
              <a:avLst/>
              <a:gdLst>
                <a:gd name="T0" fmla="*/ 32 w 64"/>
                <a:gd name="T1" fmla="*/ 185 h 185"/>
                <a:gd name="T2" fmla="*/ 32 w 64"/>
                <a:gd name="T3" fmla="*/ 185 h 185"/>
                <a:gd name="T4" fmla="*/ 2 w 64"/>
                <a:gd name="T5" fmla="*/ 151 h 185"/>
                <a:gd name="T6" fmla="*/ 16 w 64"/>
                <a:gd name="T7" fmla="*/ 0 h 185"/>
                <a:gd name="T8" fmla="*/ 48 w 64"/>
                <a:gd name="T9" fmla="*/ 0 h 185"/>
                <a:gd name="T10" fmla="*/ 62 w 64"/>
                <a:gd name="T11" fmla="*/ 151 h 185"/>
                <a:gd name="T12" fmla="*/ 32 w 64"/>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64" h="185">
                  <a:moveTo>
                    <a:pt x="32" y="185"/>
                  </a:moveTo>
                  <a:cubicBezTo>
                    <a:pt x="32" y="185"/>
                    <a:pt x="32" y="185"/>
                    <a:pt x="32" y="185"/>
                  </a:cubicBezTo>
                  <a:cubicBezTo>
                    <a:pt x="14" y="185"/>
                    <a:pt x="0" y="169"/>
                    <a:pt x="2" y="151"/>
                  </a:cubicBezTo>
                  <a:cubicBezTo>
                    <a:pt x="16" y="0"/>
                    <a:pt x="16" y="0"/>
                    <a:pt x="16" y="0"/>
                  </a:cubicBezTo>
                  <a:cubicBezTo>
                    <a:pt x="48" y="0"/>
                    <a:pt x="48" y="0"/>
                    <a:pt x="48" y="0"/>
                  </a:cubicBezTo>
                  <a:cubicBezTo>
                    <a:pt x="62" y="151"/>
                    <a:pt x="62" y="151"/>
                    <a:pt x="62" y="151"/>
                  </a:cubicBezTo>
                  <a:cubicBezTo>
                    <a:pt x="64" y="169"/>
                    <a:pt x="50" y="185"/>
                    <a:pt x="32" y="185"/>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33">
              <a:extLst>
                <a:ext uri="{FF2B5EF4-FFF2-40B4-BE49-F238E27FC236}">
                  <a16:creationId xmlns:a16="http://schemas.microsoft.com/office/drawing/2014/main" id="{C2D42F2D-4362-407D-9BEC-0C6F46EFCAEF}"/>
                </a:ext>
              </a:extLst>
            </p:cNvPr>
            <p:cNvSpPr>
              <a:spLocks/>
            </p:cNvSpPr>
            <p:nvPr/>
          </p:nvSpPr>
          <p:spPr bwMode="auto">
            <a:xfrm>
              <a:off x="788" y="2557"/>
              <a:ext cx="106" cy="321"/>
            </a:xfrm>
            <a:custGeom>
              <a:avLst/>
              <a:gdLst>
                <a:gd name="T0" fmla="*/ 50 w 61"/>
                <a:gd name="T1" fmla="*/ 167 h 185"/>
                <a:gd name="T2" fmla="*/ 20 w 61"/>
                <a:gd name="T3" fmla="*/ 133 h 185"/>
                <a:gd name="T4" fmla="*/ 33 w 61"/>
                <a:gd name="T5" fmla="*/ 0 h 185"/>
                <a:gd name="T6" fmla="*/ 16 w 61"/>
                <a:gd name="T7" fmla="*/ 0 h 185"/>
                <a:gd name="T8" fmla="*/ 2 w 61"/>
                <a:gd name="T9" fmla="*/ 151 h 185"/>
                <a:gd name="T10" fmla="*/ 32 w 61"/>
                <a:gd name="T11" fmla="*/ 185 h 185"/>
                <a:gd name="T12" fmla="*/ 61 w 61"/>
                <a:gd name="T13" fmla="*/ 165 h 185"/>
                <a:gd name="T14" fmla="*/ 50 w 61"/>
                <a:gd name="T15" fmla="*/ 167 h 1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5">
                  <a:moveTo>
                    <a:pt x="50" y="167"/>
                  </a:moveTo>
                  <a:cubicBezTo>
                    <a:pt x="32" y="167"/>
                    <a:pt x="18" y="151"/>
                    <a:pt x="20" y="133"/>
                  </a:cubicBezTo>
                  <a:cubicBezTo>
                    <a:pt x="33" y="0"/>
                    <a:pt x="33" y="0"/>
                    <a:pt x="33" y="0"/>
                  </a:cubicBezTo>
                  <a:cubicBezTo>
                    <a:pt x="16" y="0"/>
                    <a:pt x="16" y="0"/>
                    <a:pt x="16" y="0"/>
                  </a:cubicBezTo>
                  <a:cubicBezTo>
                    <a:pt x="2" y="151"/>
                    <a:pt x="2" y="151"/>
                    <a:pt x="2" y="151"/>
                  </a:cubicBezTo>
                  <a:cubicBezTo>
                    <a:pt x="0" y="169"/>
                    <a:pt x="14" y="185"/>
                    <a:pt x="32" y="185"/>
                  </a:cubicBezTo>
                  <a:cubicBezTo>
                    <a:pt x="45" y="185"/>
                    <a:pt x="56" y="176"/>
                    <a:pt x="61" y="165"/>
                  </a:cubicBezTo>
                  <a:cubicBezTo>
                    <a:pt x="57" y="166"/>
                    <a:pt x="54" y="167"/>
                    <a:pt x="50" y="16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Oval 34">
              <a:extLst>
                <a:ext uri="{FF2B5EF4-FFF2-40B4-BE49-F238E27FC236}">
                  <a16:creationId xmlns:a16="http://schemas.microsoft.com/office/drawing/2014/main" id="{8969CA6E-C8C6-4C51-9E62-8EFCFBD45804}"/>
                </a:ext>
              </a:extLst>
            </p:cNvPr>
            <p:cNvSpPr>
              <a:spLocks noChangeArrowheads="1"/>
            </p:cNvSpPr>
            <p:nvPr/>
          </p:nvSpPr>
          <p:spPr bwMode="auto">
            <a:xfrm>
              <a:off x="744" y="2509"/>
              <a:ext cx="198" cy="95"/>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35">
              <a:extLst>
                <a:ext uri="{FF2B5EF4-FFF2-40B4-BE49-F238E27FC236}">
                  <a16:creationId xmlns:a16="http://schemas.microsoft.com/office/drawing/2014/main" id="{78974F24-A2A2-4514-8621-4040011B8690}"/>
                </a:ext>
              </a:extLst>
            </p:cNvPr>
            <p:cNvSpPr>
              <a:spLocks/>
            </p:cNvSpPr>
            <p:nvPr/>
          </p:nvSpPr>
          <p:spPr bwMode="auto">
            <a:xfrm>
              <a:off x="744" y="2526"/>
              <a:ext cx="196" cy="78"/>
            </a:xfrm>
            <a:custGeom>
              <a:avLst/>
              <a:gdLst>
                <a:gd name="T0" fmla="*/ 70 w 113"/>
                <a:gd name="T1" fmla="*/ 31 h 45"/>
                <a:gd name="T2" fmla="*/ 13 w 113"/>
                <a:gd name="T3" fmla="*/ 4 h 45"/>
                <a:gd name="T4" fmla="*/ 14 w 113"/>
                <a:gd name="T5" fmla="*/ 0 h 45"/>
                <a:gd name="T6" fmla="*/ 0 w 113"/>
                <a:gd name="T7" fmla="*/ 18 h 45"/>
                <a:gd name="T8" fmla="*/ 57 w 113"/>
                <a:gd name="T9" fmla="*/ 45 h 45"/>
                <a:gd name="T10" fmla="*/ 113 w 113"/>
                <a:gd name="T11" fmla="*/ 22 h 45"/>
                <a:gd name="T12" fmla="*/ 70 w 113"/>
                <a:gd name="T13" fmla="*/ 31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31"/>
                  </a:moveTo>
                  <a:cubicBezTo>
                    <a:pt x="39" y="31"/>
                    <a:pt x="13" y="19"/>
                    <a:pt x="13" y="4"/>
                  </a:cubicBezTo>
                  <a:cubicBezTo>
                    <a:pt x="13" y="3"/>
                    <a:pt x="14" y="1"/>
                    <a:pt x="14" y="0"/>
                  </a:cubicBezTo>
                  <a:cubicBezTo>
                    <a:pt x="5" y="4"/>
                    <a:pt x="0" y="11"/>
                    <a:pt x="0" y="18"/>
                  </a:cubicBezTo>
                  <a:cubicBezTo>
                    <a:pt x="0" y="33"/>
                    <a:pt x="26" y="45"/>
                    <a:pt x="57" y="45"/>
                  </a:cubicBezTo>
                  <a:cubicBezTo>
                    <a:pt x="85" y="45"/>
                    <a:pt x="109" y="35"/>
                    <a:pt x="113" y="22"/>
                  </a:cubicBezTo>
                  <a:cubicBezTo>
                    <a:pt x="103" y="28"/>
                    <a:pt x="88" y="31"/>
                    <a:pt x="70" y="3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36">
              <a:extLst>
                <a:ext uri="{FF2B5EF4-FFF2-40B4-BE49-F238E27FC236}">
                  <a16:creationId xmlns:a16="http://schemas.microsoft.com/office/drawing/2014/main" id="{F9D689DD-645E-48E7-AA19-F4342C1FB81C}"/>
                </a:ext>
              </a:extLst>
            </p:cNvPr>
            <p:cNvSpPr>
              <a:spLocks/>
            </p:cNvSpPr>
            <p:nvPr/>
          </p:nvSpPr>
          <p:spPr bwMode="auto">
            <a:xfrm>
              <a:off x="788" y="3346"/>
              <a:ext cx="111" cy="323"/>
            </a:xfrm>
            <a:custGeom>
              <a:avLst/>
              <a:gdLst>
                <a:gd name="T0" fmla="*/ 32 w 64"/>
                <a:gd name="T1" fmla="*/ 0 h 186"/>
                <a:gd name="T2" fmla="*/ 32 w 64"/>
                <a:gd name="T3" fmla="*/ 0 h 186"/>
                <a:gd name="T4" fmla="*/ 2 w 64"/>
                <a:gd name="T5" fmla="*/ 34 h 186"/>
                <a:gd name="T6" fmla="*/ 16 w 64"/>
                <a:gd name="T7" fmla="*/ 186 h 186"/>
                <a:gd name="T8" fmla="*/ 48 w 64"/>
                <a:gd name="T9" fmla="*/ 186 h 186"/>
                <a:gd name="T10" fmla="*/ 62 w 64"/>
                <a:gd name="T11" fmla="*/ 34 h 186"/>
                <a:gd name="T12" fmla="*/ 32 w 64"/>
                <a:gd name="T13" fmla="*/ 0 h 186"/>
              </a:gdLst>
              <a:ahLst/>
              <a:cxnLst>
                <a:cxn ang="0">
                  <a:pos x="T0" y="T1"/>
                </a:cxn>
                <a:cxn ang="0">
                  <a:pos x="T2" y="T3"/>
                </a:cxn>
                <a:cxn ang="0">
                  <a:pos x="T4" y="T5"/>
                </a:cxn>
                <a:cxn ang="0">
                  <a:pos x="T6" y="T7"/>
                </a:cxn>
                <a:cxn ang="0">
                  <a:pos x="T8" y="T9"/>
                </a:cxn>
                <a:cxn ang="0">
                  <a:pos x="T10" y="T11"/>
                </a:cxn>
                <a:cxn ang="0">
                  <a:pos x="T12" y="T13"/>
                </a:cxn>
              </a:cxnLst>
              <a:rect l="0" t="0" r="r" b="b"/>
              <a:pathLst>
                <a:path w="64" h="186">
                  <a:moveTo>
                    <a:pt x="32" y="0"/>
                  </a:moveTo>
                  <a:cubicBezTo>
                    <a:pt x="32" y="0"/>
                    <a:pt x="32" y="0"/>
                    <a:pt x="32" y="0"/>
                  </a:cubicBezTo>
                  <a:cubicBezTo>
                    <a:pt x="14" y="0"/>
                    <a:pt x="0" y="16"/>
                    <a:pt x="2" y="34"/>
                  </a:cubicBezTo>
                  <a:cubicBezTo>
                    <a:pt x="16" y="186"/>
                    <a:pt x="16" y="186"/>
                    <a:pt x="16" y="186"/>
                  </a:cubicBezTo>
                  <a:cubicBezTo>
                    <a:pt x="48" y="186"/>
                    <a:pt x="48" y="186"/>
                    <a:pt x="48" y="186"/>
                  </a:cubicBezTo>
                  <a:cubicBezTo>
                    <a:pt x="62" y="34"/>
                    <a:pt x="62" y="34"/>
                    <a:pt x="62" y="34"/>
                  </a:cubicBezTo>
                  <a:cubicBezTo>
                    <a:pt x="64" y="16"/>
                    <a:pt x="50" y="0"/>
                    <a:pt x="32" y="0"/>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37">
              <a:extLst>
                <a:ext uri="{FF2B5EF4-FFF2-40B4-BE49-F238E27FC236}">
                  <a16:creationId xmlns:a16="http://schemas.microsoft.com/office/drawing/2014/main" id="{8AAAB241-F796-40AC-A508-42826CCDA32C}"/>
                </a:ext>
              </a:extLst>
            </p:cNvPr>
            <p:cNvSpPr>
              <a:spLocks/>
            </p:cNvSpPr>
            <p:nvPr/>
          </p:nvSpPr>
          <p:spPr bwMode="auto">
            <a:xfrm>
              <a:off x="788" y="3346"/>
              <a:ext cx="106" cy="323"/>
            </a:xfrm>
            <a:custGeom>
              <a:avLst/>
              <a:gdLst>
                <a:gd name="T0" fmla="*/ 50 w 61"/>
                <a:gd name="T1" fmla="*/ 19 h 186"/>
                <a:gd name="T2" fmla="*/ 20 w 61"/>
                <a:gd name="T3" fmla="*/ 52 h 186"/>
                <a:gd name="T4" fmla="*/ 33 w 61"/>
                <a:gd name="T5" fmla="*/ 186 h 186"/>
                <a:gd name="T6" fmla="*/ 16 w 61"/>
                <a:gd name="T7" fmla="*/ 186 h 186"/>
                <a:gd name="T8" fmla="*/ 2 w 61"/>
                <a:gd name="T9" fmla="*/ 34 h 186"/>
                <a:gd name="T10" fmla="*/ 32 w 61"/>
                <a:gd name="T11" fmla="*/ 0 h 186"/>
                <a:gd name="T12" fmla="*/ 61 w 61"/>
                <a:gd name="T13" fmla="*/ 21 h 186"/>
                <a:gd name="T14" fmla="*/ 50 w 61"/>
                <a:gd name="T15" fmla="*/ 19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186">
                  <a:moveTo>
                    <a:pt x="50" y="19"/>
                  </a:moveTo>
                  <a:cubicBezTo>
                    <a:pt x="32" y="19"/>
                    <a:pt x="18" y="34"/>
                    <a:pt x="20" y="52"/>
                  </a:cubicBezTo>
                  <a:cubicBezTo>
                    <a:pt x="33" y="186"/>
                    <a:pt x="33" y="186"/>
                    <a:pt x="33" y="186"/>
                  </a:cubicBezTo>
                  <a:cubicBezTo>
                    <a:pt x="16" y="186"/>
                    <a:pt x="16" y="186"/>
                    <a:pt x="16" y="186"/>
                  </a:cubicBezTo>
                  <a:cubicBezTo>
                    <a:pt x="2" y="34"/>
                    <a:pt x="2" y="34"/>
                    <a:pt x="2" y="34"/>
                  </a:cubicBezTo>
                  <a:cubicBezTo>
                    <a:pt x="0" y="16"/>
                    <a:pt x="14" y="0"/>
                    <a:pt x="32" y="0"/>
                  </a:cubicBezTo>
                  <a:cubicBezTo>
                    <a:pt x="45" y="0"/>
                    <a:pt x="56" y="9"/>
                    <a:pt x="61" y="21"/>
                  </a:cubicBezTo>
                  <a:cubicBezTo>
                    <a:pt x="57" y="19"/>
                    <a:pt x="54" y="19"/>
                    <a:pt x="50" y="19"/>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Oval 38">
              <a:extLst>
                <a:ext uri="{FF2B5EF4-FFF2-40B4-BE49-F238E27FC236}">
                  <a16:creationId xmlns:a16="http://schemas.microsoft.com/office/drawing/2014/main" id="{83EA8161-9E7B-45E3-B170-BF1B1E844110}"/>
                </a:ext>
              </a:extLst>
            </p:cNvPr>
            <p:cNvSpPr>
              <a:spLocks noChangeArrowheads="1"/>
            </p:cNvSpPr>
            <p:nvPr/>
          </p:nvSpPr>
          <p:spPr bwMode="auto">
            <a:xfrm>
              <a:off x="744" y="3622"/>
              <a:ext cx="198" cy="94"/>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39">
              <a:extLst>
                <a:ext uri="{FF2B5EF4-FFF2-40B4-BE49-F238E27FC236}">
                  <a16:creationId xmlns:a16="http://schemas.microsoft.com/office/drawing/2014/main" id="{3A0FAFA4-D2EF-4605-A295-6E4A6D1BE351}"/>
                </a:ext>
              </a:extLst>
            </p:cNvPr>
            <p:cNvSpPr>
              <a:spLocks/>
            </p:cNvSpPr>
            <p:nvPr/>
          </p:nvSpPr>
          <p:spPr bwMode="auto">
            <a:xfrm>
              <a:off x="744" y="3622"/>
              <a:ext cx="196" cy="78"/>
            </a:xfrm>
            <a:custGeom>
              <a:avLst/>
              <a:gdLst>
                <a:gd name="T0" fmla="*/ 70 w 113"/>
                <a:gd name="T1" fmla="*/ 13 h 45"/>
                <a:gd name="T2" fmla="*/ 13 w 113"/>
                <a:gd name="T3" fmla="*/ 40 h 45"/>
                <a:gd name="T4" fmla="*/ 14 w 113"/>
                <a:gd name="T5" fmla="*/ 45 h 45"/>
                <a:gd name="T6" fmla="*/ 0 w 113"/>
                <a:gd name="T7" fmla="*/ 27 h 45"/>
                <a:gd name="T8" fmla="*/ 57 w 113"/>
                <a:gd name="T9" fmla="*/ 0 h 45"/>
                <a:gd name="T10" fmla="*/ 113 w 113"/>
                <a:gd name="T11" fmla="*/ 22 h 45"/>
                <a:gd name="T12" fmla="*/ 70 w 113"/>
                <a:gd name="T13" fmla="*/ 13 h 45"/>
              </a:gdLst>
              <a:ahLst/>
              <a:cxnLst>
                <a:cxn ang="0">
                  <a:pos x="T0" y="T1"/>
                </a:cxn>
                <a:cxn ang="0">
                  <a:pos x="T2" y="T3"/>
                </a:cxn>
                <a:cxn ang="0">
                  <a:pos x="T4" y="T5"/>
                </a:cxn>
                <a:cxn ang="0">
                  <a:pos x="T6" y="T7"/>
                </a:cxn>
                <a:cxn ang="0">
                  <a:pos x="T8" y="T9"/>
                </a:cxn>
                <a:cxn ang="0">
                  <a:pos x="T10" y="T11"/>
                </a:cxn>
                <a:cxn ang="0">
                  <a:pos x="T12" y="T13"/>
                </a:cxn>
              </a:cxnLst>
              <a:rect l="0" t="0" r="r" b="b"/>
              <a:pathLst>
                <a:path w="113" h="45">
                  <a:moveTo>
                    <a:pt x="70" y="13"/>
                  </a:moveTo>
                  <a:cubicBezTo>
                    <a:pt x="39" y="13"/>
                    <a:pt x="13" y="25"/>
                    <a:pt x="13" y="40"/>
                  </a:cubicBezTo>
                  <a:cubicBezTo>
                    <a:pt x="13" y="42"/>
                    <a:pt x="14" y="43"/>
                    <a:pt x="14" y="45"/>
                  </a:cubicBezTo>
                  <a:cubicBezTo>
                    <a:pt x="5" y="40"/>
                    <a:pt x="0" y="34"/>
                    <a:pt x="0" y="27"/>
                  </a:cubicBezTo>
                  <a:cubicBezTo>
                    <a:pt x="0" y="12"/>
                    <a:pt x="26" y="0"/>
                    <a:pt x="57" y="0"/>
                  </a:cubicBezTo>
                  <a:cubicBezTo>
                    <a:pt x="85" y="0"/>
                    <a:pt x="109" y="9"/>
                    <a:pt x="113" y="22"/>
                  </a:cubicBezTo>
                  <a:cubicBezTo>
                    <a:pt x="103" y="16"/>
                    <a:pt x="88" y="13"/>
                    <a:pt x="70" y="1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40">
              <a:extLst>
                <a:ext uri="{FF2B5EF4-FFF2-40B4-BE49-F238E27FC236}">
                  <a16:creationId xmlns:a16="http://schemas.microsoft.com/office/drawing/2014/main" id="{8F5F4F71-1DC3-4D7D-8AE1-6459C19B81C6}"/>
                </a:ext>
              </a:extLst>
            </p:cNvPr>
            <p:cNvSpPr>
              <a:spLocks/>
            </p:cNvSpPr>
            <p:nvPr/>
          </p:nvSpPr>
          <p:spPr bwMode="auto">
            <a:xfrm>
              <a:off x="431" y="2700"/>
              <a:ext cx="268" cy="268"/>
            </a:xfrm>
            <a:custGeom>
              <a:avLst/>
              <a:gdLst>
                <a:gd name="T0" fmla="*/ 143 w 155"/>
                <a:gd name="T1" fmla="*/ 143 h 155"/>
                <a:gd name="T2" fmla="*/ 143 w 155"/>
                <a:gd name="T3" fmla="*/ 143 h 155"/>
                <a:gd name="T4" fmla="*/ 97 w 155"/>
                <a:gd name="T5" fmla="*/ 140 h 155"/>
                <a:gd name="T6" fmla="*/ 0 w 155"/>
                <a:gd name="T7" fmla="*/ 23 h 155"/>
                <a:gd name="T8" fmla="*/ 23 w 155"/>
                <a:gd name="T9" fmla="*/ 0 h 155"/>
                <a:gd name="T10" fmla="*/ 140 w 155"/>
                <a:gd name="T11" fmla="*/ 97 h 155"/>
                <a:gd name="T12" fmla="*/ 14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43"/>
                  </a:moveTo>
                  <a:cubicBezTo>
                    <a:pt x="143" y="143"/>
                    <a:pt x="143" y="143"/>
                    <a:pt x="143" y="143"/>
                  </a:cubicBezTo>
                  <a:cubicBezTo>
                    <a:pt x="130" y="155"/>
                    <a:pt x="109" y="154"/>
                    <a:pt x="97" y="140"/>
                  </a:cubicBezTo>
                  <a:cubicBezTo>
                    <a:pt x="0" y="23"/>
                    <a:pt x="0" y="23"/>
                    <a:pt x="0" y="23"/>
                  </a:cubicBezTo>
                  <a:cubicBezTo>
                    <a:pt x="23" y="0"/>
                    <a:pt x="23" y="0"/>
                    <a:pt x="23" y="0"/>
                  </a:cubicBezTo>
                  <a:cubicBezTo>
                    <a:pt x="140" y="97"/>
                    <a:pt x="140" y="97"/>
                    <a:pt x="140" y="97"/>
                  </a:cubicBezTo>
                  <a:cubicBezTo>
                    <a:pt x="154" y="109"/>
                    <a:pt x="155" y="130"/>
                    <a:pt x="14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41">
              <a:extLst>
                <a:ext uri="{FF2B5EF4-FFF2-40B4-BE49-F238E27FC236}">
                  <a16:creationId xmlns:a16="http://schemas.microsoft.com/office/drawing/2014/main" id="{38F10078-6D2C-4B11-A109-3DD9ACCA59E9}"/>
                </a:ext>
              </a:extLst>
            </p:cNvPr>
            <p:cNvSpPr>
              <a:spLocks/>
            </p:cNvSpPr>
            <p:nvPr/>
          </p:nvSpPr>
          <p:spPr bwMode="auto">
            <a:xfrm>
              <a:off x="431" y="2719"/>
              <a:ext cx="267" cy="249"/>
            </a:xfrm>
            <a:custGeom>
              <a:avLst/>
              <a:gdLst>
                <a:gd name="T0" fmla="*/ 143 w 154"/>
                <a:gd name="T1" fmla="*/ 106 h 144"/>
                <a:gd name="T2" fmla="*/ 97 w 154"/>
                <a:gd name="T3" fmla="*/ 103 h 144"/>
                <a:gd name="T4" fmla="*/ 12 w 154"/>
                <a:gd name="T5" fmla="*/ 0 h 144"/>
                <a:gd name="T6" fmla="*/ 0 w 154"/>
                <a:gd name="T7" fmla="*/ 12 h 144"/>
                <a:gd name="T8" fmla="*/ 97 w 154"/>
                <a:gd name="T9" fmla="*/ 129 h 144"/>
                <a:gd name="T10" fmla="*/ 143 w 154"/>
                <a:gd name="T11" fmla="*/ 132 h 144"/>
                <a:gd name="T12" fmla="*/ 148 w 154"/>
                <a:gd name="T13" fmla="*/ 97 h 144"/>
                <a:gd name="T14" fmla="*/ 143 w 154"/>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44">
                  <a:moveTo>
                    <a:pt x="143" y="106"/>
                  </a:moveTo>
                  <a:cubicBezTo>
                    <a:pt x="130" y="119"/>
                    <a:pt x="109" y="117"/>
                    <a:pt x="97" y="103"/>
                  </a:cubicBezTo>
                  <a:cubicBezTo>
                    <a:pt x="12" y="0"/>
                    <a:pt x="12" y="0"/>
                    <a:pt x="12" y="0"/>
                  </a:cubicBezTo>
                  <a:cubicBezTo>
                    <a:pt x="0" y="12"/>
                    <a:pt x="0" y="12"/>
                    <a:pt x="0" y="12"/>
                  </a:cubicBezTo>
                  <a:cubicBezTo>
                    <a:pt x="97" y="129"/>
                    <a:pt x="97" y="129"/>
                    <a:pt x="97" y="129"/>
                  </a:cubicBezTo>
                  <a:cubicBezTo>
                    <a:pt x="109" y="143"/>
                    <a:pt x="130" y="144"/>
                    <a:pt x="143" y="132"/>
                  </a:cubicBezTo>
                  <a:cubicBezTo>
                    <a:pt x="152" y="122"/>
                    <a:pt x="154" y="108"/>
                    <a:pt x="148" y="97"/>
                  </a:cubicBezTo>
                  <a:cubicBezTo>
                    <a:pt x="147" y="100"/>
                    <a:pt x="145" y="103"/>
                    <a:pt x="143"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42">
              <a:extLst>
                <a:ext uri="{FF2B5EF4-FFF2-40B4-BE49-F238E27FC236}">
                  <a16:creationId xmlns:a16="http://schemas.microsoft.com/office/drawing/2014/main" id="{C72067EE-E724-4D27-868E-DAB94A64499E}"/>
                </a:ext>
              </a:extLst>
            </p:cNvPr>
            <p:cNvSpPr>
              <a:spLocks/>
            </p:cNvSpPr>
            <p:nvPr/>
          </p:nvSpPr>
          <p:spPr bwMode="auto">
            <a:xfrm>
              <a:off x="361" y="2630"/>
              <a:ext cx="177" cy="177"/>
            </a:xfrm>
            <a:custGeom>
              <a:avLst/>
              <a:gdLst>
                <a:gd name="T0" fmla="*/ 92 w 102"/>
                <a:gd name="T1" fmla="*/ 11 h 102"/>
                <a:gd name="T2" fmla="*/ 71 w 102"/>
                <a:gd name="T3" fmla="*/ 71 h 102"/>
                <a:gd name="T4" fmla="*/ 11 w 102"/>
                <a:gd name="T5" fmla="*/ 92 h 102"/>
                <a:gd name="T6" fmla="*/ 32 w 102"/>
                <a:gd name="T7" fmla="*/ 32 h 102"/>
                <a:gd name="T8" fmla="*/ 92 w 102"/>
                <a:gd name="T9" fmla="*/ 11 h 102"/>
              </a:gdLst>
              <a:ahLst/>
              <a:cxnLst>
                <a:cxn ang="0">
                  <a:pos x="T0" y="T1"/>
                </a:cxn>
                <a:cxn ang="0">
                  <a:pos x="T2" y="T3"/>
                </a:cxn>
                <a:cxn ang="0">
                  <a:pos x="T4" y="T5"/>
                </a:cxn>
                <a:cxn ang="0">
                  <a:pos x="T6" y="T7"/>
                </a:cxn>
                <a:cxn ang="0">
                  <a:pos x="T8" y="T9"/>
                </a:cxn>
              </a:cxnLst>
              <a:rect l="0" t="0" r="r" b="b"/>
              <a:pathLst>
                <a:path w="102" h="102">
                  <a:moveTo>
                    <a:pt x="92" y="11"/>
                  </a:moveTo>
                  <a:cubicBezTo>
                    <a:pt x="102" y="22"/>
                    <a:pt x="93" y="48"/>
                    <a:pt x="71" y="71"/>
                  </a:cubicBezTo>
                  <a:cubicBezTo>
                    <a:pt x="48" y="93"/>
                    <a:pt x="22" y="102"/>
                    <a:pt x="11" y="92"/>
                  </a:cubicBezTo>
                  <a:cubicBezTo>
                    <a:pt x="0" y="81"/>
                    <a:pt x="10" y="54"/>
                    <a:pt x="32" y="32"/>
                  </a:cubicBezTo>
                  <a:cubicBezTo>
                    <a:pt x="54" y="10"/>
                    <a:pt x="81" y="0"/>
                    <a:pt x="92"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43">
              <a:extLst>
                <a:ext uri="{FF2B5EF4-FFF2-40B4-BE49-F238E27FC236}">
                  <a16:creationId xmlns:a16="http://schemas.microsoft.com/office/drawing/2014/main" id="{D629A5FF-9E95-4AA4-9126-2739555BF895}"/>
                </a:ext>
              </a:extLst>
            </p:cNvPr>
            <p:cNvSpPr>
              <a:spLocks/>
            </p:cNvSpPr>
            <p:nvPr/>
          </p:nvSpPr>
          <p:spPr bwMode="auto">
            <a:xfrm>
              <a:off x="372" y="2656"/>
              <a:ext cx="163" cy="151"/>
            </a:xfrm>
            <a:custGeom>
              <a:avLst/>
              <a:gdLst>
                <a:gd name="T0" fmla="*/ 65 w 94"/>
                <a:gd name="T1" fmla="*/ 37 h 87"/>
                <a:gd name="T2" fmla="*/ 5 w 94"/>
                <a:gd name="T3" fmla="*/ 58 h 87"/>
                <a:gd name="T4" fmla="*/ 2 w 94"/>
                <a:gd name="T5" fmla="*/ 54 h 87"/>
                <a:gd name="T6" fmla="*/ 5 w 94"/>
                <a:gd name="T7" fmla="*/ 77 h 87"/>
                <a:gd name="T8" fmla="*/ 65 w 94"/>
                <a:gd name="T9" fmla="*/ 56 h 87"/>
                <a:gd name="T10" fmla="*/ 88 w 94"/>
                <a:gd name="T11" fmla="*/ 0 h 87"/>
                <a:gd name="T12" fmla="*/ 65 w 94"/>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4" h="87">
                  <a:moveTo>
                    <a:pt x="65" y="37"/>
                  </a:moveTo>
                  <a:cubicBezTo>
                    <a:pt x="42" y="59"/>
                    <a:pt x="16" y="69"/>
                    <a:pt x="5" y="58"/>
                  </a:cubicBezTo>
                  <a:cubicBezTo>
                    <a:pt x="4" y="57"/>
                    <a:pt x="3" y="55"/>
                    <a:pt x="2" y="54"/>
                  </a:cubicBezTo>
                  <a:cubicBezTo>
                    <a:pt x="0" y="64"/>
                    <a:pt x="0" y="72"/>
                    <a:pt x="5" y="77"/>
                  </a:cubicBezTo>
                  <a:cubicBezTo>
                    <a:pt x="16" y="87"/>
                    <a:pt x="42" y="78"/>
                    <a:pt x="65" y="56"/>
                  </a:cubicBezTo>
                  <a:cubicBezTo>
                    <a:pt x="85" y="36"/>
                    <a:pt x="94" y="12"/>
                    <a:pt x="88" y="0"/>
                  </a:cubicBezTo>
                  <a:cubicBezTo>
                    <a:pt x="85" y="11"/>
                    <a:pt x="77" y="25"/>
                    <a:pt x="65"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44">
              <a:extLst>
                <a:ext uri="{FF2B5EF4-FFF2-40B4-BE49-F238E27FC236}">
                  <a16:creationId xmlns:a16="http://schemas.microsoft.com/office/drawing/2014/main" id="{8A3969E0-94CC-463D-8D42-7727D34CBA33}"/>
                </a:ext>
              </a:extLst>
            </p:cNvPr>
            <p:cNvSpPr>
              <a:spLocks/>
            </p:cNvSpPr>
            <p:nvPr/>
          </p:nvSpPr>
          <p:spPr bwMode="auto">
            <a:xfrm>
              <a:off x="987" y="3256"/>
              <a:ext cx="269" cy="269"/>
            </a:xfrm>
            <a:custGeom>
              <a:avLst/>
              <a:gdLst>
                <a:gd name="T0" fmla="*/ 13 w 155"/>
                <a:gd name="T1" fmla="*/ 13 h 155"/>
                <a:gd name="T2" fmla="*/ 13 w 155"/>
                <a:gd name="T3" fmla="*/ 13 h 155"/>
                <a:gd name="T4" fmla="*/ 15 w 155"/>
                <a:gd name="T5" fmla="*/ 58 h 155"/>
                <a:gd name="T6" fmla="*/ 133 w 155"/>
                <a:gd name="T7" fmla="*/ 155 h 155"/>
                <a:gd name="T8" fmla="*/ 155 w 155"/>
                <a:gd name="T9" fmla="*/ 133 h 155"/>
                <a:gd name="T10" fmla="*/ 58 w 155"/>
                <a:gd name="T11" fmla="*/ 15 h 155"/>
                <a:gd name="T12" fmla="*/ 1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3"/>
                  </a:moveTo>
                  <a:cubicBezTo>
                    <a:pt x="13" y="13"/>
                    <a:pt x="13" y="13"/>
                    <a:pt x="13" y="13"/>
                  </a:cubicBezTo>
                  <a:cubicBezTo>
                    <a:pt x="0" y="26"/>
                    <a:pt x="1" y="47"/>
                    <a:pt x="15" y="58"/>
                  </a:cubicBezTo>
                  <a:cubicBezTo>
                    <a:pt x="133" y="155"/>
                    <a:pt x="133" y="155"/>
                    <a:pt x="133" y="155"/>
                  </a:cubicBezTo>
                  <a:cubicBezTo>
                    <a:pt x="155" y="133"/>
                    <a:pt x="155" y="133"/>
                    <a:pt x="155" y="133"/>
                  </a:cubicBezTo>
                  <a:cubicBezTo>
                    <a:pt x="58" y="15"/>
                    <a:pt x="58" y="15"/>
                    <a:pt x="58" y="15"/>
                  </a:cubicBezTo>
                  <a:cubicBezTo>
                    <a:pt x="47" y="1"/>
                    <a:pt x="26" y="0"/>
                    <a:pt x="1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45">
              <a:extLst>
                <a:ext uri="{FF2B5EF4-FFF2-40B4-BE49-F238E27FC236}">
                  <a16:creationId xmlns:a16="http://schemas.microsoft.com/office/drawing/2014/main" id="{FBFF4501-4C45-48F6-BEFF-C9453844DF2B}"/>
                </a:ext>
              </a:extLst>
            </p:cNvPr>
            <p:cNvSpPr>
              <a:spLocks/>
            </p:cNvSpPr>
            <p:nvPr/>
          </p:nvSpPr>
          <p:spPr bwMode="auto">
            <a:xfrm>
              <a:off x="987" y="3260"/>
              <a:ext cx="250" cy="265"/>
            </a:xfrm>
            <a:custGeom>
              <a:avLst/>
              <a:gdLst>
                <a:gd name="T0" fmla="*/ 39 w 144"/>
                <a:gd name="T1" fmla="*/ 11 h 153"/>
                <a:gd name="T2" fmla="*/ 41 w 144"/>
                <a:gd name="T3" fmla="*/ 56 h 153"/>
                <a:gd name="T4" fmla="*/ 144 w 144"/>
                <a:gd name="T5" fmla="*/ 142 h 153"/>
                <a:gd name="T6" fmla="*/ 133 w 144"/>
                <a:gd name="T7" fmla="*/ 153 h 153"/>
                <a:gd name="T8" fmla="*/ 15 w 144"/>
                <a:gd name="T9" fmla="*/ 56 h 153"/>
                <a:gd name="T10" fmla="*/ 13 w 144"/>
                <a:gd name="T11" fmla="*/ 11 h 153"/>
                <a:gd name="T12" fmla="*/ 47 w 144"/>
                <a:gd name="T13" fmla="*/ 5 h 153"/>
                <a:gd name="T14" fmla="*/ 39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39" y="11"/>
                  </a:moveTo>
                  <a:cubicBezTo>
                    <a:pt x="26" y="24"/>
                    <a:pt x="27" y="45"/>
                    <a:pt x="41" y="56"/>
                  </a:cubicBezTo>
                  <a:cubicBezTo>
                    <a:pt x="144" y="142"/>
                    <a:pt x="144" y="142"/>
                    <a:pt x="144" y="142"/>
                  </a:cubicBezTo>
                  <a:cubicBezTo>
                    <a:pt x="133" y="153"/>
                    <a:pt x="133" y="153"/>
                    <a:pt x="133" y="153"/>
                  </a:cubicBezTo>
                  <a:cubicBezTo>
                    <a:pt x="15" y="56"/>
                    <a:pt x="15" y="56"/>
                    <a:pt x="15" y="56"/>
                  </a:cubicBezTo>
                  <a:cubicBezTo>
                    <a:pt x="1" y="45"/>
                    <a:pt x="0" y="24"/>
                    <a:pt x="13" y="11"/>
                  </a:cubicBezTo>
                  <a:cubicBezTo>
                    <a:pt x="22" y="1"/>
                    <a:pt x="36" y="0"/>
                    <a:pt x="47" y="5"/>
                  </a:cubicBezTo>
                  <a:cubicBezTo>
                    <a:pt x="44" y="6"/>
                    <a:pt x="41" y="8"/>
                    <a:pt x="39"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46">
              <a:extLst>
                <a:ext uri="{FF2B5EF4-FFF2-40B4-BE49-F238E27FC236}">
                  <a16:creationId xmlns:a16="http://schemas.microsoft.com/office/drawing/2014/main" id="{82F70DC4-9563-43FD-A5B1-A09D36C1FD8E}"/>
                </a:ext>
              </a:extLst>
            </p:cNvPr>
            <p:cNvSpPr>
              <a:spLocks/>
            </p:cNvSpPr>
            <p:nvPr/>
          </p:nvSpPr>
          <p:spPr bwMode="auto">
            <a:xfrm>
              <a:off x="1148" y="3418"/>
              <a:ext cx="177" cy="176"/>
            </a:xfrm>
            <a:custGeom>
              <a:avLst/>
              <a:gdLst>
                <a:gd name="T0" fmla="*/ 91 w 102"/>
                <a:gd name="T1" fmla="*/ 11 h 102"/>
                <a:gd name="T2" fmla="*/ 32 w 102"/>
                <a:gd name="T3" fmla="*/ 32 h 102"/>
                <a:gd name="T4" fmla="*/ 11 w 102"/>
                <a:gd name="T5" fmla="*/ 91 h 102"/>
                <a:gd name="T6" fmla="*/ 70 w 102"/>
                <a:gd name="T7" fmla="*/ 70 h 102"/>
                <a:gd name="T8" fmla="*/ 91 w 102"/>
                <a:gd name="T9" fmla="*/ 11 h 102"/>
              </a:gdLst>
              <a:ahLst/>
              <a:cxnLst>
                <a:cxn ang="0">
                  <a:pos x="T0" y="T1"/>
                </a:cxn>
                <a:cxn ang="0">
                  <a:pos x="T2" y="T3"/>
                </a:cxn>
                <a:cxn ang="0">
                  <a:pos x="T4" y="T5"/>
                </a:cxn>
                <a:cxn ang="0">
                  <a:pos x="T6" y="T7"/>
                </a:cxn>
                <a:cxn ang="0">
                  <a:pos x="T8" y="T9"/>
                </a:cxn>
              </a:cxnLst>
              <a:rect l="0" t="0" r="r" b="b"/>
              <a:pathLst>
                <a:path w="102" h="102">
                  <a:moveTo>
                    <a:pt x="91" y="11"/>
                  </a:moveTo>
                  <a:cubicBezTo>
                    <a:pt x="81" y="0"/>
                    <a:pt x="54" y="9"/>
                    <a:pt x="32" y="32"/>
                  </a:cubicBezTo>
                  <a:cubicBezTo>
                    <a:pt x="9" y="54"/>
                    <a:pt x="0" y="81"/>
                    <a:pt x="11" y="91"/>
                  </a:cubicBezTo>
                  <a:cubicBezTo>
                    <a:pt x="21" y="102"/>
                    <a:pt x="48" y="92"/>
                    <a:pt x="70" y="70"/>
                  </a:cubicBezTo>
                  <a:cubicBezTo>
                    <a:pt x="92" y="48"/>
                    <a:pt x="102" y="21"/>
                    <a:pt x="9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47">
              <a:extLst>
                <a:ext uri="{FF2B5EF4-FFF2-40B4-BE49-F238E27FC236}">
                  <a16:creationId xmlns:a16="http://schemas.microsoft.com/office/drawing/2014/main" id="{DA552DEA-222A-4798-B17A-3D289ACBA49D}"/>
                </a:ext>
              </a:extLst>
            </p:cNvPr>
            <p:cNvSpPr>
              <a:spLocks/>
            </p:cNvSpPr>
            <p:nvPr/>
          </p:nvSpPr>
          <p:spPr bwMode="auto">
            <a:xfrm>
              <a:off x="1148" y="3421"/>
              <a:ext cx="151" cy="165"/>
            </a:xfrm>
            <a:custGeom>
              <a:avLst/>
              <a:gdLst>
                <a:gd name="T0" fmla="*/ 50 w 87"/>
                <a:gd name="T1" fmla="*/ 30 h 95"/>
                <a:gd name="T2" fmla="*/ 29 w 87"/>
                <a:gd name="T3" fmla="*/ 89 h 95"/>
                <a:gd name="T4" fmla="*/ 33 w 87"/>
                <a:gd name="T5" fmla="*/ 92 h 95"/>
                <a:gd name="T6" fmla="*/ 11 w 87"/>
                <a:gd name="T7" fmla="*/ 89 h 95"/>
                <a:gd name="T8" fmla="*/ 32 w 87"/>
                <a:gd name="T9" fmla="*/ 30 h 95"/>
                <a:gd name="T10" fmla="*/ 87 w 87"/>
                <a:gd name="T11" fmla="*/ 6 h 95"/>
                <a:gd name="T12" fmla="*/ 50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50" y="30"/>
                  </a:moveTo>
                  <a:cubicBezTo>
                    <a:pt x="28" y="52"/>
                    <a:pt x="19" y="79"/>
                    <a:pt x="29" y="89"/>
                  </a:cubicBezTo>
                  <a:cubicBezTo>
                    <a:pt x="31" y="90"/>
                    <a:pt x="32" y="91"/>
                    <a:pt x="33" y="92"/>
                  </a:cubicBezTo>
                  <a:cubicBezTo>
                    <a:pt x="24" y="95"/>
                    <a:pt x="15" y="94"/>
                    <a:pt x="11" y="89"/>
                  </a:cubicBezTo>
                  <a:cubicBezTo>
                    <a:pt x="0" y="79"/>
                    <a:pt x="9" y="52"/>
                    <a:pt x="32" y="30"/>
                  </a:cubicBezTo>
                  <a:cubicBezTo>
                    <a:pt x="52" y="10"/>
                    <a:pt x="75" y="0"/>
                    <a:pt x="87" y="6"/>
                  </a:cubicBezTo>
                  <a:cubicBezTo>
                    <a:pt x="76" y="9"/>
                    <a:pt x="63" y="18"/>
                    <a:pt x="50"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48">
              <a:extLst>
                <a:ext uri="{FF2B5EF4-FFF2-40B4-BE49-F238E27FC236}">
                  <a16:creationId xmlns:a16="http://schemas.microsoft.com/office/drawing/2014/main" id="{2DA9F5A8-B1F1-44C4-B49F-077F537FE8CC}"/>
                </a:ext>
              </a:extLst>
            </p:cNvPr>
            <p:cNvSpPr>
              <a:spLocks/>
            </p:cNvSpPr>
            <p:nvPr/>
          </p:nvSpPr>
          <p:spPr bwMode="auto">
            <a:xfrm>
              <a:off x="287" y="3057"/>
              <a:ext cx="322" cy="111"/>
            </a:xfrm>
            <a:custGeom>
              <a:avLst/>
              <a:gdLst>
                <a:gd name="T0" fmla="*/ 186 w 186"/>
                <a:gd name="T1" fmla="*/ 32 h 64"/>
                <a:gd name="T2" fmla="*/ 186 w 186"/>
                <a:gd name="T3" fmla="*/ 32 h 64"/>
                <a:gd name="T4" fmla="*/ 152 w 186"/>
                <a:gd name="T5" fmla="*/ 62 h 64"/>
                <a:gd name="T6" fmla="*/ 0 w 186"/>
                <a:gd name="T7" fmla="*/ 48 h 64"/>
                <a:gd name="T8" fmla="*/ 0 w 186"/>
                <a:gd name="T9" fmla="*/ 16 h 64"/>
                <a:gd name="T10" fmla="*/ 152 w 186"/>
                <a:gd name="T11" fmla="*/ 2 h 64"/>
                <a:gd name="T12" fmla="*/ 186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186" y="32"/>
                  </a:moveTo>
                  <a:cubicBezTo>
                    <a:pt x="186" y="32"/>
                    <a:pt x="186" y="32"/>
                    <a:pt x="186" y="32"/>
                  </a:cubicBezTo>
                  <a:cubicBezTo>
                    <a:pt x="186" y="50"/>
                    <a:pt x="170" y="64"/>
                    <a:pt x="152" y="62"/>
                  </a:cubicBezTo>
                  <a:cubicBezTo>
                    <a:pt x="0" y="48"/>
                    <a:pt x="0" y="48"/>
                    <a:pt x="0" y="48"/>
                  </a:cubicBezTo>
                  <a:cubicBezTo>
                    <a:pt x="0" y="16"/>
                    <a:pt x="0" y="16"/>
                    <a:pt x="0" y="16"/>
                  </a:cubicBezTo>
                  <a:cubicBezTo>
                    <a:pt x="152" y="2"/>
                    <a:pt x="152" y="2"/>
                    <a:pt x="152" y="2"/>
                  </a:cubicBezTo>
                  <a:cubicBezTo>
                    <a:pt x="170" y="0"/>
                    <a:pt x="186" y="14"/>
                    <a:pt x="186"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49">
              <a:extLst>
                <a:ext uri="{FF2B5EF4-FFF2-40B4-BE49-F238E27FC236}">
                  <a16:creationId xmlns:a16="http://schemas.microsoft.com/office/drawing/2014/main" id="{DC09FD3A-DBFF-454E-B6EB-C1E51C7F1808}"/>
                </a:ext>
              </a:extLst>
            </p:cNvPr>
            <p:cNvSpPr>
              <a:spLocks/>
            </p:cNvSpPr>
            <p:nvPr/>
          </p:nvSpPr>
          <p:spPr bwMode="auto">
            <a:xfrm>
              <a:off x="287" y="3064"/>
              <a:ext cx="322" cy="104"/>
            </a:xfrm>
            <a:custGeom>
              <a:avLst/>
              <a:gdLst>
                <a:gd name="T0" fmla="*/ 168 w 186"/>
                <a:gd name="T1" fmla="*/ 10 h 60"/>
                <a:gd name="T2" fmla="*/ 134 w 186"/>
                <a:gd name="T3" fmla="*/ 40 h 60"/>
                <a:gd name="T4" fmla="*/ 0 w 186"/>
                <a:gd name="T5" fmla="*/ 28 h 60"/>
                <a:gd name="T6" fmla="*/ 0 w 186"/>
                <a:gd name="T7" fmla="*/ 44 h 60"/>
                <a:gd name="T8" fmla="*/ 152 w 186"/>
                <a:gd name="T9" fmla="*/ 58 h 60"/>
                <a:gd name="T10" fmla="*/ 186 w 186"/>
                <a:gd name="T11" fmla="*/ 28 h 60"/>
                <a:gd name="T12" fmla="*/ 166 w 186"/>
                <a:gd name="T13" fmla="*/ 0 h 60"/>
                <a:gd name="T14" fmla="*/ 168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68" y="10"/>
                  </a:moveTo>
                  <a:cubicBezTo>
                    <a:pt x="168" y="28"/>
                    <a:pt x="152" y="42"/>
                    <a:pt x="134" y="40"/>
                  </a:cubicBezTo>
                  <a:cubicBezTo>
                    <a:pt x="0" y="28"/>
                    <a:pt x="0" y="28"/>
                    <a:pt x="0" y="28"/>
                  </a:cubicBezTo>
                  <a:cubicBezTo>
                    <a:pt x="0" y="44"/>
                    <a:pt x="0" y="44"/>
                    <a:pt x="0" y="44"/>
                  </a:cubicBezTo>
                  <a:cubicBezTo>
                    <a:pt x="152" y="58"/>
                    <a:pt x="152" y="58"/>
                    <a:pt x="152" y="58"/>
                  </a:cubicBezTo>
                  <a:cubicBezTo>
                    <a:pt x="170" y="60"/>
                    <a:pt x="186" y="46"/>
                    <a:pt x="186" y="28"/>
                  </a:cubicBezTo>
                  <a:cubicBezTo>
                    <a:pt x="186" y="15"/>
                    <a:pt x="177" y="4"/>
                    <a:pt x="166" y="0"/>
                  </a:cubicBezTo>
                  <a:cubicBezTo>
                    <a:pt x="167" y="3"/>
                    <a:pt x="168" y="6"/>
                    <a:pt x="168"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Oval 50">
              <a:extLst>
                <a:ext uri="{FF2B5EF4-FFF2-40B4-BE49-F238E27FC236}">
                  <a16:creationId xmlns:a16="http://schemas.microsoft.com/office/drawing/2014/main" id="{10C18714-04F9-4DDB-82EE-2BEF61EA5EB3}"/>
                </a:ext>
              </a:extLst>
            </p:cNvPr>
            <p:cNvSpPr>
              <a:spLocks noChangeArrowheads="1"/>
            </p:cNvSpPr>
            <p:nvPr/>
          </p:nvSpPr>
          <p:spPr bwMode="auto">
            <a:xfrm>
              <a:off x="240" y="3013"/>
              <a:ext cx="95"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51">
              <a:extLst>
                <a:ext uri="{FF2B5EF4-FFF2-40B4-BE49-F238E27FC236}">
                  <a16:creationId xmlns:a16="http://schemas.microsoft.com/office/drawing/2014/main" id="{68B2F725-7B98-4ACE-B3FE-2458F4D44FC6}"/>
                </a:ext>
              </a:extLst>
            </p:cNvPr>
            <p:cNvSpPr>
              <a:spLocks/>
            </p:cNvSpPr>
            <p:nvPr/>
          </p:nvSpPr>
          <p:spPr bwMode="auto">
            <a:xfrm>
              <a:off x="255" y="3015"/>
              <a:ext cx="80" cy="196"/>
            </a:xfrm>
            <a:custGeom>
              <a:avLst/>
              <a:gdLst>
                <a:gd name="T0" fmla="*/ 32 w 46"/>
                <a:gd name="T1" fmla="*/ 43 h 113"/>
                <a:gd name="T2" fmla="*/ 5 w 46"/>
                <a:gd name="T3" fmla="*/ 100 h 113"/>
                <a:gd name="T4" fmla="*/ 0 w 46"/>
                <a:gd name="T5" fmla="*/ 99 h 113"/>
                <a:gd name="T6" fmla="*/ 18 w 46"/>
                <a:gd name="T7" fmla="*/ 113 h 113"/>
                <a:gd name="T8" fmla="*/ 46 w 46"/>
                <a:gd name="T9" fmla="*/ 56 h 113"/>
                <a:gd name="T10" fmla="*/ 23 w 46"/>
                <a:gd name="T11" fmla="*/ 0 h 113"/>
                <a:gd name="T12" fmla="*/ 32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32" y="43"/>
                  </a:moveTo>
                  <a:cubicBezTo>
                    <a:pt x="32" y="74"/>
                    <a:pt x="20" y="100"/>
                    <a:pt x="5" y="100"/>
                  </a:cubicBezTo>
                  <a:cubicBezTo>
                    <a:pt x="4" y="100"/>
                    <a:pt x="2" y="100"/>
                    <a:pt x="0" y="99"/>
                  </a:cubicBezTo>
                  <a:cubicBezTo>
                    <a:pt x="5" y="108"/>
                    <a:pt x="12" y="113"/>
                    <a:pt x="18" y="113"/>
                  </a:cubicBezTo>
                  <a:cubicBezTo>
                    <a:pt x="34" y="113"/>
                    <a:pt x="46" y="88"/>
                    <a:pt x="46" y="56"/>
                  </a:cubicBezTo>
                  <a:cubicBezTo>
                    <a:pt x="46" y="28"/>
                    <a:pt x="36" y="5"/>
                    <a:pt x="23" y="0"/>
                  </a:cubicBezTo>
                  <a:cubicBezTo>
                    <a:pt x="29" y="10"/>
                    <a:pt x="32" y="26"/>
                    <a:pt x="32"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52">
              <a:extLst>
                <a:ext uri="{FF2B5EF4-FFF2-40B4-BE49-F238E27FC236}">
                  <a16:creationId xmlns:a16="http://schemas.microsoft.com/office/drawing/2014/main" id="{6BCFD122-00AB-4FAC-AF3D-F54146AF855A}"/>
                </a:ext>
              </a:extLst>
            </p:cNvPr>
            <p:cNvSpPr>
              <a:spLocks/>
            </p:cNvSpPr>
            <p:nvPr/>
          </p:nvSpPr>
          <p:spPr bwMode="auto">
            <a:xfrm>
              <a:off x="1077" y="3057"/>
              <a:ext cx="323" cy="111"/>
            </a:xfrm>
            <a:custGeom>
              <a:avLst/>
              <a:gdLst>
                <a:gd name="T0" fmla="*/ 0 w 186"/>
                <a:gd name="T1" fmla="*/ 32 h 64"/>
                <a:gd name="T2" fmla="*/ 0 w 186"/>
                <a:gd name="T3" fmla="*/ 32 h 64"/>
                <a:gd name="T4" fmla="*/ 34 w 186"/>
                <a:gd name="T5" fmla="*/ 62 h 64"/>
                <a:gd name="T6" fmla="*/ 186 w 186"/>
                <a:gd name="T7" fmla="*/ 48 h 64"/>
                <a:gd name="T8" fmla="*/ 186 w 186"/>
                <a:gd name="T9" fmla="*/ 16 h 64"/>
                <a:gd name="T10" fmla="*/ 34 w 186"/>
                <a:gd name="T11" fmla="*/ 2 h 64"/>
                <a:gd name="T12" fmla="*/ 0 w 186"/>
                <a:gd name="T13" fmla="*/ 32 h 64"/>
              </a:gdLst>
              <a:ahLst/>
              <a:cxnLst>
                <a:cxn ang="0">
                  <a:pos x="T0" y="T1"/>
                </a:cxn>
                <a:cxn ang="0">
                  <a:pos x="T2" y="T3"/>
                </a:cxn>
                <a:cxn ang="0">
                  <a:pos x="T4" y="T5"/>
                </a:cxn>
                <a:cxn ang="0">
                  <a:pos x="T6" y="T7"/>
                </a:cxn>
                <a:cxn ang="0">
                  <a:pos x="T8" y="T9"/>
                </a:cxn>
                <a:cxn ang="0">
                  <a:pos x="T10" y="T11"/>
                </a:cxn>
                <a:cxn ang="0">
                  <a:pos x="T12" y="T13"/>
                </a:cxn>
              </a:cxnLst>
              <a:rect l="0" t="0" r="r" b="b"/>
              <a:pathLst>
                <a:path w="186" h="64">
                  <a:moveTo>
                    <a:pt x="0" y="32"/>
                  </a:moveTo>
                  <a:cubicBezTo>
                    <a:pt x="0" y="32"/>
                    <a:pt x="0" y="32"/>
                    <a:pt x="0" y="32"/>
                  </a:cubicBezTo>
                  <a:cubicBezTo>
                    <a:pt x="0" y="50"/>
                    <a:pt x="16" y="64"/>
                    <a:pt x="34" y="62"/>
                  </a:cubicBezTo>
                  <a:cubicBezTo>
                    <a:pt x="186" y="48"/>
                    <a:pt x="186" y="48"/>
                    <a:pt x="186" y="48"/>
                  </a:cubicBezTo>
                  <a:cubicBezTo>
                    <a:pt x="186" y="16"/>
                    <a:pt x="186" y="16"/>
                    <a:pt x="186" y="16"/>
                  </a:cubicBezTo>
                  <a:cubicBezTo>
                    <a:pt x="34" y="2"/>
                    <a:pt x="34" y="2"/>
                    <a:pt x="34" y="2"/>
                  </a:cubicBezTo>
                  <a:cubicBezTo>
                    <a:pt x="16" y="0"/>
                    <a:pt x="0" y="14"/>
                    <a:pt x="0" y="32"/>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53">
              <a:extLst>
                <a:ext uri="{FF2B5EF4-FFF2-40B4-BE49-F238E27FC236}">
                  <a16:creationId xmlns:a16="http://schemas.microsoft.com/office/drawing/2014/main" id="{76B07476-AA43-4A73-B121-5C1267A8CAEC}"/>
                </a:ext>
              </a:extLst>
            </p:cNvPr>
            <p:cNvSpPr>
              <a:spLocks/>
            </p:cNvSpPr>
            <p:nvPr/>
          </p:nvSpPr>
          <p:spPr bwMode="auto">
            <a:xfrm>
              <a:off x="1077" y="3064"/>
              <a:ext cx="323" cy="104"/>
            </a:xfrm>
            <a:custGeom>
              <a:avLst/>
              <a:gdLst>
                <a:gd name="T0" fmla="*/ 19 w 186"/>
                <a:gd name="T1" fmla="*/ 10 h 60"/>
                <a:gd name="T2" fmla="*/ 52 w 186"/>
                <a:gd name="T3" fmla="*/ 40 h 60"/>
                <a:gd name="T4" fmla="*/ 186 w 186"/>
                <a:gd name="T5" fmla="*/ 28 h 60"/>
                <a:gd name="T6" fmla="*/ 186 w 186"/>
                <a:gd name="T7" fmla="*/ 44 h 60"/>
                <a:gd name="T8" fmla="*/ 34 w 186"/>
                <a:gd name="T9" fmla="*/ 58 h 60"/>
                <a:gd name="T10" fmla="*/ 0 w 186"/>
                <a:gd name="T11" fmla="*/ 28 h 60"/>
                <a:gd name="T12" fmla="*/ 21 w 186"/>
                <a:gd name="T13" fmla="*/ 0 h 60"/>
                <a:gd name="T14" fmla="*/ 19 w 186"/>
                <a:gd name="T15" fmla="*/ 1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6" h="60">
                  <a:moveTo>
                    <a:pt x="19" y="10"/>
                  </a:moveTo>
                  <a:cubicBezTo>
                    <a:pt x="19" y="28"/>
                    <a:pt x="34" y="42"/>
                    <a:pt x="52" y="40"/>
                  </a:cubicBezTo>
                  <a:cubicBezTo>
                    <a:pt x="186" y="28"/>
                    <a:pt x="186" y="28"/>
                    <a:pt x="186" y="28"/>
                  </a:cubicBezTo>
                  <a:cubicBezTo>
                    <a:pt x="186" y="44"/>
                    <a:pt x="186" y="44"/>
                    <a:pt x="186" y="44"/>
                  </a:cubicBezTo>
                  <a:cubicBezTo>
                    <a:pt x="34" y="58"/>
                    <a:pt x="34" y="58"/>
                    <a:pt x="34" y="58"/>
                  </a:cubicBezTo>
                  <a:cubicBezTo>
                    <a:pt x="16" y="60"/>
                    <a:pt x="0" y="46"/>
                    <a:pt x="0" y="28"/>
                  </a:cubicBezTo>
                  <a:cubicBezTo>
                    <a:pt x="0" y="15"/>
                    <a:pt x="9" y="4"/>
                    <a:pt x="21" y="0"/>
                  </a:cubicBezTo>
                  <a:cubicBezTo>
                    <a:pt x="19" y="3"/>
                    <a:pt x="19" y="6"/>
                    <a:pt x="19" y="1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Oval 54">
              <a:extLst>
                <a:ext uri="{FF2B5EF4-FFF2-40B4-BE49-F238E27FC236}">
                  <a16:creationId xmlns:a16="http://schemas.microsoft.com/office/drawing/2014/main" id="{1EEF5961-C558-48DB-9CCC-92805B72696A}"/>
                </a:ext>
              </a:extLst>
            </p:cNvPr>
            <p:cNvSpPr>
              <a:spLocks noChangeArrowheads="1"/>
            </p:cNvSpPr>
            <p:nvPr/>
          </p:nvSpPr>
          <p:spPr bwMode="auto">
            <a:xfrm>
              <a:off x="1351" y="3013"/>
              <a:ext cx="96" cy="198"/>
            </a:xfrm>
            <a:prstGeom prst="ellipse">
              <a:avLst/>
            </a:pr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55">
              <a:extLst>
                <a:ext uri="{FF2B5EF4-FFF2-40B4-BE49-F238E27FC236}">
                  <a16:creationId xmlns:a16="http://schemas.microsoft.com/office/drawing/2014/main" id="{EE409E62-7E11-48F0-8018-DB0778DA5657}"/>
                </a:ext>
              </a:extLst>
            </p:cNvPr>
            <p:cNvSpPr>
              <a:spLocks/>
            </p:cNvSpPr>
            <p:nvPr/>
          </p:nvSpPr>
          <p:spPr bwMode="auto">
            <a:xfrm>
              <a:off x="1351" y="3015"/>
              <a:ext cx="80" cy="196"/>
            </a:xfrm>
            <a:custGeom>
              <a:avLst/>
              <a:gdLst>
                <a:gd name="T0" fmla="*/ 14 w 46"/>
                <a:gd name="T1" fmla="*/ 43 h 113"/>
                <a:gd name="T2" fmla="*/ 41 w 46"/>
                <a:gd name="T3" fmla="*/ 100 h 113"/>
                <a:gd name="T4" fmla="*/ 46 w 46"/>
                <a:gd name="T5" fmla="*/ 99 h 113"/>
                <a:gd name="T6" fmla="*/ 28 w 46"/>
                <a:gd name="T7" fmla="*/ 113 h 113"/>
                <a:gd name="T8" fmla="*/ 0 w 46"/>
                <a:gd name="T9" fmla="*/ 56 h 113"/>
                <a:gd name="T10" fmla="*/ 23 w 46"/>
                <a:gd name="T11" fmla="*/ 0 h 113"/>
                <a:gd name="T12" fmla="*/ 14 w 46"/>
                <a:gd name="T13" fmla="*/ 43 h 113"/>
              </a:gdLst>
              <a:ahLst/>
              <a:cxnLst>
                <a:cxn ang="0">
                  <a:pos x="T0" y="T1"/>
                </a:cxn>
                <a:cxn ang="0">
                  <a:pos x="T2" y="T3"/>
                </a:cxn>
                <a:cxn ang="0">
                  <a:pos x="T4" y="T5"/>
                </a:cxn>
                <a:cxn ang="0">
                  <a:pos x="T6" y="T7"/>
                </a:cxn>
                <a:cxn ang="0">
                  <a:pos x="T8" y="T9"/>
                </a:cxn>
                <a:cxn ang="0">
                  <a:pos x="T10" y="T11"/>
                </a:cxn>
                <a:cxn ang="0">
                  <a:pos x="T12" y="T13"/>
                </a:cxn>
              </a:cxnLst>
              <a:rect l="0" t="0" r="r" b="b"/>
              <a:pathLst>
                <a:path w="46" h="113">
                  <a:moveTo>
                    <a:pt x="14" y="43"/>
                  </a:moveTo>
                  <a:cubicBezTo>
                    <a:pt x="14" y="74"/>
                    <a:pt x="26" y="100"/>
                    <a:pt x="41" y="100"/>
                  </a:cubicBezTo>
                  <a:cubicBezTo>
                    <a:pt x="43" y="100"/>
                    <a:pt x="44" y="100"/>
                    <a:pt x="46" y="99"/>
                  </a:cubicBezTo>
                  <a:cubicBezTo>
                    <a:pt x="41" y="108"/>
                    <a:pt x="35" y="113"/>
                    <a:pt x="28" y="113"/>
                  </a:cubicBezTo>
                  <a:cubicBezTo>
                    <a:pt x="13" y="113"/>
                    <a:pt x="0" y="88"/>
                    <a:pt x="0" y="56"/>
                  </a:cubicBezTo>
                  <a:cubicBezTo>
                    <a:pt x="0" y="28"/>
                    <a:pt x="10" y="5"/>
                    <a:pt x="23" y="0"/>
                  </a:cubicBezTo>
                  <a:cubicBezTo>
                    <a:pt x="17" y="10"/>
                    <a:pt x="14" y="26"/>
                    <a:pt x="14" y="43"/>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56">
              <a:extLst>
                <a:ext uri="{FF2B5EF4-FFF2-40B4-BE49-F238E27FC236}">
                  <a16:creationId xmlns:a16="http://schemas.microsoft.com/office/drawing/2014/main" id="{08DA34C8-2EF3-4ACC-A29D-5436216BE958}"/>
                </a:ext>
              </a:extLst>
            </p:cNvPr>
            <p:cNvSpPr>
              <a:spLocks/>
            </p:cNvSpPr>
            <p:nvPr/>
          </p:nvSpPr>
          <p:spPr bwMode="auto">
            <a:xfrm>
              <a:off x="431" y="3256"/>
              <a:ext cx="268" cy="269"/>
            </a:xfrm>
            <a:custGeom>
              <a:avLst/>
              <a:gdLst>
                <a:gd name="T0" fmla="*/ 143 w 155"/>
                <a:gd name="T1" fmla="*/ 13 h 155"/>
                <a:gd name="T2" fmla="*/ 143 w 155"/>
                <a:gd name="T3" fmla="*/ 13 h 155"/>
                <a:gd name="T4" fmla="*/ 140 w 155"/>
                <a:gd name="T5" fmla="*/ 58 h 155"/>
                <a:gd name="T6" fmla="*/ 23 w 155"/>
                <a:gd name="T7" fmla="*/ 155 h 155"/>
                <a:gd name="T8" fmla="*/ 0 w 155"/>
                <a:gd name="T9" fmla="*/ 133 h 155"/>
                <a:gd name="T10" fmla="*/ 97 w 155"/>
                <a:gd name="T11" fmla="*/ 15 h 155"/>
                <a:gd name="T12" fmla="*/ 143 w 155"/>
                <a:gd name="T13" fmla="*/ 1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43" y="13"/>
                  </a:moveTo>
                  <a:cubicBezTo>
                    <a:pt x="143" y="13"/>
                    <a:pt x="143" y="13"/>
                    <a:pt x="143" y="13"/>
                  </a:cubicBezTo>
                  <a:cubicBezTo>
                    <a:pt x="155" y="26"/>
                    <a:pt x="154" y="47"/>
                    <a:pt x="140" y="58"/>
                  </a:cubicBezTo>
                  <a:cubicBezTo>
                    <a:pt x="23" y="155"/>
                    <a:pt x="23" y="155"/>
                    <a:pt x="23" y="155"/>
                  </a:cubicBezTo>
                  <a:cubicBezTo>
                    <a:pt x="0" y="133"/>
                    <a:pt x="0" y="133"/>
                    <a:pt x="0" y="133"/>
                  </a:cubicBezTo>
                  <a:cubicBezTo>
                    <a:pt x="97" y="15"/>
                    <a:pt x="97" y="15"/>
                    <a:pt x="97" y="15"/>
                  </a:cubicBezTo>
                  <a:cubicBezTo>
                    <a:pt x="109" y="1"/>
                    <a:pt x="130" y="0"/>
                    <a:pt x="143" y="1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57">
              <a:extLst>
                <a:ext uri="{FF2B5EF4-FFF2-40B4-BE49-F238E27FC236}">
                  <a16:creationId xmlns:a16="http://schemas.microsoft.com/office/drawing/2014/main" id="{1A28B0BB-0C65-4E39-B2C1-57CC2D797A98}"/>
                </a:ext>
              </a:extLst>
            </p:cNvPr>
            <p:cNvSpPr>
              <a:spLocks/>
            </p:cNvSpPr>
            <p:nvPr/>
          </p:nvSpPr>
          <p:spPr bwMode="auto">
            <a:xfrm>
              <a:off x="450" y="3260"/>
              <a:ext cx="249" cy="265"/>
            </a:xfrm>
            <a:custGeom>
              <a:avLst/>
              <a:gdLst>
                <a:gd name="T0" fmla="*/ 106 w 144"/>
                <a:gd name="T1" fmla="*/ 11 h 153"/>
                <a:gd name="T2" fmla="*/ 103 w 144"/>
                <a:gd name="T3" fmla="*/ 56 h 153"/>
                <a:gd name="T4" fmla="*/ 0 w 144"/>
                <a:gd name="T5" fmla="*/ 142 h 153"/>
                <a:gd name="T6" fmla="*/ 12 w 144"/>
                <a:gd name="T7" fmla="*/ 153 h 153"/>
                <a:gd name="T8" fmla="*/ 129 w 144"/>
                <a:gd name="T9" fmla="*/ 56 h 153"/>
                <a:gd name="T10" fmla="*/ 132 w 144"/>
                <a:gd name="T11" fmla="*/ 11 h 153"/>
                <a:gd name="T12" fmla="*/ 97 w 144"/>
                <a:gd name="T13" fmla="*/ 5 h 153"/>
                <a:gd name="T14" fmla="*/ 106 w 144"/>
                <a:gd name="T15" fmla="*/ 11 h 1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153">
                  <a:moveTo>
                    <a:pt x="106" y="11"/>
                  </a:moveTo>
                  <a:cubicBezTo>
                    <a:pt x="119" y="24"/>
                    <a:pt x="117" y="45"/>
                    <a:pt x="103" y="56"/>
                  </a:cubicBezTo>
                  <a:cubicBezTo>
                    <a:pt x="0" y="142"/>
                    <a:pt x="0" y="142"/>
                    <a:pt x="0" y="142"/>
                  </a:cubicBezTo>
                  <a:cubicBezTo>
                    <a:pt x="12" y="153"/>
                    <a:pt x="12" y="153"/>
                    <a:pt x="12" y="153"/>
                  </a:cubicBezTo>
                  <a:cubicBezTo>
                    <a:pt x="129" y="56"/>
                    <a:pt x="129" y="56"/>
                    <a:pt x="129" y="56"/>
                  </a:cubicBezTo>
                  <a:cubicBezTo>
                    <a:pt x="143" y="45"/>
                    <a:pt x="144" y="24"/>
                    <a:pt x="132" y="11"/>
                  </a:cubicBezTo>
                  <a:cubicBezTo>
                    <a:pt x="122" y="1"/>
                    <a:pt x="108" y="0"/>
                    <a:pt x="97" y="5"/>
                  </a:cubicBezTo>
                  <a:cubicBezTo>
                    <a:pt x="100" y="6"/>
                    <a:pt x="103" y="8"/>
                    <a:pt x="106" y="11"/>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58">
              <a:extLst>
                <a:ext uri="{FF2B5EF4-FFF2-40B4-BE49-F238E27FC236}">
                  <a16:creationId xmlns:a16="http://schemas.microsoft.com/office/drawing/2014/main" id="{86908D86-0B5C-49E1-8851-5EB8161C1A88}"/>
                </a:ext>
              </a:extLst>
            </p:cNvPr>
            <p:cNvSpPr>
              <a:spLocks/>
            </p:cNvSpPr>
            <p:nvPr/>
          </p:nvSpPr>
          <p:spPr bwMode="auto">
            <a:xfrm>
              <a:off x="361" y="3418"/>
              <a:ext cx="177" cy="176"/>
            </a:xfrm>
            <a:custGeom>
              <a:avLst/>
              <a:gdLst>
                <a:gd name="T0" fmla="*/ 11 w 102"/>
                <a:gd name="T1" fmla="*/ 11 h 102"/>
                <a:gd name="T2" fmla="*/ 71 w 102"/>
                <a:gd name="T3" fmla="*/ 32 h 102"/>
                <a:gd name="T4" fmla="*/ 92 w 102"/>
                <a:gd name="T5" fmla="*/ 91 h 102"/>
                <a:gd name="T6" fmla="*/ 32 w 102"/>
                <a:gd name="T7" fmla="*/ 70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22" y="0"/>
                    <a:pt x="48" y="9"/>
                    <a:pt x="71" y="32"/>
                  </a:cubicBezTo>
                  <a:cubicBezTo>
                    <a:pt x="93" y="54"/>
                    <a:pt x="102" y="81"/>
                    <a:pt x="92" y="91"/>
                  </a:cubicBezTo>
                  <a:cubicBezTo>
                    <a:pt x="81" y="102"/>
                    <a:pt x="54" y="92"/>
                    <a:pt x="32" y="70"/>
                  </a:cubicBezTo>
                  <a:cubicBezTo>
                    <a:pt x="10" y="48"/>
                    <a:pt x="0" y="21"/>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59">
              <a:extLst>
                <a:ext uri="{FF2B5EF4-FFF2-40B4-BE49-F238E27FC236}">
                  <a16:creationId xmlns:a16="http://schemas.microsoft.com/office/drawing/2014/main" id="{BE2E45F3-8B22-408E-9439-2337791D31B9}"/>
                </a:ext>
              </a:extLst>
            </p:cNvPr>
            <p:cNvSpPr>
              <a:spLocks/>
            </p:cNvSpPr>
            <p:nvPr/>
          </p:nvSpPr>
          <p:spPr bwMode="auto">
            <a:xfrm>
              <a:off x="387" y="3421"/>
              <a:ext cx="151" cy="165"/>
            </a:xfrm>
            <a:custGeom>
              <a:avLst/>
              <a:gdLst>
                <a:gd name="T0" fmla="*/ 37 w 87"/>
                <a:gd name="T1" fmla="*/ 30 h 95"/>
                <a:gd name="T2" fmla="*/ 58 w 87"/>
                <a:gd name="T3" fmla="*/ 89 h 95"/>
                <a:gd name="T4" fmla="*/ 54 w 87"/>
                <a:gd name="T5" fmla="*/ 92 h 95"/>
                <a:gd name="T6" fmla="*/ 77 w 87"/>
                <a:gd name="T7" fmla="*/ 89 h 95"/>
                <a:gd name="T8" fmla="*/ 56 w 87"/>
                <a:gd name="T9" fmla="*/ 30 h 95"/>
                <a:gd name="T10" fmla="*/ 0 w 87"/>
                <a:gd name="T11" fmla="*/ 6 h 95"/>
                <a:gd name="T12" fmla="*/ 37 w 87"/>
                <a:gd name="T13" fmla="*/ 30 h 95"/>
              </a:gdLst>
              <a:ahLst/>
              <a:cxnLst>
                <a:cxn ang="0">
                  <a:pos x="T0" y="T1"/>
                </a:cxn>
                <a:cxn ang="0">
                  <a:pos x="T2" y="T3"/>
                </a:cxn>
                <a:cxn ang="0">
                  <a:pos x="T4" y="T5"/>
                </a:cxn>
                <a:cxn ang="0">
                  <a:pos x="T6" y="T7"/>
                </a:cxn>
                <a:cxn ang="0">
                  <a:pos x="T8" y="T9"/>
                </a:cxn>
                <a:cxn ang="0">
                  <a:pos x="T10" y="T11"/>
                </a:cxn>
                <a:cxn ang="0">
                  <a:pos x="T12" y="T13"/>
                </a:cxn>
              </a:cxnLst>
              <a:rect l="0" t="0" r="r" b="b"/>
              <a:pathLst>
                <a:path w="87" h="95">
                  <a:moveTo>
                    <a:pt x="37" y="30"/>
                  </a:moveTo>
                  <a:cubicBezTo>
                    <a:pt x="59" y="52"/>
                    <a:pt x="69" y="79"/>
                    <a:pt x="58" y="89"/>
                  </a:cubicBezTo>
                  <a:cubicBezTo>
                    <a:pt x="57" y="90"/>
                    <a:pt x="55" y="91"/>
                    <a:pt x="54" y="92"/>
                  </a:cubicBezTo>
                  <a:cubicBezTo>
                    <a:pt x="64" y="95"/>
                    <a:pt x="72" y="94"/>
                    <a:pt x="77" y="89"/>
                  </a:cubicBezTo>
                  <a:cubicBezTo>
                    <a:pt x="87" y="79"/>
                    <a:pt x="78" y="52"/>
                    <a:pt x="56" y="30"/>
                  </a:cubicBezTo>
                  <a:cubicBezTo>
                    <a:pt x="36" y="10"/>
                    <a:pt x="12" y="0"/>
                    <a:pt x="0" y="6"/>
                  </a:cubicBezTo>
                  <a:cubicBezTo>
                    <a:pt x="11" y="9"/>
                    <a:pt x="25" y="18"/>
                    <a:pt x="37" y="30"/>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60">
              <a:extLst>
                <a:ext uri="{FF2B5EF4-FFF2-40B4-BE49-F238E27FC236}">
                  <a16:creationId xmlns:a16="http://schemas.microsoft.com/office/drawing/2014/main" id="{5E544631-C58C-46EB-9451-B6440DB5D874}"/>
                </a:ext>
              </a:extLst>
            </p:cNvPr>
            <p:cNvSpPr>
              <a:spLocks/>
            </p:cNvSpPr>
            <p:nvPr/>
          </p:nvSpPr>
          <p:spPr bwMode="auto">
            <a:xfrm>
              <a:off x="987" y="2700"/>
              <a:ext cx="269" cy="268"/>
            </a:xfrm>
            <a:custGeom>
              <a:avLst/>
              <a:gdLst>
                <a:gd name="T0" fmla="*/ 13 w 155"/>
                <a:gd name="T1" fmla="*/ 143 h 155"/>
                <a:gd name="T2" fmla="*/ 13 w 155"/>
                <a:gd name="T3" fmla="*/ 143 h 155"/>
                <a:gd name="T4" fmla="*/ 58 w 155"/>
                <a:gd name="T5" fmla="*/ 140 h 155"/>
                <a:gd name="T6" fmla="*/ 155 w 155"/>
                <a:gd name="T7" fmla="*/ 23 h 155"/>
                <a:gd name="T8" fmla="*/ 133 w 155"/>
                <a:gd name="T9" fmla="*/ 0 h 155"/>
                <a:gd name="T10" fmla="*/ 15 w 155"/>
                <a:gd name="T11" fmla="*/ 97 h 155"/>
                <a:gd name="T12" fmla="*/ 13 w 155"/>
                <a:gd name="T13" fmla="*/ 143 h 155"/>
              </a:gdLst>
              <a:ahLst/>
              <a:cxnLst>
                <a:cxn ang="0">
                  <a:pos x="T0" y="T1"/>
                </a:cxn>
                <a:cxn ang="0">
                  <a:pos x="T2" y="T3"/>
                </a:cxn>
                <a:cxn ang="0">
                  <a:pos x="T4" y="T5"/>
                </a:cxn>
                <a:cxn ang="0">
                  <a:pos x="T6" y="T7"/>
                </a:cxn>
                <a:cxn ang="0">
                  <a:pos x="T8" y="T9"/>
                </a:cxn>
                <a:cxn ang="0">
                  <a:pos x="T10" y="T11"/>
                </a:cxn>
                <a:cxn ang="0">
                  <a:pos x="T12" y="T13"/>
                </a:cxn>
              </a:cxnLst>
              <a:rect l="0" t="0" r="r" b="b"/>
              <a:pathLst>
                <a:path w="155" h="155">
                  <a:moveTo>
                    <a:pt x="13" y="143"/>
                  </a:moveTo>
                  <a:cubicBezTo>
                    <a:pt x="13" y="143"/>
                    <a:pt x="13" y="143"/>
                    <a:pt x="13" y="143"/>
                  </a:cubicBezTo>
                  <a:cubicBezTo>
                    <a:pt x="26" y="155"/>
                    <a:pt x="47" y="154"/>
                    <a:pt x="58" y="140"/>
                  </a:cubicBezTo>
                  <a:cubicBezTo>
                    <a:pt x="155" y="23"/>
                    <a:pt x="155" y="23"/>
                    <a:pt x="155" y="23"/>
                  </a:cubicBezTo>
                  <a:cubicBezTo>
                    <a:pt x="133" y="0"/>
                    <a:pt x="133" y="0"/>
                    <a:pt x="133" y="0"/>
                  </a:cubicBezTo>
                  <a:cubicBezTo>
                    <a:pt x="15" y="97"/>
                    <a:pt x="15" y="97"/>
                    <a:pt x="15" y="97"/>
                  </a:cubicBezTo>
                  <a:cubicBezTo>
                    <a:pt x="1" y="109"/>
                    <a:pt x="0" y="130"/>
                    <a:pt x="13" y="143"/>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61">
              <a:extLst>
                <a:ext uri="{FF2B5EF4-FFF2-40B4-BE49-F238E27FC236}">
                  <a16:creationId xmlns:a16="http://schemas.microsoft.com/office/drawing/2014/main" id="{3F92CAB8-35F6-4681-B562-C4A0CDEF82B0}"/>
                </a:ext>
              </a:extLst>
            </p:cNvPr>
            <p:cNvSpPr>
              <a:spLocks/>
            </p:cNvSpPr>
            <p:nvPr/>
          </p:nvSpPr>
          <p:spPr bwMode="auto">
            <a:xfrm>
              <a:off x="991" y="2719"/>
              <a:ext cx="265" cy="249"/>
            </a:xfrm>
            <a:custGeom>
              <a:avLst/>
              <a:gdLst>
                <a:gd name="T0" fmla="*/ 11 w 153"/>
                <a:gd name="T1" fmla="*/ 106 h 144"/>
                <a:gd name="T2" fmla="*/ 56 w 153"/>
                <a:gd name="T3" fmla="*/ 103 h 144"/>
                <a:gd name="T4" fmla="*/ 141 w 153"/>
                <a:gd name="T5" fmla="*/ 0 h 144"/>
                <a:gd name="T6" fmla="*/ 153 w 153"/>
                <a:gd name="T7" fmla="*/ 12 h 144"/>
                <a:gd name="T8" fmla="*/ 56 w 153"/>
                <a:gd name="T9" fmla="*/ 129 h 144"/>
                <a:gd name="T10" fmla="*/ 11 w 153"/>
                <a:gd name="T11" fmla="*/ 132 h 144"/>
                <a:gd name="T12" fmla="*/ 5 w 153"/>
                <a:gd name="T13" fmla="*/ 97 h 144"/>
                <a:gd name="T14" fmla="*/ 11 w 153"/>
                <a:gd name="T15" fmla="*/ 106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4">
                  <a:moveTo>
                    <a:pt x="11" y="106"/>
                  </a:moveTo>
                  <a:cubicBezTo>
                    <a:pt x="24" y="119"/>
                    <a:pt x="45" y="117"/>
                    <a:pt x="56" y="103"/>
                  </a:cubicBezTo>
                  <a:cubicBezTo>
                    <a:pt x="141" y="0"/>
                    <a:pt x="141" y="0"/>
                    <a:pt x="141" y="0"/>
                  </a:cubicBezTo>
                  <a:cubicBezTo>
                    <a:pt x="153" y="12"/>
                    <a:pt x="153" y="12"/>
                    <a:pt x="153" y="12"/>
                  </a:cubicBezTo>
                  <a:cubicBezTo>
                    <a:pt x="56" y="129"/>
                    <a:pt x="56" y="129"/>
                    <a:pt x="56" y="129"/>
                  </a:cubicBezTo>
                  <a:cubicBezTo>
                    <a:pt x="45" y="143"/>
                    <a:pt x="24" y="144"/>
                    <a:pt x="11" y="132"/>
                  </a:cubicBezTo>
                  <a:cubicBezTo>
                    <a:pt x="1" y="122"/>
                    <a:pt x="0" y="108"/>
                    <a:pt x="5" y="97"/>
                  </a:cubicBezTo>
                  <a:cubicBezTo>
                    <a:pt x="6" y="100"/>
                    <a:pt x="8" y="103"/>
                    <a:pt x="11" y="106"/>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62">
              <a:extLst>
                <a:ext uri="{FF2B5EF4-FFF2-40B4-BE49-F238E27FC236}">
                  <a16:creationId xmlns:a16="http://schemas.microsoft.com/office/drawing/2014/main" id="{59B2B6D7-983E-4F17-8607-0D4471985D29}"/>
                </a:ext>
              </a:extLst>
            </p:cNvPr>
            <p:cNvSpPr>
              <a:spLocks/>
            </p:cNvSpPr>
            <p:nvPr/>
          </p:nvSpPr>
          <p:spPr bwMode="auto">
            <a:xfrm>
              <a:off x="1148" y="2630"/>
              <a:ext cx="177" cy="177"/>
            </a:xfrm>
            <a:custGeom>
              <a:avLst/>
              <a:gdLst>
                <a:gd name="T0" fmla="*/ 11 w 102"/>
                <a:gd name="T1" fmla="*/ 11 h 102"/>
                <a:gd name="T2" fmla="*/ 32 w 102"/>
                <a:gd name="T3" fmla="*/ 71 h 102"/>
                <a:gd name="T4" fmla="*/ 91 w 102"/>
                <a:gd name="T5" fmla="*/ 92 h 102"/>
                <a:gd name="T6" fmla="*/ 70 w 102"/>
                <a:gd name="T7" fmla="*/ 32 h 102"/>
                <a:gd name="T8" fmla="*/ 11 w 102"/>
                <a:gd name="T9" fmla="*/ 11 h 102"/>
              </a:gdLst>
              <a:ahLst/>
              <a:cxnLst>
                <a:cxn ang="0">
                  <a:pos x="T0" y="T1"/>
                </a:cxn>
                <a:cxn ang="0">
                  <a:pos x="T2" y="T3"/>
                </a:cxn>
                <a:cxn ang="0">
                  <a:pos x="T4" y="T5"/>
                </a:cxn>
                <a:cxn ang="0">
                  <a:pos x="T6" y="T7"/>
                </a:cxn>
                <a:cxn ang="0">
                  <a:pos x="T8" y="T9"/>
                </a:cxn>
              </a:cxnLst>
              <a:rect l="0" t="0" r="r" b="b"/>
              <a:pathLst>
                <a:path w="102" h="102">
                  <a:moveTo>
                    <a:pt x="11" y="11"/>
                  </a:moveTo>
                  <a:cubicBezTo>
                    <a:pt x="0" y="22"/>
                    <a:pt x="9" y="48"/>
                    <a:pt x="32" y="71"/>
                  </a:cubicBezTo>
                  <a:cubicBezTo>
                    <a:pt x="54" y="93"/>
                    <a:pt x="81" y="102"/>
                    <a:pt x="91" y="92"/>
                  </a:cubicBezTo>
                  <a:cubicBezTo>
                    <a:pt x="102" y="81"/>
                    <a:pt x="92" y="54"/>
                    <a:pt x="70" y="32"/>
                  </a:cubicBezTo>
                  <a:cubicBezTo>
                    <a:pt x="48" y="10"/>
                    <a:pt x="21" y="0"/>
                    <a:pt x="11" y="11"/>
                  </a:cubicBezTo>
                  <a:close/>
                </a:path>
              </a:pathLst>
            </a:custGeom>
            <a:solidFill>
              <a:srgbClr val="B80D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63">
              <a:extLst>
                <a:ext uri="{FF2B5EF4-FFF2-40B4-BE49-F238E27FC236}">
                  <a16:creationId xmlns:a16="http://schemas.microsoft.com/office/drawing/2014/main" id="{07C38B79-8811-4398-8A05-59707729ABC0}"/>
                </a:ext>
              </a:extLst>
            </p:cNvPr>
            <p:cNvSpPr>
              <a:spLocks/>
            </p:cNvSpPr>
            <p:nvPr/>
          </p:nvSpPr>
          <p:spPr bwMode="auto">
            <a:xfrm>
              <a:off x="1152" y="2656"/>
              <a:ext cx="165" cy="151"/>
            </a:xfrm>
            <a:custGeom>
              <a:avLst/>
              <a:gdLst>
                <a:gd name="T0" fmla="*/ 30 w 95"/>
                <a:gd name="T1" fmla="*/ 37 h 87"/>
                <a:gd name="T2" fmla="*/ 89 w 95"/>
                <a:gd name="T3" fmla="*/ 58 h 87"/>
                <a:gd name="T4" fmla="*/ 92 w 95"/>
                <a:gd name="T5" fmla="*/ 54 h 87"/>
                <a:gd name="T6" fmla="*/ 89 w 95"/>
                <a:gd name="T7" fmla="*/ 77 h 87"/>
                <a:gd name="T8" fmla="*/ 30 w 95"/>
                <a:gd name="T9" fmla="*/ 56 h 87"/>
                <a:gd name="T10" fmla="*/ 6 w 95"/>
                <a:gd name="T11" fmla="*/ 0 h 87"/>
                <a:gd name="T12" fmla="*/ 30 w 95"/>
                <a:gd name="T13" fmla="*/ 37 h 87"/>
              </a:gdLst>
              <a:ahLst/>
              <a:cxnLst>
                <a:cxn ang="0">
                  <a:pos x="T0" y="T1"/>
                </a:cxn>
                <a:cxn ang="0">
                  <a:pos x="T2" y="T3"/>
                </a:cxn>
                <a:cxn ang="0">
                  <a:pos x="T4" y="T5"/>
                </a:cxn>
                <a:cxn ang="0">
                  <a:pos x="T6" y="T7"/>
                </a:cxn>
                <a:cxn ang="0">
                  <a:pos x="T8" y="T9"/>
                </a:cxn>
                <a:cxn ang="0">
                  <a:pos x="T10" y="T11"/>
                </a:cxn>
                <a:cxn ang="0">
                  <a:pos x="T12" y="T13"/>
                </a:cxn>
              </a:cxnLst>
              <a:rect l="0" t="0" r="r" b="b"/>
              <a:pathLst>
                <a:path w="95" h="87">
                  <a:moveTo>
                    <a:pt x="30" y="37"/>
                  </a:moveTo>
                  <a:cubicBezTo>
                    <a:pt x="52" y="59"/>
                    <a:pt x="79" y="69"/>
                    <a:pt x="89" y="58"/>
                  </a:cubicBezTo>
                  <a:cubicBezTo>
                    <a:pt x="90" y="57"/>
                    <a:pt x="91" y="55"/>
                    <a:pt x="92" y="54"/>
                  </a:cubicBezTo>
                  <a:cubicBezTo>
                    <a:pt x="95" y="64"/>
                    <a:pt x="94" y="72"/>
                    <a:pt x="89" y="77"/>
                  </a:cubicBezTo>
                  <a:cubicBezTo>
                    <a:pt x="79" y="87"/>
                    <a:pt x="52" y="78"/>
                    <a:pt x="30" y="56"/>
                  </a:cubicBezTo>
                  <a:cubicBezTo>
                    <a:pt x="10" y="36"/>
                    <a:pt x="0" y="12"/>
                    <a:pt x="6" y="0"/>
                  </a:cubicBezTo>
                  <a:cubicBezTo>
                    <a:pt x="9" y="11"/>
                    <a:pt x="17" y="25"/>
                    <a:pt x="30" y="37"/>
                  </a:cubicBezTo>
                  <a:close/>
                </a:path>
              </a:pathLst>
            </a:custGeom>
            <a:solidFill>
              <a:srgbClr val="A50A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02" name="Freeform 5">
            <a:extLst>
              <a:ext uri="{FF2B5EF4-FFF2-40B4-BE49-F238E27FC236}">
                <a16:creationId xmlns:a16="http://schemas.microsoft.com/office/drawing/2014/main" id="{4657926A-11C4-47A4-B2A4-5089CB2DDF9C}"/>
              </a:ext>
            </a:extLst>
          </p:cNvPr>
          <p:cNvSpPr>
            <a:spLocks/>
          </p:cNvSpPr>
          <p:nvPr/>
        </p:nvSpPr>
        <p:spPr bwMode="auto">
          <a:xfrm rot="10800000">
            <a:off x="10174288" y="-40481"/>
            <a:ext cx="2035176" cy="1325562"/>
          </a:xfrm>
          <a:custGeom>
            <a:avLst/>
            <a:gdLst>
              <a:gd name="T0" fmla="*/ 10 w 1809"/>
              <a:gd name="T1" fmla="*/ 236 h 1176"/>
              <a:gd name="T2" fmla="*/ 385 w 1809"/>
              <a:gd name="T3" fmla="*/ 500 h 1176"/>
              <a:gd name="T4" fmla="*/ 997 w 1809"/>
              <a:gd name="T5" fmla="*/ 772 h 1176"/>
              <a:gd name="T6" fmla="*/ 1593 w 1809"/>
              <a:gd name="T7" fmla="*/ 1176 h 1176"/>
              <a:gd name="T8" fmla="*/ 0 w 1809"/>
              <a:gd name="T9" fmla="*/ 1176 h 1176"/>
              <a:gd name="T10" fmla="*/ 10 w 1809"/>
              <a:gd name="T11" fmla="*/ 236 h 1176"/>
            </a:gdLst>
            <a:ahLst/>
            <a:cxnLst>
              <a:cxn ang="0">
                <a:pos x="T0" y="T1"/>
              </a:cxn>
              <a:cxn ang="0">
                <a:pos x="T2" y="T3"/>
              </a:cxn>
              <a:cxn ang="0">
                <a:pos x="T4" y="T5"/>
              </a:cxn>
              <a:cxn ang="0">
                <a:pos x="T6" y="T7"/>
              </a:cxn>
              <a:cxn ang="0">
                <a:pos x="T8" y="T9"/>
              </a:cxn>
              <a:cxn ang="0">
                <a:pos x="T10" y="T11"/>
              </a:cxn>
            </a:cxnLst>
            <a:rect l="0" t="0" r="r" b="b"/>
            <a:pathLst>
              <a:path w="1809" h="1176">
                <a:moveTo>
                  <a:pt x="10" y="236"/>
                </a:moveTo>
                <a:cubicBezTo>
                  <a:pt x="10" y="236"/>
                  <a:pt x="329" y="0"/>
                  <a:pt x="385" y="500"/>
                </a:cubicBezTo>
                <a:cubicBezTo>
                  <a:pt x="385" y="572"/>
                  <a:pt x="517" y="932"/>
                  <a:pt x="997" y="772"/>
                </a:cubicBezTo>
                <a:cubicBezTo>
                  <a:pt x="1133" y="700"/>
                  <a:pt x="1809" y="448"/>
                  <a:pt x="1593" y="1176"/>
                </a:cubicBezTo>
                <a:cubicBezTo>
                  <a:pt x="1329" y="1176"/>
                  <a:pt x="0" y="1176"/>
                  <a:pt x="0" y="1176"/>
                </a:cubicBezTo>
                <a:lnTo>
                  <a:pt x="10" y="236"/>
                </a:lnTo>
                <a:close/>
              </a:path>
            </a:pathLst>
          </a:custGeom>
          <a:solidFill>
            <a:srgbClr val="BFCE35"/>
          </a:solidFill>
          <a:ln>
            <a:noFill/>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Rectangle 5">
            <a:extLst>
              <a:ext uri="{FF2B5EF4-FFF2-40B4-BE49-F238E27FC236}">
                <a16:creationId xmlns:a16="http://schemas.microsoft.com/office/drawing/2014/main" id="{9E6E2C12-54A0-4A36-8E8F-D0FFE4CE6C99}"/>
              </a:ext>
            </a:extLst>
          </p:cNvPr>
          <p:cNvSpPr>
            <a:spLocks noChangeArrowheads="1"/>
          </p:cNvSpPr>
          <p:nvPr/>
        </p:nvSpPr>
        <p:spPr bwMode="auto">
          <a:xfrm>
            <a:off x="7480754" y="0"/>
            <a:ext cx="2807947" cy="6964363"/>
          </a:xfrm>
          <a:prstGeom prst="rect">
            <a:avLst/>
          </a:prstGeom>
          <a:solidFill>
            <a:srgbClr val="BFCD34"/>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nvGrpSpPr>
          <p:cNvPr id="5" name="Group 4">
            <a:extLst>
              <a:ext uri="{FF2B5EF4-FFF2-40B4-BE49-F238E27FC236}">
                <a16:creationId xmlns:a16="http://schemas.microsoft.com/office/drawing/2014/main" id="{714BF47B-CD41-4ECD-ACF8-A6BC0297883B}"/>
              </a:ext>
            </a:extLst>
          </p:cNvPr>
          <p:cNvGrpSpPr>
            <a:grpSpLocks noChangeAspect="1"/>
          </p:cNvGrpSpPr>
          <p:nvPr/>
        </p:nvGrpSpPr>
        <p:grpSpPr bwMode="auto">
          <a:xfrm>
            <a:off x="2984359" y="1677987"/>
            <a:ext cx="2646957" cy="1192175"/>
            <a:chOff x="1895" y="748"/>
            <a:chExt cx="3548" cy="1598"/>
          </a:xfrm>
        </p:grpSpPr>
        <p:sp>
          <p:nvSpPr>
            <p:cNvPr id="7" name="Freeform 5">
              <a:extLst>
                <a:ext uri="{FF2B5EF4-FFF2-40B4-BE49-F238E27FC236}">
                  <a16:creationId xmlns:a16="http://schemas.microsoft.com/office/drawing/2014/main" id="{1079125E-C3E7-4A23-A2FE-4779E6CE23B0}"/>
                </a:ext>
              </a:extLst>
            </p:cNvPr>
            <p:cNvSpPr>
              <a:spLocks/>
            </p:cNvSpPr>
            <p:nvPr/>
          </p:nvSpPr>
          <p:spPr bwMode="auto">
            <a:xfrm>
              <a:off x="4782" y="951"/>
              <a:ext cx="661" cy="736"/>
            </a:xfrm>
            <a:custGeom>
              <a:avLst/>
              <a:gdLst>
                <a:gd name="T0" fmla="*/ 107 w 121"/>
                <a:gd name="T1" fmla="*/ 25 h 134"/>
                <a:gd name="T2" fmla="*/ 5 w 121"/>
                <a:gd name="T3" fmla="*/ 12 h 134"/>
                <a:gd name="T4" fmla="*/ 0 w 121"/>
                <a:gd name="T5" fmla="*/ 19 h 134"/>
                <a:gd name="T6" fmla="*/ 7 w 121"/>
                <a:gd name="T7" fmla="*/ 24 h 134"/>
                <a:gd name="T8" fmla="*/ 100 w 121"/>
                <a:gd name="T9" fmla="*/ 34 h 134"/>
                <a:gd name="T10" fmla="*/ 109 w 121"/>
                <a:gd name="T11" fmla="*/ 55 h 134"/>
                <a:gd name="T12" fmla="*/ 7 w 121"/>
                <a:gd name="T13" fmla="*/ 122 h 134"/>
                <a:gd name="T14" fmla="*/ 2 w 121"/>
                <a:gd name="T15" fmla="*/ 129 h 134"/>
                <a:gd name="T16" fmla="*/ 8 w 121"/>
                <a:gd name="T17" fmla="*/ 134 h 134"/>
                <a:gd name="T18" fmla="*/ 9 w 121"/>
                <a:gd name="T19" fmla="*/ 134 h 134"/>
                <a:gd name="T20" fmla="*/ 121 w 121"/>
                <a:gd name="T21" fmla="*/ 55 h 134"/>
                <a:gd name="T22" fmla="*/ 107 w 121"/>
                <a:gd name="T23" fmla="*/ 25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1" h="134">
                  <a:moveTo>
                    <a:pt x="107" y="25"/>
                  </a:moveTo>
                  <a:cubicBezTo>
                    <a:pt x="78" y="0"/>
                    <a:pt x="8" y="12"/>
                    <a:pt x="5" y="12"/>
                  </a:cubicBezTo>
                  <a:cubicBezTo>
                    <a:pt x="2" y="13"/>
                    <a:pt x="0" y="16"/>
                    <a:pt x="0" y="19"/>
                  </a:cubicBezTo>
                  <a:cubicBezTo>
                    <a:pt x="1" y="22"/>
                    <a:pt x="4" y="25"/>
                    <a:pt x="7" y="24"/>
                  </a:cubicBezTo>
                  <a:cubicBezTo>
                    <a:pt x="8" y="24"/>
                    <a:pt x="74" y="13"/>
                    <a:pt x="100" y="34"/>
                  </a:cubicBezTo>
                  <a:cubicBezTo>
                    <a:pt x="106" y="40"/>
                    <a:pt x="109" y="46"/>
                    <a:pt x="109" y="55"/>
                  </a:cubicBezTo>
                  <a:cubicBezTo>
                    <a:pt x="109" y="105"/>
                    <a:pt x="8" y="122"/>
                    <a:pt x="7" y="122"/>
                  </a:cubicBezTo>
                  <a:cubicBezTo>
                    <a:pt x="4" y="123"/>
                    <a:pt x="2" y="126"/>
                    <a:pt x="2" y="129"/>
                  </a:cubicBezTo>
                  <a:cubicBezTo>
                    <a:pt x="3" y="132"/>
                    <a:pt x="5" y="134"/>
                    <a:pt x="8" y="134"/>
                  </a:cubicBezTo>
                  <a:cubicBezTo>
                    <a:pt x="8" y="134"/>
                    <a:pt x="9" y="134"/>
                    <a:pt x="9" y="134"/>
                  </a:cubicBezTo>
                  <a:cubicBezTo>
                    <a:pt x="14" y="133"/>
                    <a:pt x="121" y="115"/>
                    <a:pt x="121" y="55"/>
                  </a:cubicBezTo>
                  <a:cubicBezTo>
                    <a:pt x="121" y="43"/>
                    <a:pt x="116" y="33"/>
                    <a:pt x="107" y="2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DA5208B3-EA4E-42ED-92E6-8B59BD15F006}"/>
                </a:ext>
              </a:extLst>
            </p:cNvPr>
            <p:cNvSpPr>
              <a:spLocks/>
            </p:cNvSpPr>
            <p:nvPr/>
          </p:nvSpPr>
          <p:spPr bwMode="auto">
            <a:xfrm>
              <a:off x="1895" y="951"/>
              <a:ext cx="660" cy="736"/>
            </a:xfrm>
            <a:custGeom>
              <a:avLst/>
              <a:gdLst>
                <a:gd name="T0" fmla="*/ 13 w 121"/>
                <a:gd name="T1" fmla="*/ 25 h 134"/>
                <a:gd name="T2" fmla="*/ 116 w 121"/>
                <a:gd name="T3" fmla="*/ 12 h 134"/>
                <a:gd name="T4" fmla="*/ 121 w 121"/>
                <a:gd name="T5" fmla="*/ 19 h 134"/>
                <a:gd name="T6" fmla="*/ 114 w 121"/>
                <a:gd name="T7" fmla="*/ 24 h 134"/>
                <a:gd name="T8" fmla="*/ 21 w 121"/>
                <a:gd name="T9" fmla="*/ 34 h 134"/>
                <a:gd name="T10" fmla="*/ 12 w 121"/>
                <a:gd name="T11" fmla="*/ 55 h 134"/>
                <a:gd name="T12" fmla="*/ 113 w 121"/>
                <a:gd name="T13" fmla="*/ 122 h 134"/>
                <a:gd name="T14" fmla="*/ 118 w 121"/>
                <a:gd name="T15" fmla="*/ 129 h 134"/>
                <a:gd name="T16" fmla="*/ 112 w 121"/>
                <a:gd name="T17" fmla="*/ 134 h 134"/>
                <a:gd name="T18" fmla="*/ 111 w 121"/>
                <a:gd name="T19" fmla="*/ 134 h 134"/>
                <a:gd name="T20" fmla="*/ 0 w 121"/>
                <a:gd name="T21" fmla="*/ 55 h 134"/>
                <a:gd name="T22" fmla="*/ 13 w 121"/>
                <a:gd name="T23" fmla="*/ 25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1" h="134">
                  <a:moveTo>
                    <a:pt x="13" y="25"/>
                  </a:moveTo>
                  <a:cubicBezTo>
                    <a:pt x="43" y="0"/>
                    <a:pt x="113" y="12"/>
                    <a:pt x="116" y="12"/>
                  </a:cubicBezTo>
                  <a:cubicBezTo>
                    <a:pt x="119" y="13"/>
                    <a:pt x="121" y="16"/>
                    <a:pt x="121" y="19"/>
                  </a:cubicBezTo>
                  <a:cubicBezTo>
                    <a:pt x="120" y="22"/>
                    <a:pt x="117" y="25"/>
                    <a:pt x="114" y="24"/>
                  </a:cubicBezTo>
                  <a:cubicBezTo>
                    <a:pt x="113" y="24"/>
                    <a:pt x="46" y="13"/>
                    <a:pt x="21" y="34"/>
                  </a:cubicBezTo>
                  <a:cubicBezTo>
                    <a:pt x="15" y="40"/>
                    <a:pt x="12" y="46"/>
                    <a:pt x="12" y="55"/>
                  </a:cubicBezTo>
                  <a:cubicBezTo>
                    <a:pt x="12" y="105"/>
                    <a:pt x="112" y="122"/>
                    <a:pt x="113" y="122"/>
                  </a:cubicBezTo>
                  <a:cubicBezTo>
                    <a:pt x="117" y="123"/>
                    <a:pt x="119" y="126"/>
                    <a:pt x="118" y="129"/>
                  </a:cubicBezTo>
                  <a:cubicBezTo>
                    <a:pt x="118" y="132"/>
                    <a:pt x="115" y="134"/>
                    <a:pt x="112" y="134"/>
                  </a:cubicBezTo>
                  <a:cubicBezTo>
                    <a:pt x="112" y="134"/>
                    <a:pt x="112" y="134"/>
                    <a:pt x="111" y="134"/>
                  </a:cubicBezTo>
                  <a:cubicBezTo>
                    <a:pt x="107" y="133"/>
                    <a:pt x="0" y="115"/>
                    <a:pt x="0" y="55"/>
                  </a:cubicBezTo>
                  <a:cubicBezTo>
                    <a:pt x="0" y="43"/>
                    <a:pt x="4" y="33"/>
                    <a:pt x="13" y="2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30C1D4F6-634C-4866-A911-C2A2124A7EC6}"/>
                </a:ext>
              </a:extLst>
            </p:cNvPr>
            <p:cNvSpPr>
              <a:spLocks/>
            </p:cNvSpPr>
            <p:nvPr/>
          </p:nvSpPr>
          <p:spPr bwMode="auto">
            <a:xfrm>
              <a:off x="2424" y="759"/>
              <a:ext cx="2484" cy="1587"/>
            </a:xfrm>
            <a:custGeom>
              <a:avLst/>
              <a:gdLst>
                <a:gd name="T0" fmla="*/ 444 w 455"/>
                <a:gd name="T1" fmla="*/ 104 h 289"/>
                <a:gd name="T2" fmla="*/ 444 w 455"/>
                <a:gd name="T3" fmla="*/ 78 h 289"/>
                <a:gd name="T4" fmla="*/ 451 w 455"/>
                <a:gd name="T5" fmla="*/ 46 h 289"/>
                <a:gd name="T6" fmla="*/ 267 w 455"/>
                <a:gd name="T7" fmla="*/ 6 h 289"/>
                <a:gd name="T8" fmla="*/ 227 w 455"/>
                <a:gd name="T9" fmla="*/ 0 h 289"/>
                <a:gd name="T10" fmla="*/ 227 w 455"/>
                <a:gd name="T11" fmla="*/ 0 h 289"/>
                <a:gd name="T12" fmla="*/ 227 w 455"/>
                <a:gd name="T13" fmla="*/ 0 h 289"/>
                <a:gd name="T14" fmla="*/ 227 w 455"/>
                <a:gd name="T15" fmla="*/ 0 h 289"/>
                <a:gd name="T16" fmla="*/ 227 w 455"/>
                <a:gd name="T17" fmla="*/ 0 h 289"/>
                <a:gd name="T18" fmla="*/ 187 w 455"/>
                <a:gd name="T19" fmla="*/ 6 h 289"/>
                <a:gd name="T20" fmla="*/ 4 w 455"/>
                <a:gd name="T21" fmla="*/ 46 h 289"/>
                <a:gd name="T22" fmla="*/ 11 w 455"/>
                <a:gd name="T23" fmla="*/ 78 h 289"/>
                <a:gd name="T24" fmla="*/ 10 w 455"/>
                <a:gd name="T25" fmla="*/ 104 h 289"/>
                <a:gd name="T26" fmla="*/ 8 w 455"/>
                <a:gd name="T27" fmla="*/ 170 h 289"/>
                <a:gd name="T28" fmla="*/ 26 w 455"/>
                <a:gd name="T29" fmla="*/ 185 h 289"/>
                <a:gd name="T30" fmla="*/ 189 w 455"/>
                <a:gd name="T31" fmla="*/ 286 h 289"/>
                <a:gd name="T32" fmla="*/ 227 w 455"/>
                <a:gd name="T33" fmla="*/ 289 h 289"/>
                <a:gd name="T34" fmla="*/ 227 w 455"/>
                <a:gd name="T35" fmla="*/ 289 h 289"/>
                <a:gd name="T36" fmla="*/ 227 w 455"/>
                <a:gd name="T37" fmla="*/ 289 h 289"/>
                <a:gd name="T38" fmla="*/ 227 w 455"/>
                <a:gd name="T39" fmla="*/ 289 h 289"/>
                <a:gd name="T40" fmla="*/ 227 w 455"/>
                <a:gd name="T41" fmla="*/ 289 h 289"/>
                <a:gd name="T42" fmla="*/ 227 w 455"/>
                <a:gd name="T43" fmla="*/ 289 h 289"/>
                <a:gd name="T44" fmla="*/ 227 w 455"/>
                <a:gd name="T45" fmla="*/ 289 h 289"/>
                <a:gd name="T46" fmla="*/ 266 w 455"/>
                <a:gd name="T47" fmla="*/ 286 h 289"/>
                <a:gd name="T48" fmla="*/ 428 w 455"/>
                <a:gd name="T49" fmla="*/ 185 h 289"/>
                <a:gd name="T50" fmla="*/ 447 w 455"/>
                <a:gd name="T51" fmla="*/ 170 h 289"/>
                <a:gd name="T52" fmla="*/ 444 w 455"/>
                <a:gd name="T53" fmla="*/ 104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55" h="289">
                  <a:moveTo>
                    <a:pt x="444" y="104"/>
                  </a:moveTo>
                  <a:cubicBezTo>
                    <a:pt x="441" y="90"/>
                    <a:pt x="443" y="82"/>
                    <a:pt x="444" y="78"/>
                  </a:cubicBezTo>
                  <a:cubicBezTo>
                    <a:pt x="445" y="62"/>
                    <a:pt x="451" y="46"/>
                    <a:pt x="451" y="46"/>
                  </a:cubicBezTo>
                  <a:cubicBezTo>
                    <a:pt x="404" y="28"/>
                    <a:pt x="302" y="14"/>
                    <a:pt x="267" y="6"/>
                  </a:cubicBezTo>
                  <a:cubicBezTo>
                    <a:pt x="250" y="2"/>
                    <a:pt x="238" y="0"/>
                    <a:pt x="227" y="0"/>
                  </a:cubicBezTo>
                  <a:cubicBezTo>
                    <a:pt x="227" y="0"/>
                    <a:pt x="227" y="0"/>
                    <a:pt x="227" y="0"/>
                  </a:cubicBezTo>
                  <a:cubicBezTo>
                    <a:pt x="227" y="0"/>
                    <a:pt x="227" y="0"/>
                    <a:pt x="227" y="0"/>
                  </a:cubicBezTo>
                  <a:cubicBezTo>
                    <a:pt x="227" y="0"/>
                    <a:pt x="227" y="0"/>
                    <a:pt x="227" y="0"/>
                  </a:cubicBezTo>
                  <a:cubicBezTo>
                    <a:pt x="227" y="0"/>
                    <a:pt x="227" y="0"/>
                    <a:pt x="227" y="0"/>
                  </a:cubicBezTo>
                  <a:cubicBezTo>
                    <a:pt x="216" y="0"/>
                    <a:pt x="205" y="2"/>
                    <a:pt x="187" y="6"/>
                  </a:cubicBezTo>
                  <a:cubicBezTo>
                    <a:pt x="152" y="14"/>
                    <a:pt x="51" y="28"/>
                    <a:pt x="4" y="46"/>
                  </a:cubicBezTo>
                  <a:cubicBezTo>
                    <a:pt x="4" y="46"/>
                    <a:pt x="9" y="62"/>
                    <a:pt x="11" y="78"/>
                  </a:cubicBezTo>
                  <a:cubicBezTo>
                    <a:pt x="12" y="82"/>
                    <a:pt x="13" y="90"/>
                    <a:pt x="10" y="104"/>
                  </a:cubicBezTo>
                  <a:cubicBezTo>
                    <a:pt x="6" y="123"/>
                    <a:pt x="0" y="151"/>
                    <a:pt x="8" y="170"/>
                  </a:cubicBezTo>
                  <a:cubicBezTo>
                    <a:pt x="15" y="175"/>
                    <a:pt x="25" y="181"/>
                    <a:pt x="26" y="185"/>
                  </a:cubicBezTo>
                  <a:cubicBezTo>
                    <a:pt x="29" y="191"/>
                    <a:pt x="101" y="270"/>
                    <a:pt x="189" y="286"/>
                  </a:cubicBezTo>
                  <a:cubicBezTo>
                    <a:pt x="202" y="288"/>
                    <a:pt x="215" y="289"/>
                    <a:pt x="227" y="289"/>
                  </a:cubicBezTo>
                  <a:cubicBezTo>
                    <a:pt x="227" y="289"/>
                    <a:pt x="227" y="289"/>
                    <a:pt x="227" y="289"/>
                  </a:cubicBezTo>
                  <a:cubicBezTo>
                    <a:pt x="227" y="289"/>
                    <a:pt x="227" y="289"/>
                    <a:pt x="227" y="289"/>
                  </a:cubicBezTo>
                  <a:cubicBezTo>
                    <a:pt x="227" y="289"/>
                    <a:pt x="227" y="289"/>
                    <a:pt x="227" y="289"/>
                  </a:cubicBezTo>
                  <a:cubicBezTo>
                    <a:pt x="227" y="289"/>
                    <a:pt x="227" y="289"/>
                    <a:pt x="227" y="289"/>
                  </a:cubicBezTo>
                  <a:cubicBezTo>
                    <a:pt x="227" y="289"/>
                    <a:pt x="227" y="289"/>
                    <a:pt x="227" y="289"/>
                  </a:cubicBezTo>
                  <a:cubicBezTo>
                    <a:pt x="227" y="289"/>
                    <a:pt x="227" y="289"/>
                    <a:pt x="227" y="289"/>
                  </a:cubicBezTo>
                  <a:cubicBezTo>
                    <a:pt x="240" y="289"/>
                    <a:pt x="253" y="288"/>
                    <a:pt x="266" y="286"/>
                  </a:cubicBezTo>
                  <a:cubicBezTo>
                    <a:pt x="354" y="270"/>
                    <a:pt x="425" y="191"/>
                    <a:pt x="428" y="185"/>
                  </a:cubicBezTo>
                  <a:cubicBezTo>
                    <a:pt x="430" y="181"/>
                    <a:pt x="440" y="175"/>
                    <a:pt x="447" y="170"/>
                  </a:cubicBezTo>
                  <a:cubicBezTo>
                    <a:pt x="455" y="151"/>
                    <a:pt x="448" y="123"/>
                    <a:pt x="444" y="104"/>
                  </a:cubicBezTo>
                  <a:close/>
                </a:path>
              </a:pathLst>
            </a:custGeom>
            <a:solidFill>
              <a:srgbClr val="5AD6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DC9B92BB-43A3-4D88-9689-B574A0F43A54}"/>
                </a:ext>
              </a:extLst>
            </p:cNvPr>
            <p:cNvSpPr>
              <a:spLocks noEditPoints="1"/>
            </p:cNvSpPr>
            <p:nvPr/>
          </p:nvSpPr>
          <p:spPr bwMode="auto">
            <a:xfrm>
              <a:off x="2473" y="1182"/>
              <a:ext cx="66" cy="489"/>
            </a:xfrm>
            <a:custGeom>
              <a:avLst/>
              <a:gdLst>
                <a:gd name="T0" fmla="*/ 9 w 12"/>
                <a:gd name="T1" fmla="*/ 3 h 89"/>
                <a:gd name="T2" fmla="*/ 12 w 12"/>
                <a:gd name="T3" fmla="*/ 1 h 89"/>
                <a:gd name="T4" fmla="*/ 3 w 12"/>
                <a:gd name="T5" fmla="*/ 89 h 89"/>
                <a:gd name="T6" fmla="*/ 1 w 12"/>
                <a:gd name="T7" fmla="*/ 89 h 89"/>
                <a:gd name="T8" fmla="*/ 1 w 12"/>
                <a:gd name="T9" fmla="*/ 87 h 89"/>
                <a:gd name="T10" fmla="*/ 3 w 12"/>
                <a:gd name="T11" fmla="*/ 89 h 89"/>
                <a:gd name="T12" fmla="*/ 3 w 12"/>
                <a:gd name="T13" fmla="*/ 85 h 89"/>
                <a:gd name="T14" fmla="*/ 0 w 12"/>
                <a:gd name="T15" fmla="*/ 82 h 89"/>
                <a:gd name="T16" fmla="*/ 3 w 12"/>
                <a:gd name="T17" fmla="*/ 85 h 89"/>
                <a:gd name="T18" fmla="*/ 0 w 12"/>
                <a:gd name="T19" fmla="*/ 81 h 89"/>
                <a:gd name="T20" fmla="*/ 2 w 12"/>
                <a:gd name="T21" fmla="*/ 77 h 89"/>
                <a:gd name="T22" fmla="*/ 2 w 12"/>
                <a:gd name="T23" fmla="*/ 76 h 89"/>
                <a:gd name="T24" fmla="*/ 0 w 12"/>
                <a:gd name="T25" fmla="*/ 73 h 89"/>
                <a:gd name="T26" fmla="*/ 2 w 12"/>
                <a:gd name="T27" fmla="*/ 76 h 89"/>
                <a:gd name="T28" fmla="*/ 0 w 12"/>
                <a:gd name="T29" fmla="*/ 71 h 89"/>
                <a:gd name="T30" fmla="*/ 2 w 12"/>
                <a:gd name="T31" fmla="*/ 68 h 89"/>
                <a:gd name="T32" fmla="*/ 2 w 12"/>
                <a:gd name="T33" fmla="*/ 66 h 89"/>
                <a:gd name="T34" fmla="*/ 0 w 12"/>
                <a:gd name="T35" fmla="*/ 63 h 89"/>
                <a:gd name="T36" fmla="*/ 2 w 12"/>
                <a:gd name="T37" fmla="*/ 66 h 89"/>
                <a:gd name="T38" fmla="*/ 0 w 12"/>
                <a:gd name="T39" fmla="*/ 61 h 89"/>
                <a:gd name="T40" fmla="*/ 2 w 12"/>
                <a:gd name="T41" fmla="*/ 58 h 89"/>
                <a:gd name="T42" fmla="*/ 2 w 12"/>
                <a:gd name="T43" fmla="*/ 56 h 89"/>
                <a:gd name="T44" fmla="*/ 0 w 12"/>
                <a:gd name="T45" fmla="*/ 53 h 89"/>
                <a:gd name="T46" fmla="*/ 2 w 12"/>
                <a:gd name="T47" fmla="*/ 56 h 89"/>
                <a:gd name="T48" fmla="*/ 0 w 12"/>
                <a:gd name="T49" fmla="*/ 51 h 89"/>
                <a:gd name="T50" fmla="*/ 2 w 12"/>
                <a:gd name="T51" fmla="*/ 48 h 89"/>
                <a:gd name="T52" fmla="*/ 3 w 12"/>
                <a:gd name="T53" fmla="*/ 47 h 89"/>
                <a:gd name="T54" fmla="*/ 1 w 12"/>
                <a:gd name="T55" fmla="*/ 43 h 89"/>
                <a:gd name="T56" fmla="*/ 3 w 12"/>
                <a:gd name="T57" fmla="*/ 47 h 89"/>
                <a:gd name="T58" fmla="*/ 1 w 12"/>
                <a:gd name="T59" fmla="*/ 42 h 89"/>
                <a:gd name="T60" fmla="*/ 4 w 12"/>
                <a:gd name="T61" fmla="*/ 39 h 89"/>
                <a:gd name="T62" fmla="*/ 4 w 12"/>
                <a:gd name="T63" fmla="*/ 37 h 89"/>
                <a:gd name="T64" fmla="*/ 2 w 12"/>
                <a:gd name="T65" fmla="*/ 34 h 89"/>
                <a:gd name="T66" fmla="*/ 4 w 12"/>
                <a:gd name="T67" fmla="*/ 37 h 89"/>
                <a:gd name="T68" fmla="*/ 3 w 12"/>
                <a:gd name="T69" fmla="*/ 32 h 89"/>
                <a:gd name="T70" fmla="*/ 5 w 12"/>
                <a:gd name="T71" fmla="*/ 29 h 89"/>
                <a:gd name="T72" fmla="*/ 5 w 12"/>
                <a:gd name="T73" fmla="*/ 27 h 89"/>
                <a:gd name="T74" fmla="*/ 4 w 12"/>
                <a:gd name="T75" fmla="*/ 24 h 89"/>
                <a:gd name="T76" fmla="*/ 5 w 12"/>
                <a:gd name="T77" fmla="*/ 27 h 89"/>
                <a:gd name="T78" fmla="*/ 4 w 12"/>
                <a:gd name="T79" fmla="*/ 22 h 89"/>
                <a:gd name="T80" fmla="*/ 7 w 12"/>
                <a:gd name="T81" fmla="*/ 19 h 89"/>
                <a:gd name="T82" fmla="*/ 7 w 12"/>
                <a:gd name="T83" fmla="*/ 18 h 89"/>
                <a:gd name="T84" fmla="*/ 6 w 12"/>
                <a:gd name="T85" fmla="*/ 14 h 89"/>
                <a:gd name="T86" fmla="*/ 7 w 12"/>
                <a:gd name="T87" fmla="*/ 18 h 89"/>
                <a:gd name="T88" fmla="*/ 7 w 12"/>
                <a:gd name="T89" fmla="*/ 13 h 89"/>
                <a:gd name="T90" fmla="*/ 9 w 12"/>
                <a:gd name="T91" fmla="*/ 10 h 89"/>
                <a:gd name="T92" fmla="*/ 10 w 12"/>
                <a:gd name="T93" fmla="*/ 9 h 89"/>
                <a:gd name="T94" fmla="*/ 9 w 12"/>
                <a:gd name="T95" fmla="*/ 5 h 89"/>
                <a:gd name="T96" fmla="*/ 10 w 12"/>
                <a:gd name="T97" fmla="*/ 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 h="89">
                  <a:moveTo>
                    <a:pt x="11" y="4"/>
                  </a:moveTo>
                  <a:cubicBezTo>
                    <a:pt x="10" y="4"/>
                    <a:pt x="10" y="4"/>
                    <a:pt x="9" y="3"/>
                  </a:cubicBezTo>
                  <a:cubicBezTo>
                    <a:pt x="10" y="2"/>
                    <a:pt x="10" y="1"/>
                    <a:pt x="10" y="0"/>
                  </a:cubicBezTo>
                  <a:cubicBezTo>
                    <a:pt x="11" y="1"/>
                    <a:pt x="11" y="1"/>
                    <a:pt x="12" y="1"/>
                  </a:cubicBezTo>
                  <a:cubicBezTo>
                    <a:pt x="12" y="2"/>
                    <a:pt x="12" y="3"/>
                    <a:pt x="11" y="4"/>
                  </a:cubicBezTo>
                  <a:close/>
                  <a:moveTo>
                    <a:pt x="3" y="89"/>
                  </a:moveTo>
                  <a:cubicBezTo>
                    <a:pt x="2" y="89"/>
                    <a:pt x="2" y="89"/>
                    <a:pt x="1" y="89"/>
                  </a:cubicBezTo>
                  <a:cubicBezTo>
                    <a:pt x="1" y="89"/>
                    <a:pt x="1" y="89"/>
                    <a:pt x="1" y="89"/>
                  </a:cubicBezTo>
                  <a:cubicBezTo>
                    <a:pt x="1" y="89"/>
                    <a:pt x="1" y="89"/>
                    <a:pt x="1" y="89"/>
                  </a:cubicBezTo>
                  <a:cubicBezTo>
                    <a:pt x="1" y="88"/>
                    <a:pt x="1" y="88"/>
                    <a:pt x="1" y="87"/>
                  </a:cubicBezTo>
                  <a:cubicBezTo>
                    <a:pt x="2" y="87"/>
                    <a:pt x="2" y="87"/>
                    <a:pt x="3" y="87"/>
                  </a:cubicBezTo>
                  <a:cubicBezTo>
                    <a:pt x="3" y="87"/>
                    <a:pt x="3" y="88"/>
                    <a:pt x="3" y="89"/>
                  </a:cubicBezTo>
                  <a:cubicBezTo>
                    <a:pt x="3" y="89"/>
                    <a:pt x="3" y="89"/>
                    <a:pt x="3" y="89"/>
                  </a:cubicBezTo>
                  <a:close/>
                  <a:moveTo>
                    <a:pt x="3" y="85"/>
                  </a:moveTo>
                  <a:cubicBezTo>
                    <a:pt x="2" y="85"/>
                    <a:pt x="2" y="85"/>
                    <a:pt x="1" y="86"/>
                  </a:cubicBezTo>
                  <a:cubicBezTo>
                    <a:pt x="1" y="84"/>
                    <a:pt x="1" y="83"/>
                    <a:pt x="0" y="82"/>
                  </a:cubicBezTo>
                  <a:cubicBezTo>
                    <a:pt x="1" y="82"/>
                    <a:pt x="2" y="82"/>
                    <a:pt x="2" y="82"/>
                  </a:cubicBezTo>
                  <a:cubicBezTo>
                    <a:pt x="3" y="83"/>
                    <a:pt x="3" y="84"/>
                    <a:pt x="3" y="85"/>
                  </a:cubicBezTo>
                  <a:close/>
                  <a:moveTo>
                    <a:pt x="2" y="80"/>
                  </a:moveTo>
                  <a:cubicBezTo>
                    <a:pt x="2" y="81"/>
                    <a:pt x="1" y="81"/>
                    <a:pt x="0" y="81"/>
                  </a:cubicBezTo>
                  <a:cubicBezTo>
                    <a:pt x="0" y="80"/>
                    <a:pt x="0" y="79"/>
                    <a:pt x="0" y="77"/>
                  </a:cubicBezTo>
                  <a:cubicBezTo>
                    <a:pt x="1" y="77"/>
                    <a:pt x="1" y="77"/>
                    <a:pt x="2" y="77"/>
                  </a:cubicBezTo>
                  <a:cubicBezTo>
                    <a:pt x="2" y="78"/>
                    <a:pt x="2" y="79"/>
                    <a:pt x="2" y="80"/>
                  </a:cubicBezTo>
                  <a:close/>
                  <a:moveTo>
                    <a:pt x="2" y="76"/>
                  </a:moveTo>
                  <a:cubicBezTo>
                    <a:pt x="1" y="76"/>
                    <a:pt x="1" y="76"/>
                    <a:pt x="0" y="76"/>
                  </a:cubicBezTo>
                  <a:cubicBezTo>
                    <a:pt x="0" y="75"/>
                    <a:pt x="0" y="74"/>
                    <a:pt x="0" y="73"/>
                  </a:cubicBezTo>
                  <a:cubicBezTo>
                    <a:pt x="1" y="72"/>
                    <a:pt x="1" y="72"/>
                    <a:pt x="2" y="72"/>
                  </a:cubicBezTo>
                  <a:cubicBezTo>
                    <a:pt x="2" y="73"/>
                    <a:pt x="2" y="75"/>
                    <a:pt x="2" y="76"/>
                  </a:cubicBezTo>
                  <a:close/>
                  <a:moveTo>
                    <a:pt x="2" y="71"/>
                  </a:moveTo>
                  <a:cubicBezTo>
                    <a:pt x="1" y="71"/>
                    <a:pt x="1" y="71"/>
                    <a:pt x="0" y="71"/>
                  </a:cubicBezTo>
                  <a:cubicBezTo>
                    <a:pt x="0" y="70"/>
                    <a:pt x="0" y="69"/>
                    <a:pt x="0" y="68"/>
                  </a:cubicBezTo>
                  <a:cubicBezTo>
                    <a:pt x="1" y="68"/>
                    <a:pt x="1" y="68"/>
                    <a:pt x="2" y="68"/>
                  </a:cubicBezTo>
                  <a:cubicBezTo>
                    <a:pt x="2" y="69"/>
                    <a:pt x="2" y="70"/>
                    <a:pt x="2" y="71"/>
                  </a:cubicBezTo>
                  <a:close/>
                  <a:moveTo>
                    <a:pt x="2" y="66"/>
                  </a:moveTo>
                  <a:cubicBezTo>
                    <a:pt x="1" y="66"/>
                    <a:pt x="1" y="66"/>
                    <a:pt x="0" y="66"/>
                  </a:cubicBezTo>
                  <a:cubicBezTo>
                    <a:pt x="0" y="65"/>
                    <a:pt x="0" y="64"/>
                    <a:pt x="0" y="63"/>
                  </a:cubicBezTo>
                  <a:cubicBezTo>
                    <a:pt x="1" y="63"/>
                    <a:pt x="1" y="63"/>
                    <a:pt x="2" y="63"/>
                  </a:cubicBezTo>
                  <a:cubicBezTo>
                    <a:pt x="2" y="64"/>
                    <a:pt x="2" y="65"/>
                    <a:pt x="2" y="66"/>
                  </a:cubicBezTo>
                  <a:close/>
                  <a:moveTo>
                    <a:pt x="2" y="61"/>
                  </a:moveTo>
                  <a:cubicBezTo>
                    <a:pt x="1" y="61"/>
                    <a:pt x="1" y="61"/>
                    <a:pt x="0" y="61"/>
                  </a:cubicBezTo>
                  <a:cubicBezTo>
                    <a:pt x="0" y="60"/>
                    <a:pt x="0" y="59"/>
                    <a:pt x="0" y="58"/>
                  </a:cubicBezTo>
                  <a:cubicBezTo>
                    <a:pt x="1" y="58"/>
                    <a:pt x="1" y="58"/>
                    <a:pt x="2" y="58"/>
                  </a:cubicBezTo>
                  <a:cubicBezTo>
                    <a:pt x="2" y="59"/>
                    <a:pt x="2" y="60"/>
                    <a:pt x="2" y="61"/>
                  </a:cubicBezTo>
                  <a:close/>
                  <a:moveTo>
                    <a:pt x="2" y="56"/>
                  </a:moveTo>
                  <a:cubicBezTo>
                    <a:pt x="1" y="56"/>
                    <a:pt x="1" y="56"/>
                    <a:pt x="0" y="56"/>
                  </a:cubicBezTo>
                  <a:cubicBezTo>
                    <a:pt x="0" y="55"/>
                    <a:pt x="0" y="54"/>
                    <a:pt x="0" y="53"/>
                  </a:cubicBezTo>
                  <a:cubicBezTo>
                    <a:pt x="1" y="53"/>
                    <a:pt x="1" y="53"/>
                    <a:pt x="2" y="53"/>
                  </a:cubicBezTo>
                  <a:cubicBezTo>
                    <a:pt x="2" y="54"/>
                    <a:pt x="2" y="55"/>
                    <a:pt x="2" y="56"/>
                  </a:cubicBezTo>
                  <a:close/>
                  <a:moveTo>
                    <a:pt x="2" y="51"/>
                  </a:moveTo>
                  <a:cubicBezTo>
                    <a:pt x="1" y="51"/>
                    <a:pt x="1" y="51"/>
                    <a:pt x="0" y="51"/>
                  </a:cubicBezTo>
                  <a:cubicBezTo>
                    <a:pt x="0" y="50"/>
                    <a:pt x="0" y="49"/>
                    <a:pt x="0" y="48"/>
                  </a:cubicBezTo>
                  <a:cubicBezTo>
                    <a:pt x="1" y="48"/>
                    <a:pt x="2" y="48"/>
                    <a:pt x="2" y="48"/>
                  </a:cubicBezTo>
                  <a:cubicBezTo>
                    <a:pt x="2" y="49"/>
                    <a:pt x="2" y="50"/>
                    <a:pt x="2" y="51"/>
                  </a:cubicBezTo>
                  <a:close/>
                  <a:moveTo>
                    <a:pt x="3" y="47"/>
                  </a:moveTo>
                  <a:cubicBezTo>
                    <a:pt x="2" y="47"/>
                    <a:pt x="1" y="47"/>
                    <a:pt x="1" y="46"/>
                  </a:cubicBezTo>
                  <a:cubicBezTo>
                    <a:pt x="1" y="45"/>
                    <a:pt x="1" y="44"/>
                    <a:pt x="1" y="43"/>
                  </a:cubicBezTo>
                  <a:cubicBezTo>
                    <a:pt x="2" y="43"/>
                    <a:pt x="2" y="43"/>
                    <a:pt x="3" y="43"/>
                  </a:cubicBezTo>
                  <a:cubicBezTo>
                    <a:pt x="3" y="44"/>
                    <a:pt x="3" y="45"/>
                    <a:pt x="3" y="47"/>
                  </a:cubicBezTo>
                  <a:close/>
                  <a:moveTo>
                    <a:pt x="3" y="42"/>
                  </a:moveTo>
                  <a:cubicBezTo>
                    <a:pt x="2" y="42"/>
                    <a:pt x="2" y="42"/>
                    <a:pt x="1" y="42"/>
                  </a:cubicBezTo>
                  <a:cubicBezTo>
                    <a:pt x="1" y="41"/>
                    <a:pt x="1" y="39"/>
                    <a:pt x="2" y="38"/>
                  </a:cubicBezTo>
                  <a:cubicBezTo>
                    <a:pt x="2" y="38"/>
                    <a:pt x="3" y="38"/>
                    <a:pt x="4" y="39"/>
                  </a:cubicBezTo>
                  <a:cubicBezTo>
                    <a:pt x="3" y="40"/>
                    <a:pt x="3" y="41"/>
                    <a:pt x="3" y="42"/>
                  </a:cubicBezTo>
                  <a:close/>
                  <a:moveTo>
                    <a:pt x="4" y="37"/>
                  </a:moveTo>
                  <a:cubicBezTo>
                    <a:pt x="3" y="37"/>
                    <a:pt x="3" y="37"/>
                    <a:pt x="2" y="37"/>
                  </a:cubicBezTo>
                  <a:cubicBezTo>
                    <a:pt x="2" y="36"/>
                    <a:pt x="2" y="35"/>
                    <a:pt x="2" y="34"/>
                  </a:cubicBezTo>
                  <a:cubicBezTo>
                    <a:pt x="3" y="34"/>
                    <a:pt x="4" y="34"/>
                    <a:pt x="4" y="34"/>
                  </a:cubicBezTo>
                  <a:cubicBezTo>
                    <a:pt x="4" y="35"/>
                    <a:pt x="4" y="36"/>
                    <a:pt x="4" y="37"/>
                  </a:cubicBezTo>
                  <a:close/>
                  <a:moveTo>
                    <a:pt x="5" y="32"/>
                  </a:moveTo>
                  <a:cubicBezTo>
                    <a:pt x="4" y="32"/>
                    <a:pt x="3" y="32"/>
                    <a:pt x="3" y="32"/>
                  </a:cubicBezTo>
                  <a:cubicBezTo>
                    <a:pt x="3" y="31"/>
                    <a:pt x="3" y="30"/>
                    <a:pt x="3" y="29"/>
                  </a:cubicBezTo>
                  <a:cubicBezTo>
                    <a:pt x="4" y="29"/>
                    <a:pt x="4" y="29"/>
                    <a:pt x="5" y="29"/>
                  </a:cubicBezTo>
                  <a:cubicBezTo>
                    <a:pt x="5" y="30"/>
                    <a:pt x="5" y="31"/>
                    <a:pt x="5" y="32"/>
                  </a:cubicBezTo>
                  <a:close/>
                  <a:moveTo>
                    <a:pt x="5" y="27"/>
                  </a:moveTo>
                  <a:cubicBezTo>
                    <a:pt x="5" y="27"/>
                    <a:pt x="4" y="27"/>
                    <a:pt x="3" y="27"/>
                  </a:cubicBezTo>
                  <a:cubicBezTo>
                    <a:pt x="4" y="26"/>
                    <a:pt x="4" y="25"/>
                    <a:pt x="4" y="24"/>
                  </a:cubicBezTo>
                  <a:cubicBezTo>
                    <a:pt x="5" y="24"/>
                    <a:pt x="5" y="24"/>
                    <a:pt x="6" y="24"/>
                  </a:cubicBezTo>
                  <a:cubicBezTo>
                    <a:pt x="6" y="25"/>
                    <a:pt x="6" y="26"/>
                    <a:pt x="5" y="27"/>
                  </a:cubicBezTo>
                  <a:close/>
                  <a:moveTo>
                    <a:pt x="6" y="23"/>
                  </a:moveTo>
                  <a:cubicBezTo>
                    <a:pt x="6" y="23"/>
                    <a:pt x="5" y="22"/>
                    <a:pt x="4" y="22"/>
                  </a:cubicBezTo>
                  <a:cubicBezTo>
                    <a:pt x="5" y="21"/>
                    <a:pt x="5" y="20"/>
                    <a:pt x="5" y="19"/>
                  </a:cubicBezTo>
                  <a:cubicBezTo>
                    <a:pt x="6" y="19"/>
                    <a:pt x="6" y="19"/>
                    <a:pt x="7" y="19"/>
                  </a:cubicBezTo>
                  <a:cubicBezTo>
                    <a:pt x="7" y="21"/>
                    <a:pt x="7" y="21"/>
                    <a:pt x="6" y="23"/>
                  </a:cubicBezTo>
                  <a:close/>
                  <a:moveTo>
                    <a:pt x="7" y="18"/>
                  </a:moveTo>
                  <a:cubicBezTo>
                    <a:pt x="7" y="18"/>
                    <a:pt x="6" y="18"/>
                    <a:pt x="6" y="18"/>
                  </a:cubicBezTo>
                  <a:cubicBezTo>
                    <a:pt x="6" y="17"/>
                    <a:pt x="6" y="15"/>
                    <a:pt x="6" y="14"/>
                  </a:cubicBezTo>
                  <a:cubicBezTo>
                    <a:pt x="7" y="15"/>
                    <a:pt x="7" y="15"/>
                    <a:pt x="8" y="15"/>
                  </a:cubicBezTo>
                  <a:cubicBezTo>
                    <a:pt x="8" y="16"/>
                    <a:pt x="8" y="17"/>
                    <a:pt x="7" y="18"/>
                  </a:cubicBezTo>
                  <a:close/>
                  <a:moveTo>
                    <a:pt x="9" y="13"/>
                  </a:moveTo>
                  <a:cubicBezTo>
                    <a:pt x="8" y="13"/>
                    <a:pt x="7" y="13"/>
                    <a:pt x="7" y="13"/>
                  </a:cubicBezTo>
                  <a:cubicBezTo>
                    <a:pt x="7" y="12"/>
                    <a:pt x="7" y="11"/>
                    <a:pt x="8" y="10"/>
                  </a:cubicBezTo>
                  <a:cubicBezTo>
                    <a:pt x="8" y="10"/>
                    <a:pt x="9" y="10"/>
                    <a:pt x="9" y="10"/>
                  </a:cubicBezTo>
                  <a:cubicBezTo>
                    <a:pt x="9" y="11"/>
                    <a:pt x="9" y="12"/>
                    <a:pt x="9" y="13"/>
                  </a:cubicBezTo>
                  <a:close/>
                  <a:moveTo>
                    <a:pt x="10" y="9"/>
                  </a:moveTo>
                  <a:cubicBezTo>
                    <a:pt x="9" y="8"/>
                    <a:pt x="9" y="8"/>
                    <a:pt x="8" y="8"/>
                  </a:cubicBezTo>
                  <a:cubicBezTo>
                    <a:pt x="8" y="7"/>
                    <a:pt x="9" y="6"/>
                    <a:pt x="9" y="5"/>
                  </a:cubicBezTo>
                  <a:cubicBezTo>
                    <a:pt x="10" y="5"/>
                    <a:pt x="10" y="5"/>
                    <a:pt x="11" y="5"/>
                  </a:cubicBezTo>
                  <a:cubicBezTo>
                    <a:pt x="10" y="6"/>
                    <a:pt x="10" y="7"/>
                    <a:pt x="10" y="9"/>
                  </a:cubicBezTo>
                  <a:close/>
                </a:path>
              </a:pathLst>
            </a:custGeom>
            <a:solidFill>
              <a:srgbClr val="2AA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B3DEB858-EB35-4F4A-8B6B-A0BA9495BC68}"/>
                </a:ext>
              </a:extLst>
            </p:cNvPr>
            <p:cNvSpPr>
              <a:spLocks/>
            </p:cNvSpPr>
            <p:nvPr/>
          </p:nvSpPr>
          <p:spPr bwMode="auto">
            <a:xfrm>
              <a:off x="2648" y="1825"/>
              <a:ext cx="2074" cy="521"/>
            </a:xfrm>
            <a:custGeom>
              <a:avLst/>
              <a:gdLst>
                <a:gd name="T0" fmla="*/ 0 w 380"/>
                <a:gd name="T1" fmla="*/ 8 h 95"/>
                <a:gd name="T2" fmla="*/ 148 w 380"/>
                <a:gd name="T3" fmla="*/ 92 h 95"/>
                <a:gd name="T4" fmla="*/ 186 w 380"/>
                <a:gd name="T5" fmla="*/ 95 h 95"/>
                <a:gd name="T6" fmla="*/ 225 w 380"/>
                <a:gd name="T7" fmla="*/ 92 h 95"/>
                <a:gd name="T8" fmla="*/ 380 w 380"/>
                <a:gd name="T9" fmla="*/ 0 h 95"/>
                <a:gd name="T10" fmla="*/ 374 w 380"/>
                <a:gd name="T11" fmla="*/ 1 h 95"/>
                <a:gd name="T12" fmla="*/ 195 w 380"/>
                <a:gd name="T13" fmla="*/ 60 h 95"/>
                <a:gd name="T14" fmla="*/ 0 w 380"/>
                <a:gd name="T15" fmla="*/ 8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0" h="95">
                  <a:moveTo>
                    <a:pt x="0" y="8"/>
                  </a:moveTo>
                  <a:cubicBezTo>
                    <a:pt x="26" y="34"/>
                    <a:pt x="82" y="80"/>
                    <a:pt x="148" y="92"/>
                  </a:cubicBezTo>
                  <a:cubicBezTo>
                    <a:pt x="161" y="94"/>
                    <a:pt x="174" y="95"/>
                    <a:pt x="186" y="95"/>
                  </a:cubicBezTo>
                  <a:cubicBezTo>
                    <a:pt x="199" y="95"/>
                    <a:pt x="212" y="94"/>
                    <a:pt x="225" y="92"/>
                  </a:cubicBezTo>
                  <a:cubicBezTo>
                    <a:pt x="298" y="79"/>
                    <a:pt x="360" y="22"/>
                    <a:pt x="380" y="0"/>
                  </a:cubicBezTo>
                  <a:cubicBezTo>
                    <a:pt x="379" y="0"/>
                    <a:pt x="377" y="0"/>
                    <a:pt x="374" y="1"/>
                  </a:cubicBezTo>
                  <a:cubicBezTo>
                    <a:pt x="342" y="12"/>
                    <a:pt x="309" y="58"/>
                    <a:pt x="195" y="60"/>
                  </a:cubicBezTo>
                  <a:cubicBezTo>
                    <a:pt x="109" y="61"/>
                    <a:pt x="33" y="26"/>
                    <a:pt x="0" y="8"/>
                  </a:cubicBezTo>
                  <a:close/>
                </a:path>
              </a:pathLst>
            </a:custGeom>
            <a:solidFill>
              <a:srgbClr val="2AA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a:extLst>
                <a:ext uri="{FF2B5EF4-FFF2-40B4-BE49-F238E27FC236}">
                  <a16:creationId xmlns:a16="http://schemas.microsoft.com/office/drawing/2014/main" id="{5113AA9D-4292-4A75-A77F-91A549F3B6F7}"/>
                </a:ext>
              </a:extLst>
            </p:cNvPr>
            <p:cNvSpPr>
              <a:spLocks/>
            </p:cNvSpPr>
            <p:nvPr/>
          </p:nvSpPr>
          <p:spPr bwMode="auto">
            <a:xfrm>
              <a:off x="2446" y="748"/>
              <a:ext cx="2440" cy="445"/>
            </a:xfrm>
            <a:custGeom>
              <a:avLst/>
              <a:gdLst>
                <a:gd name="T0" fmla="*/ 0 w 447"/>
                <a:gd name="T1" fmla="*/ 48 h 81"/>
                <a:gd name="T2" fmla="*/ 7 w 447"/>
                <a:gd name="T3" fmla="*/ 81 h 81"/>
                <a:gd name="T4" fmla="*/ 176 w 447"/>
                <a:gd name="T5" fmla="*/ 46 h 81"/>
                <a:gd name="T6" fmla="*/ 336 w 447"/>
                <a:gd name="T7" fmla="*/ 56 h 81"/>
                <a:gd name="T8" fmla="*/ 440 w 447"/>
                <a:gd name="T9" fmla="*/ 78 h 81"/>
                <a:gd name="T10" fmla="*/ 447 w 447"/>
                <a:gd name="T11" fmla="*/ 48 h 81"/>
                <a:gd name="T12" fmla="*/ 263 w 447"/>
                <a:gd name="T13" fmla="*/ 8 h 81"/>
                <a:gd name="T14" fmla="*/ 183 w 447"/>
                <a:gd name="T15" fmla="*/ 8 h 81"/>
                <a:gd name="T16" fmla="*/ 0 w 447"/>
                <a:gd name="T17" fmla="*/ 48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7" h="81">
                  <a:moveTo>
                    <a:pt x="0" y="48"/>
                  </a:moveTo>
                  <a:cubicBezTo>
                    <a:pt x="0" y="48"/>
                    <a:pt x="5" y="64"/>
                    <a:pt x="7" y="81"/>
                  </a:cubicBezTo>
                  <a:cubicBezTo>
                    <a:pt x="27" y="76"/>
                    <a:pt x="108" y="55"/>
                    <a:pt x="176" y="46"/>
                  </a:cubicBezTo>
                  <a:cubicBezTo>
                    <a:pt x="256" y="35"/>
                    <a:pt x="281" y="47"/>
                    <a:pt x="336" y="56"/>
                  </a:cubicBezTo>
                  <a:cubicBezTo>
                    <a:pt x="376" y="63"/>
                    <a:pt x="419" y="73"/>
                    <a:pt x="440" y="78"/>
                  </a:cubicBezTo>
                  <a:cubicBezTo>
                    <a:pt x="442" y="62"/>
                    <a:pt x="447" y="48"/>
                    <a:pt x="447" y="48"/>
                  </a:cubicBezTo>
                  <a:cubicBezTo>
                    <a:pt x="400" y="30"/>
                    <a:pt x="298" y="16"/>
                    <a:pt x="263" y="8"/>
                  </a:cubicBezTo>
                  <a:cubicBezTo>
                    <a:pt x="228" y="0"/>
                    <a:pt x="218" y="0"/>
                    <a:pt x="183" y="8"/>
                  </a:cubicBezTo>
                  <a:cubicBezTo>
                    <a:pt x="148" y="16"/>
                    <a:pt x="47" y="30"/>
                    <a:pt x="0" y="48"/>
                  </a:cubicBezTo>
                  <a:close/>
                </a:path>
              </a:pathLst>
            </a:custGeom>
            <a:solidFill>
              <a:srgbClr val="C6F7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7970FEB2-8DE0-4FEA-A9BF-13192E7C645A}"/>
                </a:ext>
              </a:extLst>
            </p:cNvPr>
            <p:cNvSpPr>
              <a:spLocks/>
            </p:cNvSpPr>
            <p:nvPr/>
          </p:nvSpPr>
          <p:spPr bwMode="auto">
            <a:xfrm>
              <a:off x="2561" y="814"/>
              <a:ext cx="2205" cy="274"/>
            </a:xfrm>
            <a:custGeom>
              <a:avLst/>
              <a:gdLst>
                <a:gd name="T0" fmla="*/ 0 w 404"/>
                <a:gd name="T1" fmla="*/ 40 h 50"/>
                <a:gd name="T2" fmla="*/ 2 w 404"/>
                <a:gd name="T3" fmla="*/ 50 h 50"/>
                <a:gd name="T4" fmla="*/ 72 w 404"/>
                <a:gd name="T5" fmla="*/ 33 h 50"/>
                <a:gd name="T6" fmla="*/ 203 w 404"/>
                <a:gd name="T7" fmla="*/ 10 h 50"/>
                <a:gd name="T8" fmla="*/ 403 w 404"/>
                <a:gd name="T9" fmla="*/ 49 h 50"/>
                <a:gd name="T10" fmla="*/ 404 w 404"/>
                <a:gd name="T11" fmla="*/ 39 h 50"/>
                <a:gd name="T12" fmla="*/ 202 w 404"/>
                <a:gd name="T13" fmla="*/ 0 h 50"/>
                <a:gd name="T14" fmla="*/ 0 w 404"/>
                <a:gd name="T15" fmla="*/ 40 h 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4" h="50">
                  <a:moveTo>
                    <a:pt x="0" y="40"/>
                  </a:moveTo>
                  <a:cubicBezTo>
                    <a:pt x="2" y="50"/>
                    <a:pt x="2" y="50"/>
                    <a:pt x="2" y="50"/>
                  </a:cubicBezTo>
                  <a:cubicBezTo>
                    <a:pt x="2" y="50"/>
                    <a:pt x="34" y="41"/>
                    <a:pt x="72" y="33"/>
                  </a:cubicBezTo>
                  <a:cubicBezTo>
                    <a:pt x="99" y="28"/>
                    <a:pt x="170" y="10"/>
                    <a:pt x="203" y="10"/>
                  </a:cubicBezTo>
                  <a:cubicBezTo>
                    <a:pt x="244" y="10"/>
                    <a:pt x="359" y="36"/>
                    <a:pt x="403" y="49"/>
                  </a:cubicBezTo>
                  <a:cubicBezTo>
                    <a:pt x="404" y="39"/>
                    <a:pt x="404" y="39"/>
                    <a:pt x="404" y="39"/>
                  </a:cubicBezTo>
                  <a:cubicBezTo>
                    <a:pt x="363" y="29"/>
                    <a:pt x="249" y="1"/>
                    <a:pt x="202" y="0"/>
                  </a:cubicBezTo>
                  <a:cubicBezTo>
                    <a:pt x="155" y="1"/>
                    <a:pt x="42" y="30"/>
                    <a:pt x="0" y="4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a:extLst>
                <a:ext uri="{FF2B5EF4-FFF2-40B4-BE49-F238E27FC236}">
                  <a16:creationId xmlns:a16="http://schemas.microsoft.com/office/drawing/2014/main" id="{5646D05D-F4BF-45FE-A1EF-0174F69E4C77}"/>
                </a:ext>
              </a:extLst>
            </p:cNvPr>
            <p:cNvSpPr>
              <a:spLocks noEditPoints="1"/>
            </p:cNvSpPr>
            <p:nvPr/>
          </p:nvSpPr>
          <p:spPr bwMode="auto">
            <a:xfrm>
              <a:off x="2512" y="797"/>
              <a:ext cx="2314" cy="226"/>
            </a:xfrm>
            <a:custGeom>
              <a:avLst/>
              <a:gdLst>
                <a:gd name="T0" fmla="*/ 4 w 424"/>
                <a:gd name="T1" fmla="*/ 39 h 41"/>
                <a:gd name="T2" fmla="*/ 211 w 424"/>
                <a:gd name="T3" fmla="*/ 0 h 41"/>
                <a:gd name="T4" fmla="*/ 212 w 424"/>
                <a:gd name="T5" fmla="*/ 0 h 41"/>
                <a:gd name="T6" fmla="*/ 209 w 424"/>
                <a:gd name="T7" fmla="*/ 0 h 41"/>
                <a:gd name="T8" fmla="*/ 197 w 424"/>
                <a:gd name="T9" fmla="*/ 1 h 41"/>
                <a:gd name="T10" fmla="*/ 187 w 424"/>
                <a:gd name="T11" fmla="*/ 2 h 41"/>
                <a:gd name="T12" fmla="*/ 181 w 424"/>
                <a:gd name="T13" fmla="*/ 4 h 41"/>
                <a:gd name="T14" fmla="*/ 179 w 424"/>
                <a:gd name="T15" fmla="*/ 5 h 41"/>
                <a:gd name="T16" fmla="*/ 173 w 424"/>
                <a:gd name="T17" fmla="*/ 4 h 41"/>
                <a:gd name="T18" fmla="*/ 161 w 424"/>
                <a:gd name="T19" fmla="*/ 6 h 41"/>
                <a:gd name="T20" fmla="*/ 151 w 424"/>
                <a:gd name="T21" fmla="*/ 7 h 41"/>
                <a:gd name="T22" fmla="*/ 146 w 424"/>
                <a:gd name="T23" fmla="*/ 10 h 41"/>
                <a:gd name="T24" fmla="*/ 144 w 424"/>
                <a:gd name="T25" fmla="*/ 10 h 41"/>
                <a:gd name="T26" fmla="*/ 137 w 424"/>
                <a:gd name="T27" fmla="*/ 10 h 41"/>
                <a:gd name="T28" fmla="*/ 126 w 424"/>
                <a:gd name="T29" fmla="*/ 12 h 41"/>
                <a:gd name="T30" fmla="*/ 116 w 424"/>
                <a:gd name="T31" fmla="*/ 14 h 41"/>
                <a:gd name="T32" fmla="*/ 111 w 424"/>
                <a:gd name="T33" fmla="*/ 17 h 41"/>
                <a:gd name="T34" fmla="*/ 109 w 424"/>
                <a:gd name="T35" fmla="*/ 17 h 41"/>
                <a:gd name="T36" fmla="*/ 102 w 424"/>
                <a:gd name="T37" fmla="*/ 17 h 41"/>
                <a:gd name="T38" fmla="*/ 91 w 424"/>
                <a:gd name="T39" fmla="*/ 19 h 41"/>
                <a:gd name="T40" fmla="*/ 81 w 424"/>
                <a:gd name="T41" fmla="*/ 22 h 41"/>
                <a:gd name="T42" fmla="*/ 76 w 424"/>
                <a:gd name="T43" fmla="*/ 24 h 41"/>
                <a:gd name="T44" fmla="*/ 74 w 424"/>
                <a:gd name="T45" fmla="*/ 25 h 41"/>
                <a:gd name="T46" fmla="*/ 67 w 424"/>
                <a:gd name="T47" fmla="*/ 25 h 41"/>
                <a:gd name="T48" fmla="*/ 56 w 424"/>
                <a:gd name="T49" fmla="*/ 27 h 41"/>
                <a:gd name="T50" fmla="*/ 46 w 424"/>
                <a:gd name="T51" fmla="*/ 29 h 41"/>
                <a:gd name="T52" fmla="*/ 41 w 424"/>
                <a:gd name="T53" fmla="*/ 32 h 41"/>
                <a:gd name="T54" fmla="*/ 39 w 424"/>
                <a:gd name="T55" fmla="*/ 33 h 41"/>
                <a:gd name="T56" fmla="*/ 33 w 424"/>
                <a:gd name="T57" fmla="*/ 32 h 41"/>
                <a:gd name="T58" fmla="*/ 21 w 424"/>
                <a:gd name="T59" fmla="*/ 35 h 41"/>
                <a:gd name="T60" fmla="*/ 11 w 424"/>
                <a:gd name="T61" fmla="*/ 37 h 41"/>
                <a:gd name="T62" fmla="*/ 6 w 424"/>
                <a:gd name="T63" fmla="*/ 40 h 41"/>
                <a:gd name="T64" fmla="*/ 215 w 424"/>
                <a:gd name="T65" fmla="*/ 0 h 41"/>
                <a:gd name="T66" fmla="*/ 221 w 424"/>
                <a:gd name="T67" fmla="*/ 2 h 41"/>
                <a:gd name="T68" fmla="*/ 233 w 424"/>
                <a:gd name="T69" fmla="*/ 3 h 41"/>
                <a:gd name="T70" fmla="*/ 243 w 424"/>
                <a:gd name="T71" fmla="*/ 4 h 41"/>
                <a:gd name="T72" fmla="*/ 249 w 424"/>
                <a:gd name="T73" fmla="*/ 4 h 41"/>
                <a:gd name="T74" fmla="*/ 251 w 424"/>
                <a:gd name="T75" fmla="*/ 4 h 41"/>
                <a:gd name="T76" fmla="*/ 257 w 424"/>
                <a:gd name="T77" fmla="*/ 6 h 41"/>
                <a:gd name="T78" fmla="*/ 269 w 424"/>
                <a:gd name="T79" fmla="*/ 8 h 41"/>
                <a:gd name="T80" fmla="*/ 278 w 424"/>
                <a:gd name="T81" fmla="*/ 10 h 41"/>
                <a:gd name="T82" fmla="*/ 285 w 424"/>
                <a:gd name="T83" fmla="*/ 10 h 41"/>
                <a:gd name="T84" fmla="*/ 287 w 424"/>
                <a:gd name="T85" fmla="*/ 10 h 41"/>
                <a:gd name="T86" fmla="*/ 292 w 424"/>
                <a:gd name="T87" fmla="*/ 13 h 41"/>
                <a:gd name="T88" fmla="*/ 304 w 424"/>
                <a:gd name="T89" fmla="*/ 15 h 41"/>
                <a:gd name="T90" fmla="*/ 313 w 424"/>
                <a:gd name="T91" fmla="*/ 17 h 41"/>
                <a:gd name="T92" fmla="*/ 320 w 424"/>
                <a:gd name="T93" fmla="*/ 17 h 41"/>
                <a:gd name="T94" fmla="*/ 322 w 424"/>
                <a:gd name="T95" fmla="*/ 17 h 41"/>
                <a:gd name="T96" fmla="*/ 327 w 424"/>
                <a:gd name="T97" fmla="*/ 20 h 41"/>
                <a:gd name="T98" fmla="*/ 339 w 424"/>
                <a:gd name="T99" fmla="*/ 22 h 41"/>
                <a:gd name="T100" fmla="*/ 348 w 424"/>
                <a:gd name="T101" fmla="*/ 24 h 41"/>
                <a:gd name="T102" fmla="*/ 355 w 424"/>
                <a:gd name="T103" fmla="*/ 24 h 41"/>
                <a:gd name="T104" fmla="*/ 357 w 424"/>
                <a:gd name="T105" fmla="*/ 25 h 41"/>
                <a:gd name="T106" fmla="*/ 362 w 424"/>
                <a:gd name="T107" fmla="*/ 27 h 41"/>
                <a:gd name="T108" fmla="*/ 373 w 424"/>
                <a:gd name="T109" fmla="*/ 30 h 41"/>
                <a:gd name="T110" fmla="*/ 383 w 424"/>
                <a:gd name="T111" fmla="*/ 32 h 41"/>
                <a:gd name="T112" fmla="*/ 389 w 424"/>
                <a:gd name="T113" fmla="*/ 32 h 41"/>
                <a:gd name="T114" fmla="*/ 391 w 424"/>
                <a:gd name="T115" fmla="*/ 32 h 41"/>
                <a:gd name="T116" fmla="*/ 397 w 424"/>
                <a:gd name="T117" fmla="*/ 35 h 41"/>
                <a:gd name="T118" fmla="*/ 408 w 424"/>
                <a:gd name="T119" fmla="*/ 38 h 41"/>
                <a:gd name="T120" fmla="*/ 418 w 424"/>
                <a:gd name="T121" fmla="*/ 4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24" h="41">
                  <a:moveTo>
                    <a:pt x="420" y="41"/>
                  </a:moveTo>
                  <a:cubicBezTo>
                    <a:pt x="421" y="41"/>
                    <a:pt x="422" y="41"/>
                    <a:pt x="424" y="41"/>
                  </a:cubicBezTo>
                  <a:cubicBezTo>
                    <a:pt x="424" y="40"/>
                    <a:pt x="424" y="40"/>
                    <a:pt x="424" y="40"/>
                  </a:cubicBezTo>
                  <a:cubicBezTo>
                    <a:pt x="423" y="40"/>
                    <a:pt x="422" y="39"/>
                    <a:pt x="420" y="39"/>
                  </a:cubicBezTo>
                  <a:cubicBezTo>
                    <a:pt x="420" y="41"/>
                    <a:pt x="420" y="41"/>
                    <a:pt x="420" y="41"/>
                  </a:cubicBezTo>
                  <a:close/>
                  <a:moveTo>
                    <a:pt x="4" y="39"/>
                  </a:moveTo>
                  <a:cubicBezTo>
                    <a:pt x="2" y="39"/>
                    <a:pt x="1" y="40"/>
                    <a:pt x="0" y="40"/>
                  </a:cubicBezTo>
                  <a:cubicBezTo>
                    <a:pt x="0" y="41"/>
                    <a:pt x="0" y="41"/>
                    <a:pt x="0" y="41"/>
                  </a:cubicBezTo>
                  <a:cubicBezTo>
                    <a:pt x="2" y="41"/>
                    <a:pt x="3" y="41"/>
                    <a:pt x="4" y="41"/>
                  </a:cubicBezTo>
                  <a:cubicBezTo>
                    <a:pt x="4" y="39"/>
                    <a:pt x="4" y="39"/>
                    <a:pt x="4" y="39"/>
                  </a:cubicBezTo>
                  <a:close/>
                  <a:moveTo>
                    <a:pt x="212" y="0"/>
                  </a:moveTo>
                  <a:cubicBezTo>
                    <a:pt x="212" y="0"/>
                    <a:pt x="211" y="0"/>
                    <a:pt x="211" y="0"/>
                  </a:cubicBezTo>
                  <a:cubicBezTo>
                    <a:pt x="211" y="1"/>
                    <a:pt x="211" y="1"/>
                    <a:pt x="211" y="1"/>
                  </a:cubicBezTo>
                  <a:cubicBezTo>
                    <a:pt x="211" y="1"/>
                    <a:pt x="212" y="1"/>
                    <a:pt x="212" y="1"/>
                  </a:cubicBezTo>
                  <a:cubicBezTo>
                    <a:pt x="212" y="1"/>
                    <a:pt x="213" y="1"/>
                    <a:pt x="213" y="1"/>
                  </a:cubicBezTo>
                  <a:cubicBezTo>
                    <a:pt x="213" y="0"/>
                    <a:pt x="213" y="0"/>
                    <a:pt x="213" y="0"/>
                  </a:cubicBezTo>
                  <a:cubicBezTo>
                    <a:pt x="213" y="0"/>
                    <a:pt x="212" y="0"/>
                    <a:pt x="212" y="0"/>
                  </a:cubicBezTo>
                  <a:cubicBezTo>
                    <a:pt x="212" y="0"/>
                    <a:pt x="212" y="0"/>
                    <a:pt x="212" y="0"/>
                  </a:cubicBezTo>
                  <a:cubicBezTo>
                    <a:pt x="212" y="0"/>
                    <a:pt x="212" y="0"/>
                    <a:pt x="212" y="0"/>
                  </a:cubicBezTo>
                  <a:close/>
                  <a:moveTo>
                    <a:pt x="209" y="0"/>
                  </a:moveTo>
                  <a:cubicBezTo>
                    <a:pt x="207" y="0"/>
                    <a:pt x="206" y="0"/>
                    <a:pt x="205" y="0"/>
                  </a:cubicBezTo>
                  <a:cubicBezTo>
                    <a:pt x="205" y="2"/>
                    <a:pt x="205" y="2"/>
                    <a:pt x="205" y="2"/>
                  </a:cubicBezTo>
                  <a:cubicBezTo>
                    <a:pt x="206" y="2"/>
                    <a:pt x="208" y="2"/>
                    <a:pt x="209" y="1"/>
                  </a:cubicBezTo>
                  <a:cubicBezTo>
                    <a:pt x="209" y="0"/>
                    <a:pt x="209" y="0"/>
                    <a:pt x="209" y="0"/>
                  </a:cubicBezTo>
                  <a:close/>
                  <a:moveTo>
                    <a:pt x="203" y="0"/>
                  </a:moveTo>
                  <a:cubicBezTo>
                    <a:pt x="201" y="0"/>
                    <a:pt x="200" y="1"/>
                    <a:pt x="199" y="1"/>
                  </a:cubicBezTo>
                  <a:cubicBezTo>
                    <a:pt x="199" y="2"/>
                    <a:pt x="199" y="2"/>
                    <a:pt x="199" y="2"/>
                  </a:cubicBezTo>
                  <a:cubicBezTo>
                    <a:pt x="200" y="2"/>
                    <a:pt x="202" y="2"/>
                    <a:pt x="203" y="2"/>
                  </a:cubicBezTo>
                  <a:cubicBezTo>
                    <a:pt x="203" y="0"/>
                    <a:pt x="203" y="0"/>
                    <a:pt x="203" y="0"/>
                  </a:cubicBezTo>
                  <a:close/>
                  <a:moveTo>
                    <a:pt x="197" y="1"/>
                  </a:moveTo>
                  <a:cubicBezTo>
                    <a:pt x="195" y="1"/>
                    <a:pt x="194" y="1"/>
                    <a:pt x="193" y="1"/>
                  </a:cubicBezTo>
                  <a:cubicBezTo>
                    <a:pt x="193" y="3"/>
                    <a:pt x="193" y="3"/>
                    <a:pt x="193" y="3"/>
                  </a:cubicBezTo>
                  <a:cubicBezTo>
                    <a:pt x="194" y="3"/>
                    <a:pt x="196" y="3"/>
                    <a:pt x="197" y="3"/>
                  </a:cubicBezTo>
                  <a:cubicBezTo>
                    <a:pt x="197" y="1"/>
                    <a:pt x="197" y="1"/>
                    <a:pt x="197" y="1"/>
                  </a:cubicBezTo>
                  <a:close/>
                  <a:moveTo>
                    <a:pt x="191" y="2"/>
                  </a:moveTo>
                  <a:cubicBezTo>
                    <a:pt x="189" y="2"/>
                    <a:pt x="188" y="2"/>
                    <a:pt x="187" y="2"/>
                  </a:cubicBezTo>
                  <a:cubicBezTo>
                    <a:pt x="187" y="4"/>
                    <a:pt x="187" y="4"/>
                    <a:pt x="187" y="4"/>
                  </a:cubicBezTo>
                  <a:cubicBezTo>
                    <a:pt x="188" y="3"/>
                    <a:pt x="190" y="3"/>
                    <a:pt x="191" y="3"/>
                  </a:cubicBezTo>
                  <a:cubicBezTo>
                    <a:pt x="191" y="2"/>
                    <a:pt x="191" y="2"/>
                    <a:pt x="191" y="2"/>
                  </a:cubicBezTo>
                  <a:close/>
                  <a:moveTo>
                    <a:pt x="185" y="2"/>
                  </a:moveTo>
                  <a:cubicBezTo>
                    <a:pt x="183" y="3"/>
                    <a:pt x="182" y="3"/>
                    <a:pt x="181" y="3"/>
                  </a:cubicBezTo>
                  <a:cubicBezTo>
                    <a:pt x="181" y="4"/>
                    <a:pt x="181" y="4"/>
                    <a:pt x="181" y="4"/>
                  </a:cubicBezTo>
                  <a:cubicBezTo>
                    <a:pt x="182" y="4"/>
                    <a:pt x="184" y="4"/>
                    <a:pt x="185" y="4"/>
                  </a:cubicBezTo>
                  <a:cubicBezTo>
                    <a:pt x="185" y="2"/>
                    <a:pt x="185" y="2"/>
                    <a:pt x="185" y="2"/>
                  </a:cubicBezTo>
                  <a:close/>
                  <a:moveTo>
                    <a:pt x="179" y="3"/>
                  </a:moveTo>
                  <a:cubicBezTo>
                    <a:pt x="178" y="3"/>
                    <a:pt x="176" y="3"/>
                    <a:pt x="175" y="4"/>
                  </a:cubicBezTo>
                  <a:cubicBezTo>
                    <a:pt x="175" y="5"/>
                    <a:pt x="175" y="5"/>
                    <a:pt x="175" y="5"/>
                  </a:cubicBezTo>
                  <a:cubicBezTo>
                    <a:pt x="177" y="5"/>
                    <a:pt x="178" y="5"/>
                    <a:pt x="179" y="5"/>
                  </a:cubicBezTo>
                  <a:cubicBezTo>
                    <a:pt x="179" y="3"/>
                    <a:pt x="179" y="3"/>
                    <a:pt x="179" y="3"/>
                  </a:cubicBezTo>
                  <a:close/>
                  <a:moveTo>
                    <a:pt x="173" y="4"/>
                  </a:moveTo>
                  <a:cubicBezTo>
                    <a:pt x="172" y="4"/>
                    <a:pt x="170" y="4"/>
                    <a:pt x="169" y="5"/>
                  </a:cubicBezTo>
                  <a:cubicBezTo>
                    <a:pt x="169" y="6"/>
                    <a:pt x="169" y="6"/>
                    <a:pt x="169" y="6"/>
                  </a:cubicBezTo>
                  <a:cubicBezTo>
                    <a:pt x="171" y="6"/>
                    <a:pt x="172" y="6"/>
                    <a:pt x="173" y="6"/>
                  </a:cubicBezTo>
                  <a:cubicBezTo>
                    <a:pt x="173" y="4"/>
                    <a:pt x="173" y="4"/>
                    <a:pt x="173" y="4"/>
                  </a:cubicBezTo>
                  <a:close/>
                  <a:moveTo>
                    <a:pt x="167" y="5"/>
                  </a:moveTo>
                  <a:cubicBezTo>
                    <a:pt x="166" y="5"/>
                    <a:pt x="164" y="5"/>
                    <a:pt x="163" y="5"/>
                  </a:cubicBezTo>
                  <a:cubicBezTo>
                    <a:pt x="163" y="7"/>
                    <a:pt x="163" y="7"/>
                    <a:pt x="163" y="7"/>
                  </a:cubicBezTo>
                  <a:cubicBezTo>
                    <a:pt x="165" y="7"/>
                    <a:pt x="166" y="7"/>
                    <a:pt x="167" y="6"/>
                  </a:cubicBezTo>
                  <a:cubicBezTo>
                    <a:pt x="167" y="5"/>
                    <a:pt x="167" y="5"/>
                    <a:pt x="167" y="5"/>
                  </a:cubicBezTo>
                  <a:close/>
                  <a:moveTo>
                    <a:pt x="161" y="6"/>
                  </a:moveTo>
                  <a:cubicBezTo>
                    <a:pt x="160" y="6"/>
                    <a:pt x="158" y="6"/>
                    <a:pt x="157" y="6"/>
                  </a:cubicBezTo>
                  <a:cubicBezTo>
                    <a:pt x="157" y="8"/>
                    <a:pt x="157" y="8"/>
                    <a:pt x="157" y="8"/>
                  </a:cubicBezTo>
                  <a:cubicBezTo>
                    <a:pt x="159" y="8"/>
                    <a:pt x="160" y="7"/>
                    <a:pt x="161" y="7"/>
                  </a:cubicBezTo>
                  <a:cubicBezTo>
                    <a:pt x="161" y="6"/>
                    <a:pt x="161" y="6"/>
                    <a:pt x="161" y="6"/>
                  </a:cubicBezTo>
                  <a:close/>
                  <a:moveTo>
                    <a:pt x="155" y="7"/>
                  </a:moveTo>
                  <a:cubicBezTo>
                    <a:pt x="154" y="7"/>
                    <a:pt x="152" y="7"/>
                    <a:pt x="151" y="7"/>
                  </a:cubicBezTo>
                  <a:cubicBezTo>
                    <a:pt x="152" y="9"/>
                    <a:pt x="152" y="9"/>
                    <a:pt x="152" y="9"/>
                  </a:cubicBezTo>
                  <a:cubicBezTo>
                    <a:pt x="153" y="9"/>
                    <a:pt x="154" y="8"/>
                    <a:pt x="156" y="8"/>
                  </a:cubicBezTo>
                  <a:cubicBezTo>
                    <a:pt x="155" y="7"/>
                    <a:pt x="155" y="7"/>
                    <a:pt x="155" y="7"/>
                  </a:cubicBezTo>
                  <a:close/>
                  <a:moveTo>
                    <a:pt x="149" y="8"/>
                  </a:moveTo>
                  <a:cubicBezTo>
                    <a:pt x="148" y="8"/>
                    <a:pt x="147" y="8"/>
                    <a:pt x="145" y="8"/>
                  </a:cubicBezTo>
                  <a:cubicBezTo>
                    <a:pt x="146" y="10"/>
                    <a:pt x="146" y="10"/>
                    <a:pt x="146" y="10"/>
                  </a:cubicBezTo>
                  <a:cubicBezTo>
                    <a:pt x="147" y="10"/>
                    <a:pt x="148" y="9"/>
                    <a:pt x="150" y="9"/>
                  </a:cubicBezTo>
                  <a:cubicBezTo>
                    <a:pt x="149" y="8"/>
                    <a:pt x="149" y="8"/>
                    <a:pt x="149" y="8"/>
                  </a:cubicBezTo>
                  <a:close/>
                  <a:moveTo>
                    <a:pt x="143" y="9"/>
                  </a:moveTo>
                  <a:cubicBezTo>
                    <a:pt x="142" y="9"/>
                    <a:pt x="141" y="9"/>
                    <a:pt x="139" y="10"/>
                  </a:cubicBezTo>
                  <a:cubicBezTo>
                    <a:pt x="140" y="11"/>
                    <a:pt x="140" y="11"/>
                    <a:pt x="140" y="11"/>
                  </a:cubicBezTo>
                  <a:cubicBezTo>
                    <a:pt x="141" y="11"/>
                    <a:pt x="142" y="11"/>
                    <a:pt x="144" y="10"/>
                  </a:cubicBezTo>
                  <a:cubicBezTo>
                    <a:pt x="143" y="9"/>
                    <a:pt x="143" y="9"/>
                    <a:pt x="143" y="9"/>
                  </a:cubicBezTo>
                  <a:close/>
                  <a:moveTo>
                    <a:pt x="137" y="10"/>
                  </a:moveTo>
                  <a:cubicBezTo>
                    <a:pt x="136" y="10"/>
                    <a:pt x="135" y="10"/>
                    <a:pt x="134" y="11"/>
                  </a:cubicBezTo>
                  <a:cubicBezTo>
                    <a:pt x="134" y="12"/>
                    <a:pt x="134" y="12"/>
                    <a:pt x="134" y="12"/>
                  </a:cubicBezTo>
                  <a:cubicBezTo>
                    <a:pt x="135" y="12"/>
                    <a:pt x="137" y="12"/>
                    <a:pt x="138" y="11"/>
                  </a:cubicBezTo>
                  <a:cubicBezTo>
                    <a:pt x="137" y="10"/>
                    <a:pt x="137" y="10"/>
                    <a:pt x="137" y="10"/>
                  </a:cubicBezTo>
                  <a:close/>
                  <a:moveTo>
                    <a:pt x="132" y="11"/>
                  </a:moveTo>
                  <a:cubicBezTo>
                    <a:pt x="130" y="11"/>
                    <a:pt x="129" y="12"/>
                    <a:pt x="128" y="12"/>
                  </a:cubicBezTo>
                  <a:cubicBezTo>
                    <a:pt x="128" y="13"/>
                    <a:pt x="128" y="13"/>
                    <a:pt x="128" y="13"/>
                  </a:cubicBezTo>
                  <a:cubicBezTo>
                    <a:pt x="129" y="13"/>
                    <a:pt x="131" y="13"/>
                    <a:pt x="132" y="13"/>
                  </a:cubicBezTo>
                  <a:cubicBezTo>
                    <a:pt x="132" y="11"/>
                    <a:pt x="132" y="11"/>
                    <a:pt x="132" y="11"/>
                  </a:cubicBezTo>
                  <a:close/>
                  <a:moveTo>
                    <a:pt x="126" y="12"/>
                  </a:moveTo>
                  <a:cubicBezTo>
                    <a:pt x="124" y="12"/>
                    <a:pt x="123" y="13"/>
                    <a:pt x="122" y="13"/>
                  </a:cubicBezTo>
                  <a:cubicBezTo>
                    <a:pt x="122" y="15"/>
                    <a:pt x="122" y="15"/>
                    <a:pt x="122" y="15"/>
                  </a:cubicBezTo>
                  <a:cubicBezTo>
                    <a:pt x="124" y="14"/>
                    <a:pt x="125" y="14"/>
                    <a:pt x="126" y="14"/>
                  </a:cubicBezTo>
                  <a:cubicBezTo>
                    <a:pt x="126" y="12"/>
                    <a:pt x="126" y="12"/>
                    <a:pt x="126" y="12"/>
                  </a:cubicBezTo>
                  <a:close/>
                  <a:moveTo>
                    <a:pt x="120" y="13"/>
                  </a:moveTo>
                  <a:cubicBezTo>
                    <a:pt x="119" y="14"/>
                    <a:pt x="117" y="14"/>
                    <a:pt x="116" y="14"/>
                  </a:cubicBezTo>
                  <a:cubicBezTo>
                    <a:pt x="116" y="16"/>
                    <a:pt x="116" y="16"/>
                    <a:pt x="116" y="16"/>
                  </a:cubicBezTo>
                  <a:cubicBezTo>
                    <a:pt x="118" y="15"/>
                    <a:pt x="119" y="15"/>
                    <a:pt x="120" y="15"/>
                  </a:cubicBezTo>
                  <a:cubicBezTo>
                    <a:pt x="120" y="13"/>
                    <a:pt x="120" y="13"/>
                    <a:pt x="120" y="13"/>
                  </a:cubicBezTo>
                  <a:close/>
                  <a:moveTo>
                    <a:pt x="114" y="15"/>
                  </a:moveTo>
                  <a:cubicBezTo>
                    <a:pt x="113" y="15"/>
                    <a:pt x="111" y="15"/>
                    <a:pt x="110" y="15"/>
                  </a:cubicBezTo>
                  <a:cubicBezTo>
                    <a:pt x="111" y="17"/>
                    <a:pt x="111" y="17"/>
                    <a:pt x="111" y="17"/>
                  </a:cubicBezTo>
                  <a:cubicBezTo>
                    <a:pt x="112" y="17"/>
                    <a:pt x="113" y="16"/>
                    <a:pt x="115" y="16"/>
                  </a:cubicBezTo>
                  <a:cubicBezTo>
                    <a:pt x="114" y="15"/>
                    <a:pt x="114" y="15"/>
                    <a:pt x="114" y="15"/>
                  </a:cubicBezTo>
                  <a:close/>
                  <a:moveTo>
                    <a:pt x="108" y="16"/>
                  </a:moveTo>
                  <a:cubicBezTo>
                    <a:pt x="107" y="16"/>
                    <a:pt x="106" y="16"/>
                    <a:pt x="104" y="17"/>
                  </a:cubicBezTo>
                  <a:cubicBezTo>
                    <a:pt x="105" y="18"/>
                    <a:pt x="105" y="18"/>
                    <a:pt x="105" y="18"/>
                  </a:cubicBezTo>
                  <a:cubicBezTo>
                    <a:pt x="106" y="18"/>
                    <a:pt x="107" y="18"/>
                    <a:pt x="109" y="17"/>
                  </a:cubicBezTo>
                  <a:cubicBezTo>
                    <a:pt x="108" y="16"/>
                    <a:pt x="108" y="16"/>
                    <a:pt x="108" y="16"/>
                  </a:cubicBezTo>
                  <a:close/>
                  <a:moveTo>
                    <a:pt x="102" y="17"/>
                  </a:moveTo>
                  <a:cubicBezTo>
                    <a:pt x="98" y="18"/>
                    <a:pt x="98" y="18"/>
                    <a:pt x="98" y="18"/>
                  </a:cubicBezTo>
                  <a:cubicBezTo>
                    <a:pt x="99" y="19"/>
                    <a:pt x="99" y="19"/>
                    <a:pt x="99" y="19"/>
                  </a:cubicBezTo>
                  <a:cubicBezTo>
                    <a:pt x="103" y="19"/>
                    <a:pt x="103" y="19"/>
                    <a:pt x="103" y="19"/>
                  </a:cubicBezTo>
                  <a:cubicBezTo>
                    <a:pt x="102" y="17"/>
                    <a:pt x="102" y="17"/>
                    <a:pt x="102" y="17"/>
                  </a:cubicBezTo>
                  <a:close/>
                  <a:moveTo>
                    <a:pt x="97" y="18"/>
                  </a:moveTo>
                  <a:cubicBezTo>
                    <a:pt x="93" y="19"/>
                    <a:pt x="93" y="19"/>
                    <a:pt x="93" y="19"/>
                  </a:cubicBezTo>
                  <a:cubicBezTo>
                    <a:pt x="93" y="21"/>
                    <a:pt x="93" y="21"/>
                    <a:pt x="93" y="21"/>
                  </a:cubicBezTo>
                  <a:cubicBezTo>
                    <a:pt x="97" y="20"/>
                    <a:pt x="97" y="20"/>
                    <a:pt x="97" y="20"/>
                  </a:cubicBezTo>
                  <a:cubicBezTo>
                    <a:pt x="97" y="18"/>
                    <a:pt x="97" y="18"/>
                    <a:pt x="97" y="18"/>
                  </a:cubicBezTo>
                  <a:close/>
                  <a:moveTo>
                    <a:pt x="91" y="19"/>
                  </a:moveTo>
                  <a:cubicBezTo>
                    <a:pt x="87" y="20"/>
                    <a:pt x="87" y="20"/>
                    <a:pt x="87" y="20"/>
                  </a:cubicBezTo>
                  <a:cubicBezTo>
                    <a:pt x="87" y="22"/>
                    <a:pt x="87" y="22"/>
                    <a:pt x="87" y="22"/>
                  </a:cubicBezTo>
                  <a:cubicBezTo>
                    <a:pt x="91" y="21"/>
                    <a:pt x="91" y="21"/>
                    <a:pt x="91" y="21"/>
                  </a:cubicBezTo>
                  <a:cubicBezTo>
                    <a:pt x="91" y="19"/>
                    <a:pt x="91" y="19"/>
                    <a:pt x="91" y="19"/>
                  </a:cubicBezTo>
                  <a:close/>
                  <a:moveTo>
                    <a:pt x="85" y="21"/>
                  </a:moveTo>
                  <a:cubicBezTo>
                    <a:pt x="84" y="21"/>
                    <a:pt x="82" y="21"/>
                    <a:pt x="81" y="22"/>
                  </a:cubicBezTo>
                  <a:cubicBezTo>
                    <a:pt x="82" y="23"/>
                    <a:pt x="82" y="23"/>
                    <a:pt x="82" y="23"/>
                  </a:cubicBezTo>
                  <a:cubicBezTo>
                    <a:pt x="83" y="23"/>
                    <a:pt x="84" y="23"/>
                    <a:pt x="85" y="22"/>
                  </a:cubicBezTo>
                  <a:cubicBezTo>
                    <a:pt x="85" y="21"/>
                    <a:pt x="85" y="21"/>
                    <a:pt x="85" y="21"/>
                  </a:cubicBezTo>
                  <a:close/>
                  <a:moveTo>
                    <a:pt x="79" y="22"/>
                  </a:moveTo>
                  <a:cubicBezTo>
                    <a:pt x="75" y="23"/>
                    <a:pt x="75" y="23"/>
                    <a:pt x="75" y="23"/>
                  </a:cubicBezTo>
                  <a:cubicBezTo>
                    <a:pt x="76" y="24"/>
                    <a:pt x="76" y="24"/>
                    <a:pt x="76" y="24"/>
                  </a:cubicBezTo>
                  <a:cubicBezTo>
                    <a:pt x="80" y="24"/>
                    <a:pt x="80" y="24"/>
                    <a:pt x="80" y="24"/>
                  </a:cubicBezTo>
                  <a:cubicBezTo>
                    <a:pt x="79" y="22"/>
                    <a:pt x="79" y="22"/>
                    <a:pt x="79" y="22"/>
                  </a:cubicBezTo>
                  <a:close/>
                  <a:moveTo>
                    <a:pt x="73" y="23"/>
                  </a:moveTo>
                  <a:cubicBezTo>
                    <a:pt x="69" y="24"/>
                    <a:pt x="69" y="24"/>
                    <a:pt x="69" y="24"/>
                  </a:cubicBezTo>
                  <a:cubicBezTo>
                    <a:pt x="70" y="26"/>
                    <a:pt x="70" y="26"/>
                    <a:pt x="70" y="26"/>
                  </a:cubicBezTo>
                  <a:cubicBezTo>
                    <a:pt x="71" y="25"/>
                    <a:pt x="73" y="25"/>
                    <a:pt x="74" y="25"/>
                  </a:cubicBezTo>
                  <a:cubicBezTo>
                    <a:pt x="73" y="23"/>
                    <a:pt x="73" y="23"/>
                    <a:pt x="73" y="23"/>
                  </a:cubicBezTo>
                  <a:close/>
                  <a:moveTo>
                    <a:pt x="67" y="25"/>
                  </a:moveTo>
                  <a:cubicBezTo>
                    <a:pt x="64" y="25"/>
                    <a:pt x="64" y="25"/>
                    <a:pt x="64" y="25"/>
                  </a:cubicBezTo>
                  <a:cubicBezTo>
                    <a:pt x="64" y="27"/>
                    <a:pt x="64" y="27"/>
                    <a:pt x="64" y="27"/>
                  </a:cubicBezTo>
                  <a:cubicBezTo>
                    <a:pt x="68" y="26"/>
                    <a:pt x="68" y="26"/>
                    <a:pt x="68" y="26"/>
                  </a:cubicBezTo>
                  <a:cubicBezTo>
                    <a:pt x="67" y="25"/>
                    <a:pt x="67" y="25"/>
                    <a:pt x="67" y="25"/>
                  </a:cubicBezTo>
                  <a:close/>
                  <a:moveTo>
                    <a:pt x="62" y="26"/>
                  </a:moveTo>
                  <a:cubicBezTo>
                    <a:pt x="58" y="27"/>
                    <a:pt x="58" y="27"/>
                    <a:pt x="58" y="27"/>
                  </a:cubicBezTo>
                  <a:cubicBezTo>
                    <a:pt x="58" y="28"/>
                    <a:pt x="58" y="28"/>
                    <a:pt x="58" y="28"/>
                  </a:cubicBezTo>
                  <a:cubicBezTo>
                    <a:pt x="62" y="27"/>
                    <a:pt x="62" y="27"/>
                    <a:pt x="62" y="27"/>
                  </a:cubicBezTo>
                  <a:cubicBezTo>
                    <a:pt x="62" y="26"/>
                    <a:pt x="62" y="26"/>
                    <a:pt x="62" y="26"/>
                  </a:cubicBezTo>
                  <a:close/>
                  <a:moveTo>
                    <a:pt x="56" y="27"/>
                  </a:moveTo>
                  <a:cubicBezTo>
                    <a:pt x="52" y="28"/>
                    <a:pt x="52" y="28"/>
                    <a:pt x="52" y="28"/>
                  </a:cubicBezTo>
                  <a:cubicBezTo>
                    <a:pt x="53" y="30"/>
                    <a:pt x="53" y="30"/>
                    <a:pt x="53" y="30"/>
                  </a:cubicBezTo>
                  <a:cubicBezTo>
                    <a:pt x="56" y="29"/>
                    <a:pt x="56" y="29"/>
                    <a:pt x="56" y="29"/>
                  </a:cubicBezTo>
                  <a:cubicBezTo>
                    <a:pt x="56" y="27"/>
                    <a:pt x="56" y="27"/>
                    <a:pt x="56" y="27"/>
                  </a:cubicBezTo>
                  <a:close/>
                  <a:moveTo>
                    <a:pt x="50" y="28"/>
                  </a:moveTo>
                  <a:cubicBezTo>
                    <a:pt x="46" y="29"/>
                    <a:pt x="46" y="29"/>
                    <a:pt x="46" y="29"/>
                  </a:cubicBezTo>
                  <a:cubicBezTo>
                    <a:pt x="47" y="31"/>
                    <a:pt x="47" y="31"/>
                    <a:pt x="47" y="31"/>
                  </a:cubicBezTo>
                  <a:cubicBezTo>
                    <a:pt x="51" y="30"/>
                    <a:pt x="51" y="30"/>
                    <a:pt x="51" y="30"/>
                  </a:cubicBezTo>
                  <a:cubicBezTo>
                    <a:pt x="50" y="28"/>
                    <a:pt x="50" y="28"/>
                    <a:pt x="50" y="28"/>
                  </a:cubicBezTo>
                  <a:close/>
                  <a:moveTo>
                    <a:pt x="44" y="30"/>
                  </a:moveTo>
                  <a:cubicBezTo>
                    <a:pt x="43" y="30"/>
                    <a:pt x="42" y="30"/>
                    <a:pt x="40" y="31"/>
                  </a:cubicBezTo>
                  <a:cubicBezTo>
                    <a:pt x="41" y="32"/>
                    <a:pt x="41" y="32"/>
                    <a:pt x="41" y="32"/>
                  </a:cubicBezTo>
                  <a:cubicBezTo>
                    <a:pt x="45" y="31"/>
                    <a:pt x="45" y="31"/>
                    <a:pt x="45" y="31"/>
                  </a:cubicBezTo>
                  <a:cubicBezTo>
                    <a:pt x="44" y="30"/>
                    <a:pt x="44" y="30"/>
                    <a:pt x="44" y="30"/>
                  </a:cubicBezTo>
                  <a:close/>
                  <a:moveTo>
                    <a:pt x="38" y="31"/>
                  </a:moveTo>
                  <a:cubicBezTo>
                    <a:pt x="35" y="32"/>
                    <a:pt x="35" y="32"/>
                    <a:pt x="35" y="32"/>
                  </a:cubicBezTo>
                  <a:cubicBezTo>
                    <a:pt x="35" y="33"/>
                    <a:pt x="35" y="33"/>
                    <a:pt x="35" y="33"/>
                  </a:cubicBezTo>
                  <a:cubicBezTo>
                    <a:pt x="39" y="33"/>
                    <a:pt x="39" y="33"/>
                    <a:pt x="39" y="33"/>
                  </a:cubicBezTo>
                  <a:cubicBezTo>
                    <a:pt x="38" y="31"/>
                    <a:pt x="38" y="31"/>
                    <a:pt x="38" y="31"/>
                  </a:cubicBezTo>
                  <a:close/>
                  <a:moveTo>
                    <a:pt x="33" y="32"/>
                  </a:moveTo>
                  <a:cubicBezTo>
                    <a:pt x="31" y="33"/>
                    <a:pt x="30" y="33"/>
                    <a:pt x="29" y="33"/>
                  </a:cubicBezTo>
                  <a:cubicBezTo>
                    <a:pt x="29" y="35"/>
                    <a:pt x="29" y="35"/>
                    <a:pt x="29" y="35"/>
                  </a:cubicBezTo>
                  <a:cubicBezTo>
                    <a:pt x="33" y="34"/>
                    <a:pt x="33" y="34"/>
                    <a:pt x="33" y="34"/>
                  </a:cubicBezTo>
                  <a:cubicBezTo>
                    <a:pt x="33" y="32"/>
                    <a:pt x="33" y="32"/>
                    <a:pt x="33" y="32"/>
                  </a:cubicBezTo>
                  <a:close/>
                  <a:moveTo>
                    <a:pt x="27" y="34"/>
                  </a:moveTo>
                  <a:cubicBezTo>
                    <a:pt x="23" y="35"/>
                    <a:pt x="23" y="35"/>
                    <a:pt x="23" y="35"/>
                  </a:cubicBezTo>
                  <a:cubicBezTo>
                    <a:pt x="24" y="36"/>
                    <a:pt x="24" y="36"/>
                    <a:pt x="24" y="36"/>
                  </a:cubicBezTo>
                  <a:cubicBezTo>
                    <a:pt x="27" y="35"/>
                    <a:pt x="27" y="35"/>
                    <a:pt x="27" y="35"/>
                  </a:cubicBezTo>
                  <a:cubicBezTo>
                    <a:pt x="27" y="34"/>
                    <a:pt x="27" y="34"/>
                    <a:pt x="27" y="34"/>
                  </a:cubicBezTo>
                  <a:close/>
                  <a:moveTo>
                    <a:pt x="21" y="35"/>
                  </a:moveTo>
                  <a:cubicBezTo>
                    <a:pt x="17" y="36"/>
                    <a:pt x="17" y="36"/>
                    <a:pt x="17" y="36"/>
                  </a:cubicBezTo>
                  <a:cubicBezTo>
                    <a:pt x="18" y="37"/>
                    <a:pt x="18" y="37"/>
                    <a:pt x="18" y="37"/>
                  </a:cubicBezTo>
                  <a:cubicBezTo>
                    <a:pt x="22" y="37"/>
                    <a:pt x="22" y="37"/>
                    <a:pt x="22" y="37"/>
                  </a:cubicBezTo>
                  <a:cubicBezTo>
                    <a:pt x="21" y="35"/>
                    <a:pt x="21" y="35"/>
                    <a:pt x="21" y="35"/>
                  </a:cubicBezTo>
                  <a:close/>
                  <a:moveTo>
                    <a:pt x="15" y="36"/>
                  </a:moveTo>
                  <a:cubicBezTo>
                    <a:pt x="11" y="37"/>
                    <a:pt x="11" y="37"/>
                    <a:pt x="11" y="37"/>
                  </a:cubicBezTo>
                  <a:cubicBezTo>
                    <a:pt x="12" y="39"/>
                    <a:pt x="12" y="39"/>
                    <a:pt x="12" y="39"/>
                  </a:cubicBezTo>
                  <a:cubicBezTo>
                    <a:pt x="16" y="38"/>
                    <a:pt x="16" y="38"/>
                    <a:pt x="16" y="38"/>
                  </a:cubicBezTo>
                  <a:cubicBezTo>
                    <a:pt x="15" y="36"/>
                    <a:pt x="15" y="36"/>
                    <a:pt x="15" y="36"/>
                  </a:cubicBezTo>
                  <a:close/>
                  <a:moveTo>
                    <a:pt x="10" y="38"/>
                  </a:moveTo>
                  <a:cubicBezTo>
                    <a:pt x="6" y="39"/>
                    <a:pt x="6" y="39"/>
                    <a:pt x="6" y="39"/>
                  </a:cubicBezTo>
                  <a:cubicBezTo>
                    <a:pt x="6" y="40"/>
                    <a:pt x="6" y="40"/>
                    <a:pt x="6" y="40"/>
                  </a:cubicBezTo>
                  <a:cubicBezTo>
                    <a:pt x="10" y="39"/>
                    <a:pt x="10" y="39"/>
                    <a:pt x="10" y="39"/>
                  </a:cubicBezTo>
                  <a:cubicBezTo>
                    <a:pt x="10" y="38"/>
                    <a:pt x="10" y="38"/>
                    <a:pt x="10" y="38"/>
                  </a:cubicBezTo>
                  <a:close/>
                  <a:moveTo>
                    <a:pt x="215" y="1"/>
                  </a:moveTo>
                  <a:cubicBezTo>
                    <a:pt x="216" y="2"/>
                    <a:pt x="218" y="2"/>
                    <a:pt x="219" y="2"/>
                  </a:cubicBezTo>
                  <a:cubicBezTo>
                    <a:pt x="219" y="0"/>
                    <a:pt x="219" y="0"/>
                    <a:pt x="219" y="0"/>
                  </a:cubicBezTo>
                  <a:cubicBezTo>
                    <a:pt x="218" y="0"/>
                    <a:pt x="217" y="0"/>
                    <a:pt x="215" y="0"/>
                  </a:cubicBezTo>
                  <a:cubicBezTo>
                    <a:pt x="215" y="1"/>
                    <a:pt x="215" y="1"/>
                    <a:pt x="215" y="1"/>
                  </a:cubicBezTo>
                  <a:close/>
                  <a:moveTo>
                    <a:pt x="221" y="2"/>
                  </a:moveTo>
                  <a:cubicBezTo>
                    <a:pt x="222" y="2"/>
                    <a:pt x="224" y="2"/>
                    <a:pt x="225" y="2"/>
                  </a:cubicBezTo>
                  <a:cubicBezTo>
                    <a:pt x="225" y="1"/>
                    <a:pt x="225" y="1"/>
                    <a:pt x="225" y="1"/>
                  </a:cubicBezTo>
                  <a:cubicBezTo>
                    <a:pt x="224" y="1"/>
                    <a:pt x="223" y="0"/>
                    <a:pt x="221" y="0"/>
                  </a:cubicBezTo>
                  <a:cubicBezTo>
                    <a:pt x="221" y="2"/>
                    <a:pt x="221" y="2"/>
                    <a:pt x="221" y="2"/>
                  </a:cubicBezTo>
                  <a:close/>
                  <a:moveTo>
                    <a:pt x="227" y="3"/>
                  </a:moveTo>
                  <a:cubicBezTo>
                    <a:pt x="228" y="3"/>
                    <a:pt x="230" y="3"/>
                    <a:pt x="231" y="3"/>
                  </a:cubicBezTo>
                  <a:cubicBezTo>
                    <a:pt x="231" y="1"/>
                    <a:pt x="231" y="1"/>
                    <a:pt x="231" y="1"/>
                  </a:cubicBezTo>
                  <a:cubicBezTo>
                    <a:pt x="230" y="1"/>
                    <a:pt x="229" y="1"/>
                    <a:pt x="227" y="1"/>
                  </a:cubicBezTo>
                  <a:cubicBezTo>
                    <a:pt x="227" y="3"/>
                    <a:pt x="227" y="3"/>
                    <a:pt x="227" y="3"/>
                  </a:cubicBezTo>
                  <a:close/>
                  <a:moveTo>
                    <a:pt x="233" y="3"/>
                  </a:moveTo>
                  <a:cubicBezTo>
                    <a:pt x="234" y="3"/>
                    <a:pt x="236" y="3"/>
                    <a:pt x="237" y="4"/>
                  </a:cubicBezTo>
                  <a:cubicBezTo>
                    <a:pt x="237" y="2"/>
                    <a:pt x="237" y="2"/>
                    <a:pt x="237" y="2"/>
                  </a:cubicBezTo>
                  <a:cubicBezTo>
                    <a:pt x="236" y="2"/>
                    <a:pt x="235" y="2"/>
                    <a:pt x="233" y="2"/>
                  </a:cubicBezTo>
                  <a:cubicBezTo>
                    <a:pt x="233" y="3"/>
                    <a:pt x="233" y="3"/>
                    <a:pt x="233" y="3"/>
                  </a:cubicBezTo>
                  <a:close/>
                  <a:moveTo>
                    <a:pt x="239" y="4"/>
                  </a:moveTo>
                  <a:cubicBezTo>
                    <a:pt x="240" y="4"/>
                    <a:pt x="242" y="4"/>
                    <a:pt x="243" y="4"/>
                  </a:cubicBezTo>
                  <a:cubicBezTo>
                    <a:pt x="243" y="3"/>
                    <a:pt x="243" y="3"/>
                    <a:pt x="243" y="3"/>
                  </a:cubicBezTo>
                  <a:cubicBezTo>
                    <a:pt x="242" y="3"/>
                    <a:pt x="241" y="3"/>
                    <a:pt x="239" y="2"/>
                  </a:cubicBezTo>
                  <a:cubicBezTo>
                    <a:pt x="239" y="4"/>
                    <a:pt x="239" y="4"/>
                    <a:pt x="239" y="4"/>
                  </a:cubicBezTo>
                  <a:close/>
                  <a:moveTo>
                    <a:pt x="245" y="5"/>
                  </a:moveTo>
                  <a:cubicBezTo>
                    <a:pt x="246" y="5"/>
                    <a:pt x="248" y="5"/>
                    <a:pt x="249" y="5"/>
                  </a:cubicBezTo>
                  <a:cubicBezTo>
                    <a:pt x="249" y="4"/>
                    <a:pt x="249" y="4"/>
                    <a:pt x="249" y="4"/>
                  </a:cubicBezTo>
                  <a:cubicBezTo>
                    <a:pt x="248" y="3"/>
                    <a:pt x="247" y="3"/>
                    <a:pt x="245" y="3"/>
                  </a:cubicBezTo>
                  <a:cubicBezTo>
                    <a:pt x="245" y="5"/>
                    <a:pt x="245" y="5"/>
                    <a:pt x="245" y="5"/>
                  </a:cubicBezTo>
                  <a:close/>
                  <a:moveTo>
                    <a:pt x="251" y="6"/>
                  </a:moveTo>
                  <a:cubicBezTo>
                    <a:pt x="252" y="6"/>
                    <a:pt x="253" y="6"/>
                    <a:pt x="255" y="6"/>
                  </a:cubicBezTo>
                  <a:cubicBezTo>
                    <a:pt x="255" y="5"/>
                    <a:pt x="255" y="5"/>
                    <a:pt x="255" y="5"/>
                  </a:cubicBezTo>
                  <a:cubicBezTo>
                    <a:pt x="254" y="4"/>
                    <a:pt x="252" y="4"/>
                    <a:pt x="251" y="4"/>
                  </a:cubicBezTo>
                  <a:cubicBezTo>
                    <a:pt x="251" y="6"/>
                    <a:pt x="251" y="6"/>
                    <a:pt x="251" y="6"/>
                  </a:cubicBezTo>
                  <a:close/>
                  <a:moveTo>
                    <a:pt x="257" y="6"/>
                  </a:moveTo>
                  <a:cubicBezTo>
                    <a:pt x="258" y="7"/>
                    <a:pt x="259" y="7"/>
                    <a:pt x="261" y="7"/>
                  </a:cubicBezTo>
                  <a:cubicBezTo>
                    <a:pt x="261" y="5"/>
                    <a:pt x="261" y="5"/>
                    <a:pt x="261" y="5"/>
                  </a:cubicBezTo>
                  <a:cubicBezTo>
                    <a:pt x="260" y="5"/>
                    <a:pt x="258" y="5"/>
                    <a:pt x="257" y="5"/>
                  </a:cubicBezTo>
                  <a:cubicBezTo>
                    <a:pt x="257" y="6"/>
                    <a:pt x="257" y="6"/>
                    <a:pt x="257" y="6"/>
                  </a:cubicBezTo>
                  <a:close/>
                  <a:moveTo>
                    <a:pt x="263" y="7"/>
                  </a:moveTo>
                  <a:cubicBezTo>
                    <a:pt x="264" y="7"/>
                    <a:pt x="265" y="8"/>
                    <a:pt x="267" y="8"/>
                  </a:cubicBezTo>
                  <a:cubicBezTo>
                    <a:pt x="267" y="6"/>
                    <a:pt x="267" y="6"/>
                    <a:pt x="267" y="6"/>
                  </a:cubicBezTo>
                  <a:cubicBezTo>
                    <a:pt x="266" y="6"/>
                    <a:pt x="264" y="6"/>
                    <a:pt x="263" y="6"/>
                  </a:cubicBezTo>
                  <a:cubicBezTo>
                    <a:pt x="263" y="7"/>
                    <a:pt x="263" y="7"/>
                    <a:pt x="263" y="7"/>
                  </a:cubicBezTo>
                  <a:close/>
                  <a:moveTo>
                    <a:pt x="269" y="8"/>
                  </a:moveTo>
                  <a:cubicBezTo>
                    <a:pt x="270" y="8"/>
                    <a:pt x="271" y="9"/>
                    <a:pt x="272" y="9"/>
                  </a:cubicBezTo>
                  <a:cubicBezTo>
                    <a:pt x="273" y="7"/>
                    <a:pt x="273" y="7"/>
                    <a:pt x="273" y="7"/>
                  </a:cubicBezTo>
                  <a:cubicBezTo>
                    <a:pt x="272" y="7"/>
                    <a:pt x="270" y="7"/>
                    <a:pt x="269" y="7"/>
                  </a:cubicBezTo>
                  <a:cubicBezTo>
                    <a:pt x="269" y="8"/>
                    <a:pt x="269" y="8"/>
                    <a:pt x="269" y="8"/>
                  </a:cubicBezTo>
                  <a:close/>
                  <a:moveTo>
                    <a:pt x="274" y="9"/>
                  </a:moveTo>
                  <a:cubicBezTo>
                    <a:pt x="276" y="9"/>
                    <a:pt x="277" y="10"/>
                    <a:pt x="278" y="10"/>
                  </a:cubicBezTo>
                  <a:cubicBezTo>
                    <a:pt x="279" y="8"/>
                    <a:pt x="279" y="8"/>
                    <a:pt x="279" y="8"/>
                  </a:cubicBezTo>
                  <a:cubicBezTo>
                    <a:pt x="277" y="8"/>
                    <a:pt x="276" y="8"/>
                    <a:pt x="275" y="8"/>
                  </a:cubicBezTo>
                  <a:cubicBezTo>
                    <a:pt x="274" y="9"/>
                    <a:pt x="274" y="9"/>
                    <a:pt x="274" y="9"/>
                  </a:cubicBezTo>
                  <a:close/>
                  <a:moveTo>
                    <a:pt x="280" y="10"/>
                  </a:moveTo>
                  <a:cubicBezTo>
                    <a:pt x="282" y="11"/>
                    <a:pt x="283" y="11"/>
                    <a:pt x="284" y="11"/>
                  </a:cubicBezTo>
                  <a:cubicBezTo>
                    <a:pt x="285" y="10"/>
                    <a:pt x="285" y="10"/>
                    <a:pt x="285" y="10"/>
                  </a:cubicBezTo>
                  <a:cubicBezTo>
                    <a:pt x="283" y="9"/>
                    <a:pt x="282" y="9"/>
                    <a:pt x="281" y="9"/>
                  </a:cubicBezTo>
                  <a:cubicBezTo>
                    <a:pt x="280" y="10"/>
                    <a:pt x="280" y="10"/>
                    <a:pt x="280" y="10"/>
                  </a:cubicBezTo>
                  <a:close/>
                  <a:moveTo>
                    <a:pt x="286" y="11"/>
                  </a:moveTo>
                  <a:cubicBezTo>
                    <a:pt x="287" y="12"/>
                    <a:pt x="289" y="12"/>
                    <a:pt x="290" y="12"/>
                  </a:cubicBezTo>
                  <a:cubicBezTo>
                    <a:pt x="291" y="11"/>
                    <a:pt x="291" y="11"/>
                    <a:pt x="291" y="11"/>
                  </a:cubicBezTo>
                  <a:cubicBezTo>
                    <a:pt x="289" y="10"/>
                    <a:pt x="288" y="10"/>
                    <a:pt x="287" y="10"/>
                  </a:cubicBezTo>
                  <a:cubicBezTo>
                    <a:pt x="286" y="11"/>
                    <a:pt x="286" y="11"/>
                    <a:pt x="286" y="11"/>
                  </a:cubicBezTo>
                  <a:close/>
                  <a:moveTo>
                    <a:pt x="292" y="13"/>
                  </a:moveTo>
                  <a:cubicBezTo>
                    <a:pt x="293" y="13"/>
                    <a:pt x="295" y="13"/>
                    <a:pt x="296" y="13"/>
                  </a:cubicBezTo>
                  <a:cubicBezTo>
                    <a:pt x="296" y="12"/>
                    <a:pt x="296" y="12"/>
                    <a:pt x="296" y="12"/>
                  </a:cubicBezTo>
                  <a:cubicBezTo>
                    <a:pt x="295" y="12"/>
                    <a:pt x="294" y="11"/>
                    <a:pt x="292" y="11"/>
                  </a:cubicBezTo>
                  <a:cubicBezTo>
                    <a:pt x="292" y="13"/>
                    <a:pt x="292" y="13"/>
                    <a:pt x="292" y="13"/>
                  </a:cubicBezTo>
                  <a:close/>
                  <a:moveTo>
                    <a:pt x="298" y="14"/>
                  </a:moveTo>
                  <a:cubicBezTo>
                    <a:pt x="299" y="14"/>
                    <a:pt x="300" y="14"/>
                    <a:pt x="302" y="15"/>
                  </a:cubicBezTo>
                  <a:cubicBezTo>
                    <a:pt x="302" y="13"/>
                    <a:pt x="302" y="13"/>
                    <a:pt x="302" y="13"/>
                  </a:cubicBezTo>
                  <a:cubicBezTo>
                    <a:pt x="301" y="13"/>
                    <a:pt x="300" y="12"/>
                    <a:pt x="298" y="12"/>
                  </a:cubicBezTo>
                  <a:cubicBezTo>
                    <a:pt x="298" y="14"/>
                    <a:pt x="298" y="14"/>
                    <a:pt x="298" y="14"/>
                  </a:cubicBezTo>
                  <a:close/>
                  <a:moveTo>
                    <a:pt x="304" y="15"/>
                  </a:moveTo>
                  <a:cubicBezTo>
                    <a:pt x="305" y="15"/>
                    <a:pt x="306" y="15"/>
                    <a:pt x="308" y="16"/>
                  </a:cubicBezTo>
                  <a:cubicBezTo>
                    <a:pt x="308" y="14"/>
                    <a:pt x="308" y="14"/>
                    <a:pt x="308" y="14"/>
                  </a:cubicBezTo>
                  <a:cubicBezTo>
                    <a:pt x="307" y="14"/>
                    <a:pt x="305" y="14"/>
                    <a:pt x="304" y="13"/>
                  </a:cubicBezTo>
                  <a:cubicBezTo>
                    <a:pt x="304" y="15"/>
                    <a:pt x="304" y="15"/>
                    <a:pt x="304" y="15"/>
                  </a:cubicBezTo>
                  <a:close/>
                  <a:moveTo>
                    <a:pt x="309" y="16"/>
                  </a:moveTo>
                  <a:cubicBezTo>
                    <a:pt x="311" y="16"/>
                    <a:pt x="312" y="17"/>
                    <a:pt x="313" y="17"/>
                  </a:cubicBezTo>
                  <a:cubicBezTo>
                    <a:pt x="314" y="15"/>
                    <a:pt x="314" y="15"/>
                    <a:pt x="314" y="15"/>
                  </a:cubicBezTo>
                  <a:cubicBezTo>
                    <a:pt x="313" y="15"/>
                    <a:pt x="311" y="15"/>
                    <a:pt x="310" y="15"/>
                  </a:cubicBezTo>
                  <a:cubicBezTo>
                    <a:pt x="309" y="16"/>
                    <a:pt x="309" y="16"/>
                    <a:pt x="309" y="16"/>
                  </a:cubicBezTo>
                  <a:close/>
                  <a:moveTo>
                    <a:pt x="315" y="17"/>
                  </a:moveTo>
                  <a:cubicBezTo>
                    <a:pt x="317" y="18"/>
                    <a:pt x="318" y="18"/>
                    <a:pt x="319" y="18"/>
                  </a:cubicBezTo>
                  <a:cubicBezTo>
                    <a:pt x="320" y="17"/>
                    <a:pt x="320" y="17"/>
                    <a:pt x="320" y="17"/>
                  </a:cubicBezTo>
                  <a:cubicBezTo>
                    <a:pt x="318" y="16"/>
                    <a:pt x="317" y="16"/>
                    <a:pt x="316" y="16"/>
                  </a:cubicBezTo>
                  <a:cubicBezTo>
                    <a:pt x="315" y="17"/>
                    <a:pt x="315" y="17"/>
                    <a:pt x="315" y="17"/>
                  </a:cubicBezTo>
                  <a:close/>
                  <a:moveTo>
                    <a:pt x="321" y="19"/>
                  </a:moveTo>
                  <a:cubicBezTo>
                    <a:pt x="325" y="19"/>
                    <a:pt x="325" y="19"/>
                    <a:pt x="325" y="19"/>
                  </a:cubicBezTo>
                  <a:cubicBezTo>
                    <a:pt x="326" y="18"/>
                    <a:pt x="326" y="18"/>
                    <a:pt x="326" y="18"/>
                  </a:cubicBezTo>
                  <a:cubicBezTo>
                    <a:pt x="322" y="17"/>
                    <a:pt x="322" y="17"/>
                    <a:pt x="322" y="17"/>
                  </a:cubicBezTo>
                  <a:cubicBezTo>
                    <a:pt x="321" y="19"/>
                    <a:pt x="321" y="19"/>
                    <a:pt x="321" y="19"/>
                  </a:cubicBezTo>
                  <a:close/>
                  <a:moveTo>
                    <a:pt x="327" y="20"/>
                  </a:moveTo>
                  <a:cubicBezTo>
                    <a:pt x="331" y="21"/>
                    <a:pt x="331" y="21"/>
                    <a:pt x="331" y="21"/>
                  </a:cubicBezTo>
                  <a:cubicBezTo>
                    <a:pt x="331" y="19"/>
                    <a:pt x="331" y="19"/>
                    <a:pt x="331" y="19"/>
                  </a:cubicBezTo>
                  <a:cubicBezTo>
                    <a:pt x="327" y="18"/>
                    <a:pt x="327" y="18"/>
                    <a:pt x="327" y="18"/>
                  </a:cubicBezTo>
                  <a:cubicBezTo>
                    <a:pt x="327" y="20"/>
                    <a:pt x="327" y="20"/>
                    <a:pt x="327" y="20"/>
                  </a:cubicBezTo>
                  <a:close/>
                  <a:moveTo>
                    <a:pt x="333" y="21"/>
                  </a:moveTo>
                  <a:cubicBezTo>
                    <a:pt x="337" y="22"/>
                    <a:pt x="337" y="22"/>
                    <a:pt x="337" y="22"/>
                  </a:cubicBezTo>
                  <a:cubicBezTo>
                    <a:pt x="337" y="20"/>
                    <a:pt x="337" y="20"/>
                    <a:pt x="337" y="20"/>
                  </a:cubicBezTo>
                  <a:cubicBezTo>
                    <a:pt x="333" y="19"/>
                    <a:pt x="333" y="19"/>
                    <a:pt x="333" y="19"/>
                  </a:cubicBezTo>
                  <a:cubicBezTo>
                    <a:pt x="333" y="21"/>
                    <a:pt x="333" y="21"/>
                    <a:pt x="333" y="21"/>
                  </a:cubicBezTo>
                  <a:close/>
                  <a:moveTo>
                    <a:pt x="339" y="22"/>
                  </a:moveTo>
                  <a:cubicBezTo>
                    <a:pt x="340" y="23"/>
                    <a:pt x="341" y="23"/>
                    <a:pt x="342" y="23"/>
                  </a:cubicBezTo>
                  <a:cubicBezTo>
                    <a:pt x="343" y="22"/>
                    <a:pt x="343" y="22"/>
                    <a:pt x="343" y="22"/>
                  </a:cubicBezTo>
                  <a:cubicBezTo>
                    <a:pt x="342" y="21"/>
                    <a:pt x="340" y="21"/>
                    <a:pt x="339" y="21"/>
                  </a:cubicBezTo>
                  <a:cubicBezTo>
                    <a:pt x="339" y="22"/>
                    <a:pt x="339" y="22"/>
                    <a:pt x="339" y="22"/>
                  </a:cubicBezTo>
                  <a:close/>
                  <a:moveTo>
                    <a:pt x="344" y="24"/>
                  </a:moveTo>
                  <a:cubicBezTo>
                    <a:pt x="348" y="24"/>
                    <a:pt x="348" y="24"/>
                    <a:pt x="348" y="24"/>
                  </a:cubicBezTo>
                  <a:cubicBezTo>
                    <a:pt x="349" y="23"/>
                    <a:pt x="349" y="23"/>
                    <a:pt x="349" y="23"/>
                  </a:cubicBezTo>
                  <a:cubicBezTo>
                    <a:pt x="345" y="22"/>
                    <a:pt x="345" y="22"/>
                    <a:pt x="345" y="22"/>
                  </a:cubicBezTo>
                  <a:cubicBezTo>
                    <a:pt x="344" y="24"/>
                    <a:pt x="344" y="24"/>
                    <a:pt x="344" y="24"/>
                  </a:cubicBezTo>
                  <a:close/>
                  <a:moveTo>
                    <a:pt x="350" y="25"/>
                  </a:moveTo>
                  <a:cubicBezTo>
                    <a:pt x="352" y="25"/>
                    <a:pt x="353" y="25"/>
                    <a:pt x="354" y="26"/>
                  </a:cubicBezTo>
                  <a:cubicBezTo>
                    <a:pt x="355" y="24"/>
                    <a:pt x="355" y="24"/>
                    <a:pt x="355" y="24"/>
                  </a:cubicBezTo>
                  <a:cubicBezTo>
                    <a:pt x="351" y="23"/>
                    <a:pt x="351" y="23"/>
                    <a:pt x="351" y="23"/>
                  </a:cubicBezTo>
                  <a:cubicBezTo>
                    <a:pt x="350" y="25"/>
                    <a:pt x="350" y="25"/>
                    <a:pt x="350" y="25"/>
                  </a:cubicBezTo>
                  <a:close/>
                  <a:moveTo>
                    <a:pt x="356" y="26"/>
                  </a:moveTo>
                  <a:cubicBezTo>
                    <a:pt x="360" y="27"/>
                    <a:pt x="360" y="27"/>
                    <a:pt x="360" y="27"/>
                  </a:cubicBezTo>
                  <a:cubicBezTo>
                    <a:pt x="360" y="25"/>
                    <a:pt x="360" y="25"/>
                    <a:pt x="360" y="25"/>
                  </a:cubicBezTo>
                  <a:cubicBezTo>
                    <a:pt x="357" y="25"/>
                    <a:pt x="357" y="25"/>
                    <a:pt x="357" y="25"/>
                  </a:cubicBezTo>
                  <a:cubicBezTo>
                    <a:pt x="356" y="26"/>
                    <a:pt x="356" y="26"/>
                    <a:pt x="356" y="26"/>
                  </a:cubicBezTo>
                  <a:close/>
                  <a:moveTo>
                    <a:pt x="362" y="27"/>
                  </a:moveTo>
                  <a:cubicBezTo>
                    <a:pt x="366" y="28"/>
                    <a:pt x="366" y="28"/>
                    <a:pt x="366" y="28"/>
                  </a:cubicBezTo>
                  <a:cubicBezTo>
                    <a:pt x="366" y="27"/>
                    <a:pt x="366" y="27"/>
                    <a:pt x="366" y="27"/>
                  </a:cubicBezTo>
                  <a:cubicBezTo>
                    <a:pt x="362" y="26"/>
                    <a:pt x="362" y="26"/>
                    <a:pt x="362" y="26"/>
                  </a:cubicBezTo>
                  <a:cubicBezTo>
                    <a:pt x="362" y="27"/>
                    <a:pt x="362" y="27"/>
                    <a:pt x="362" y="27"/>
                  </a:cubicBezTo>
                  <a:close/>
                  <a:moveTo>
                    <a:pt x="368" y="29"/>
                  </a:moveTo>
                  <a:cubicBezTo>
                    <a:pt x="371" y="30"/>
                    <a:pt x="371" y="30"/>
                    <a:pt x="371" y="30"/>
                  </a:cubicBezTo>
                  <a:cubicBezTo>
                    <a:pt x="372" y="28"/>
                    <a:pt x="372" y="28"/>
                    <a:pt x="372" y="28"/>
                  </a:cubicBezTo>
                  <a:cubicBezTo>
                    <a:pt x="368" y="27"/>
                    <a:pt x="368" y="27"/>
                    <a:pt x="368" y="27"/>
                  </a:cubicBezTo>
                  <a:cubicBezTo>
                    <a:pt x="368" y="29"/>
                    <a:pt x="368" y="29"/>
                    <a:pt x="368" y="29"/>
                  </a:cubicBezTo>
                  <a:close/>
                  <a:moveTo>
                    <a:pt x="373" y="30"/>
                  </a:moveTo>
                  <a:cubicBezTo>
                    <a:pt x="377" y="31"/>
                    <a:pt x="377" y="31"/>
                    <a:pt x="377" y="31"/>
                  </a:cubicBezTo>
                  <a:cubicBezTo>
                    <a:pt x="378" y="29"/>
                    <a:pt x="378" y="29"/>
                    <a:pt x="378" y="29"/>
                  </a:cubicBezTo>
                  <a:cubicBezTo>
                    <a:pt x="374" y="28"/>
                    <a:pt x="374" y="28"/>
                    <a:pt x="374" y="28"/>
                  </a:cubicBezTo>
                  <a:cubicBezTo>
                    <a:pt x="373" y="30"/>
                    <a:pt x="373" y="30"/>
                    <a:pt x="373" y="30"/>
                  </a:cubicBezTo>
                  <a:close/>
                  <a:moveTo>
                    <a:pt x="379" y="31"/>
                  </a:moveTo>
                  <a:cubicBezTo>
                    <a:pt x="383" y="32"/>
                    <a:pt x="383" y="32"/>
                    <a:pt x="383" y="32"/>
                  </a:cubicBezTo>
                  <a:cubicBezTo>
                    <a:pt x="384" y="31"/>
                    <a:pt x="384" y="31"/>
                    <a:pt x="384" y="31"/>
                  </a:cubicBezTo>
                  <a:cubicBezTo>
                    <a:pt x="382" y="30"/>
                    <a:pt x="381" y="30"/>
                    <a:pt x="380" y="30"/>
                  </a:cubicBezTo>
                  <a:cubicBezTo>
                    <a:pt x="379" y="31"/>
                    <a:pt x="379" y="31"/>
                    <a:pt x="379" y="31"/>
                  </a:cubicBezTo>
                  <a:close/>
                  <a:moveTo>
                    <a:pt x="385" y="33"/>
                  </a:moveTo>
                  <a:cubicBezTo>
                    <a:pt x="389" y="33"/>
                    <a:pt x="389" y="33"/>
                    <a:pt x="389" y="33"/>
                  </a:cubicBezTo>
                  <a:cubicBezTo>
                    <a:pt x="389" y="32"/>
                    <a:pt x="389" y="32"/>
                    <a:pt x="389" y="32"/>
                  </a:cubicBezTo>
                  <a:cubicBezTo>
                    <a:pt x="386" y="31"/>
                    <a:pt x="386" y="31"/>
                    <a:pt x="386" y="31"/>
                  </a:cubicBezTo>
                  <a:cubicBezTo>
                    <a:pt x="385" y="33"/>
                    <a:pt x="385" y="33"/>
                    <a:pt x="385" y="33"/>
                  </a:cubicBezTo>
                  <a:close/>
                  <a:moveTo>
                    <a:pt x="391" y="34"/>
                  </a:moveTo>
                  <a:cubicBezTo>
                    <a:pt x="395" y="35"/>
                    <a:pt x="395" y="35"/>
                    <a:pt x="395" y="35"/>
                  </a:cubicBezTo>
                  <a:cubicBezTo>
                    <a:pt x="395" y="33"/>
                    <a:pt x="395" y="33"/>
                    <a:pt x="395" y="33"/>
                  </a:cubicBezTo>
                  <a:cubicBezTo>
                    <a:pt x="394" y="33"/>
                    <a:pt x="393" y="33"/>
                    <a:pt x="391" y="32"/>
                  </a:cubicBezTo>
                  <a:cubicBezTo>
                    <a:pt x="391" y="34"/>
                    <a:pt x="391" y="34"/>
                    <a:pt x="391" y="34"/>
                  </a:cubicBezTo>
                  <a:close/>
                  <a:moveTo>
                    <a:pt x="397" y="35"/>
                  </a:moveTo>
                  <a:cubicBezTo>
                    <a:pt x="400" y="36"/>
                    <a:pt x="400" y="36"/>
                    <a:pt x="400" y="36"/>
                  </a:cubicBezTo>
                  <a:cubicBezTo>
                    <a:pt x="401" y="35"/>
                    <a:pt x="401" y="35"/>
                    <a:pt x="401" y="35"/>
                  </a:cubicBezTo>
                  <a:cubicBezTo>
                    <a:pt x="397" y="34"/>
                    <a:pt x="397" y="34"/>
                    <a:pt x="397" y="34"/>
                  </a:cubicBezTo>
                  <a:cubicBezTo>
                    <a:pt x="397" y="35"/>
                    <a:pt x="397" y="35"/>
                    <a:pt x="397" y="35"/>
                  </a:cubicBezTo>
                  <a:close/>
                  <a:moveTo>
                    <a:pt x="402" y="37"/>
                  </a:moveTo>
                  <a:cubicBezTo>
                    <a:pt x="406" y="37"/>
                    <a:pt x="406" y="37"/>
                    <a:pt x="406" y="37"/>
                  </a:cubicBezTo>
                  <a:cubicBezTo>
                    <a:pt x="407" y="36"/>
                    <a:pt x="407" y="36"/>
                    <a:pt x="407" y="36"/>
                  </a:cubicBezTo>
                  <a:cubicBezTo>
                    <a:pt x="403" y="35"/>
                    <a:pt x="403" y="35"/>
                    <a:pt x="403" y="35"/>
                  </a:cubicBezTo>
                  <a:cubicBezTo>
                    <a:pt x="402" y="37"/>
                    <a:pt x="402" y="37"/>
                    <a:pt x="402" y="37"/>
                  </a:cubicBezTo>
                  <a:close/>
                  <a:moveTo>
                    <a:pt x="408" y="38"/>
                  </a:moveTo>
                  <a:cubicBezTo>
                    <a:pt x="412" y="39"/>
                    <a:pt x="412" y="39"/>
                    <a:pt x="412" y="39"/>
                  </a:cubicBezTo>
                  <a:cubicBezTo>
                    <a:pt x="413" y="37"/>
                    <a:pt x="413" y="37"/>
                    <a:pt x="413" y="37"/>
                  </a:cubicBezTo>
                  <a:cubicBezTo>
                    <a:pt x="409" y="36"/>
                    <a:pt x="409" y="36"/>
                    <a:pt x="409" y="36"/>
                  </a:cubicBezTo>
                  <a:cubicBezTo>
                    <a:pt x="408" y="38"/>
                    <a:pt x="408" y="38"/>
                    <a:pt x="408" y="38"/>
                  </a:cubicBezTo>
                  <a:close/>
                  <a:moveTo>
                    <a:pt x="414" y="39"/>
                  </a:moveTo>
                  <a:cubicBezTo>
                    <a:pt x="418" y="40"/>
                    <a:pt x="418" y="40"/>
                    <a:pt x="418" y="40"/>
                  </a:cubicBezTo>
                  <a:cubicBezTo>
                    <a:pt x="418" y="39"/>
                    <a:pt x="418" y="39"/>
                    <a:pt x="418" y="39"/>
                  </a:cubicBezTo>
                  <a:cubicBezTo>
                    <a:pt x="415" y="38"/>
                    <a:pt x="415" y="38"/>
                    <a:pt x="415" y="38"/>
                  </a:cubicBezTo>
                  <a:cubicBezTo>
                    <a:pt x="414" y="39"/>
                    <a:pt x="414" y="39"/>
                    <a:pt x="414" y="39"/>
                  </a:cubicBezTo>
                  <a:close/>
                </a:path>
              </a:pathLst>
            </a:custGeom>
            <a:solidFill>
              <a:srgbClr val="2AA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a:extLst>
                <a:ext uri="{FF2B5EF4-FFF2-40B4-BE49-F238E27FC236}">
                  <a16:creationId xmlns:a16="http://schemas.microsoft.com/office/drawing/2014/main" id="{10EA3660-A830-463B-80A4-4EE3BEB5494D}"/>
                </a:ext>
              </a:extLst>
            </p:cNvPr>
            <p:cNvSpPr>
              <a:spLocks noEditPoints="1"/>
            </p:cNvSpPr>
            <p:nvPr/>
          </p:nvSpPr>
          <p:spPr bwMode="auto">
            <a:xfrm>
              <a:off x="2512" y="918"/>
              <a:ext cx="2314" cy="231"/>
            </a:xfrm>
            <a:custGeom>
              <a:avLst/>
              <a:gdLst>
                <a:gd name="T0" fmla="*/ 4 w 424"/>
                <a:gd name="T1" fmla="*/ 40 h 42"/>
                <a:gd name="T2" fmla="*/ 211 w 424"/>
                <a:gd name="T3" fmla="*/ 0 h 42"/>
                <a:gd name="T4" fmla="*/ 212 w 424"/>
                <a:gd name="T5" fmla="*/ 1 h 42"/>
                <a:gd name="T6" fmla="*/ 209 w 424"/>
                <a:gd name="T7" fmla="*/ 1 h 42"/>
                <a:gd name="T8" fmla="*/ 197 w 424"/>
                <a:gd name="T9" fmla="*/ 2 h 42"/>
                <a:gd name="T10" fmla="*/ 187 w 424"/>
                <a:gd name="T11" fmla="*/ 3 h 42"/>
                <a:gd name="T12" fmla="*/ 181 w 424"/>
                <a:gd name="T13" fmla="*/ 5 h 42"/>
                <a:gd name="T14" fmla="*/ 179 w 424"/>
                <a:gd name="T15" fmla="*/ 6 h 42"/>
                <a:gd name="T16" fmla="*/ 173 w 424"/>
                <a:gd name="T17" fmla="*/ 5 h 42"/>
                <a:gd name="T18" fmla="*/ 161 w 424"/>
                <a:gd name="T19" fmla="*/ 7 h 42"/>
                <a:gd name="T20" fmla="*/ 151 w 424"/>
                <a:gd name="T21" fmla="*/ 8 h 42"/>
                <a:gd name="T22" fmla="*/ 146 w 424"/>
                <a:gd name="T23" fmla="*/ 11 h 42"/>
                <a:gd name="T24" fmla="*/ 144 w 424"/>
                <a:gd name="T25" fmla="*/ 11 h 42"/>
                <a:gd name="T26" fmla="*/ 137 w 424"/>
                <a:gd name="T27" fmla="*/ 11 h 42"/>
                <a:gd name="T28" fmla="*/ 126 w 424"/>
                <a:gd name="T29" fmla="*/ 13 h 42"/>
                <a:gd name="T30" fmla="*/ 116 w 424"/>
                <a:gd name="T31" fmla="*/ 15 h 42"/>
                <a:gd name="T32" fmla="*/ 111 w 424"/>
                <a:gd name="T33" fmla="*/ 18 h 42"/>
                <a:gd name="T34" fmla="*/ 109 w 424"/>
                <a:gd name="T35" fmla="*/ 18 h 42"/>
                <a:gd name="T36" fmla="*/ 102 w 424"/>
                <a:gd name="T37" fmla="*/ 18 h 42"/>
                <a:gd name="T38" fmla="*/ 91 w 424"/>
                <a:gd name="T39" fmla="*/ 20 h 42"/>
                <a:gd name="T40" fmla="*/ 81 w 424"/>
                <a:gd name="T41" fmla="*/ 22 h 42"/>
                <a:gd name="T42" fmla="*/ 76 w 424"/>
                <a:gd name="T43" fmla="*/ 25 h 42"/>
                <a:gd name="T44" fmla="*/ 74 w 424"/>
                <a:gd name="T45" fmla="*/ 26 h 42"/>
                <a:gd name="T46" fmla="*/ 67 w 424"/>
                <a:gd name="T47" fmla="*/ 25 h 42"/>
                <a:gd name="T48" fmla="*/ 56 w 424"/>
                <a:gd name="T49" fmla="*/ 28 h 42"/>
                <a:gd name="T50" fmla="*/ 46 w 424"/>
                <a:gd name="T51" fmla="*/ 30 h 42"/>
                <a:gd name="T52" fmla="*/ 41 w 424"/>
                <a:gd name="T53" fmla="*/ 33 h 42"/>
                <a:gd name="T54" fmla="*/ 39 w 424"/>
                <a:gd name="T55" fmla="*/ 33 h 42"/>
                <a:gd name="T56" fmla="*/ 33 w 424"/>
                <a:gd name="T57" fmla="*/ 33 h 42"/>
                <a:gd name="T58" fmla="*/ 21 w 424"/>
                <a:gd name="T59" fmla="*/ 36 h 42"/>
                <a:gd name="T60" fmla="*/ 11 w 424"/>
                <a:gd name="T61" fmla="*/ 38 h 42"/>
                <a:gd name="T62" fmla="*/ 6 w 424"/>
                <a:gd name="T63" fmla="*/ 41 h 42"/>
                <a:gd name="T64" fmla="*/ 215 w 424"/>
                <a:gd name="T65" fmla="*/ 1 h 42"/>
                <a:gd name="T66" fmla="*/ 221 w 424"/>
                <a:gd name="T67" fmla="*/ 3 h 42"/>
                <a:gd name="T68" fmla="*/ 233 w 424"/>
                <a:gd name="T69" fmla="*/ 4 h 42"/>
                <a:gd name="T70" fmla="*/ 243 w 424"/>
                <a:gd name="T71" fmla="*/ 5 h 42"/>
                <a:gd name="T72" fmla="*/ 249 w 424"/>
                <a:gd name="T73" fmla="*/ 4 h 42"/>
                <a:gd name="T74" fmla="*/ 251 w 424"/>
                <a:gd name="T75" fmla="*/ 5 h 42"/>
                <a:gd name="T76" fmla="*/ 257 w 424"/>
                <a:gd name="T77" fmla="*/ 7 h 42"/>
                <a:gd name="T78" fmla="*/ 269 w 424"/>
                <a:gd name="T79" fmla="*/ 9 h 42"/>
                <a:gd name="T80" fmla="*/ 278 w 424"/>
                <a:gd name="T81" fmla="*/ 11 h 42"/>
                <a:gd name="T82" fmla="*/ 285 w 424"/>
                <a:gd name="T83" fmla="*/ 10 h 42"/>
                <a:gd name="T84" fmla="*/ 287 w 424"/>
                <a:gd name="T85" fmla="*/ 11 h 42"/>
                <a:gd name="T86" fmla="*/ 292 w 424"/>
                <a:gd name="T87" fmla="*/ 13 h 42"/>
                <a:gd name="T88" fmla="*/ 304 w 424"/>
                <a:gd name="T89" fmla="*/ 16 h 42"/>
                <a:gd name="T90" fmla="*/ 313 w 424"/>
                <a:gd name="T91" fmla="*/ 18 h 42"/>
                <a:gd name="T92" fmla="*/ 320 w 424"/>
                <a:gd name="T93" fmla="*/ 17 h 42"/>
                <a:gd name="T94" fmla="*/ 322 w 424"/>
                <a:gd name="T95" fmla="*/ 18 h 42"/>
                <a:gd name="T96" fmla="*/ 327 w 424"/>
                <a:gd name="T97" fmla="*/ 21 h 42"/>
                <a:gd name="T98" fmla="*/ 339 w 424"/>
                <a:gd name="T99" fmla="*/ 23 h 42"/>
                <a:gd name="T100" fmla="*/ 348 w 424"/>
                <a:gd name="T101" fmla="*/ 25 h 42"/>
                <a:gd name="T102" fmla="*/ 355 w 424"/>
                <a:gd name="T103" fmla="*/ 25 h 42"/>
                <a:gd name="T104" fmla="*/ 357 w 424"/>
                <a:gd name="T105" fmla="*/ 25 h 42"/>
                <a:gd name="T106" fmla="*/ 362 w 424"/>
                <a:gd name="T107" fmla="*/ 28 h 42"/>
                <a:gd name="T108" fmla="*/ 373 w 424"/>
                <a:gd name="T109" fmla="*/ 31 h 42"/>
                <a:gd name="T110" fmla="*/ 383 w 424"/>
                <a:gd name="T111" fmla="*/ 33 h 42"/>
                <a:gd name="T112" fmla="*/ 389 w 424"/>
                <a:gd name="T113" fmla="*/ 33 h 42"/>
                <a:gd name="T114" fmla="*/ 391 w 424"/>
                <a:gd name="T115" fmla="*/ 33 h 42"/>
                <a:gd name="T116" fmla="*/ 397 w 424"/>
                <a:gd name="T117" fmla="*/ 36 h 42"/>
                <a:gd name="T118" fmla="*/ 408 w 424"/>
                <a:gd name="T119" fmla="*/ 39 h 42"/>
                <a:gd name="T120" fmla="*/ 418 w 424"/>
                <a:gd name="T121" fmla="*/ 4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24" h="42">
                  <a:moveTo>
                    <a:pt x="420" y="41"/>
                  </a:moveTo>
                  <a:cubicBezTo>
                    <a:pt x="421" y="42"/>
                    <a:pt x="422" y="42"/>
                    <a:pt x="424" y="42"/>
                  </a:cubicBezTo>
                  <a:cubicBezTo>
                    <a:pt x="424" y="41"/>
                    <a:pt x="424" y="41"/>
                    <a:pt x="424" y="41"/>
                  </a:cubicBezTo>
                  <a:cubicBezTo>
                    <a:pt x="423" y="40"/>
                    <a:pt x="422" y="40"/>
                    <a:pt x="420" y="40"/>
                  </a:cubicBezTo>
                  <a:cubicBezTo>
                    <a:pt x="420" y="41"/>
                    <a:pt x="420" y="41"/>
                    <a:pt x="420" y="41"/>
                  </a:cubicBezTo>
                  <a:close/>
                  <a:moveTo>
                    <a:pt x="4" y="40"/>
                  </a:moveTo>
                  <a:cubicBezTo>
                    <a:pt x="2" y="40"/>
                    <a:pt x="1" y="40"/>
                    <a:pt x="0" y="41"/>
                  </a:cubicBezTo>
                  <a:cubicBezTo>
                    <a:pt x="0" y="42"/>
                    <a:pt x="0" y="42"/>
                    <a:pt x="0" y="42"/>
                  </a:cubicBezTo>
                  <a:cubicBezTo>
                    <a:pt x="2" y="42"/>
                    <a:pt x="3" y="42"/>
                    <a:pt x="4" y="41"/>
                  </a:cubicBezTo>
                  <a:cubicBezTo>
                    <a:pt x="4" y="40"/>
                    <a:pt x="4" y="40"/>
                    <a:pt x="4" y="40"/>
                  </a:cubicBezTo>
                  <a:close/>
                  <a:moveTo>
                    <a:pt x="212" y="0"/>
                  </a:moveTo>
                  <a:cubicBezTo>
                    <a:pt x="212" y="0"/>
                    <a:pt x="211" y="0"/>
                    <a:pt x="211" y="0"/>
                  </a:cubicBezTo>
                  <a:cubicBezTo>
                    <a:pt x="211" y="2"/>
                    <a:pt x="211" y="2"/>
                    <a:pt x="211" y="2"/>
                  </a:cubicBezTo>
                  <a:cubicBezTo>
                    <a:pt x="211" y="2"/>
                    <a:pt x="212" y="2"/>
                    <a:pt x="212" y="2"/>
                  </a:cubicBezTo>
                  <a:cubicBezTo>
                    <a:pt x="212" y="2"/>
                    <a:pt x="213" y="2"/>
                    <a:pt x="213" y="2"/>
                  </a:cubicBezTo>
                  <a:cubicBezTo>
                    <a:pt x="213" y="0"/>
                    <a:pt x="213" y="0"/>
                    <a:pt x="213" y="0"/>
                  </a:cubicBezTo>
                  <a:cubicBezTo>
                    <a:pt x="213" y="0"/>
                    <a:pt x="212" y="0"/>
                    <a:pt x="212" y="0"/>
                  </a:cubicBezTo>
                  <a:cubicBezTo>
                    <a:pt x="212" y="1"/>
                    <a:pt x="212" y="1"/>
                    <a:pt x="212" y="1"/>
                  </a:cubicBezTo>
                  <a:cubicBezTo>
                    <a:pt x="212" y="0"/>
                    <a:pt x="212" y="0"/>
                    <a:pt x="212" y="0"/>
                  </a:cubicBezTo>
                  <a:close/>
                  <a:moveTo>
                    <a:pt x="209" y="1"/>
                  </a:moveTo>
                  <a:cubicBezTo>
                    <a:pt x="207" y="1"/>
                    <a:pt x="206" y="1"/>
                    <a:pt x="205" y="1"/>
                  </a:cubicBezTo>
                  <a:cubicBezTo>
                    <a:pt x="205" y="3"/>
                    <a:pt x="205" y="3"/>
                    <a:pt x="205" y="3"/>
                  </a:cubicBezTo>
                  <a:cubicBezTo>
                    <a:pt x="206" y="2"/>
                    <a:pt x="208" y="2"/>
                    <a:pt x="209" y="2"/>
                  </a:cubicBezTo>
                  <a:cubicBezTo>
                    <a:pt x="209" y="1"/>
                    <a:pt x="209" y="1"/>
                    <a:pt x="209" y="1"/>
                  </a:cubicBezTo>
                  <a:close/>
                  <a:moveTo>
                    <a:pt x="203" y="1"/>
                  </a:moveTo>
                  <a:cubicBezTo>
                    <a:pt x="201" y="1"/>
                    <a:pt x="200" y="1"/>
                    <a:pt x="199" y="2"/>
                  </a:cubicBezTo>
                  <a:cubicBezTo>
                    <a:pt x="199" y="3"/>
                    <a:pt x="199" y="3"/>
                    <a:pt x="199" y="3"/>
                  </a:cubicBezTo>
                  <a:cubicBezTo>
                    <a:pt x="200" y="3"/>
                    <a:pt x="202" y="3"/>
                    <a:pt x="203" y="3"/>
                  </a:cubicBezTo>
                  <a:cubicBezTo>
                    <a:pt x="203" y="1"/>
                    <a:pt x="203" y="1"/>
                    <a:pt x="203" y="1"/>
                  </a:cubicBezTo>
                  <a:close/>
                  <a:moveTo>
                    <a:pt x="197" y="2"/>
                  </a:moveTo>
                  <a:cubicBezTo>
                    <a:pt x="195" y="2"/>
                    <a:pt x="194" y="2"/>
                    <a:pt x="193" y="2"/>
                  </a:cubicBezTo>
                  <a:cubicBezTo>
                    <a:pt x="193" y="4"/>
                    <a:pt x="193" y="4"/>
                    <a:pt x="193" y="4"/>
                  </a:cubicBezTo>
                  <a:cubicBezTo>
                    <a:pt x="194" y="4"/>
                    <a:pt x="196" y="3"/>
                    <a:pt x="197" y="3"/>
                  </a:cubicBezTo>
                  <a:cubicBezTo>
                    <a:pt x="197" y="2"/>
                    <a:pt x="197" y="2"/>
                    <a:pt x="197" y="2"/>
                  </a:cubicBezTo>
                  <a:close/>
                  <a:moveTo>
                    <a:pt x="191" y="2"/>
                  </a:moveTo>
                  <a:cubicBezTo>
                    <a:pt x="189" y="3"/>
                    <a:pt x="188" y="3"/>
                    <a:pt x="187" y="3"/>
                  </a:cubicBezTo>
                  <a:cubicBezTo>
                    <a:pt x="187" y="4"/>
                    <a:pt x="187" y="4"/>
                    <a:pt x="187" y="4"/>
                  </a:cubicBezTo>
                  <a:cubicBezTo>
                    <a:pt x="188" y="4"/>
                    <a:pt x="190" y="4"/>
                    <a:pt x="191" y="4"/>
                  </a:cubicBezTo>
                  <a:cubicBezTo>
                    <a:pt x="191" y="2"/>
                    <a:pt x="191" y="2"/>
                    <a:pt x="191" y="2"/>
                  </a:cubicBezTo>
                  <a:close/>
                  <a:moveTo>
                    <a:pt x="185" y="3"/>
                  </a:moveTo>
                  <a:cubicBezTo>
                    <a:pt x="183" y="3"/>
                    <a:pt x="182" y="3"/>
                    <a:pt x="181" y="4"/>
                  </a:cubicBezTo>
                  <a:cubicBezTo>
                    <a:pt x="181" y="5"/>
                    <a:pt x="181" y="5"/>
                    <a:pt x="181" y="5"/>
                  </a:cubicBezTo>
                  <a:cubicBezTo>
                    <a:pt x="182" y="5"/>
                    <a:pt x="184" y="5"/>
                    <a:pt x="185" y="5"/>
                  </a:cubicBezTo>
                  <a:cubicBezTo>
                    <a:pt x="185" y="3"/>
                    <a:pt x="185" y="3"/>
                    <a:pt x="185" y="3"/>
                  </a:cubicBezTo>
                  <a:close/>
                  <a:moveTo>
                    <a:pt x="179" y="4"/>
                  </a:moveTo>
                  <a:cubicBezTo>
                    <a:pt x="178" y="4"/>
                    <a:pt x="176" y="4"/>
                    <a:pt x="175" y="4"/>
                  </a:cubicBezTo>
                  <a:cubicBezTo>
                    <a:pt x="175" y="6"/>
                    <a:pt x="175" y="6"/>
                    <a:pt x="175" y="6"/>
                  </a:cubicBezTo>
                  <a:cubicBezTo>
                    <a:pt x="177" y="6"/>
                    <a:pt x="178" y="6"/>
                    <a:pt x="179" y="6"/>
                  </a:cubicBezTo>
                  <a:cubicBezTo>
                    <a:pt x="179" y="4"/>
                    <a:pt x="179" y="4"/>
                    <a:pt x="179" y="4"/>
                  </a:cubicBezTo>
                  <a:close/>
                  <a:moveTo>
                    <a:pt x="173" y="5"/>
                  </a:moveTo>
                  <a:cubicBezTo>
                    <a:pt x="172" y="5"/>
                    <a:pt x="170" y="5"/>
                    <a:pt x="169" y="5"/>
                  </a:cubicBezTo>
                  <a:cubicBezTo>
                    <a:pt x="169" y="7"/>
                    <a:pt x="169" y="7"/>
                    <a:pt x="169" y="7"/>
                  </a:cubicBezTo>
                  <a:cubicBezTo>
                    <a:pt x="171" y="7"/>
                    <a:pt x="172" y="7"/>
                    <a:pt x="173" y="6"/>
                  </a:cubicBezTo>
                  <a:cubicBezTo>
                    <a:pt x="173" y="5"/>
                    <a:pt x="173" y="5"/>
                    <a:pt x="173" y="5"/>
                  </a:cubicBezTo>
                  <a:close/>
                  <a:moveTo>
                    <a:pt x="167" y="6"/>
                  </a:moveTo>
                  <a:cubicBezTo>
                    <a:pt x="166" y="6"/>
                    <a:pt x="164" y="6"/>
                    <a:pt x="163" y="6"/>
                  </a:cubicBezTo>
                  <a:cubicBezTo>
                    <a:pt x="163" y="8"/>
                    <a:pt x="163" y="8"/>
                    <a:pt x="163" y="8"/>
                  </a:cubicBezTo>
                  <a:cubicBezTo>
                    <a:pt x="165" y="8"/>
                    <a:pt x="166" y="7"/>
                    <a:pt x="167" y="7"/>
                  </a:cubicBezTo>
                  <a:cubicBezTo>
                    <a:pt x="167" y="6"/>
                    <a:pt x="167" y="6"/>
                    <a:pt x="167" y="6"/>
                  </a:cubicBezTo>
                  <a:close/>
                  <a:moveTo>
                    <a:pt x="161" y="7"/>
                  </a:moveTo>
                  <a:cubicBezTo>
                    <a:pt x="160" y="7"/>
                    <a:pt x="158" y="7"/>
                    <a:pt x="157" y="7"/>
                  </a:cubicBezTo>
                  <a:cubicBezTo>
                    <a:pt x="157" y="9"/>
                    <a:pt x="157" y="9"/>
                    <a:pt x="157" y="9"/>
                  </a:cubicBezTo>
                  <a:cubicBezTo>
                    <a:pt x="159" y="9"/>
                    <a:pt x="160" y="8"/>
                    <a:pt x="161" y="8"/>
                  </a:cubicBezTo>
                  <a:cubicBezTo>
                    <a:pt x="161" y="7"/>
                    <a:pt x="161" y="7"/>
                    <a:pt x="161" y="7"/>
                  </a:cubicBezTo>
                  <a:close/>
                  <a:moveTo>
                    <a:pt x="155" y="7"/>
                  </a:moveTo>
                  <a:cubicBezTo>
                    <a:pt x="154" y="8"/>
                    <a:pt x="152" y="8"/>
                    <a:pt x="151" y="8"/>
                  </a:cubicBezTo>
                  <a:cubicBezTo>
                    <a:pt x="152" y="10"/>
                    <a:pt x="152" y="10"/>
                    <a:pt x="152" y="10"/>
                  </a:cubicBezTo>
                  <a:cubicBezTo>
                    <a:pt x="153" y="10"/>
                    <a:pt x="154" y="9"/>
                    <a:pt x="156" y="9"/>
                  </a:cubicBezTo>
                  <a:cubicBezTo>
                    <a:pt x="155" y="7"/>
                    <a:pt x="155" y="7"/>
                    <a:pt x="155" y="7"/>
                  </a:cubicBezTo>
                  <a:close/>
                  <a:moveTo>
                    <a:pt x="149" y="9"/>
                  </a:moveTo>
                  <a:cubicBezTo>
                    <a:pt x="148" y="9"/>
                    <a:pt x="147" y="9"/>
                    <a:pt x="145" y="9"/>
                  </a:cubicBezTo>
                  <a:cubicBezTo>
                    <a:pt x="146" y="11"/>
                    <a:pt x="146" y="11"/>
                    <a:pt x="146" y="11"/>
                  </a:cubicBezTo>
                  <a:cubicBezTo>
                    <a:pt x="147" y="11"/>
                    <a:pt x="148" y="10"/>
                    <a:pt x="150" y="10"/>
                  </a:cubicBezTo>
                  <a:cubicBezTo>
                    <a:pt x="149" y="9"/>
                    <a:pt x="149" y="9"/>
                    <a:pt x="149" y="9"/>
                  </a:cubicBezTo>
                  <a:close/>
                  <a:moveTo>
                    <a:pt x="143" y="10"/>
                  </a:moveTo>
                  <a:cubicBezTo>
                    <a:pt x="142" y="10"/>
                    <a:pt x="141" y="10"/>
                    <a:pt x="139" y="10"/>
                  </a:cubicBezTo>
                  <a:cubicBezTo>
                    <a:pt x="140" y="12"/>
                    <a:pt x="140" y="12"/>
                    <a:pt x="140" y="12"/>
                  </a:cubicBezTo>
                  <a:cubicBezTo>
                    <a:pt x="141" y="12"/>
                    <a:pt x="142" y="11"/>
                    <a:pt x="144" y="11"/>
                  </a:cubicBezTo>
                  <a:cubicBezTo>
                    <a:pt x="143" y="10"/>
                    <a:pt x="143" y="10"/>
                    <a:pt x="143" y="10"/>
                  </a:cubicBezTo>
                  <a:close/>
                  <a:moveTo>
                    <a:pt x="137" y="11"/>
                  </a:moveTo>
                  <a:cubicBezTo>
                    <a:pt x="136" y="11"/>
                    <a:pt x="135" y="11"/>
                    <a:pt x="134" y="11"/>
                  </a:cubicBezTo>
                  <a:cubicBezTo>
                    <a:pt x="134" y="13"/>
                    <a:pt x="134" y="13"/>
                    <a:pt x="134" y="13"/>
                  </a:cubicBezTo>
                  <a:cubicBezTo>
                    <a:pt x="135" y="13"/>
                    <a:pt x="137" y="13"/>
                    <a:pt x="138" y="12"/>
                  </a:cubicBezTo>
                  <a:cubicBezTo>
                    <a:pt x="137" y="11"/>
                    <a:pt x="137" y="11"/>
                    <a:pt x="137" y="11"/>
                  </a:cubicBezTo>
                  <a:close/>
                  <a:moveTo>
                    <a:pt x="132" y="12"/>
                  </a:moveTo>
                  <a:cubicBezTo>
                    <a:pt x="130" y="12"/>
                    <a:pt x="129" y="12"/>
                    <a:pt x="128" y="13"/>
                  </a:cubicBezTo>
                  <a:cubicBezTo>
                    <a:pt x="128" y="14"/>
                    <a:pt x="128" y="14"/>
                    <a:pt x="128" y="14"/>
                  </a:cubicBezTo>
                  <a:cubicBezTo>
                    <a:pt x="129" y="14"/>
                    <a:pt x="131" y="14"/>
                    <a:pt x="132" y="13"/>
                  </a:cubicBezTo>
                  <a:cubicBezTo>
                    <a:pt x="132" y="12"/>
                    <a:pt x="132" y="12"/>
                    <a:pt x="132" y="12"/>
                  </a:cubicBezTo>
                  <a:close/>
                  <a:moveTo>
                    <a:pt x="126" y="13"/>
                  </a:moveTo>
                  <a:cubicBezTo>
                    <a:pt x="124" y="13"/>
                    <a:pt x="123" y="14"/>
                    <a:pt x="122" y="14"/>
                  </a:cubicBezTo>
                  <a:cubicBezTo>
                    <a:pt x="122" y="15"/>
                    <a:pt x="122" y="15"/>
                    <a:pt x="122" y="15"/>
                  </a:cubicBezTo>
                  <a:cubicBezTo>
                    <a:pt x="124" y="15"/>
                    <a:pt x="125" y="15"/>
                    <a:pt x="126" y="15"/>
                  </a:cubicBezTo>
                  <a:cubicBezTo>
                    <a:pt x="126" y="13"/>
                    <a:pt x="126" y="13"/>
                    <a:pt x="126" y="13"/>
                  </a:cubicBezTo>
                  <a:close/>
                  <a:moveTo>
                    <a:pt x="120" y="14"/>
                  </a:moveTo>
                  <a:cubicBezTo>
                    <a:pt x="119" y="14"/>
                    <a:pt x="117" y="15"/>
                    <a:pt x="116" y="15"/>
                  </a:cubicBezTo>
                  <a:cubicBezTo>
                    <a:pt x="116" y="17"/>
                    <a:pt x="116" y="17"/>
                    <a:pt x="116" y="17"/>
                  </a:cubicBezTo>
                  <a:cubicBezTo>
                    <a:pt x="118" y="16"/>
                    <a:pt x="119" y="16"/>
                    <a:pt x="120" y="16"/>
                  </a:cubicBezTo>
                  <a:cubicBezTo>
                    <a:pt x="120" y="14"/>
                    <a:pt x="120" y="14"/>
                    <a:pt x="120" y="14"/>
                  </a:cubicBezTo>
                  <a:close/>
                  <a:moveTo>
                    <a:pt x="114" y="15"/>
                  </a:moveTo>
                  <a:cubicBezTo>
                    <a:pt x="113" y="16"/>
                    <a:pt x="111" y="16"/>
                    <a:pt x="110" y="16"/>
                  </a:cubicBezTo>
                  <a:cubicBezTo>
                    <a:pt x="111" y="18"/>
                    <a:pt x="111" y="18"/>
                    <a:pt x="111" y="18"/>
                  </a:cubicBezTo>
                  <a:cubicBezTo>
                    <a:pt x="112" y="17"/>
                    <a:pt x="113" y="17"/>
                    <a:pt x="115" y="17"/>
                  </a:cubicBezTo>
                  <a:cubicBezTo>
                    <a:pt x="114" y="15"/>
                    <a:pt x="114" y="15"/>
                    <a:pt x="114" y="15"/>
                  </a:cubicBezTo>
                  <a:close/>
                  <a:moveTo>
                    <a:pt x="108" y="17"/>
                  </a:moveTo>
                  <a:cubicBezTo>
                    <a:pt x="107" y="17"/>
                    <a:pt x="106" y="17"/>
                    <a:pt x="104" y="17"/>
                  </a:cubicBezTo>
                  <a:cubicBezTo>
                    <a:pt x="105" y="19"/>
                    <a:pt x="105" y="19"/>
                    <a:pt x="105" y="19"/>
                  </a:cubicBezTo>
                  <a:cubicBezTo>
                    <a:pt x="106" y="19"/>
                    <a:pt x="107" y="18"/>
                    <a:pt x="109" y="18"/>
                  </a:cubicBezTo>
                  <a:cubicBezTo>
                    <a:pt x="108" y="17"/>
                    <a:pt x="108" y="17"/>
                    <a:pt x="108" y="17"/>
                  </a:cubicBezTo>
                  <a:close/>
                  <a:moveTo>
                    <a:pt x="102" y="18"/>
                  </a:moveTo>
                  <a:cubicBezTo>
                    <a:pt x="98" y="19"/>
                    <a:pt x="98" y="19"/>
                    <a:pt x="98" y="19"/>
                  </a:cubicBezTo>
                  <a:cubicBezTo>
                    <a:pt x="99" y="20"/>
                    <a:pt x="99" y="20"/>
                    <a:pt x="99" y="20"/>
                  </a:cubicBezTo>
                  <a:cubicBezTo>
                    <a:pt x="103" y="19"/>
                    <a:pt x="103" y="19"/>
                    <a:pt x="103" y="19"/>
                  </a:cubicBezTo>
                  <a:cubicBezTo>
                    <a:pt x="102" y="18"/>
                    <a:pt x="102" y="18"/>
                    <a:pt x="102" y="18"/>
                  </a:cubicBezTo>
                  <a:close/>
                  <a:moveTo>
                    <a:pt x="97" y="19"/>
                  </a:moveTo>
                  <a:cubicBezTo>
                    <a:pt x="93" y="20"/>
                    <a:pt x="93" y="20"/>
                    <a:pt x="93" y="20"/>
                  </a:cubicBezTo>
                  <a:cubicBezTo>
                    <a:pt x="93" y="21"/>
                    <a:pt x="93" y="21"/>
                    <a:pt x="93" y="21"/>
                  </a:cubicBezTo>
                  <a:cubicBezTo>
                    <a:pt x="97" y="21"/>
                    <a:pt x="97" y="21"/>
                    <a:pt x="97" y="21"/>
                  </a:cubicBezTo>
                  <a:cubicBezTo>
                    <a:pt x="97" y="19"/>
                    <a:pt x="97" y="19"/>
                    <a:pt x="97" y="19"/>
                  </a:cubicBezTo>
                  <a:close/>
                  <a:moveTo>
                    <a:pt x="91" y="20"/>
                  </a:moveTo>
                  <a:cubicBezTo>
                    <a:pt x="87" y="21"/>
                    <a:pt x="87" y="21"/>
                    <a:pt x="87" y="21"/>
                  </a:cubicBezTo>
                  <a:cubicBezTo>
                    <a:pt x="87" y="23"/>
                    <a:pt x="87" y="23"/>
                    <a:pt x="87" y="23"/>
                  </a:cubicBezTo>
                  <a:cubicBezTo>
                    <a:pt x="91" y="22"/>
                    <a:pt x="91" y="22"/>
                    <a:pt x="91" y="22"/>
                  </a:cubicBezTo>
                  <a:cubicBezTo>
                    <a:pt x="91" y="20"/>
                    <a:pt x="91" y="20"/>
                    <a:pt x="91" y="20"/>
                  </a:cubicBezTo>
                  <a:close/>
                  <a:moveTo>
                    <a:pt x="85" y="22"/>
                  </a:moveTo>
                  <a:cubicBezTo>
                    <a:pt x="84" y="22"/>
                    <a:pt x="82" y="22"/>
                    <a:pt x="81" y="22"/>
                  </a:cubicBezTo>
                  <a:cubicBezTo>
                    <a:pt x="82" y="24"/>
                    <a:pt x="82" y="24"/>
                    <a:pt x="82" y="24"/>
                  </a:cubicBezTo>
                  <a:cubicBezTo>
                    <a:pt x="83" y="24"/>
                    <a:pt x="84" y="23"/>
                    <a:pt x="85" y="23"/>
                  </a:cubicBezTo>
                  <a:cubicBezTo>
                    <a:pt x="85" y="22"/>
                    <a:pt x="85" y="22"/>
                    <a:pt x="85" y="22"/>
                  </a:cubicBezTo>
                  <a:close/>
                  <a:moveTo>
                    <a:pt x="79" y="23"/>
                  </a:moveTo>
                  <a:cubicBezTo>
                    <a:pt x="75" y="24"/>
                    <a:pt x="75" y="24"/>
                    <a:pt x="75" y="24"/>
                  </a:cubicBezTo>
                  <a:cubicBezTo>
                    <a:pt x="76" y="25"/>
                    <a:pt x="76" y="25"/>
                    <a:pt x="76" y="25"/>
                  </a:cubicBezTo>
                  <a:cubicBezTo>
                    <a:pt x="80" y="24"/>
                    <a:pt x="80" y="24"/>
                    <a:pt x="80" y="24"/>
                  </a:cubicBezTo>
                  <a:cubicBezTo>
                    <a:pt x="79" y="23"/>
                    <a:pt x="79" y="23"/>
                    <a:pt x="79" y="23"/>
                  </a:cubicBezTo>
                  <a:close/>
                  <a:moveTo>
                    <a:pt x="73" y="24"/>
                  </a:moveTo>
                  <a:cubicBezTo>
                    <a:pt x="69" y="25"/>
                    <a:pt x="69" y="25"/>
                    <a:pt x="69" y="25"/>
                  </a:cubicBezTo>
                  <a:cubicBezTo>
                    <a:pt x="70" y="26"/>
                    <a:pt x="70" y="26"/>
                    <a:pt x="70" y="26"/>
                  </a:cubicBezTo>
                  <a:cubicBezTo>
                    <a:pt x="71" y="26"/>
                    <a:pt x="73" y="26"/>
                    <a:pt x="74" y="26"/>
                  </a:cubicBezTo>
                  <a:cubicBezTo>
                    <a:pt x="73" y="24"/>
                    <a:pt x="73" y="24"/>
                    <a:pt x="73" y="24"/>
                  </a:cubicBezTo>
                  <a:close/>
                  <a:moveTo>
                    <a:pt x="67" y="25"/>
                  </a:moveTo>
                  <a:cubicBezTo>
                    <a:pt x="64" y="26"/>
                    <a:pt x="64" y="26"/>
                    <a:pt x="64" y="26"/>
                  </a:cubicBezTo>
                  <a:cubicBezTo>
                    <a:pt x="64" y="28"/>
                    <a:pt x="64" y="28"/>
                    <a:pt x="64" y="28"/>
                  </a:cubicBezTo>
                  <a:cubicBezTo>
                    <a:pt x="68" y="27"/>
                    <a:pt x="68" y="27"/>
                    <a:pt x="68" y="27"/>
                  </a:cubicBezTo>
                  <a:cubicBezTo>
                    <a:pt x="67" y="25"/>
                    <a:pt x="67" y="25"/>
                    <a:pt x="67" y="25"/>
                  </a:cubicBezTo>
                  <a:close/>
                  <a:moveTo>
                    <a:pt x="62" y="27"/>
                  </a:moveTo>
                  <a:cubicBezTo>
                    <a:pt x="58" y="27"/>
                    <a:pt x="58" y="27"/>
                    <a:pt x="58" y="27"/>
                  </a:cubicBezTo>
                  <a:cubicBezTo>
                    <a:pt x="58" y="29"/>
                    <a:pt x="58" y="29"/>
                    <a:pt x="58" y="29"/>
                  </a:cubicBezTo>
                  <a:cubicBezTo>
                    <a:pt x="62" y="28"/>
                    <a:pt x="62" y="28"/>
                    <a:pt x="62" y="28"/>
                  </a:cubicBezTo>
                  <a:cubicBezTo>
                    <a:pt x="62" y="27"/>
                    <a:pt x="62" y="27"/>
                    <a:pt x="62" y="27"/>
                  </a:cubicBezTo>
                  <a:close/>
                  <a:moveTo>
                    <a:pt x="56" y="28"/>
                  </a:moveTo>
                  <a:cubicBezTo>
                    <a:pt x="52" y="29"/>
                    <a:pt x="52" y="29"/>
                    <a:pt x="52" y="29"/>
                  </a:cubicBezTo>
                  <a:cubicBezTo>
                    <a:pt x="53" y="30"/>
                    <a:pt x="53" y="30"/>
                    <a:pt x="53" y="30"/>
                  </a:cubicBezTo>
                  <a:cubicBezTo>
                    <a:pt x="56" y="29"/>
                    <a:pt x="56" y="29"/>
                    <a:pt x="56" y="29"/>
                  </a:cubicBezTo>
                  <a:cubicBezTo>
                    <a:pt x="56" y="28"/>
                    <a:pt x="56" y="28"/>
                    <a:pt x="56" y="28"/>
                  </a:cubicBezTo>
                  <a:close/>
                  <a:moveTo>
                    <a:pt x="50" y="29"/>
                  </a:moveTo>
                  <a:cubicBezTo>
                    <a:pt x="46" y="30"/>
                    <a:pt x="46" y="30"/>
                    <a:pt x="46" y="30"/>
                  </a:cubicBezTo>
                  <a:cubicBezTo>
                    <a:pt x="47" y="32"/>
                    <a:pt x="47" y="32"/>
                    <a:pt x="47" y="32"/>
                  </a:cubicBezTo>
                  <a:cubicBezTo>
                    <a:pt x="51" y="31"/>
                    <a:pt x="51" y="31"/>
                    <a:pt x="51" y="31"/>
                  </a:cubicBezTo>
                  <a:cubicBezTo>
                    <a:pt x="50" y="29"/>
                    <a:pt x="50" y="29"/>
                    <a:pt x="50" y="29"/>
                  </a:cubicBezTo>
                  <a:close/>
                  <a:moveTo>
                    <a:pt x="44" y="31"/>
                  </a:moveTo>
                  <a:cubicBezTo>
                    <a:pt x="43" y="31"/>
                    <a:pt x="42" y="31"/>
                    <a:pt x="40" y="31"/>
                  </a:cubicBezTo>
                  <a:cubicBezTo>
                    <a:pt x="41" y="33"/>
                    <a:pt x="41" y="33"/>
                    <a:pt x="41" y="33"/>
                  </a:cubicBezTo>
                  <a:cubicBezTo>
                    <a:pt x="45" y="32"/>
                    <a:pt x="45" y="32"/>
                    <a:pt x="45" y="32"/>
                  </a:cubicBezTo>
                  <a:cubicBezTo>
                    <a:pt x="44" y="31"/>
                    <a:pt x="44" y="31"/>
                    <a:pt x="44" y="31"/>
                  </a:cubicBezTo>
                  <a:close/>
                  <a:moveTo>
                    <a:pt x="38" y="32"/>
                  </a:moveTo>
                  <a:cubicBezTo>
                    <a:pt x="35" y="33"/>
                    <a:pt x="35" y="33"/>
                    <a:pt x="35" y="33"/>
                  </a:cubicBezTo>
                  <a:cubicBezTo>
                    <a:pt x="35" y="34"/>
                    <a:pt x="35" y="34"/>
                    <a:pt x="35" y="34"/>
                  </a:cubicBezTo>
                  <a:cubicBezTo>
                    <a:pt x="39" y="33"/>
                    <a:pt x="39" y="33"/>
                    <a:pt x="39" y="33"/>
                  </a:cubicBezTo>
                  <a:cubicBezTo>
                    <a:pt x="38" y="32"/>
                    <a:pt x="38" y="32"/>
                    <a:pt x="38" y="32"/>
                  </a:cubicBezTo>
                  <a:close/>
                  <a:moveTo>
                    <a:pt x="33" y="33"/>
                  </a:moveTo>
                  <a:cubicBezTo>
                    <a:pt x="31" y="33"/>
                    <a:pt x="30" y="34"/>
                    <a:pt x="29" y="34"/>
                  </a:cubicBezTo>
                  <a:cubicBezTo>
                    <a:pt x="29" y="36"/>
                    <a:pt x="29" y="36"/>
                    <a:pt x="29" y="36"/>
                  </a:cubicBezTo>
                  <a:cubicBezTo>
                    <a:pt x="33" y="35"/>
                    <a:pt x="33" y="35"/>
                    <a:pt x="33" y="35"/>
                  </a:cubicBezTo>
                  <a:cubicBezTo>
                    <a:pt x="33" y="33"/>
                    <a:pt x="33" y="33"/>
                    <a:pt x="33" y="33"/>
                  </a:cubicBezTo>
                  <a:close/>
                  <a:moveTo>
                    <a:pt x="27" y="34"/>
                  </a:moveTo>
                  <a:cubicBezTo>
                    <a:pt x="23" y="35"/>
                    <a:pt x="23" y="35"/>
                    <a:pt x="23" y="35"/>
                  </a:cubicBezTo>
                  <a:cubicBezTo>
                    <a:pt x="24" y="37"/>
                    <a:pt x="24" y="37"/>
                    <a:pt x="24" y="37"/>
                  </a:cubicBezTo>
                  <a:cubicBezTo>
                    <a:pt x="27" y="36"/>
                    <a:pt x="27" y="36"/>
                    <a:pt x="27" y="36"/>
                  </a:cubicBezTo>
                  <a:cubicBezTo>
                    <a:pt x="27" y="34"/>
                    <a:pt x="27" y="34"/>
                    <a:pt x="27" y="34"/>
                  </a:cubicBezTo>
                  <a:close/>
                  <a:moveTo>
                    <a:pt x="21" y="36"/>
                  </a:moveTo>
                  <a:cubicBezTo>
                    <a:pt x="17" y="37"/>
                    <a:pt x="17" y="37"/>
                    <a:pt x="17" y="37"/>
                  </a:cubicBezTo>
                  <a:cubicBezTo>
                    <a:pt x="18" y="38"/>
                    <a:pt x="18" y="38"/>
                    <a:pt x="18" y="38"/>
                  </a:cubicBezTo>
                  <a:cubicBezTo>
                    <a:pt x="22" y="37"/>
                    <a:pt x="22" y="37"/>
                    <a:pt x="22" y="37"/>
                  </a:cubicBezTo>
                  <a:cubicBezTo>
                    <a:pt x="21" y="36"/>
                    <a:pt x="21" y="36"/>
                    <a:pt x="21" y="36"/>
                  </a:cubicBezTo>
                  <a:close/>
                  <a:moveTo>
                    <a:pt x="15" y="37"/>
                  </a:moveTo>
                  <a:cubicBezTo>
                    <a:pt x="11" y="38"/>
                    <a:pt x="11" y="38"/>
                    <a:pt x="11" y="38"/>
                  </a:cubicBezTo>
                  <a:cubicBezTo>
                    <a:pt x="12" y="40"/>
                    <a:pt x="12" y="40"/>
                    <a:pt x="12" y="40"/>
                  </a:cubicBezTo>
                  <a:cubicBezTo>
                    <a:pt x="16" y="39"/>
                    <a:pt x="16" y="39"/>
                    <a:pt x="16" y="39"/>
                  </a:cubicBezTo>
                  <a:cubicBezTo>
                    <a:pt x="15" y="37"/>
                    <a:pt x="15" y="37"/>
                    <a:pt x="15" y="37"/>
                  </a:cubicBezTo>
                  <a:close/>
                  <a:moveTo>
                    <a:pt x="10" y="39"/>
                  </a:moveTo>
                  <a:cubicBezTo>
                    <a:pt x="6" y="39"/>
                    <a:pt x="6" y="39"/>
                    <a:pt x="6" y="39"/>
                  </a:cubicBezTo>
                  <a:cubicBezTo>
                    <a:pt x="6" y="41"/>
                    <a:pt x="6" y="41"/>
                    <a:pt x="6" y="41"/>
                  </a:cubicBezTo>
                  <a:cubicBezTo>
                    <a:pt x="10" y="40"/>
                    <a:pt x="10" y="40"/>
                    <a:pt x="10" y="40"/>
                  </a:cubicBezTo>
                  <a:cubicBezTo>
                    <a:pt x="10" y="39"/>
                    <a:pt x="10" y="39"/>
                    <a:pt x="10" y="39"/>
                  </a:cubicBezTo>
                  <a:close/>
                  <a:moveTo>
                    <a:pt x="215" y="2"/>
                  </a:moveTo>
                  <a:cubicBezTo>
                    <a:pt x="216" y="2"/>
                    <a:pt x="218" y="2"/>
                    <a:pt x="219" y="3"/>
                  </a:cubicBezTo>
                  <a:cubicBezTo>
                    <a:pt x="219" y="1"/>
                    <a:pt x="219" y="1"/>
                    <a:pt x="219" y="1"/>
                  </a:cubicBezTo>
                  <a:cubicBezTo>
                    <a:pt x="218" y="1"/>
                    <a:pt x="217" y="1"/>
                    <a:pt x="215" y="1"/>
                  </a:cubicBezTo>
                  <a:cubicBezTo>
                    <a:pt x="215" y="2"/>
                    <a:pt x="215" y="2"/>
                    <a:pt x="215" y="2"/>
                  </a:cubicBezTo>
                  <a:close/>
                  <a:moveTo>
                    <a:pt x="221" y="3"/>
                  </a:moveTo>
                  <a:cubicBezTo>
                    <a:pt x="222" y="3"/>
                    <a:pt x="224" y="3"/>
                    <a:pt x="225" y="3"/>
                  </a:cubicBezTo>
                  <a:cubicBezTo>
                    <a:pt x="225" y="2"/>
                    <a:pt x="225" y="2"/>
                    <a:pt x="225" y="2"/>
                  </a:cubicBezTo>
                  <a:cubicBezTo>
                    <a:pt x="224" y="1"/>
                    <a:pt x="223" y="1"/>
                    <a:pt x="221" y="1"/>
                  </a:cubicBezTo>
                  <a:cubicBezTo>
                    <a:pt x="221" y="3"/>
                    <a:pt x="221" y="3"/>
                    <a:pt x="221" y="3"/>
                  </a:cubicBezTo>
                  <a:close/>
                  <a:moveTo>
                    <a:pt x="227" y="3"/>
                  </a:moveTo>
                  <a:cubicBezTo>
                    <a:pt x="228" y="3"/>
                    <a:pt x="230" y="4"/>
                    <a:pt x="231" y="4"/>
                  </a:cubicBezTo>
                  <a:cubicBezTo>
                    <a:pt x="231" y="2"/>
                    <a:pt x="231" y="2"/>
                    <a:pt x="231" y="2"/>
                  </a:cubicBezTo>
                  <a:cubicBezTo>
                    <a:pt x="230" y="2"/>
                    <a:pt x="229" y="2"/>
                    <a:pt x="227" y="2"/>
                  </a:cubicBezTo>
                  <a:cubicBezTo>
                    <a:pt x="227" y="3"/>
                    <a:pt x="227" y="3"/>
                    <a:pt x="227" y="3"/>
                  </a:cubicBezTo>
                  <a:close/>
                  <a:moveTo>
                    <a:pt x="233" y="4"/>
                  </a:moveTo>
                  <a:cubicBezTo>
                    <a:pt x="234" y="4"/>
                    <a:pt x="236" y="4"/>
                    <a:pt x="237" y="4"/>
                  </a:cubicBezTo>
                  <a:cubicBezTo>
                    <a:pt x="237" y="3"/>
                    <a:pt x="237" y="3"/>
                    <a:pt x="237" y="3"/>
                  </a:cubicBezTo>
                  <a:cubicBezTo>
                    <a:pt x="236" y="3"/>
                    <a:pt x="235" y="3"/>
                    <a:pt x="233" y="2"/>
                  </a:cubicBezTo>
                  <a:cubicBezTo>
                    <a:pt x="233" y="4"/>
                    <a:pt x="233" y="4"/>
                    <a:pt x="233" y="4"/>
                  </a:cubicBezTo>
                  <a:close/>
                  <a:moveTo>
                    <a:pt x="239" y="5"/>
                  </a:moveTo>
                  <a:cubicBezTo>
                    <a:pt x="240" y="5"/>
                    <a:pt x="242" y="5"/>
                    <a:pt x="243" y="5"/>
                  </a:cubicBezTo>
                  <a:cubicBezTo>
                    <a:pt x="243" y="4"/>
                    <a:pt x="243" y="4"/>
                    <a:pt x="243" y="4"/>
                  </a:cubicBezTo>
                  <a:cubicBezTo>
                    <a:pt x="242" y="3"/>
                    <a:pt x="241" y="3"/>
                    <a:pt x="239" y="3"/>
                  </a:cubicBezTo>
                  <a:cubicBezTo>
                    <a:pt x="239" y="5"/>
                    <a:pt x="239" y="5"/>
                    <a:pt x="239" y="5"/>
                  </a:cubicBezTo>
                  <a:close/>
                  <a:moveTo>
                    <a:pt x="245" y="6"/>
                  </a:moveTo>
                  <a:cubicBezTo>
                    <a:pt x="246" y="6"/>
                    <a:pt x="248" y="6"/>
                    <a:pt x="249" y="6"/>
                  </a:cubicBezTo>
                  <a:cubicBezTo>
                    <a:pt x="249" y="4"/>
                    <a:pt x="249" y="4"/>
                    <a:pt x="249" y="4"/>
                  </a:cubicBezTo>
                  <a:cubicBezTo>
                    <a:pt x="248" y="4"/>
                    <a:pt x="247" y="4"/>
                    <a:pt x="245" y="4"/>
                  </a:cubicBezTo>
                  <a:cubicBezTo>
                    <a:pt x="245" y="6"/>
                    <a:pt x="245" y="6"/>
                    <a:pt x="245" y="6"/>
                  </a:cubicBezTo>
                  <a:close/>
                  <a:moveTo>
                    <a:pt x="251" y="6"/>
                  </a:moveTo>
                  <a:cubicBezTo>
                    <a:pt x="252" y="7"/>
                    <a:pt x="253" y="7"/>
                    <a:pt x="255" y="7"/>
                  </a:cubicBezTo>
                  <a:cubicBezTo>
                    <a:pt x="255" y="5"/>
                    <a:pt x="255" y="5"/>
                    <a:pt x="255" y="5"/>
                  </a:cubicBezTo>
                  <a:cubicBezTo>
                    <a:pt x="254" y="5"/>
                    <a:pt x="252" y="5"/>
                    <a:pt x="251" y="5"/>
                  </a:cubicBezTo>
                  <a:cubicBezTo>
                    <a:pt x="251" y="6"/>
                    <a:pt x="251" y="6"/>
                    <a:pt x="251" y="6"/>
                  </a:cubicBezTo>
                  <a:close/>
                  <a:moveTo>
                    <a:pt x="257" y="7"/>
                  </a:moveTo>
                  <a:cubicBezTo>
                    <a:pt x="258" y="7"/>
                    <a:pt x="259" y="8"/>
                    <a:pt x="261" y="8"/>
                  </a:cubicBezTo>
                  <a:cubicBezTo>
                    <a:pt x="261" y="6"/>
                    <a:pt x="261" y="6"/>
                    <a:pt x="261" y="6"/>
                  </a:cubicBezTo>
                  <a:cubicBezTo>
                    <a:pt x="260" y="6"/>
                    <a:pt x="258" y="6"/>
                    <a:pt x="257" y="6"/>
                  </a:cubicBezTo>
                  <a:cubicBezTo>
                    <a:pt x="257" y="7"/>
                    <a:pt x="257" y="7"/>
                    <a:pt x="257" y="7"/>
                  </a:cubicBezTo>
                  <a:close/>
                  <a:moveTo>
                    <a:pt x="263" y="8"/>
                  </a:moveTo>
                  <a:cubicBezTo>
                    <a:pt x="264" y="8"/>
                    <a:pt x="265" y="9"/>
                    <a:pt x="267" y="9"/>
                  </a:cubicBezTo>
                  <a:cubicBezTo>
                    <a:pt x="267" y="7"/>
                    <a:pt x="267" y="7"/>
                    <a:pt x="267" y="7"/>
                  </a:cubicBezTo>
                  <a:cubicBezTo>
                    <a:pt x="266" y="7"/>
                    <a:pt x="264" y="7"/>
                    <a:pt x="263" y="7"/>
                  </a:cubicBezTo>
                  <a:cubicBezTo>
                    <a:pt x="263" y="8"/>
                    <a:pt x="263" y="8"/>
                    <a:pt x="263" y="8"/>
                  </a:cubicBezTo>
                  <a:close/>
                  <a:moveTo>
                    <a:pt x="269" y="9"/>
                  </a:moveTo>
                  <a:cubicBezTo>
                    <a:pt x="270" y="9"/>
                    <a:pt x="271" y="10"/>
                    <a:pt x="272" y="10"/>
                  </a:cubicBezTo>
                  <a:cubicBezTo>
                    <a:pt x="273" y="8"/>
                    <a:pt x="273" y="8"/>
                    <a:pt x="273" y="8"/>
                  </a:cubicBezTo>
                  <a:cubicBezTo>
                    <a:pt x="272" y="8"/>
                    <a:pt x="270" y="8"/>
                    <a:pt x="269" y="7"/>
                  </a:cubicBezTo>
                  <a:cubicBezTo>
                    <a:pt x="269" y="9"/>
                    <a:pt x="269" y="9"/>
                    <a:pt x="269" y="9"/>
                  </a:cubicBezTo>
                  <a:close/>
                  <a:moveTo>
                    <a:pt x="274" y="10"/>
                  </a:moveTo>
                  <a:cubicBezTo>
                    <a:pt x="276" y="10"/>
                    <a:pt x="277" y="11"/>
                    <a:pt x="278" y="11"/>
                  </a:cubicBezTo>
                  <a:cubicBezTo>
                    <a:pt x="279" y="9"/>
                    <a:pt x="279" y="9"/>
                    <a:pt x="279" y="9"/>
                  </a:cubicBezTo>
                  <a:cubicBezTo>
                    <a:pt x="277" y="9"/>
                    <a:pt x="276" y="9"/>
                    <a:pt x="275" y="9"/>
                  </a:cubicBezTo>
                  <a:cubicBezTo>
                    <a:pt x="274" y="10"/>
                    <a:pt x="274" y="10"/>
                    <a:pt x="274" y="10"/>
                  </a:cubicBezTo>
                  <a:close/>
                  <a:moveTo>
                    <a:pt x="280" y="11"/>
                  </a:moveTo>
                  <a:cubicBezTo>
                    <a:pt x="282" y="11"/>
                    <a:pt x="283" y="12"/>
                    <a:pt x="284" y="12"/>
                  </a:cubicBezTo>
                  <a:cubicBezTo>
                    <a:pt x="285" y="10"/>
                    <a:pt x="285" y="10"/>
                    <a:pt x="285" y="10"/>
                  </a:cubicBezTo>
                  <a:cubicBezTo>
                    <a:pt x="283" y="10"/>
                    <a:pt x="282" y="10"/>
                    <a:pt x="281" y="10"/>
                  </a:cubicBezTo>
                  <a:cubicBezTo>
                    <a:pt x="280" y="11"/>
                    <a:pt x="280" y="11"/>
                    <a:pt x="280" y="11"/>
                  </a:cubicBezTo>
                  <a:close/>
                  <a:moveTo>
                    <a:pt x="286" y="12"/>
                  </a:moveTo>
                  <a:cubicBezTo>
                    <a:pt x="287" y="13"/>
                    <a:pt x="289" y="13"/>
                    <a:pt x="290" y="13"/>
                  </a:cubicBezTo>
                  <a:cubicBezTo>
                    <a:pt x="291" y="11"/>
                    <a:pt x="291" y="11"/>
                    <a:pt x="291" y="11"/>
                  </a:cubicBezTo>
                  <a:cubicBezTo>
                    <a:pt x="289" y="11"/>
                    <a:pt x="288" y="11"/>
                    <a:pt x="287" y="11"/>
                  </a:cubicBezTo>
                  <a:cubicBezTo>
                    <a:pt x="286" y="12"/>
                    <a:pt x="286" y="12"/>
                    <a:pt x="286" y="12"/>
                  </a:cubicBezTo>
                  <a:close/>
                  <a:moveTo>
                    <a:pt x="292" y="13"/>
                  </a:moveTo>
                  <a:cubicBezTo>
                    <a:pt x="293" y="14"/>
                    <a:pt x="295" y="14"/>
                    <a:pt x="296" y="14"/>
                  </a:cubicBezTo>
                  <a:cubicBezTo>
                    <a:pt x="296" y="13"/>
                    <a:pt x="296" y="13"/>
                    <a:pt x="296" y="13"/>
                  </a:cubicBezTo>
                  <a:cubicBezTo>
                    <a:pt x="295" y="12"/>
                    <a:pt x="294" y="12"/>
                    <a:pt x="292" y="12"/>
                  </a:cubicBezTo>
                  <a:cubicBezTo>
                    <a:pt x="292" y="13"/>
                    <a:pt x="292" y="13"/>
                    <a:pt x="292" y="13"/>
                  </a:cubicBezTo>
                  <a:close/>
                  <a:moveTo>
                    <a:pt x="298" y="15"/>
                  </a:moveTo>
                  <a:cubicBezTo>
                    <a:pt x="299" y="15"/>
                    <a:pt x="300" y="15"/>
                    <a:pt x="302" y="15"/>
                  </a:cubicBezTo>
                  <a:cubicBezTo>
                    <a:pt x="302" y="14"/>
                    <a:pt x="302" y="14"/>
                    <a:pt x="302" y="14"/>
                  </a:cubicBezTo>
                  <a:cubicBezTo>
                    <a:pt x="301" y="14"/>
                    <a:pt x="300" y="13"/>
                    <a:pt x="298" y="13"/>
                  </a:cubicBezTo>
                  <a:cubicBezTo>
                    <a:pt x="298" y="15"/>
                    <a:pt x="298" y="15"/>
                    <a:pt x="298" y="15"/>
                  </a:cubicBezTo>
                  <a:close/>
                  <a:moveTo>
                    <a:pt x="304" y="16"/>
                  </a:moveTo>
                  <a:cubicBezTo>
                    <a:pt x="305" y="16"/>
                    <a:pt x="306" y="16"/>
                    <a:pt x="308" y="17"/>
                  </a:cubicBezTo>
                  <a:cubicBezTo>
                    <a:pt x="308" y="15"/>
                    <a:pt x="308" y="15"/>
                    <a:pt x="308" y="15"/>
                  </a:cubicBezTo>
                  <a:cubicBezTo>
                    <a:pt x="307" y="15"/>
                    <a:pt x="305" y="14"/>
                    <a:pt x="304" y="14"/>
                  </a:cubicBezTo>
                  <a:cubicBezTo>
                    <a:pt x="304" y="16"/>
                    <a:pt x="304" y="16"/>
                    <a:pt x="304" y="16"/>
                  </a:cubicBezTo>
                  <a:close/>
                  <a:moveTo>
                    <a:pt x="309" y="17"/>
                  </a:moveTo>
                  <a:cubicBezTo>
                    <a:pt x="311" y="17"/>
                    <a:pt x="312" y="17"/>
                    <a:pt x="313" y="18"/>
                  </a:cubicBezTo>
                  <a:cubicBezTo>
                    <a:pt x="314" y="16"/>
                    <a:pt x="314" y="16"/>
                    <a:pt x="314" y="16"/>
                  </a:cubicBezTo>
                  <a:cubicBezTo>
                    <a:pt x="313" y="16"/>
                    <a:pt x="311" y="16"/>
                    <a:pt x="310" y="15"/>
                  </a:cubicBezTo>
                  <a:cubicBezTo>
                    <a:pt x="309" y="17"/>
                    <a:pt x="309" y="17"/>
                    <a:pt x="309" y="17"/>
                  </a:cubicBezTo>
                  <a:close/>
                  <a:moveTo>
                    <a:pt x="315" y="18"/>
                  </a:moveTo>
                  <a:cubicBezTo>
                    <a:pt x="317" y="18"/>
                    <a:pt x="318" y="19"/>
                    <a:pt x="319" y="19"/>
                  </a:cubicBezTo>
                  <a:cubicBezTo>
                    <a:pt x="320" y="17"/>
                    <a:pt x="320" y="17"/>
                    <a:pt x="320" y="17"/>
                  </a:cubicBezTo>
                  <a:cubicBezTo>
                    <a:pt x="318" y="17"/>
                    <a:pt x="317" y="17"/>
                    <a:pt x="316" y="17"/>
                  </a:cubicBezTo>
                  <a:cubicBezTo>
                    <a:pt x="315" y="18"/>
                    <a:pt x="315" y="18"/>
                    <a:pt x="315" y="18"/>
                  </a:cubicBezTo>
                  <a:close/>
                  <a:moveTo>
                    <a:pt x="321" y="19"/>
                  </a:moveTo>
                  <a:cubicBezTo>
                    <a:pt x="325" y="20"/>
                    <a:pt x="325" y="20"/>
                    <a:pt x="325" y="20"/>
                  </a:cubicBezTo>
                  <a:cubicBezTo>
                    <a:pt x="326" y="19"/>
                    <a:pt x="326" y="19"/>
                    <a:pt x="326" y="19"/>
                  </a:cubicBezTo>
                  <a:cubicBezTo>
                    <a:pt x="322" y="18"/>
                    <a:pt x="322" y="18"/>
                    <a:pt x="322" y="18"/>
                  </a:cubicBezTo>
                  <a:cubicBezTo>
                    <a:pt x="321" y="19"/>
                    <a:pt x="321" y="19"/>
                    <a:pt x="321" y="19"/>
                  </a:cubicBezTo>
                  <a:close/>
                  <a:moveTo>
                    <a:pt x="327" y="21"/>
                  </a:moveTo>
                  <a:cubicBezTo>
                    <a:pt x="331" y="21"/>
                    <a:pt x="331" y="21"/>
                    <a:pt x="331" y="21"/>
                  </a:cubicBezTo>
                  <a:cubicBezTo>
                    <a:pt x="331" y="20"/>
                    <a:pt x="331" y="20"/>
                    <a:pt x="331" y="20"/>
                  </a:cubicBezTo>
                  <a:cubicBezTo>
                    <a:pt x="327" y="19"/>
                    <a:pt x="327" y="19"/>
                    <a:pt x="327" y="19"/>
                  </a:cubicBezTo>
                  <a:cubicBezTo>
                    <a:pt x="327" y="21"/>
                    <a:pt x="327" y="21"/>
                    <a:pt x="327" y="21"/>
                  </a:cubicBezTo>
                  <a:close/>
                  <a:moveTo>
                    <a:pt x="333" y="22"/>
                  </a:moveTo>
                  <a:cubicBezTo>
                    <a:pt x="337" y="23"/>
                    <a:pt x="337" y="23"/>
                    <a:pt x="337" y="23"/>
                  </a:cubicBezTo>
                  <a:cubicBezTo>
                    <a:pt x="337" y="21"/>
                    <a:pt x="337" y="21"/>
                    <a:pt x="337" y="21"/>
                  </a:cubicBezTo>
                  <a:cubicBezTo>
                    <a:pt x="333" y="20"/>
                    <a:pt x="333" y="20"/>
                    <a:pt x="333" y="20"/>
                  </a:cubicBezTo>
                  <a:cubicBezTo>
                    <a:pt x="333" y="22"/>
                    <a:pt x="333" y="22"/>
                    <a:pt x="333" y="22"/>
                  </a:cubicBezTo>
                  <a:close/>
                  <a:moveTo>
                    <a:pt x="339" y="23"/>
                  </a:moveTo>
                  <a:cubicBezTo>
                    <a:pt x="340" y="23"/>
                    <a:pt x="341" y="24"/>
                    <a:pt x="342" y="24"/>
                  </a:cubicBezTo>
                  <a:cubicBezTo>
                    <a:pt x="343" y="22"/>
                    <a:pt x="343" y="22"/>
                    <a:pt x="343" y="22"/>
                  </a:cubicBezTo>
                  <a:cubicBezTo>
                    <a:pt x="342" y="22"/>
                    <a:pt x="340" y="22"/>
                    <a:pt x="339" y="22"/>
                  </a:cubicBezTo>
                  <a:cubicBezTo>
                    <a:pt x="339" y="23"/>
                    <a:pt x="339" y="23"/>
                    <a:pt x="339" y="23"/>
                  </a:cubicBezTo>
                  <a:close/>
                  <a:moveTo>
                    <a:pt x="344" y="24"/>
                  </a:moveTo>
                  <a:cubicBezTo>
                    <a:pt x="348" y="25"/>
                    <a:pt x="348" y="25"/>
                    <a:pt x="348" y="25"/>
                  </a:cubicBezTo>
                  <a:cubicBezTo>
                    <a:pt x="349" y="24"/>
                    <a:pt x="349" y="24"/>
                    <a:pt x="349" y="24"/>
                  </a:cubicBezTo>
                  <a:cubicBezTo>
                    <a:pt x="345" y="23"/>
                    <a:pt x="345" y="23"/>
                    <a:pt x="345" y="23"/>
                  </a:cubicBezTo>
                  <a:cubicBezTo>
                    <a:pt x="344" y="24"/>
                    <a:pt x="344" y="24"/>
                    <a:pt x="344" y="24"/>
                  </a:cubicBezTo>
                  <a:close/>
                  <a:moveTo>
                    <a:pt x="350" y="26"/>
                  </a:moveTo>
                  <a:cubicBezTo>
                    <a:pt x="352" y="26"/>
                    <a:pt x="353" y="26"/>
                    <a:pt x="354" y="26"/>
                  </a:cubicBezTo>
                  <a:cubicBezTo>
                    <a:pt x="355" y="25"/>
                    <a:pt x="355" y="25"/>
                    <a:pt x="355" y="25"/>
                  </a:cubicBezTo>
                  <a:cubicBezTo>
                    <a:pt x="351" y="24"/>
                    <a:pt x="351" y="24"/>
                    <a:pt x="351" y="24"/>
                  </a:cubicBezTo>
                  <a:cubicBezTo>
                    <a:pt x="350" y="26"/>
                    <a:pt x="350" y="26"/>
                    <a:pt x="350" y="26"/>
                  </a:cubicBezTo>
                  <a:close/>
                  <a:moveTo>
                    <a:pt x="356" y="27"/>
                  </a:moveTo>
                  <a:cubicBezTo>
                    <a:pt x="360" y="28"/>
                    <a:pt x="360" y="28"/>
                    <a:pt x="360" y="28"/>
                  </a:cubicBezTo>
                  <a:cubicBezTo>
                    <a:pt x="360" y="26"/>
                    <a:pt x="360" y="26"/>
                    <a:pt x="360" y="26"/>
                  </a:cubicBezTo>
                  <a:cubicBezTo>
                    <a:pt x="357" y="25"/>
                    <a:pt x="357" y="25"/>
                    <a:pt x="357" y="25"/>
                  </a:cubicBezTo>
                  <a:cubicBezTo>
                    <a:pt x="356" y="27"/>
                    <a:pt x="356" y="27"/>
                    <a:pt x="356" y="27"/>
                  </a:cubicBezTo>
                  <a:close/>
                  <a:moveTo>
                    <a:pt x="362" y="28"/>
                  </a:moveTo>
                  <a:cubicBezTo>
                    <a:pt x="366" y="29"/>
                    <a:pt x="366" y="29"/>
                    <a:pt x="366" y="29"/>
                  </a:cubicBezTo>
                  <a:cubicBezTo>
                    <a:pt x="366" y="27"/>
                    <a:pt x="366" y="27"/>
                    <a:pt x="366" y="27"/>
                  </a:cubicBezTo>
                  <a:cubicBezTo>
                    <a:pt x="362" y="27"/>
                    <a:pt x="362" y="27"/>
                    <a:pt x="362" y="27"/>
                  </a:cubicBezTo>
                  <a:cubicBezTo>
                    <a:pt x="362" y="28"/>
                    <a:pt x="362" y="28"/>
                    <a:pt x="362" y="28"/>
                  </a:cubicBezTo>
                  <a:close/>
                  <a:moveTo>
                    <a:pt x="368" y="29"/>
                  </a:moveTo>
                  <a:cubicBezTo>
                    <a:pt x="371" y="30"/>
                    <a:pt x="371" y="30"/>
                    <a:pt x="371" y="30"/>
                  </a:cubicBezTo>
                  <a:cubicBezTo>
                    <a:pt x="372" y="29"/>
                    <a:pt x="372" y="29"/>
                    <a:pt x="372" y="29"/>
                  </a:cubicBezTo>
                  <a:cubicBezTo>
                    <a:pt x="368" y="28"/>
                    <a:pt x="368" y="28"/>
                    <a:pt x="368" y="28"/>
                  </a:cubicBezTo>
                  <a:cubicBezTo>
                    <a:pt x="368" y="29"/>
                    <a:pt x="368" y="29"/>
                    <a:pt x="368" y="29"/>
                  </a:cubicBezTo>
                  <a:close/>
                  <a:moveTo>
                    <a:pt x="373" y="31"/>
                  </a:moveTo>
                  <a:cubicBezTo>
                    <a:pt x="377" y="32"/>
                    <a:pt x="377" y="32"/>
                    <a:pt x="377" y="32"/>
                  </a:cubicBezTo>
                  <a:cubicBezTo>
                    <a:pt x="378" y="30"/>
                    <a:pt x="378" y="30"/>
                    <a:pt x="378" y="30"/>
                  </a:cubicBezTo>
                  <a:cubicBezTo>
                    <a:pt x="374" y="29"/>
                    <a:pt x="374" y="29"/>
                    <a:pt x="374" y="29"/>
                  </a:cubicBezTo>
                  <a:cubicBezTo>
                    <a:pt x="373" y="31"/>
                    <a:pt x="373" y="31"/>
                    <a:pt x="373" y="31"/>
                  </a:cubicBezTo>
                  <a:close/>
                  <a:moveTo>
                    <a:pt x="379" y="32"/>
                  </a:moveTo>
                  <a:cubicBezTo>
                    <a:pt x="383" y="33"/>
                    <a:pt x="383" y="33"/>
                    <a:pt x="383" y="33"/>
                  </a:cubicBezTo>
                  <a:cubicBezTo>
                    <a:pt x="384" y="31"/>
                    <a:pt x="384" y="31"/>
                    <a:pt x="384" y="31"/>
                  </a:cubicBezTo>
                  <a:cubicBezTo>
                    <a:pt x="382" y="31"/>
                    <a:pt x="381" y="31"/>
                    <a:pt x="380" y="31"/>
                  </a:cubicBezTo>
                  <a:cubicBezTo>
                    <a:pt x="379" y="32"/>
                    <a:pt x="379" y="32"/>
                    <a:pt x="379" y="32"/>
                  </a:cubicBezTo>
                  <a:close/>
                  <a:moveTo>
                    <a:pt x="385" y="33"/>
                  </a:moveTo>
                  <a:cubicBezTo>
                    <a:pt x="389" y="34"/>
                    <a:pt x="389" y="34"/>
                    <a:pt x="389" y="34"/>
                  </a:cubicBezTo>
                  <a:cubicBezTo>
                    <a:pt x="389" y="33"/>
                    <a:pt x="389" y="33"/>
                    <a:pt x="389" y="33"/>
                  </a:cubicBezTo>
                  <a:cubicBezTo>
                    <a:pt x="386" y="32"/>
                    <a:pt x="386" y="32"/>
                    <a:pt x="386" y="32"/>
                  </a:cubicBezTo>
                  <a:cubicBezTo>
                    <a:pt x="385" y="33"/>
                    <a:pt x="385" y="33"/>
                    <a:pt x="385" y="33"/>
                  </a:cubicBezTo>
                  <a:close/>
                  <a:moveTo>
                    <a:pt x="391" y="35"/>
                  </a:moveTo>
                  <a:cubicBezTo>
                    <a:pt x="395" y="36"/>
                    <a:pt x="395" y="36"/>
                    <a:pt x="395" y="36"/>
                  </a:cubicBezTo>
                  <a:cubicBezTo>
                    <a:pt x="395" y="34"/>
                    <a:pt x="395" y="34"/>
                    <a:pt x="395" y="34"/>
                  </a:cubicBezTo>
                  <a:cubicBezTo>
                    <a:pt x="394" y="34"/>
                    <a:pt x="393" y="33"/>
                    <a:pt x="391" y="33"/>
                  </a:cubicBezTo>
                  <a:cubicBezTo>
                    <a:pt x="391" y="35"/>
                    <a:pt x="391" y="35"/>
                    <a:pt x="391" y="35"/>
                  </a:cubicBezTo>
                  <a:close/>
                  <a:moveTo>
                    <a:pt x="397" y="36"/>
                  </a:moveTo>
                  <a:cubicBezTo>
                    <a:pt x="400" y="37"/>
                    <a:pt x="400" y="37"/>
                    <a:pt x="400" y="37"/>
                  </a:cubicBezTo>
                  <a:cubicBezTo>
                    <a:pt x="401" y="35"/>
                    <a:pt x="401" y="35"/>
                    <a:pt x="401" y="35"/>
                  </a:cubicBezTo>
                  <a:cubicBezTo>
                    <a:pt x="397" y="34"/>
                    <a:pt x="397" y="34"/>
                    <a:pt x="397" y="34"/>
                  </a:cubicBezTo>
                  <a:cubicBezTo>
                    <a:pt x="397" y="36"/>
                    <a:pt x="397" y="36"/>
                    <a:pt x="397" y="36"/>
                  </a:cubicBezTo>
                  <a:close/>
                  <a:moveTo>
                    <a:pt x="402" y="37"/>
                  </a:moveTo>
                  <a:cubicBezTo>
                    <a:pt x="406" y="38"/>
                    <a:pt x="406" y="38"/>
                    <a:pt x="406" y="38"/>
                  </a:cubicBezTo>
                  <a:cubicBezTo>
                    <a:pt x="407" y="37"/>
                    <a:pt x="407" y="37"/>
                    <a:pt x="407" y="37"/>
                  </a:cubicBezTo>
                  <a:cubicBezTo>
                    <a:pt x="403" y="36"/>
                    <a:pt x="403" y="36"/>
                    <a:pt x="403" y="36"/>
                  </a:cubicBezTo>
                  <a:cubicBezTo>
                    <a:pt x="402" y="37"/>
                    <a:pt x="402" y="37"/>
                    <a:pt x="402" y="37"/>
                  </a:cubicBezTo>
                  <a:close/>
                  <a:moveTo>
                    <a:pt x="408" y="39"/>
                  </a:moveTo>
                  <a:cubicBezTo>
                    <a:pt x="412" y="40"/>
                    <a:pt x="412" y="40"/>
                    <a:pt x="412" y="40"/>
                  </a:cubicBezTo>
                  <a:cubicBezTo>
                    <a:pt x="413" y="38"/>
                    <a:pt x="413" y="38"/>
                    <a:pt x="413" y="38"/>
                  </a:cubicBezTo>
                  <a:cubicBezTo>
                    <a:pt x="409" y="37"/>
                    <a:pt x="409" y="37"/>
                    <a:pt x="409" y="37"/>
                  </a:cubicBezTo>
                  <a:cubicBezTo>
                    <a:pt x="408" y="39"/>
                    <a:pt x="408" y="39"/>
                    <a:pt x="408" y="39"/>
                  </a:cubicBezTo>
                  <a:close/>
                  <a:moveTo>
                    <a:pt x="414" y="40"/>
                  </a:moveTo>
                  <a:cubicBezTo>
                    <a:pt x="418" y="41"/>
                    <a:pt x="418" y="41"/>
                    <a:pt x="418" y="41"/>
                  </a:cubicBezTo>
                  <a:cubicBezTo>
                    <a:pt x="418" y="39"/>
                    <a:pt x="418" y="39"/>
                    <a:pt x="418" y="39"/>
                  </a:cubicBezTo>
                  <a:cubicBezTo>
                    <a:pt x="415" y="39"/>
                    <a:pt x="415" y="39"/>
                    <a:pt x="415" y="39"/>
                  </a:cubicBezTo>
                  <a:cubicBezTo>
                    <a:pt x="414" y="40"/>
                    <a:pt x="414" y="40"/>
                    <a:pt x="414" y="40"/>
                  </a:cubicBezTo>
                  <a:close/>
                </a:path>
              </a:pathLst>
            </a:custGeom>
            <a:solidFill>
              <a:srgbClr val="2AA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D72C04D2-92CA-484A-A57B-134D890EAFEF}"/>
                </a:ext>
              </a:extLst>
            </p:cNvPr>
            <p:cNvSpPr>
              <a:spLocks noEditPoints="1"/>
            </p:cNvSpPr>
            <p:nvPr/>
          </p:nvSpPr>
          <p:spPr bwMode="auto">
            <a:xfrm>
              <a:off x="2501" y="1198"/>
              <a:ext cx="49" cy="478"/>
            </a:xfrm>
            <a:custGeom>
              <a:avLst/>
              <a:gdLst>
                <a:gd name="T0" fmla="*/ 9 w 9"/>
                <a:gd name="T1" fmla="*/ 0 h 87"/>
                <a:gd name="T2" fmla="*/ 7 w 9"/>
                <a:gd name="T3" fmla="*/ 3 h 87"/>
                <a:gd name="T4" fmla="*/ 2 w 9"/>
                <a:gd name="T5" fmla="*/ 87 h 87"/>
                <a:gd name="T6" fmla="*/ 2 w 9"/>
                <a:gd name="T7" fmla="*/ 86 h 87"/>
                <a:gd name="T8" fmla="*/ 0 w 9"/>
                <a:gd name="T9" fmla="*/ 87 h 87"/>
                <a:gd name="T10" fmla="*/ 0 w 9"/>
                <a:gd name="T11" fmla="*/ 87 h 87"/>
                <a:gd name="T12" fmla="*/ 2 w 9"/>
                <a:gd name="T13" fmla="*/ 84 h 87"/>
                <a:gd name="T14" fmla="*/ 0 w 9"/>
                <a:gd name="T15" fmla="*/ 81 h 87"/>
                <a:gd name="T16" fmla="*/ 2 w 9"/>
                <a:gd name="T17" fmla="*/ 84 h 87"/>
                <a:gd name="T18" fmla="*/ 2 w 9"/>
                <a:gd name="T19" fmla="*/ 76 h 87"/>
                <a:gd name="T20" fmla="*/ 0 w 9"/>
                <a:gd name="T21" fmla="*/ 79 h 87"/>
                <a:gd name="T22" fmla="*/ 2 w 9"/>
                <a:gd name="T23" fmla="*/ 75 h 87"/>
                <a:gd name="T24" fmla="*/ 1 w 9"/>
                <a:gd name="T25" fmla="*/ 72 h 87"/>
                <a:gd name="T26" fmla="*/ 2 w 9"/>
                <a:gd name="T27" fmla="*/ 75 h 87"/>
                <a:gd name="T28" fmla="*/ 3 w 9"/>
                <a:gd name="T29" fmla="*/ 67 h 87"/>
                <a:gd name="T30" fmla="*/ 1 w 9"/>
                <a:gd name="T31" fmla="*/ 70 h 87"/>
                <a:gd name="T32" fmla="*/ 3 w 9"/>
                <a:gd name="T33" fmla="*/ 65 h 87"/>
                <a:gd name="T34" fmla="*/ 1 w 9"/>
                <a:gd name="T35" fmla="*/ 62 h 87"/>
                <a:gd name="T36" fmla="*/ 3 w 9"/>
                <a:gd name="T37" fmla="*/ 65 h 87"/>
                <a:gd name="T38" fmla="*/ 3 w 9"/>
                <a:gd name="T39" fmla="*/ 57 h 87"/>
                <a:gd name="T40" fmla="*/ 1 w 9"/>
                <a:gd name="T41" fmla="*/ 60 h 87"/>
                <a:gd name="T42" fmla="*/ 3 w 9"/>
                <a:gd name="T43" fmla="*/ 56 h 87"/>
                <a:gd name="T44" fmla="*/ 1 w 9"/>
                <a:gd name="T45" fmla="*/ 52 h 87"/>
                <a:gd name="T46" fmla="*/ 3 w 9"/>
                <a:gd name="T47" fmla="*/ 56 h 87"/>
                <a:gd name="T48" fmla="*/ 4 w 9"/>
                <a:gd name="T49" fmla="*/ 48 h 87"/>
                <a:gd name="T50" fmla="*/ 2 w 9"/>
                <a:gd name="T51" fmla="*/ 51 h 87"/>
                <a:gd name="T52" fmla="*/ 4 w 9"/>
                <a:gd name="T53" fmla="*/ 46 h 87"/>
                <a:gd name="T54" fmla="*/ 2 w 9"/>
                <a:gd name="T55" fmla="*/ 43 h 87"/>
                <a:gd name="T56" fmla="*/ 4 w 9"/>
                <a:gd name="T57" fmla="*/ 46 h 87"/>
                <a:gd name="T58" fmla="*/ 5 w 9"/>
                <a:gd name="T59" fmla="*/ 38 h 87"/>
                <a:gd name="T60" fmla="*/ 2 w 9"/>
                <a:gd name="T61" fmla="*/ 41 h 87"/>
                <a:gd name="T62" fmla="*/ 5 w 9"/>
                <a:gd name="T63" fmla="*/ 37 h 87"/>
                <a:gd name="T64" fmla="*/ 3 w 9"/>
                <a:gd name="T65" fmla="*/ 33 h 87"/>
                <a:gd name="T66" fmla="*/ 5 w 9"/>
                <a:gd name="T67" fmla="*/ 37 h 87"/>
                <a:gd name="T68" fmla="*/ 6 w 9"/>
                <a:gd name="T69" fmla="*/ 29 h 87"/>
                <a:gd name="T70" fmla="*/ 3 w 9"/>
                <a:gd name="T71" fmla="*/ 32 h 87"/>
                <a:gd name="T72" fmla="*/ 6 w 9"/>
                <a:gd name="T73" fmla="*/ 27 h 87"/>
                <a:gd name="T74" fmla="*/ 4 w 9"/>
                <a:gd name="T75" fmla="*/ 24 h 87"/>
                <a:gd name="T76" fmla="*/ 6 w 9"/>
                <a:gd name="T77" fmla="*/ 27 h 87"/>
                <a:gd name="T78" fmla="*/ 7 w 9"/>
                <a:gd name="T79" fmla="*/ 19 h 87"/>
                <a:gd name="T80" fmla="*/ 4 w 9"/>
                <a:gd name="T81" fmla="*/ 22 h 87"/>
                <a:gd name="T82" fmla="*/ 7 w 9"/>
                <a:gd name="T83" fmla="*/ 18 h 87"/>
                <a:gd name="T84" fmla="*/ 5 w 9"/>
                <a:gd name="T85" fmla="*/ 14 h 87"/>
                <a:gd name="T86" fmla="*/ 7 w 9"/>
                <a:gd name="T87" fmla="*/ 18 h 87"/>
                <a:gd name="T88" fmla="*/ 8 w 9"/>
                <a:gd name="T89" fmla="*/ 10 h 87"/>
                <a:gd name="T90" fmla="*/ 5 w 9"/>
                <a:gd name="T91" fmla="*/ 13 h 87"/>
                <a:gd name="T92" fmla="*/ 8 w 9"/>
                <a:gd name="T93" fmla="*/ 8 h 87"/>
                <a:gd name="T94" fmla="*/ 6 w 9"/>
                <a:gd name="T95" fmla="*/ 5 h 87"/>
                <a:gd name="T96" fmla="*/ 8 w 9"/>
                <a:gd name="T97" fmla="*/ 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 h="87">
                  <a:moveTo>
                    <a:pt x="9" y="3"/>
                  </a:moveTo>
                  <a:cubicBezTo>
                    <a:pt x="9" y="2"/>
                    <a:pt x="9" y="1"/>
                    <a:pt x="9" y="0"/>
                  </a:cubicBezTo>
                  <a:cubicBezTo>
                    <a:pt x="7" y="0"/>
                    <a:pt x="7" y="0"/>
                    <a:pt x="7" y="0"/>
                  </a:cubicBezTo>
                  <a:cubicBezTo>
                    <a:pt x="7" y="1"/>
                    <a:pt x="7" y="2"/>
                    <a:pt x="7" y="3"/>
                  </a:cubicBezTo>
                  <a:cubicBezTo>
                    <a:pt x="9" y="3"/>
                    <a:pt x="9" y="3"/>
                    <a:pt x="9" y="3"/>
                  </a:cubicBezTo>
                  <a:close/>
                  <a:moveTo>
                    <a:pt x="2" y="87"/>
                  </a:moveTo>
                  <a:cubicBezTo>
                    <a:pt x="2" y="87"/>
                    <a:pt x="2" y="87"/>
                    <a:pt x="2" y="87"/>
                  </a:cubicBezTo>
                  <a:cubicBezTo>
                    <a:pt x="2" y="87"/>
                    <a:pt x="2" y="86"/>
                    <a:pt x="2" y="86"/>
                  </a:cubicBezTo>
                  <a:cubicBezTo>
                    <a:pt x="0" y="86"/>
                    <a:pt x="0" y="86"/>
                    <a:pt x="0" y="86"/>
                  </a:cubicBezTo>
                  <a:cubicBezTo>
                    <a:pt x="0" y="86"/>
                    <a:pt x="0" y="87"/>
                    <a:pt x="0" y="87"/>
                  </a:cubicBezTo>
                  <a:cubicBezTo>
                    <a:pt x="0" y="87"/>
                    <a:pt x="0" y="87"/>
                    <a:pt x="0" y="87"/>
                  </a:cubicBezTo>
                  <a:cubicBezTo>
                    <a:pt x="0" y="87"/>
                    <a:pt x="0" y="87"/>
                    <a:pt x="0" y="87"/>
                  </a:cubicBezTo>
                  <a:cubicBezTo>
                    <a:pt x="2" y="87"/>
                    <a:pt x="2" y="87"/>
                    <a:pt x="2" y="87"/>
                  </a:cubicBezTo>
                  <a:close/>
                  <a:moveTo>
                    <a:pt x="2" y="84"/>
                  </a:moveTo>
                  <a:cubicBezTo>
                    <a:pt x="2" y="83"/>
                    <a:pt x="2" y="82"/>
                    <a:pt x="2" y="81"/>
                  </a:cubicBezTo>
                  <a:cubicBezTo>
                    <a:pt x="0" y="81"/>
                    <a:pt x="0" y="81"/>
                    <a:pt x="0" y="81"/>
                  </a:cubicBezTo>
                  <a:cubicBezTo>
                    <a:pt x="0" y="82"/>
                    <a:pt x="0" y="83"/>
                    <a:pt x="0" y="84"/>
                  </a:cubicBezTo>
                  <a:cubicBezTo>
                    <a:pt x="2" y="84"/>
                    <a:pt x="2" y="84"/>
                    <a:pt x="2" y="84"/>
                  </a:cubicBezTo>
                  <a:close/>
                  <a:moveTo>
                    <a:pt x="2" y="80"/>
                  </a:moveTo>
                  <a:cubicBezTo>
                    <a:pt x="2" y="78"/>
                    <a:pt x="2" y="77"/>
                    <a:pt x="2" y="76"/>
                  </a:cubicBezTo>
                  <a:cubicBezTo>
                    <a:pt x="0" y="76"/>
                    <a:pt x="0" y="76"/>
                    <a:pt x="0" y="76"/>
                  </a:cubicBezTo>
                  <a:cubicBezTo>
                    <a:pt x="0" y="77"/>
                    <a:pt x="0" y="78"/>
                    <a:pt x="0" y="79"/>
                  </a:cubicBezTo>
                  <a:cubicBezTo>
                    <a:pt x="2" y="80"/>
                    <a:pt x="2" y="80"/>
                    <a:pt x="2" y="80"/>
                  </a:cubicBezTo>
                  <a:close/>
                  <a:moveTo>
                    <a:pt x="2" y="75"/>
                  </a:moveTo>
                  <a:cubicBezTo>
                    <a:pt x="2" y="74"/>
                    <a:pt x="2" y="73"/>
                    <a:pt x="3" y="72"/>
                  </a:cubicBezTo>
                  <a:cubicBezTo>
                    <a:pt x="1" y="72"/>
                    <a:pt x="1" y="72"/>
                    <a:pt x="1" y="72"/>
                  </a:cubicBezTo>
                  <a:cubicBezTo>
                    <a:pt x="0" y="73"/>
                    <a:pt x="0" y="74"/>
                    <a:pt x="0" y="75"/>
                  </a:cubicBezTo>
                  <a:cubicBezTo>
                    <a:pt x="2" y="75"/>
                    <a:pt x="2" y="75"/>
                    <a:pt x="2" y="75"/>
                  </a:cubicBezTo>
                  <a:close/>
                  <a:moveTo>
                    <a:pt x="3" y="70"/>
                  </a:moveTo>
                  <a:cubicBezTo>
                    <a:pt x="3" y="69"/>
                    <a:pt x="3" y="68"/>
                    <a:pt x="3" y="67"/>
                  </a:cubicBezTo>
                  <a:cubicBezTo>
                    <a:pt x="1" y="67"/>
                    <a:pt x="1" y="67"/>
                    <a:pt x="1" y="67"/>
                  </a:cubicBezTo>
                  <a:cubicBezTo>
                    <a:pt x="1" y="68"/>
                    <a:pt x="1" y="69"/>
                    <a:pt x="1" y="70"/>
                  </a:cubicBezTo>
                  <a:cubicBezTo>
                    <a:pt x="3" y="70"/>
                    <a:pt x="3" y="70"/>
                    <a:pt x="3" y="70"/>
                  </a:cubicBezTo>
                  <a:close/>
                  <a:moveTo>
                    <a:pt x="3" y="65"/>
                  </a:moveTo>
                  <a:cubicBezTo>
                    <a:pt x="3" y="62"/>
                    <a:pt x="3" y="62"/>
                    <a:pt x="3" y="62"/>
                  </a:cubicBezTo>
                  <a:cubicBezTo>
                    <a:pt x="1" y="62"/>
                    <a:pt x="1" y="62"/>
                    <a:pt x="1" y="62"/>
                  </a:cubicBezTo>
                  <a:cubicBezTo>
                    <a:pt x="1" y="65"/>
                    <a:pt x="1" y="65"/>
                    <a:pt x="1" y="65"/>
                  </a:cubicBezTo>
                  <a:cubicBezTo>
                    <a:pt x="3" y="65"/>
                    <a:pt x="3" y="65"/>
                    <a:pt x="3" y="65"/>
                  </a:cubicBezTo>
                  <a:close/>
                  <a:moveTo>
                    <a:pt x="3" y="60"/>
                  </a:moveTo>
                  <a:cubicBezTo>
                    <a:pt x="3" y="57"/>
                    <a:pt x="3" y="57"/>
                    <a:pt x="3" y="57"/>
                  </a:cubicBezTo>
                  <a:cubicBezTo>
                    <a:pt x="1" y="57"/>
                    <a:pt x="1" y="57"/>
                    <a:pt x="1" y="57"/>
                  </a:cubicBezTo>
                  <a:cubicBezTo>
                    <a:pt x="1" y="60"/>
                    <a:pt x="1" y="60"/>
                    <a:pt x="1" y="60"/>
                  </a:cubicBezTo>
                  <a:cubicBezTo>
                    <a:pt x="3" y="60"/>
                    <a:pt x="3" y="60"/>
                    <a:pt x="3" y="60"/>
                  </a:cubicBezTo>
                  <a:close/>
                  <a:moveTo>
                    <a:pt x="3" y="56"/>
                  </a:moveTo>
                  <a:cubicBezTo>
                    <a:pt x="3" y="55"/>
                    <a:pt x="3" y="54"/>
                    <a:pt x="3" y="52"/>
                  </a:cubicBezTo>
                  <a:cubicBezTo>
                    <a:pt x="1" y="52"/>
                    <a:pt x="1" y="52"/>
                    <a:pt x="1" y="52"/>
                  </a:cubicBezTo>
                  <a:cubicBezTo>
                    <a:pt x="1" y="53"/>
                    <a:pt x="1" y="55"/>
                    <a:pt x="1" y="56"/>
                  </a:cubicBezTo>
                  <a:cubicBezTo>
                    <a:pt x="3" y="56"/>
                    <a:pt x="3" y="56"/>
                    <a:pt x="3" y="56"/>
                  </a:cubicBezTo>
                  <a:close/>
                  <a:moveTo>
                    <a:pt x="4" y="51"/>
                  </a:moveTo>
                  <a:cubicBezTo>
                    <a:pt x="4" y="50"/>
                    <a:pt x="4" y="49"/>
                    <a:pt x="4" y="48"/>
                  </a:cubicBezTo>
                  <a:cubicBezTo>
                    <a:pt x="2" y="48"/>
                    <a:pt x="2" y="48"/>
                    <a:pt x="2" y="48"/>
                  </a:cubicBezTo>
                  <a:cubicBezTo>
                    <a:pt x="2" y="49"/>
                    <a:pt x="2" y="50"/>
                    <a:pt x="2" y="51"/>
                  </a:cubicBezTo>
                  <a:cubicBezTo>
                    <a:pt x="4" y="51"/>
                    <a:pt x="4" y="51"/>
                    <a:pt x="4" y="51"/>
                  </a:cubicBezTo>
                  <a:close/>
                  <a:moveTo>
                    <a:pt x="4" y="46"/>
                  </a:moveTo>
                  <a:cubicBezTo>
                    <a:pt x="4" y="45"/>
                    <a:pt x="4" y="44"/>
                    <a:pt x="4" y="43"/>
                  </a:cubicBezTo>
                  <a:cubicBezTo>
                    <a:pt x="2" y="43"/>
                    <a:pt x="2" y="43"/>
                    <a:pt x="2" y="43"/>
                  </a:cubicBezTo>
                  <a:cubicBezTo>
                    <a:pt x="2" y="44"/>
                    <a:pt x="2" y="45"/>
                    <a:pt x="2" y="46"/>
                  </a:cubicBezTo>
                  <a:cubicBezTo>
                    <a:pt x="4" y="46"/>
                    <a:pt x="4" y="46"/>
                    <a:pt x="4" y="46"/>
                  </a:cubicBezTo>
                  <a:close/>
                  <a:moveTo>
                    <a:pt x="4" y="41"/>
                  </a:moveTo>
                  <a:cubicBezTo>
                    <a:pt x="4" y="40"/>
                    <a:pt x="5" y="39"/>
                    <a:pt x="5" y="38"/>
                  </a:cubicBezTo>
                  <a:cubicBezTo>
                    <a:pt x="3" y="38"/>
                    <a:pt x="3" y="38"/>
                    <a:pt x="3" y="38"/>
                  </a:cubicBezTo>
                  <a:cubicBezTo>
                    <a:pt x="3" y="39"/>
                    <a:pt x="2" y="40"/>
                    <a:pt x="2" y="41"/>
                  </a:cubicBezTo>
                  <a:cubicBezTo>
                    <a:pt x="4" y="41"/>
                    <a:pt x="4" y="41"/>
                    <a:pt x="4" y="41"/>
                  </a:cubicBezTo>
                  <a:close/>
                  <a:moveTo>
                    <a:pt x="5" y="37"/>
                  </a:moveTo>
                  <a:cubicBezTo>
                    <a:pt x="5" y="36"/>
                    <a:pt x="5" y="34"/>
                    <a:pt x="5" y="33"/>
                  </a:cubicBezTo>
                  <a:cubicBezTo>
                    <a:pt x="3" y="33"/>
                    <a:pt x="3" y="33"/>
                    <a:pt x="3" y="33"/>
                  </a:cubicBezTo>
                  <a:cubicBezTo>
                    <a:pt x="3" y="34"/>
                    <a:pt x="3" y="35"/>
                    <a:pt x="3" y="36"/>
                  </a:cubicBezTo>
                  <a:cubicBezTo>
                    <a:pt x="5" y="37"/>
                    <a:pt x="5" y="37"/>
                    <a:pt x="5" y="37"/>
                  </a:cubicBezTo>
                  <a:close/>
                  <a:moveTo>
                    <a:pt x="5" y="32"/>
                  </a:moveTo>
                  <a:cubicBezTo>
                    <a:pt x="5" y="31"/>
                    <a:pt x="6" y="30"/>
                    <a:pt x="6" y="29"/>
                  </a:cubicBezTo>
                  <a:cubicBezTo>
                    <a:pt x="4" y="29"/>
                    <a:pt x="4" y="29"/>
                    <a:pt x="4" y="29"/>
                  </a:cubicBezTo>
                  <a:cubicBezTo>
                    <a:pt x="4" y="30"/>
                    <a:pt x="3" y="31"/>
                    <a:pt x="3" y="32"/>
                  </a:cubicBezTo>
                  <a:cubicBezTo>
                    <a:pt x="5" y="32"/>
                    <a:pt x="5" y="32"/>
                    <a:pt x="5" y="32"/>
                  </a:cubicBezTo>
                  <a:close/>
                  <a:moveTo>
                    <a:pt x="6" y="27"/>
                  </a:moveTo>
                  <a:cubicBezTo>
                    <a:pt x="6" y="26"/>
                    <a:pt x="6" y="25"/>
                    <a:pt x="6" y="24"/>
                  </a:cubicBezTo>
                  <a:cubicBezTo>
                    <a:pt x="4" y="24"/>
                    <a:pt x="4" y="24"/>
                    <a:pt x="4" y="24"/>
                  </a:cubicBezTo>
                  <a:cubicBezTo>
                    <a:pt x="4" y="25"/>
                    <a:pt x="4" y="26"/>
                    <a:pt x="4" y="27"/>
                  </a:cubicBezTo>
                  <a:cubicBezTo>
                    <a:pt x="6" y="27"/>
                    <a:pt x="6" y="27"/>
                    <a:pt x="6" y="27"/>
                  </a:cubicBezTo>
                  <a:close/>
                  <a:moveTo>
                    <a:pt x="6" y="22"/>
                  </a:moveTo>
                  <a:cubicBezTo>
                    <a:pt x="7" y="19"/>
                    <a:pt x="7" y="19"/>
                    <a:pt x="7" y="19"/>
                  </a:cubicBezTo>
                  <a:cubicBezTo>
                    <a:pt x="5" y="19"/>
                    <a:pt x="5" y="19"/>
                    <a:pt x="5" y="19"/>
                  </a:cubicBezTo>
                  <a:cubicBezTo>
                    <a:pt x="4" y="22"/>
                    <a:pt x="4" y="22"/>
                    <a:pt x="4" y="22"/>
                  </a:cubicBezTo>
                  <a:cubicBezTo>
                    <a:pt x="6" y="22"/>
                    <a:pt x="6" y="22"/>
                    <a:pt x="6" y="22"/>
                  </a:cubicBezTo>
                  <a:close/>
                  <a:moveTo>
                    <a:pt x="7" y="18"/>
                  </a:moveTo>
                  <a:cubicBezTo>
                    <a:pt x="7" y="16"/>
                    <a:pt x="7" y="15"/>
                    <a:pt x="7" y="14"/>
                  </a:cubicBezTo>
                  <a:cubicBezTo>
                    <a:pt x="5" y="14"/>
                    <a:pt x="5" y="14"/>
                    <a:pt x="5" y="14"/>
                  </a:cubicBezTo>
                  <a:cubicBezTo>
                    <a:pt x="5" y="15"/>
                    <a:pt x="5" y="16"/>
                    <a:pt x="5" y="17"/>
                  </a:cubicBezTo>
                  <a:cubicBezTo>
                    <a:pt x="7" y="18"/>
                    <a:pt x="7" y="18"/>
                    <a:pt x="7" y="18"/>
                  </a:cubicBezTo>
                  <a:close/>
                  <a:moveTo>
                    <a:pt x="7" y="13"/>
                  </a:moveTo>
                  <a:cubicBezTo>
                    <a:pt x="8" y="12"/>
                    <a:pt x="8" y="11"/>
                    <a:pt x="8" y="10"/>
                  </a:cubicBezTo>
                  <a:cubicBezTo>
                    <a:pt x="6" y="9"/>
                    <a:pt x="6" y="9"/>
                    <a:pt x="6" y="9"/>
                  </a:cubicBezTo>
                  <a:cubicBezTo>
                    <a:pt x="6" y="11"/>
                    <a:pt x="6" y="12"/>
                    <a:pt x="5" y="13"/>
                  </a:cubicBezTo>
                  <a:cubicBezTo>
                    <a:pt x="7" y="13"/>
                    <a:pt x="7" y="13"/>
                    <a:pt x="7" y="13"/>
                  </a:cubicBezTo>
                  <a:close/>
                  <a:moveTo>
                    <a:pt x="8" y="8"/>
                  </a:moveTo>
                  <a:cubicBezTo>
                    <a:pt x="8" y="7"/>
                    <a:pt x="8" y="6"/>
                    <a:pt x="8" y="5"/>
                  </a:cubicBezTo>
                  <a:cubicBezTo>
                    <a:pt x="6" y="5"/>
                    <a:pt x="6" y="5"/>
                    <a:pt x="6" y="5"/>
                  </a:cubicBezTo>
                  <a:cubicBezTo>
                    <a:pt x="6" y="6"/>
                    <a:pt x="6" y="7"/>
                    <a:pt x="6" y="8"/>
                  </a:cubicBezTo>
                  <a:cubicBezTo>
                    <a:pt x="8" y="8"/>
                    <a:pt x="8" y="8"/>
                    <a:pt x="8" y="8"/>
                  </a:cubicBezTo>
                  <a:close/>
                </a:path>
              </a:pathLst>
            </a:custGeom>
            <a:solidFill>
              <a:srgbClr val="2AA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603BE52D-45D4-41D4-9276-425907D2278B}"/>
                </a:ext>
              </a:extLst>
            </p:cNvPr>
            <p:cNvSpPr>
              <a:spLocks noEditPoints="1"/>
            </p:cNvSpPr>
            <p:nvPr/>
          </p:nvSpPr>
          <p:spPr bwMode="auto">
            <a:xfrm>
              <a:off x="4788" y="1182"/>
              <a:ext cx="71" cy="489"/>
            </a:xfrm>
            <a:custGeom>
              <a:avLst/>
              <a:gdLst>
                <a:gd name="T0" fmla="*/ 0 w 13"/>
                <a:gd name="T1" fmla="*/ 1 h 89"/>
                <a:gd name="T2" fmla="*/ 3 w 13"/>
                <a:gd name="T3" fmla="*/ 3 h 89"/>
                <a:gd name="T4" fmla="*/ 10 w 13"/>
                <a:gd name="T5" fmla="*/ 89 h 89"/>
                <a:gd name="T6" fmla="*/ 10 w 13"/>
                <a:gd name="T7" fmla="*/ 87 h 89"/>
                <a:gd name="T8" fmla="*/ 11 w 13"/>
                <a:gd name="T9" fmla="*/ 89 h 89"/>
                <a:gd name="T10" fmla="*/ 11 w 13"/>
                <a:gd name="T11" fmla="*/ 89 h 89"/>
                <a:gd name="T12" fmla="*/ 10 w 13"/>
                <a:gd name="T13" fmla="*/ 85 h 89"/>
                <a:gd name="T14" fmla="*/ 12 w 13"/>
                <a:gd name="T15" fmla="*/ 82 h 89"/>
                <a:gd name="T16" fmla="*/ 10 w 13"/>
                <a:gd name="T17" fmla="*/ 85 h 89"/>
                <a:gd name="T18" fmla="*/ 10 w 13"/>
                <a:gd name="T19" fmla="*/ 77 h 89"/>
                <a:gd name="T20" fmla="*/ 12 w 13"/>
                <a:gd name="T21" fmla="*/ 81 h 89"/>
                <a:gd name="T22" fmla="*/ 10 w 13"/>
                <a:gd name="T23" fmla="*/ 76 h 89"/>
                <a:gd name="T24" fmla="*/ 12 w 13"/>
                <a:gd name="T25" fmla="*/ 73 h 89"/>
                <a:gd name="T26" fmla="*/ 10 w 13"/>
                <a:gd name="T27" fmla="*/ 76 h 89"/>
                <a:gd name="T28" fmla="*/ 11 w 13"/>
                <a:gd name="T29" fmla="*/ 68 h 89"/>
                <a:gd name="T30" fmla="*/ 12 w 13"/>
                <a:gd name="T31" fmla="*/ 71 h 89"/>
                <a:gd name="T32" fmla="*/ 11 w 13"/>
                <a:gd name="T33" fmla="*/ 66 h 89"/>
                <a:gd name="T34" fmla="*/ 13 w 13"/>
                <a:gd name="T35" fmla="*/ 63 h 89"/>
                <a:gd name="T36" fmla="*/ 11 w 13"/>
                <a:gd name="T37" fmla="*/ 66 h 89"/>
                <a:gd name="T38" fmla="*/ 10 w 13"/>
                <a:gd name="T39" fmla="*/ 58 h 89"/>
                <a:gd name="T40" fmla="*/ 13 w 13"/>
                <a:gd name="T41" fmla="*/ 61 h 89"/>
                <a:gd name="T42" fmla="*/ 10 w 13"/>
                <a:gd name="T43" fmla="*/ 56 h 89"/>
                <a:gd name="T44" fmla="*/ 12 w 13"/>
                <a:gd name="T45" fmla="*/ 53 h 89"/>
                <a:gd name="T46" fmla="*/ 10 w 13"/>
                <a:gd name="T47" fmla="*/ 56 h 89"/>
                <a:gd name="T48" fmla="*/ 10 w 13"/>
                <a:gd name="T49" fmla="*/ 48 h 89"/>
                <a:gd name="T50" fmla="*/ 12 w 13"/>
                <a:gd name="T51" fmla="*/ 51 h 89"/>
                <a:gd name="T52" fmla="*/ 10 w 13"/>
                <a:gd name="T53" fmla="*/ 47 h 89"/>
                <a:gd name="T54" fmla="*/ 12 w 13"/>
                <a:gd name="T55" fmla="*/ 43 h 89"/>
                <a:gd name="T56" fmla="*/ 10 w 13"/>
                <a:gd name="T57" fmla="*/ 47 h 89"/>
                <a:gd name="T58" fmla="*/ 9 w 13"/>
                <a:gd name="T59" fmla="*/ 39 h 89"/>
                <a:gd name="T60" fmla="*/ 11 w 13"/>
                <a:gd name="T61" fmla="*/ 42 h 89"/>
                <a:gd name="T62" fmla="*/ 9 w 13"/>
                <a:gd name="T63" fmla="*/ 37 h 89"/>
                <a:gd name="T64" fmla="*/ 10 w 13"/>
                <a:gd name="T65" fmla="*/ 34 h 89"/>
                <a:gd name="T66" fmla="*/ 9 w 13"/>
                <a:gd name="T67" fmla="*/ 37 h 89"/>
                <a:gd name="T68" fmla="*/ 7 w 13"/>
                <a:gd name="T69" fmla="*/ 29 h 89"/>
                <a:gd name="T70" fmla="*/ 10 w 13"/>
                <a:gd name="T71" fmla="*/ 32 h 89"/>
                <a:gd name="T72" fmla="*/ 7 w 13"/>
                <a:gd name="T73" fmla="*/ 27 h 89"/>
                <a:gd name="T74" fmla="*/ 8 w 13"/>
                <a:gd name="T75" fmla="*/ 24 h 89"/>
                <a:gd name="T76" fmla="*/ 7 w 13"/>
                <a:gd name="T77" fmla="*/ 27 h 89"/>
                <a:gd name="T78" fmla="*/ 5 w 13"/>
                <a:gd name="T79" fmla="*/ 19 h 89"/>
                <a:gd name="T80" fmla="*/ 8 w 13"/>
                <a:gd name="T81" fmla="*/ 22 h 89"/>
                <a:gd name="T82" fmla="*/ 5 w 13"/>
                <a:gd name="T83" fmla="*/ 18 h 89"/>
                <a:gd name="T84" fmla="*/ 6 w 13"/>
                <a:gd name="T85" fmla="*/ 14 h 89"/>
                <a:gd name="T86" fmla="*/ 5 w 13"/>
                <a:gd name="T87" fmla="*/ 18 h 89"/>
                <a:gd name="T88" fmla="*/ 3 w 13"/>
                <a:gd name="T89" fmla="*/ 10 h 89"/>
                <a:gd name="T90" fmla="*/ 6 w 13"/>
                <a:gd name="T91" fmla="*/ 13 h 89"/>
                <a:gd name="T92" fmla="*/ 3 w 13"/>
                <a:gd name="T93" fmla="*/ 9 h 89"/>
                <a:gd name="T94" fmla="*/ 4 w 13"/>
                <a:gd name="T95" fmla="*/ 5 h 89"/>
                <a:gd name="T96" fmla="*/ 3 w 13"/>
                <a:gd name="T97" fmla="*/ 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 h="89">
                  <a:moveTo>
                    <a:pt x="1" y="4"/>
                  </a:moveTo>
                  <a:cubicBezTo>
                    <a:pt x="1" y="3"/>
                    <a:pt x="1" y="2"/>
                    <a:pt x="0" y="1"/>
                  </a:cubicBezTo>
                  <a:cubicBezTo>
                    <a:pt x="1" y="1"/>
                    <a:pt x="1" y="1"/>
                    <a:pt x="2" y="0"/>
                  </a:cubicBezTo>
                  <a:cubicBezTo>
                    <a:pt x="3" y="1"/>
                    <a:pt x="3" y="2"/>
                    <a:pt x="3" y="3"/>
                  </a:cubicBezTo>
                  <a:cubicBezTo>
                    <a:pt x="2" y="4"/>
                    <a:pt x="2" y="4"/>
                    <a:pt x="1" y="4"/>
                  </a:cubicBezTo>
                  <a:close/>
                  <a:moveTo>
                    <a:pt x="10" y="89"/>
                  </a:moveTo>
                  <a:cubicBezTo>
                    <a:pt x="10" y="89"/>
                    <a:pt x="10" y="89"/>
                    <a:pt x="10" y="89"/>
                  </a:cubicBezTo>
                  <a:cubicBezTo>
                    <a:pt x="10" y="88"/>
                    <a:pt x="10" y="87"/>
                    <a:pt x="10" y="87"/>
                  </a:cubicBezTo>
                  <a:cubicBezTo>
                    <a:pt x="10" y="87"/>
                    <a:pt x="11" y="87"/>
                    <a:pt x="12" y="87"/>
                  </a:cubicBezTo>
                  <a:cubicBezTo>
                    <a:pt x="12" y="88"/>
                    <a:pt x="12" y="88"/>
                    <a:pt x="11" y="89"/>
                  </a:cubicBezTo>
                  <a:cubicBezTo>
                    <a:pt x="11" y="89"/>
                    <a:pt x="11" y="89"/>
                    <a:pt x="11" y="89"/>
                  </a:cubicBezTo>
                  <a:cubicBezTo>
                    <a:pt x="11" y="89"/>
                    <a:pt x="11" y="89"/>
                    <a:pt x="11" y="89"/>
                  </a:cubicBezTo>
                  <a:cubicBezTo>
                    <a:pt x="11" y="89"/>
                    <a:pt x="10" y="89"/>
                    <a:pt x="10" y="89"/>
                  </a:cubicBezTo>
                  <a:close/>
                  <a:moveTo>
                    <a:pt x="10" y="85"/>
                  </a:moveTo>
                  <a:cubicBezTo>
                    <a:pt x="10" y="84"/>
                    <a:pt x="10" y="83"/>
                    <a:pt x="10" y="82"/>
                  </a:cubicBezTo>
                  <a:cubicBezTo>
                    <a:pt x="11" y="82"/>
                    <a:pt x="11" y="82"/>
                    <a:pt x="12" y="82"/>
                  </a:cubicBezTo>
                  <a:cubicBezTo>
                    <a:pt x="12" y="83"/>
                    <a:pt x="12" y="84"/>
                    <a:pt x="12" y="86"/>
                  </a:cubicBezTo>
                  <a:cubicBezTo>
                    <a:pt x="11" y="85"/>
                    <a:pt x="11" y="85"/>
                    <a:pt x="10" y="85"/>
                  </a:cubicBezTo>
                  <a:close/>
                  <a:moveTo>
                    <a:pt x="10" y="80"/>
                  </a:moveTo>
                  <a:cubicBezTo>
                    <a:pt x="10" y="79"/>
                    <a:pt x="10" y="78"/>
                    <a:pt x="10" y="77"/>
                  </a:cubicBezTo>
                  <a:cubicBezTo>
                    <a:pt x="11" y="77"/>
                    <a:pt x="11" y="77"/>
                    <a:pt x="12" y="77"/>
                  </a:cubicBezTo>
                  <a:cubicBezTo>
                    <a:pt x="12" y="79"/>
                    <a:pt x="12" y="80"/>
                    <a:pt x="12" y="81"/>
                  </a:cubicBezTo>
                  <a:cubicBezTo>
                    <a:pt x="11" y="81"/>
                    <a:pt x="11" y="81"/>
                    <a:pt x="10" y="80"/>
                  </a:cubicBezTo>
                  <a:close/>
                  <a:moveTo>
                    <a:pt x="10" y="76"/>
                  </a:moveTo>
                  <a:cubicBezTo>
                    <a:pt x="10" y="75"/>
                    <a:pt x="10" y="73"/>
                    <a:pt x="10" y="72"/>
                  </a:cubicBezTo>
                  <a:cubicBezTo>
                    <a:pt x="11" y="72"/>
                    <a:pt x="12" y="72"/>
                    <a:pt x="12" y="73"/>
                  </a:cubicBezTo>
                  <a:cubicBezTo>
                    <a:pt x="12" y="74"/>
                    <a:pt x="12" y="75"/>
                    <a:pt x="12" y="76"/>
                  </a:cubicBezTo>
                  <a:cubicBezTo>
                    <a:pt x="12" y="76"/>
                    <a:pt x="11" y="76"/>
                    <a:pt x="10" y="76"/>
                  </a:cubicBezTo>
                  <a:close/>
                  <a:moveTo>
                    <a:pt x="10" y="71"/>
                  </a:moveTo>
                  <a:cubicBezTo>
                    <a:pt x="11" y="70"/>
                    <a:pt x="11" y="69"/>
                    <a:pt x="11" y="68"/>
                  </a:cubicBezTo>
                  <a:cubicBezTo>
                    <a:pt x="11" y="68"/>
                    <a:pt x="12" y="68"/>
                    <a:pt x="13" y="68"/>
                  </a:cubicBezTo>
                  <a:cubicBezTo>
                    <a:pt x="13" y="69"/>
                    <a:pt x="13" y="70"/>
                    <a:pt x="12" y="71"/>
                  </a:cubicBezTo>
                  <a:cubicBezTo>
                    <a:pt x="12" y="71"/>
                    <a:pt x="11" y="71"/>
                    <a:pt x="10" y="71"/>
                  </a:cubicBezTo>
                  <a:close/>
                  <a:moveTo>
                    <a:pt x="11" y="66"/>
                  </a:moveTo>
                  <a:cubicBezTo>
                    <a:pt x="11" y="65"/>
                    <a:pt x="11" y="64"/>
                    <a:pt x="11" y="63"/>
                  </a:cubicBezTo>
                  <a:cubicBezTo>
                    <a:pt x="11" y="63"/>
                    <a:pt x="12" y="63"/>
                    <a:pt x="13" y="63"/>
                  </a:cubicBezTo>
                  <a:cubicBezTo>
                    <a:pt x="13" y="64"/>
                    <a:pt x="13" y="65"/>
                    <a:pt x="13" y="66"/>
                  </a:cubicBezTo>
                  <a:cubicBezTo>
                    <a:pt x="12" y="66"/>
                    <a:pt x="11" y="66"/>
                    <a:pt x="11" y="66"/>
                  </a:cubicBezTo>
                  <a:close/>
                  <a:moveTo>
                    <a:pt x="11" y="61"/>
                  </a:moveTo>
                  <a:cubicBezTo>
                    <a:pt x="11" y="60"/>
                    <a:pt x="11" y="59"/>
                    <a:pt x="10" y="58"/>
                  </a:cubicBezTo>
                  <a:cubicBezTo>
                    <a:pt x="11" y="58"/>
                    <a:pt x="12" y="58"/>
                    <a:pt x="12" y="58"/>
                  </a:cubicBezTo>
                  <a:cubicBezTo>
                    <a:pt x="13" y="59"/>
                    <a:pt x="13" y="60"/>
                    <a:pt x="13" y="61"/>
                  </a:cubicBezTo>
                  <a:cubicBezTo>
                    <a:pt x="12" y="61"/>
                    <a:pt x="11" y="61"/>
                    <a:pt x="11" y="61"/>
                  </a:cubicBezTo>
                  <a:close/>
                  <a:moveTo>
                    <a:pt x="10" y="56"/>
                  </a:moveTo>
                  <a:cubicBezTo>
                    <a:pt x="10" y="55"/>
                    <a:pt x="10" y="54"/>
                    <a:pt x="10" y="53"/>
                  </a:cubicBezTo>
                  <a:cubicBezTo>
                    <a:pt x="11" y="53"/>
                    <a:pt x="12" y="53"/>
                    <a:pt x="12" y="53"/>
                  </a:cubicBezTo>
                  <a:cubicBezTo>
                    <a:pt x="12" y="54"/>
                    <a:pt x="12" y="55"/>
                    <a:pt x="12" y="56"/>
                  </a:cubicBezTo>
                  <a:cubicBezTo>
                    <a:pt x="12" y="56"/>
                    <a:pt x="11" y="56"/>
                    <a:pt x="10" y="56"/>
                  </a:cubicBezTo>
                  <a:close/>
                  <a:moveTo>
                    <a:pt x="10" y="51"/>
                  </a:moveTo>
                  <a:cubicBezTo>
                    <a:pt x="10" y="50"/>
                    <a:pt x="10" y="49"/>
                    <a:pt x="10" y="48"/>
                  </a:cubicBezTo>
                  <a:cubicBezTo>
                    <a:pt x="11" y="48"/>
                    <a:pt x="11" y="48"/>
                    <a:pt x="12" y="48"/>
                  </a:cubicBezTo>
                  <a:cubicBezTo>
                    <a:pt x="12" y="49"/>
                    <a:pt x="12" y="50"/>
                    <a:pt x="12" y="51"/>
                  </a:cubicBezTo>
                  <a:cubicBezTo>
                    <a:pt x="11" y="51"/>
                    <a:pt x="11" y="51"/>
                    <a:pt x="10" y="51"/>
                  </a:cubicBezTo>
                  <a:close/>
                  <a:moveTo>
                    <a:pt x="10" y="47"/>
                  </a:moveTo>
                  <a:cubicBezTo>
                    <a:pt x="10" y="45"/>
                    <a:pt x="10" y="44"/>
                    <a:pt x="10" y="43"/>
                  </a:cubicBezTo>
                  <a:cubicBezTo>
                    <a:pt x="10" y="43"/>
                    <a:pt x="11" y="43"/>
                    <a:pt x="12" y="43"/>
                  </a:cubicBezTo>
                  <a:cubicBezTo>
                    <a:pt x="12" y="44"/>
                    <a:pt x="12" y="45"/>
                    <a:pt x="12" y="46"/>
                  </a:cubicBezTo>
                  <a:cubicBezTo>
                    <a:pt x="11" y="47"/>
                    <a:pt x="11" y="47"/>
                    <a:pt x="10" y="47"/>
                  </a:cubicBezTo>
                  <a:close/>
                  <a:moveTo>
                    <a:pt x="9" y="42"/>
                  </a:moveTo>
                  <a:cubicBezTo>
                    <a:pt x="9" y="41"/>
                    <a:pt x="9" y="40"/>
                    <a:pt x="9" y="39"/>
                  </a:cubicBezTo>
                  <a:cubicBezTo>
                    <a:pt x="10" y="38"/>
                    <a:pt x="10" y="38"/>
                    <a:pt x="11" y="38"/>
                  </a:cubicBezTo>
                  <a:cubicBezTo>
                    <a:pt x="11" y="39"/>
                    <a:pt x="11" y="41"/>
                    <a:pt x="11" y="42"/>
                  </a:cubicBezTo>
                  <a:cubicBezTo>
                    <a:pt x="11" y="42"/>
                    <a:pt x="10" y="42"/>
                    <a:pt x="9" y="42"/>
                  </a:cubicBezTo>
                  <a:close/>
                  <a:moveTo>
                    <a:pt x="9" y="37"/>
                  </a:moveTo>
                  <a:cubicBezTo>
                    <a:pt x="9" y="36"/>
                    <a:pt x="8" y="35"/>
                    <a:pt x="8" y="34"/>
                  </a:cubicBezTo>
                  <a:cubicBezTo>
                    <a:pt x="9" y="34"/>
                    <a:pt x="9" y="34"/>
                    <a:pt x="10" y="34"/>
                  </a:cubicBezTo>
                  <a:cubicBezTo>
                    <a:pt x="10" y="35"/>
                    <a:pt x="11" y="36"/>
                    <a:pt x="11" y="37"/>
                  </a:cubicBezTo>
                  <a:cubicBezTo>
                    <a:pt x="10" y="37"/>
                    <a:pt x="9" y="37"/>
                    <a:pt x="9" y="37"/>
                  </a:cubicBezTo>
                  <a:close/>
                  <a:moveTo>
                    <a:pt x="8" y="32"/>
                  </a:moveTo>
                  <a:cubicBezTo>
                    <a:pt x="8" y="31"/>
                    <a:pt x="8" y="30"/>
                    <a:pt x="7" y="29"/>
                  </a:cubicBezTo>
                  <a:cubicBezTo>
                    <a:pt x="8" y="29"/>
                    <a:pt x="9" y="29"/>
                    <a:pt x="9" y="29"/>
                  </a:cubicBezTo>
                  <a:cubicBezTo>
                    <a:pt x="10" y="30"/>
                    <a:pt x="10" y="31"/>
                    <a:pt x="10" y="32"/>
                  </a:cubicBezTo>
                  <a:cubicBezTo>
                    <a:pt x="9" y="32"/>
                    <a:pt x="9" y="32"/>
                    <a:pt x="8" y="32"/>
                  </a:cubicBezTo>
                  <a:close/>
                  <a:moveTo>
                    <a:pt x="7" y="27"/>
                  </a:moveTo>
                  <a:cubicBezTo>
                    <a:pt x="7" y="26"/>
                    <a:pt x="7" y="25"/>
                    <a:pt x="6" y="24"/>
                  </a:cubicBezTo>
                  <a:cubicBezTo>
                    <a:pt x="7" y="24"/>
                    <a:pt x="8" y="24"/>
                    <a:pt x="8" y="24"/>
                  </a:cubicBezTo>
                  <a:cubicBezTo>
                    <a:pt x="9" y="25"/>
                    <a:pt x="9" y="26"/>
                    <a:pt x="9" y="27"/>
                  </a:cubicBezTo>
                  <a:cubicBezTo>
                    <a:pt x="8" y="27"/>
                    <a:pt x="8" y="27"/>
                    <a:pt x="7" y="27"/>
                  </a:cubicBezTo>
                  <a:close/>
                  <a:moveTo>
                    <a:pt x="6" y="23"/>
                  </a:moveTo>
                  <a:cubicBezTo>
                    <a:pt x="6" y="21"/>
                    <a:pt x="6" y="21"/>
                    <a:pt x="5" y="19"/>
                  </a:cubicBezTo>
                  <a:cubicBezTo>
                    <a:pt x="6" y="19"/>
                    <a:pt x="7" y="19"/>
                    <a:pt x="7" y="19"/>
                  </a:cubicBezTo>
                  <a:cubicBezTo>
                    <a:pt x="8" y="20"/>
                    <a:pt x="8" y="21"/>
                    <a:pt x="8" y="22"/>
                  </a:cubicBezTo>
                  <a:cubicBezTo>
                    <a:pt x="7" y="22"/>
                    <a:pt x="7" y="23"/>
                    <a:pt x="6" y="23"/>
                  </a:cubicBezTo>
                  <a:close/>
                  <a:moveTo>
                    <a:pt x="5" y="18"/>
                  </a:moveTo>
                  <a:cubicBezTo>
                    <a:pt x="5" y="17"/>
                    <a:pt x="4" y="16"/>
                    <a:pt x="4" y="15"/>
                  </a:cubicBezTo>
                  <a:cubicBezTo>
                    <a:pt x="5" y="15"/>
                    <a:pt x="5" y="15"/>
                    <a:pt x="6" y="14"/>
                  </a:cubicBezTo>
                  <a:cubicBezTo>
                    <a:pt x="6" y="15"/>
                    <a:pt x="7" y="17"/>
                    <a:pt x="7" y="18"/>
                  </a:cubicBezTo>
                  <a:cubicBezTo>
                    <a:pt x="6" y="18"/>
                    <a:pt x="6" y="18"/>
                    <a:pt x="5" y="18"/>
                  </a:cubicBezTo>
                  <a:close/>
                  <a:moveTo>
                    <a:pt x="4" y="13"/>
                  </a:moveTo>
                  <a:cubicBezTo>
                    <a:pt x="4" y="12"/>
                    <a:pt x="3" y="11"/>
                    <a:pt x="3" y="10"/>
                  </a:cubicBezTo>
                  <a:cubicBezTo>
                    <a:pt x="4" y="10"/>
                    <a:pt x="4" y="10"/>
                    <a:pt x="5" y="10"/>
                  </a:cubicBezTo>
                  <a:cubicBezTo>
                    <a:pt x="5" y="11"/>
                    <a:pt x="6" y="12"/>
                    <a:pt x="6" y="13"/>
                  </a:cubicBezTo>
                  <a:cubicBezTo>
                    <a:pt x="5" y="13"/>
                    <a:pt x="5" y="13"/>
                    <a:pt x="4" y="13"/>
                  </a:cubicBezTo>
                  <a:close/>
                  <a:moveTo>
                    <a:pt x="3" y="9"/>
                  </a:moveTo>
                  <a:cubicBezTo>
                    <a:pt x="2" y="7"/>
                    <a:pt x="2" y="6"/>
                    <a:pt x="2" y="5"/>
                  </a:cubicBezTo>
                  <a:cubicBezTo>
                    <a:pt x="2" y="5"/>
                    <a:pt x="3" y="5"/>
                    <a:pt x="4" y="5"/>
                  </a:cubicBezTo>
                  <a:cubicBezTo>
                    <a:pt x="4" y="6"/>
                    <a:pt x="4" y="7"/>
                    <a:pt x="5" y="8"/>
                  </a:cubicBezTo>
                  <a:cubicBezTo>
                    <a:pt x="4" y="8"/>
                    <a:pt x="3" y="8"/>
                    <a:pt x="3" y="9"/>
                  </a:cubicBezTo>
                  <a:close/>
                </a:path>
              </a:pathLst>
            </a:custGeom>
            <a:solidFill>
              <a:srgbClr val="2AA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F738DF95-15AD-4A19-8039-FB65E3552713}"/>
                </a:ext>
              </a:extLst>
            </p:cNvPr>
            <p:cNvSpPr>
              <a:spLocks/>
            </p:cNvSpPr>
            <p:nvPr/>
          </p:nvSpPr>
          <p:spPr bwMode="auto">
            <a:xfrm>
              <a:off x="2555" y="1121"/>
              <a:ext cx="2260" cy="171"/>
            </a:xfrm>
            <a:custGeom>
              <a:avLst/>
              <a:gdLst>
                <a:gd name="T0" fmla="*/ 0 w 414"/>
                <a:gd name="T1" fmla="*/ 31 h 31"/>
                <a:gd name="T2" fmla="*/ 122 w 414"/>
                <a:gd name="T3" fmla="*/ 7 h 31"/>
                <a:gd name="T4" fmla="*/ 257 w 414"/>
                <a:gd name="T5" fmla="*/ 5 h 31"/>
                <a:gd name="T6" fmla="*/ 387 w 414"/>
                <a:gd name="T7" fmla="*/ 26 h 31"/>
                <a:gd name="T8" fmla="*/ 414 w 414"/>
                <a:gd name="T9" fmla="*/ 31 h 31"/>
                <a:gd name="T10" fmla="*/ 355 w 414"/>
                <a:gd name="T11" fmla="*/ 22 h 31"/>
                <a:gd name="T12" fmla="*/ 240 w 414"/>
                <a:gd name="T13" fmla="*/ 20 h 31"/>
                <a:gd name="T14" fmla="*/ 105 w 414"/>
                <a:gd name="T15" fmla="*/ 17 h 31"/>
                <a:gd name="T16" fmla="*/ 0 w 414"/>
                <a:gd name="T1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4" h="31">
                  <a:moveTo>
                    <a:pt x="0" y="31"/>
                  </a:moveTo>
                  <a:cubicBezTo>
                    <a:pt x="0" y="31"/>
                    <a:pt x="88" y="11"/>
                    <a:pt x="122" y="7"/>
                  </a:cubicBezTo>
                  <a:cubicBezTo>
                    <a:pt x="155" y="2"/>
                    <a:pt x="203" y="0"/>
                    <a:pt x="257" y="5"/>
                  </a:cubicBezTo>
                  <a:cubicBezTo>
                    <a:pt x="310" y="10"/>
                    <a:pt x="380" y="25"/>
                    <a:pt x="387" y="26"/>
                  </a:cubicBezTo>
                  <a:cubicBezTo>
                    <a:pt x="394" y="27"/>
                    <a:pt x="414" y="31"/>
                    <a:pt x="414" y="31"/>
                  </a:cubicBezTo>
                  <a:cubicBezTo>
                    <a:pt x="414" y="31"/>
                    <a:pt x="380" y="26"/>
                    <a:pt x="355" y="22"/>
                  </a:cubicBezTo>
                  <a:cubicBezTo>
                    <a:pt x="330" y="18"/>
                    <a:pt x="274" y="18"/>
                    <a:pt x="240" y="20"/>
                  </a:cubicBezTo>
                  <a:cubicBezTo>
                    <a:pt x="207" y="22"/>
                    <a:pt x="128" y="17"/>
                    <a:pt x="105" y="17"/>
                  </a:cubicBezTo>
                  <a:cubicBezTo>
                    <a:pt x="82" y="17"/>
                    <a:pt x="12" y="28"/>
                    <a:pt x="0" y="31"/>
                  </a:cubicBezTo>
                  <a:close/>
                </a:path>
              </a:pathLst>
            </a:custGeom>
            <a:solidFill>
              <a:srgbClr val="2AA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9AAF94EF-CF80-4916-BC6A-FB2AD7117E34}"/>
                </a:ext>
              </a:extLst>
            </p:cNvPr>
            <p:cNvSpPr>
              <a:spLocks/>
            </p:cNvSpPr>
            <p:nvPr/>
          </p:nvSpPr>
          <p:spPr bwMode="auto">
            <a:xfrm>
              <a:off x="2572" y="1610"/>
              <a:ext cx="2248" cy="154"/>
            </a:xfrm>
            <a:custGeom>
              <a:avLst/>
              <a:gdLst>
                <a:gd name="T0" fmla="*/ 0 w 412"/>
                <a:gd name="T1" fmla="*/ 0 h 28"/>
                <a:gd name="T2" fmla="*/ 88 w 412"/>
                <a:gd name="T3" fmla="*/ 4 h 28"/>
                <a:gd name="T4" fmla="*/ 208 w 412"/>
                <a:gd name="T5" fmla="*/ 15 h 28"/>
                <a:gd name="T6" fmla="*/ 358 w 412"/>
                <a:gd name="T7" fmla="*/ 3 h 28"/>
                <a:gd name="T8" fmla="*/ 412 w 412"/>
                <a:gd name="T9" fmla="*/ 1 h 28"/>
                <a:gd name="T10" fmla="*/ 319 w 412"/>
                <a:gd name="T11" fmla="*/ 9 h 28"/>
                <a:gd name="T12" fmla="*/ 172 w 412"/>
                <a:gd name="T13" fmla="*/ 22 h 28"/>
                <a:gd name="T14" fmla="*/ 0 w 412"/>
                <a:gd name="T15" fmla="*/ 0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2" h="28">
                  <a:moveTo>
                    <a:pt x="0" y="0"/>
                  </a:moveTo>
                  <a:cubicBezTo>
                    <a:pt x="0" y="0"/>
                    <a:pt x="63" y="3"/>
                    <a:pt x="88" y="4"/>
                  </a:cubicBezTo>
                  <a:cubicBezTo>
                    <a:pt x="113" y="6"/>
                    <a:pt x="170" y="16"/>
                    <a:pt x="208" y="15"/>
                  </a:cubicBezTo>
                  <a:cubicBezTo>
                    <a:pt x="245" y="14"/>
                    <a:pt x="331" y="3"/>
                    <a:pt x="358" y="3"/>
                  </a:cubicBezTo>
                  <a:cubicBezTo>
                    <a:pt x="385" y="3"/>
                    <a:pt x="412" y="1"/>
                    <a:pt x="412" y="1"/>
                  </a:cubicBezTo>
                  <a:cubicBezTo>
                    <a:pt x="412" y="1"/>
                    <a:pt x="341" y="8"/>
                    <a:pt x="319" y="9"/>
                  </a:cubicBezTo>
                  <a:cubicBezTo>
                    <a:pt x="297" y="11"/>
                    <a:pt x="220" y="28"/>
                    <a:pt x="172" y="22"/>
                  </a:cubicBezTo>
                  <a:cubicBezTo>
                    <a:pt x="123" y="16"/>
                    <a:pt x="85" y="7"/>
                    <a:pt x="0" y="0"/>
                  </a:cubicBezTo>
                  <a:close/>
                </a:path>
              </a:pathLst>
            </a:custGeom>
            <a:solidFill>
              <a:srgbClr val="2AA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a:extLst>
                <a:ext uri="{FF2B5EF4-FFF2-40B4-BE49-F238E27FC236}">
                  <a16:creationId xmlns:a16="http://schemas.microsoft.com/office/drawing/2014/main" id="{495039E7-FA33-4269-9068-AB2BC8D17BD6}"/>
                </a:ext>
              </a:extLst>
            </p:cNvPr>
            <p:cNvSpPr>
              <a:spLocks/>
            </p:cNvSpPr>
            <p:nvPr/>
          </p:nvSpPr>
          <p:spPr bwMode="auto">
            <a:xfrm>
              <a:off x="2572" y="1374"/>
              <a:ext cx="2248" cy="154"/>
            </a:xfrm>
            <a:custGeom>
              <a:avLst/>
              <a:gdLst>
                <a:gd name="T0" fmla="*/ 0 w 412"/>
                <a:gd name="T1" fmla="*/ 0 h 28"/>
                <a:gd name="T2" fmla="*/ 88 w 412"/>
                <a:gd name="T3" fmla="*/ 4 h 28"/>
                <a:gd name="T4" fmla="*/ 208 w 412"/>
                <a:gd name="T5" fmla="*/ 15 h 28"/>
                <a:gd name="T6" fmla="*/ 358 w 412"/>
                <a:gd name="T7" fmla="*/ 4 h 28"/>
                <a:gd name="T8" fmla="*/ 412 w 412"/>
                <a:gd name="T9" fmla="*/ 1 h 28"/>
                <a:gd name="T10" fmla="*/ 319 w 412"/>
                <a:gd name="T11" fmla="*/ 9 h 28"/>
                <a:gd name="T12" fmla="*/ 172 w 412"/>
                <a:gd name="T13" fmla="*/ 22 h 28"/>
                <a:gd name="T14" fmla="*/ 0 w 412"/>
                <a:gd name="T15" fmla="*/ 0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2" h="28">
                  <a:moveTo>
                    <a:pt x="0" y="0"/>
                  </a:moveTo>
                  <a:cubicBezTo>
                    <a:pt x="0" y="0"/>
                    <a:pt x="63" y="3"/>
                    <a:pt x="88" y="4"/>
                  </a:cubicBezTo>
                  <a:cubicBezTo>
                    <a:pt x="113" y="6"/>
                    <a:pt x="170" y="16"/>
                    <a:pt x="208" y="15"/>
                  </a:cubicBezTo>
                  <a:cubicBezTo>
                    <a:pt x="245" y="14"/>
                    <a:pt x="331" y="4"/>
                    <a:pt x="358" y="4"/>
                  </a:cubicBezTo>
                  <a:cubicBezTo>
                    <a:pt x="385" y="4"/>
                    <a:pt x="412" y="1"/>
                    <a:pt x="412" y="1"/>
                  </a:cubicBezTo>
                  <a:cubicBezTo>
                    <a:pt x="412" y="1"/>
                    <a:pt x="341" y="8"/>
                    <a:pt x="319" y="9"/>
                  </a:cubicBezTo>
                  <a:cubicBezTo>
                    <a:pt x="297" y="11"/>
                    <a:pt x="220" y="28"/>
                    <a:pt x="172" y="22"/>
                  </a:cubicBezTo>
                  <a:cubicBezTo>
                    <a:pt x="123" y="16"/>
                    <a:pt x="85" y="7"/>
                    <a:pt x="0" y="0"/>
                  </a:cubicBezTo>
                  <a:close/>
                </a:path>
              </a:pathLst>
            </a:custGeom>
            <a:solidFill>
              <a:srgbClr val="2AA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a:extLst>
                <a:ext uri="{FF2B5EF4-FFF2-40B4-BE49-F238E27FC236}">
                  <a16:creationId xmlns:a16="http://schemas.microsoft.com/office/drawing/2014/main" id="{312E728A-585B-40F7-9F20-32F940D70F5C}"/>
                </a:ext>
              </a:extLst>
            </p:cNvPr>
            <p:cNvSpPr>
              <a:spLocks/>
            </p:cNvSpPr>
            <p:nvPr/>
          </p:nvSpPr>
          <p:spPr bwMode="auto">
            <a:xfrm>
              <a:off x="2894" y="1770"/>
              <a:ext cx="1648" cy="192"/>
            </a:xfrm>
            <a:custGeom>
              <a:avLst/>
              <a:gdLst>
                <a:gd name="T0" fmla="*/ 0 w 302"/>
                <a:gd name="T1" fmla="*/ 6 h 35"/>
                <a:gd name="T2" fmla="*/ 145 w 302"/>
                <a:gd name="T3" fmla="*/ 27 h 35"/>
                <a:gd name="T4" fmla="*/ 302 w 302"/>
                <a:gd name="T5" fmla="*/ 0 h 35"/>
                <a:gd name="T6" fmla="*/ 127 w 302"/>
                <a:gd name="T7" fmla="*/ 32 h 35"/>
                <a:gd name="T8" fmla="*/ 0 w 302"/>
                <a:gd name="T9" fmla="*/ 6 h 35"/>
              </a:gdLst>
              <a:ahLst/>
              <a:cxnLst>
                <a:cxn ang="0">
                  <a:pos x="T0" y="T1"/>
                </a:cxn>
                <a:cxn ang="0">
                  <a:pos x="T2" y="T3"/>
                </a:cxn>
                <a:cxn ang="0">
                  <a:pos x="T4" y="T5"/>
                </a:cxn>
                <a:cxn ang="0">
                  <a:pos x="T6" y="T7"/>
                </a:cxn>
                <a:cxn ang="0">
                  <a:pos x="T8" y="T9"/>
                </a:cxn>
              </a:cxnLst>
              <a:rect l="0" t="0" r="r" b="b"/>
              <a:pathLst>
                <a:path w="302" h="35">
                  <a:moveTo>
                    <a:pt x="0" y="6"/>
                  </a:moveTo>
                  <a:cubicBezTo>
                    <a:pt x="44" y="17"/>
                    <a:pt x="109" y="28"/>
                    <a:pt x="145" y="27"/>
                  </a:cubicBezTo>
                  <a:cubicBezTo>
                    <a:pt x="192" y="25"/>
                    <a:pt x="260" y="14"/>
                    <a:pt x="302" y="0"/>
                  </a:cubicBezTo>
                  <a:cubicBezTo>
                    <a:pt x="254" y="21"/>
                    <a:pt x="161" y="35"/>
                    <a:pt x="127" y="32"/>
                  </a:cubicBezTo>
                  <a:cubicBezTo>
                    <a:pt x="88" y="29"/>
                    <a:pt x="68" y="24"/>
                    <a:pt x="0" y="6"/>
                  </a:cubicBezTo>
                  <a:close/>
                </a:path>
              </a:pathLst>
            </a:custGeom>
            <a:solidFill>
              <a:srgbClr val="2AA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a:extLst>
                <a:ext uri="{FF2B5EF4-FFF2-40B4-BE49-F238E27FC236}">
                  <a16:creationId xmlns:a16="http://schemas.microsoft.com/office/drawing/2014/main" id="{21D2786D-B41D-428E-ADD5-6DDEA852A3BA}"/>
                </a:ext>
              </a:extLst>
            </p:cNvPr>
            <p:cNvSpPr>
              <a:spLocks/>
            </p:cNvSpPr>
            <p:nvPr/>
          </p:nvSpPr>
          <p:spPr bwMode="auto">
            <a:xfrm>
              <a:off x="3003" y="1890"/>
              <a:ext cx="1424" cy="193"/>
            </a:xfrm>
            <a:custGeom>
              <a:avLst/>
              <a:gdLst>
                <a:gd name="T0" fmla="*/ 0 w 261"/>
                <a:gd name="T1" fmla="*/ 6 h 35"/>
                <a:gd name="T2" fmla="*/ 125 w 261"/>
                <a:gd name="T3" fmla="*/ 29 h 35"/>
                <a:gd name="T4" fmla="*/ 261 w 261"/>
                <a:gd name="T5" fmla="*/ 0 h 35"/>
                <a:gd name="T6" fmla="*/ 109 w 261"/>
                <a:gd name="T7" fmla="*/ 32 h 35"/>
                <a:gd name="T8" fmla="*/ 0 w 261"/>
                <a:gd name="T9" fmla="*/ 6 h 35"/>
              </a:gdLst>
              <a:ahLst/>
              <a:cxnLst>
                <a:cxn ang="0">
                  <a:pos x="T0" y="T1"/>
                </a:cxn>
                <a:cxn ang="0">
                  <a:pos x="T2" y="T3"/>
                </a:cxn>
                <a:cxn ang="0">
                  <a:pos x="T4" y="T5"/>
                </a:cxn>
                <a:cxn ang="0">
                  <a:pos x="T6" y="T7"/>
                </a:cxn>
                <a:cxn ang="0">
                  <a:pos x="T8" y="T9"/>
                </a:cxn>
              </a:cxnLst>
              <a:rect l="0" t="0" r="r" b="b"/>
              <a:pathLst>
                <a:path w="261" h="35">
                  <a:moveTo>
                    <a:pt x="0" y="6"/>
                  </a:moveTo>
                  <a:cubicBezTo>
                    <a:pt x="38" y="17"/>
                    <a:pt x="94" y="30"/>
                    <a:pt x="125" y="29"/>
                  </a:cubicBezTo>
                  <a:cubicBezTo>
                    <a:pt x="166" y="27"/>
                    <a:pt x="225" y="14"/>
                    <a:pt x="261" y="0"/>
                  </a:cubicBezTo>
                  <a:cubicBezTo>
                    <a:pt x="219" y="21"/>
                    <a:pt x="139" y="35"/>
                    <a:pt x="109" y="32"/>
                  </a:cubicBezTo>
                  <a:cubicBezTo>
                    <a:pt x="76" y="29"/>
                    <a:pt x="59" y="24"/>
                    <a:pt x="0" y="6"/>
                  </a:cubicBezTo>
                  <a:close/>
                </a:path>
              </a:pathLst>
            </a:custGeom>
            <a:solidFill>
              <a:srgbClr val="2AA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a:extLst>
                <a:ext uri="{FF2B5EF4-FFF2-40B4-BE49-F238E27FC236}">
                  <a16:creationId xmlns:a16="http://schemas.microsoft.com/office/drawing/2014/main" id="{0B8A7180-18EE-4917-9B55-B5FD014976F7}"/>
                </a:ext>
              </a:extLst>
            </p:cNvPr>
            <p:cNvSpPr>
              <a:spLocks/>
            </p:cNvSpPr>
            <p:nvPr/>
          </p:nvSpPr>
          <p:spPr bwMode="auto">
            <a:xfrm>
              <a:off x="2468" y="1693"/>
              <a:ext cx="2396" cy="653"/>
            </a:xfrm>
            <a:custGeom>
              <a:avLst/>
              <a:gdLst>
                <a:gd name="T0" fmla="*/ 366 w 439"/>
                <a:gd name="T1" fmla="*/ 49 h 119"/>
                <a:gd name="T2" fmla="*/ 219 w 439"/>
                <a:gd name="T3" fmla="*/ 109 h 119"/>
                <a:gd name="T4" fmla="*/ 73 w 439"/>
                <a:gd name="T5" fmla="*/ 49 h 119"/>
                <a:gd name="T6" fmla="*/ 0 w 439"/>
                <a:gd name="T7" fmla="*/ 0 h 119"/>
                <a:gd name="T8" fmla="*/ 18 w 439"/>
                <a:gd name="T9" fmla="*/ 15 h 119"/>
                <a:gd name="T10" fmla="*/ 181 w 439"/>
                <a:gd name="T11" fmla="*/ 116 h 119"/>
                <a:gd name="T12" fmla="*/ 219 w 439"/>
                <a:gd name="T13" fmla="*/ 119 h 119"/>
                <a:gd name="T14" fmla="*/ 219 w 439"/>
                <a:gd name="T15" fmla="*/ 119 h 119"/>
                <a:gd name="T16" fmla="*/ 219 w 439"/>
                <a:gd name="T17" fmla="*/ 119 h 119"/>
                <a:gd name="T18" fmla="*/ 219 w 439"/>
                <a:gd name="T19" fmla="*/ 119 h 119"/>
                <a:gd name="T20" fmla="*/ 219 w 439"/>
                <a:gd name="T21" fmla="*/ 119 h 119"/>
                <a:gd name="T22" fmla="*/ 219 w 439"/>
                <a:gd name="T23" fmla="*/ 119 h 119"/>
                <a:gd name="T24" fmla="*/ 219 w 439"/>
                <a:gd name="T25" fmla="*/ 119 h 119"/>
                <a:gd name="T26" fmla="*/ 258 w 439"/>
                <a:gd name="T27" fmla="*/ 116 h 119"/>
                <a:gd name="T28" fmla="*/ 420 w 439"/>
                <a:gd name="T29" fmla="*/ 15 h 119"/>
                <a:gd name="T30" fmla="*/ 439 w 439"/>
                <a:gd name="T31" fmla="*/ 0 h 119"/>
                <a:gd name="T32" fmla="*/ 366 w 439"/>
                <a:gd name="T33" fmla="*/ 49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39" h="119">
                  <a:moveTo>
                    <a:pt x="366" y="49"/>
                  </a:moveTo>
                  <a:cubicBezTo>
                    <a:pt x="329" y="80"/>
                    <a:pt x="272" y="106"/>
                    <a:pt x="219" y="109"/>
                  </a:cubicBezTo>
                  <a:cubicBezTo>
                    <a:pt x="167" y="106"/>
                    <a:pt x="109" y="80"/>
                    <a:pt x="73" y="49"/>
                  </a:cubicBezTo>
                  <a:cubicBezTo>
                    <a:pt x="31" y="13"/>
                    <a:pt x="0" y="0"/>
                    <a:pt x="0" y="0"/>
                  </a:cubicBezTo>
                  <a:cubicBezTo>
                    <a:pt x="7" y="5"/>
                    <a:pt x="17" y="11"/>
                    <a:pt x="18" y="15"/>
                  </a:cubicBezTo>
                  <a:cubicBezTo>
                    <a:pt x="21" y="21"/>
                    <a:pt x="93" y="100"/>
                    <a:pt x="181" y="116"/>
                  </a:cubicBezTo>
                  <a:cubicBezTo>
                    <a:pt x="194" y="118"/>
                    <a:pt x="207" y="119"/>
                    <a:pt x="219" y="119"/>
                  </a:cubicBezTo>
                  <a:cubicBezTo>
                    <a:pt x="219" y="119"/>
                    <a:pt x="219" y="119"/>
                    <a:pt x="219" y="119"/>
                  </a:cubicBezTo>
                  <a:cubicBezTo>
                    <a:pt x="219" y="119"/>
                    <a:pt x="219" y="119"/>
                    <a:pt x="219" y="119"/>
                  </a:cubicBezTo>
                  <a:cubicBezTo>
                    <a:pt x="219" y="119"/>
                    <a:pt x="219" y="119"/>
                    <a:pt x="219" y="119"/>
                  </a:cubicBezTo>
                  <a:cubicBezTo>
                    <a:pt x="219" y="119"/>
                    <a:pt x="219" y="119"/>
                    <a:pt x="219" y="119"/>
                  </a:cubicBezTo>
                  <a:cubicBezTo>
                    <a:pt x="219" y="119"/>
                    <a:pt x="219" y="119"/>
                    <a:pt x="219" y="119"/>
                  </a:cubicBezTo>
                  <a:cubicBezTo>
                    <a:pt x="219" y="119"/>
                    <a:pt x="219" y="119"/>
                    <a:pt x="219" y="119"/>
                  </a:cubicBezTo>
                  <a:cubicBezTo>
                    <a:pt x="232" y="119"/>
                    <a:pt x="245" y="118"/>
                    <a:pt x="258" y="116"/>
                  </a:cubicBezTo>
                  <a:cubicBezTo>
                    <a:pt x="346" y="100"/>
                    <a:pt x="417" y="21"/>
                    <a:pt x="420" y="15"/>
                  </a:cubicBezTo>
                  <a:cubicBezTo>
                    <a:pt x="422" y="11"/>
                    <a:pt x="432" y="5"/>
                    <a:pt x="439" y="0"/>
                  </a:cubicBezTo>
                  <a:cubicBezTo>
                    <a:pt x="439" y="0"/>
                    <a:pt x="407" y="13"/>
                    <a:pt x="366" y="49"/>
                  </a:cubicBezTo>
                  <a:close/>
                </a:path>
              </a:pathLst>
            </a:custGeom>
            <a:solidFill>
              <a:srgbClr val="CBFA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90" name="Freeform 5">
            <a:extLst>
              <a:ext uri="{FF2B5EF4-FFF2-40B4-BE49-F238E27FC236}">
                <a16:creationId xmlns:a16="http://schemas.microsoft.com/office/drawing/2014/main" id="{D48F3180-8372-4E89-8E8C-95EA4F1A17F6}"/>
              </a:ext>
            </a:extLst>
          </p:cNvPr>
          <p:cNvSpPr>
            <a:spLocks/>
          </p:cNvSpPr>
          <p:nvPr/>
        </p:nvSpPr>
        <p:spPr bwMode="auto">
          <a:xfrm>
            <a:off x="1588" y="4139929"/>
            <a:ext cx="4336440" cy="2824434"/>
          </a:xfrm>
          <a:custGeom>
            <a:avLst/>
            <a:gdLst>
              <a:gd name="T0" fmla="*/ 10 w 1809"/>
              <a:gd name="T1" fmla="*/ 236 h 1176"/>
              <a:gd name="T2" fmla="*/ 385 w 1809"/>
              <a:gd name="T3" fmla="*/ 500 h 1176"/>
              <a:gd name="T4" fmla="*/ 997 w 1809"/>
              <a:gd name="T5" fmla="*/ 772 h 1176"/>
              <a:gd name="T6" fmla="*/ 1593 w 1809"/>
              <a:gd name="T7" fmla="*/ 1176 h 1176"/>
              <a:gd name="T8" fmla="*/ 0 w 1809"/>
              <a:gd name="T9" fmla="*/ 1176 h 1176"/>
              <a:gd name="T10" fmla="*/ 10 w 1809"/>
              <a:gd name="T11" fmla="*/ 236 h 1176"/>
            </a:gdLst>
            <a:ahLst/>
            <a:cxnLst>
              <a:cxn ang="0">
                <a:pos x="T0" y="T1"/>
              </a:cxn>
              <a:cxn ang="0">
                <a:pos x="T2" y="T3"/>
              </a:cxn>
              <a:cxn ang="0">
                <a:pos x="T4" y="T5"/>
              </a:cxn>
              <a:cxn ang="0">
                <a:pos x="T6" y="T7"/>
              </a:cxn>
              <a:cxn ang="0">
                <a:pos x="T8" y="T9"/>
              </a:cxn>
              <a:cxn ang="0">
                <a:pos x="T10" y="T11"/>
              </a:cxn>
            </a:cxnLst>
            <a:rect l="0" t="0" r="r" b="b"/>
            <a:pathLst>
              <a:path w="1809" h="1176">
                <a:moveTo>
                  <a:pt x="10" y="236"/>
                </a:moveTo>
                <a:cubicBezTo>
                  <a:pt x="10" y="236"/>
                  <a:pt x="329" y="0"/>
                  <a:pt x="385" y="500"/>
                </a:cubicBezTo>
                <a:cubicBezTo>
                  <a:pt x="385" y="572"/>
                  <a:pt x="517" y="932"/>
                  <a:pt x="997" y="772"/>
                </a:cubicBezTo>
                <a:cubicBezTo>
                  <a:pt x="1133" y="700"/>
                  <a:pt x="1809" y="448"/>
                  <a:pt x="1593" y="1176"/>
                </a:cubicBezTo>
                <a:cubicBezTo>
                  <a:pt x="1329" y="1176"/>
                  <a:pt x="0" y="1176"/>
                  <a:pt x="0" y="1176"/>
                </a:cubicBezTo>
                <a:lnTo>
                  <a:pt x="10" y="236"/>
                </a:lnTo>
                <a:close/>
              </a:path>
            </a:pathLst>
          </a:custGeom>
          <a:solidFill>
            <a:srgbClr val="BF3C5C"/>
          </a:solidFill>
          <a:ln>
            <a:noFill/>
          </a:ln>
        </p:spPr>
        <p:txBody>
          <a:bodyPr vert="horz" wrap="square" lIns="91440" tIns="45720" rIns="91440" bIns="45720" numCol="1" anchor="t" anchorCtr="0" compatLnSpc="1">
            <a:prstTxWarp prst="textNoShape">
              <a:avLst/>
            </a:prstTxWarp>
          </a:bodyPr>
          <a:lstStyle/>
          <a:p>
            <a:endParaRPr lang="en-US"/>
          </a:p>
        </p:txBody>
      </p:sp>
      <p:pic>
        <p:nvPicPr>
          <p:cNvPr id="26" name="Picture Placeholder 25">
            <a:extLst>
              <a:ext uri="{FF2B5EF4-FFF2-40B4-BE49-F238E27FC236}">
                <a16:creationId xmlns:a16="http://schemas.microsoft.com/office/drawing/2014/main" id="{78CD4778-87D0-464A-ACB0-1E6AA7B7640A}"/>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92" name="Title 74913">
            <a:extLst>
              <a:ext uri="{FF2B5EF4-FFF2-40B4-BE49-F238E27FC236}">
                <a16:creationId xmlns:a16="http://schemas.microsoft.com/office/drawing/2014/main" id="{B21305F5-BEBA-4A87-BAFA-08ADB1521F15}"/>
              </a:ext>
            </a:extLst>
          </p:cNvPr>
          <p:cNvSpPr>
            <a:spLocks noGrp="1"/>
          </p:cNvSpPr>
          <p:nvPr>
            <p:ph type="title" idx="4294967295"/>
          </p:nvPr>
        </p:nvSpPr>
        <p:spPr>
          <a:xfrm>
            <a:off x="355477" y="1677987"/>
            <a:ext cx="4902200" cy="1751013"/>
          </a:xfrm>
          <a:prstGeom prst="rect">
            <a:avLst/>
          </a:prstGeom>
        </p:spPr>
        <p:txBody>
          <a:bodyPr/>
          <a:lstStyle/>
          <a:p>
            <a:r>
              <a:rPr lang="en-US" b="1" dirty="0"/>
              <a:t>Wearing</a:t>
            </a:r>
            <a:br>
              <a:rPr lang="en-US" b="1" dirty="0"/>
            </a:br>
            <a:r>
              <a:rPr lang="en-US" b="1" dirty="0">
                <a:solidFill>
                  <a:srgbClr val="A6C23D"/>
                </a:solidFill>
              </a:rPr>
              <a:t>Mask </a:t>
            </a:r>
          </a:p>
        </p:txBody>
      </p:sp>
      <p:sp>
        <p:nvSpPr>
          <p:cNvPr id="93" name="Text Placeholder 74914">
            <a:extLst>
              <a:ext uri="{FF2B5EF4-FFF2-40B4-BE49-F238E27FC236}">
                <a16:creationId xmlns:a16="http://schemas.microsoft.com/office/drawing/2014/main" id="{993A5BD5-1F9A-46A1-B0FC-427B6A4CECE2}"/>
              </a:ext>
            </a:extLst>
          </p:cNvPr>
          <p:cNvSpPr>
            <a:spLocks noGrp="1"/>
          </p:cNvSpPr>
          <p:nvPr>
            <p:ph type="body" sz="quarter" idx="4294967295"/>
          </p:nvPr>
        </p:nvSpPr>
        <p:spPr>
          <a:xfrm>
            <a:off x="412422" y="3143963"/>
            <a:ext cx="5854700" cy="2085975"/>
          </a:xfrm>
          <a:prstGeom prst="rect">
            <a:avLst/>
          </a:prstGeom>
        </p:spPr>
        <p:txBody>
          <a:bodyPr/>
          <a:lstStyle/>
          <a:p>
            <a:pPr marL="0" indent="0">
              <a:buNone/>
            </a:pPr>
            <a:r>
              <a:rPr lang="pt-BR" altLang="es-MX" sz="1600" dirty="0">
                <a:cs typeface="Calibri Light" panose="020F0302020204030204" pitchFamily="34" charset="0"/>
              </a:rPr>
              <a:t>adipiscing elit. Aliquam tincidunt ante nec sem congue convallis. Pellentesque vel mauris quis nisl ornare rutrum in id risus.</a:t>
            </a:r>
            <a:endParaRPr lang="en-US" sz="1600" dirty="0"/>
          </a:p>
          <a:p>
            <a:endParaRPr lang="en-US" sz="1600" dirty="0"/>
          </a:p>
          <a:p>
            <a:endParaRPr lang="en-US" sz="1600" dirty="0"/>
          </a:p>
        </p:txBody>
      </p:sp>
    </p:spTree>
  </p:cSld>
  <p:clrMapOvr>
    <a:masterClrMapping/>
  </p:clrMapOvr>
  <p:transition advClick="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Arial Black"/>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1250</TotalTime>
  <Words>711</Words>
  <Application>Microsoft Office PowerPoint</Application>
  <PresentationFormat>Widescreen</PresentationFormat>
  <Paragraphs>58</Paragraphs>
  <Slides>13</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Arial Black</vt:lpstr>
      <vt:lpstr>Calibri</vt:lpstr>
      <vt:lpstr>Calibri Light</vt:lpstr>
      <vt:lpstr>Gill Sans</vt:lpstr>
      <vt:lpstr>Lato Black</vt:lpstr>
      <vt:lpstr>Lato Light</vt:lpstr>
      <vt:lpstr>Open Sans</vt:lpstr>
      <vt:lpstr>Source Sans Pro</vt:lpstr>
      <vt:lpstr>Office Theme</vt:lpstr>
      <vt:lpstr>PowerPoint Presentation</vt:lpstr>
      <vt:lpstr>PowerPoint Presentation</vt:lpstr>
      <vt:lpstr>About  Coronavirus</vt:lpstr>
      <vt:lpstr>About Symptoms</vt:lpstr>
      <vt:lpstr>How is the coronavirus spread?</vt:lpstr>
      <vt:lpstr>Wash your  hands </vt:lpstr>
      <vt:lpstr>Clean and  disinfect </vt:lpstr>
      <vt:lpstr>Avoid  Contact </vt:lpstr>
      <vt:lpstr>Wearing Mask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68</cp:revision>
  <dcterms:created xsi:type="dcterms:W3CDTF">2020-04-22T15:34:04Z</dcterms:created>
  <dcterms:modified xsi:type="dcterms:W3CDTF">2025-06-12T19:12:02Z</dcterms:modified>
</cp:coreProperties>
</file>