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275" r:id="rId3"/>
    <p:sldId id="4099" r:id="rId4"/>
    <p:sldId id="4095" r:id="rId5"/>
    <p:sldId id="4098" r:id="rId6"/>
    <p:sldId id="4096" r:id="rId7"/>
    <p:sldId id="4103" r:id="rId8"/>
    <p:sldId id="4108" r:id="rId9"/>
    <p:sldId id="4117" r:id="rId10"/>
    <p:sldId id="4106" r:id="rId11"/>
    <p:sldId id="4119" r:id="rId12"/>
    <p:sldId id="4109" r:id="rId13"/>
    <p:sldId id="4122"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6F"/>
    <a:srgbClr val="002060"/>
    <a:srgbClr val="181818"/>
    <a:srgbClr val="EFEFEF"/>
    <a:srgbClr val="FCC60A"/>
    <a:srgbClr val="FFFFFF"/>
    <a:srgbClr val="EEC12A"/>
    <a:srgbClr val="5D3A5A"/>
    <a:srgbClr val="F05F32"/>
    <a:srgbClr val="FFE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D894A-7CB7-4347-BBE3-38FFD8C872D7}" v="1" dt="2025-06-06T22:08:13.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20" autoAdjust="0"/>
  </p:normalViewPr>
  <p:slideViewPr>
    <p:cSldViewPr snapToGrid="0">
      <p:cViewPr varScale="1">
        <p:scale>
          <a:sx n="106" d="100"/>
          <a:sy n="106" d="100"/>
        </p:scale>
        <p:origin x="1008" y="114"/>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8F6D894A-7CB7-4347-BBE3-38FFD8C872D7}"/>
    <pc:docChg chg="addSld delSld modSld sldOrd">
      <pc:chgData name="Jolie Serrano Delgado" userId="d52b4219-5c60-4a0c-87ad-b1ec335c0c37" providerId="ADAL" clId="{8F6D894A-7CB7-4347-BBE3-38FFD8C872D7}" dt="2025-06-06T22:08:35.289" v="6" actId="47"/>
      <pc:docMkLst>
        <pc:docMk/>
      </pc:docMkLst>
      <pc:sldChg chg="modSp del mod">
        <pc:chgData name="Jolie Serrano Delgado" userId="d52b4219-5c60-4a0c-87ad-b1ec335c0c37" providerId="ADAL" clId="{8F6D894A-7CB7-4347-BBE3-38FFD8C872D7}" dt="2025-06-06T22:08:35.289" v="6" actId="47"/>
        <pc:sldMkLst>
          <pc:docMk/>
          <pc:sldMk cId="0" sldId="1420"/>
        </pc:sldMkLst>
        <pc:spChg chg="mod">
          <ac:chgData name="Jolie Serrano Delgado" userId="d52b4219-5c60-4a0c-87ad-b1ec335c0c37" providerId="ADAL" clId="{8F6D894A-7CB7-4347-BBE3-38FFD8C872D7}" dt="2025-06-06T22:08:26.163" v="4" actId="21"/>
          <ac:spMkLst>
            <pc:docMk/>
            <pc:sldMk cId="0" sldId="1420"/>
            <ac:spMk id="5" creationId="{58E10FA7-5A2D-4C09-8B3F-7195A9CE858D}"/>
          </ac:spMkLst>
        </pc:spChg>
      </pc:sldChg>
      <pc:sldChg chg="del">
        <pc:chgData name="Jolie Serrano Delgado" userId="d52b4219-5c60-4a0c-87ad-b1ec335c0c37" providerId="ADAL" clId="{8F6D894A-7CB7-4347-BBE3-38FFD8C872D7}" dt="2025-06-06T22:08:20.583" v="3" actId="47"/>
        <pc:sldMkLst>
          <pc:docMk/>
          <pc:sldMk cId="3313802975" sldId="1772"/>
        </pc:sldMkLst>
      </pc:sldChg>
      <pc:sldChg chg="add ord">
        <pc:chgData name="Jolie Serrano Delgado" userId="d52b4219-5c60-4a0c-87ad-b1ec335c0c37" providerId="ADAL" clId="{8F6D894A-7CB7-4347-BBE3-38FFD8C872D7}" dt="2025-06-06T22:08:19.589" v="2"/>
        <pc:sldMkLst>
          <pc:docMk/>
          <pc:sldMk cId="3573392034" sldId="1791"/>
        </pc:sldMkLst>
      </pc:sldChg>
      <pc:sldChg chg="modSp add mod">
        <pc:chgData name="Jolie Serrano Delgado" userId="d52b4219-5c60-4a0c-87ad-b1ec335c0c37" providerId="ADAL" clId="{8F6D894A-7CB7-4347-BBE3-38FFD8C872D7}" dt="2025-06-06T22:08:31.179" v="5" actId="20577"/>
        <pc:sldMkLst>
          <pc:docMk/>
          <pc:sldMk cId="0" sldId="4129"/>
        </pc:sldMkLst>
        <pc:spChg chg="mod">
          <ac:chgData name="Jolie Serrano Delgado" userId="d52b4219-5c60-4a0c-87ad-b1ec335c0c37" providerId="ADAL" clId="{8F6D894A-7CB7-4347-BBE3-38FFD8C872D7}" dt="2025-06-06T22:08:31.179" v="5" actId="20577"/>
          <ac:spMkLst>
            <pc:docMk/>
            <pc:sldMk cId="0" sldId="4129"/>
            <ac:spMk id="55309" creationId="{00000000-0000-0000-0000-000000000000}"/>
          </ac:spMkLst>
        </pc:spChg>
      </pc:sldChg>
      <pc:sldMasterChg chg="delSldLayout">
        <pc:chgData name="Jolie Serrano Delgado" userId="d52b4219-5c60-4a0c-87ad-b1ec335c0c37" providerId="ADAL" clId="{8F6D894A-7CB7-4347-BBE3-38FFD8C872D7}" dt="2025-06-06T22:08:35.289" v="6" actId="47"/>
        <pc:sldMasterMkLst>
          <pc:docMk/>
          <pc:sldMasterMk cId="3968079979" sldId="2147483648"/>
        </pc:sldMasterMkLst>
        <pc:sldLayoutChg chg="del">
          <pc:chgData name="Jolie Serrano Delgado" userId="d52b4219-5c60-4a0c-87ad-b1ec335c0c37" providerId="ADAL" clId="{8F6D894A-7CB7-4347-BBE3-38FFD8C872D7}" dt="2025-06-06T22:08:20.583" v="3" actId="47"/>
          <pc:sldLayoutMkLst>
            <pc:docMk/>
            <pc:sldMasterMk cId="3968079979" sldId="2147483648"/>
            <pc:sldLayoutMk cId="2586065029" sldId="2147483707"/>
          </pc:sldLayoutMkLst>
        </pc:sldLayoutChg>
        <pc:sldLayoutChg chg="del">
          <pc:chgData name="Jolie Serrano Delgado" userId="d52b4219-5c60-4a0c-87ad-b1ec335c0c37" providerId="ADAL" clId="{8F6D894A-7CB7-4347-BBE3-38FFD8C872D7}" dt="2025-06-06T22:08:35.289" v="6" actId="47"/>
          <pc:sldLayoutMkLst>
            <pc:docMk/>
            <pc:sldMasterMk cId="3968079979" sldId="2147483648"/>
            <pc:sldLayoutMk cId="221104294"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6/06/2025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6/06/2025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2728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D3FBC72A-9565-4E1F-882B-C427FF25A662}"/>
              </a:ext>
            </a:extLst>
          </p:cNvPr>
          <p:cNvSpPr>
            <a:spLocks noGrp="1"/>
          </p:cNvSpPr>
          <p:nvPr>
            <p:ph type="pic" sz="quarter" idx="10"/>
          </p:nvPr>
        </p:nvSpPr>
        <p:spPr>
          <a:xfrm>
            <a:off x="2124075" y="1990725"/>
            <a:ext cx="1873250" cy="3451225"/>
          </a:xfrm>
          <a:prstGeom prst="rect">
            <a:avLst/>
          </a:prstGeom>
        </p:spPr>
        <p:txBody>
          <a:bodyPr/>
          <a:lstStyle/>
          <a:p>
            <a:endParaRPr lang="en-US"/>
          </a:p>
        </p:txBody>
      </p:sp>
    </p:spTree>
    <p:extLst>
      <p:ext uri="{BB962C8B-B14F-4D97-AF65-F5344CB8AC3E}">
        <p14:creationId xmlns:p14="http://schemas.microsoft.com/office/powerpoint/2010/main" val="351107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mmary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4034AD-C8AA-4E61-ABD6-49DBE55A930A}"/>
              </a:ext>
            </a:extLst>
          </p:cNvPr>
          <p:cNvSpPr>
            <a:spLocks noGrp="1"/>
          </p:cNvSpPr>
          <p:nvPr>
            <p:ph type="pic" sz="quarter" idx="10"/>
          </p:nvPr>
        </p:nvSpPr>
        <p:spPr>
          <a:xfrm>
            <a:off x="0" y="0"/>
            <a:ext cx="121920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0" h="13716000">
                <a:moveTo>
                  <a:pt x="0" y="0"/>
                </a:moveTo>
                <a:lnTo>
                  <a:pt x="24377650" y="0"/>
                </a:lnTo>
                <a:lnTo>
                  <a:pt x="24377650"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13505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mmary 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B6E990-4645-47DF-9679-0EF8B079FC88}"/>
              </a:ext>
            </a:extLst>
          </p:cNvPr>
          <p:cNvSpPr>
            <a:spLocks noGrp="1"/>
          </p:cNvSpPr>
          <p:nvPr>
            <p:ph type="pic" sz="quarter" idx="10"/>
          </p:nvPr>
        </p:nvSpPr>
        <p:spPr>
          <a:xfrm>
            <a:off x="6902342" y="921979"/>
            <a:ext cx="5289658" cy="5936021"/>
          </a:xfrm>
          <a:custGeom>
            <a:avLst/>
            <a:gdLst>
              <a:gd name="connsiteX0" fmla="*/ 7444300 w 10576560"/>
              <a:gd name="connsiteY0" fmla="*/ 0 h 11872042"/>
              <a:gd name="connsiteX1" fmla="*/ 8315304 w 10576560"/>
              <a:gd name="connsiteY1" fmla="*/ 238144 h 11872042"/>
              <a:gd name="connsiteX2" fmla="*/ 10576560 w 10576560"/>
              <a:gd name="connsiteY2" fmla="*/ 1544500 h 11872042"/>
              <a:gd name="connsiteX3" fmla="*/ 10576560 w 10576560"/>
              <a:gd name="connsiteY3" fmla="*/ 11872042 h 11872042"/>
              <a:gd name="connsiteX4" fmla="*/ 22320 w 10576560"/>
              <a:gd name="connsiteY4" fmla="*/ 11872042 h 11872042"/>
              <a:gd name="connsiteX5" fmla="*/ 15453 w 10576560"/>
              <a:gd name="connsiteY5" fmla="*/ 11838367 h 11872042"/>
              <a:gd name="connsiteX6" fmla="*/ 0 w 10576560"/>
              <a:gd name="connsiteY6" fmla="*/ 11609088 h 11872042"/>
              <a:gd name="connsiteX7" fmla="*/ 0 w 10576560"/>
              <a:gd name="connsiteY7" fmla="*/ 5035398 h 11872042"/>
              <a:gd name="connsiteX8" fmla="*/ 883877 w 10576560"/>
              <a:gd name="connsiteY8" fmla="*/ 3524993 h 11872042"/>
              <a:gd name="connsiteX9" fmla="*/ 6573296 w 10576560"/>
              <a:gd name="connsiteY9" fmla="*/ 238144 h 11872042"/>
              <a:gd name="connsiteX10" fmla="*/ 7444300 w 10576560"/>
              <a:gd name="connsiteY10" fmla="*/ 0 h 118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6560" h="11872042">
                <a:moveTo>
                  <a:pt x="7444300" y="0"/>
                </a:moveTo>
                <a:cubicBezTo>
                  <a:pt x="7746792" y="0"/>
                  <a:pt x="8049284" y="79380"/>
                  <a:pt x="8315304" y="238144"/>
                </a:cubicBezTo>
                <a:lnTo>
                  <a:pt x="10576560" y="1544500"/>
                </a:lnTo>
                <a:lnTo>
                  <a:pt x="10576560" y="11872042"/>
                </a:lnTo>
                <a:lnTo>
                  <a:pt x="22320" y="11872042"/>
                </a:lnTo>
                <a:lnTo>
                  <a:pt x="15453" y="11838367"/>
                </a:lnTo>
                <a:cubicBezTo>
                  <a:pt x="5229" y="11762891"/>
                  <a:pt x="0" y="11686325"/>
                  <a:pt x="0" y="11609088"/>
                </a:cubicBezTo>
                <a:lnTo>
                  <a:pt x="0" y="5035398"/>
                </a:lnTo>
                <a:cubicBezTo>
                  <a:pt x="0" y="4408922"/>
                  <a:pt x="334671" y="3825359"/>
                  <a:pt x="883877" y="3524993"/>
                </a:cubicBezTo>
                <a:lnTo>
                  <a:pt x="6573296" y="238144"/>
                </a:lnTo>
                <a:cubicBezTo>
                  <a:pt x="6839318" y="79380"/>
                  <a:pt x="7141808" y="0"/>
                  <a:pt x="7444300"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20757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ummary 20">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6DF881-5BD0-4A50-992E-53AA78ADEA06}"/>
              </a:ext>
            </a:extLst>
          </p:cNvPr>
          <p:cNvSpPr>
            <a:spLocks noGrp="1"/>
          </p:cNvSpPr>
          <p:nvPr>
            <p:ph type="pic" sz="quarter" idx="10"/>
          </p:nvPr>
        </p:nvSpPr>
        <p:spPr>
          <a:xfrm>
            <a:off x="2851990" y="3429000"/>
            <a:ext cx="6491369" cy="3429000"/>
          </a:xfrm>
          <a:custGeom>
            <a:avLst/>
            <a:gdLst>
              <a:gd name="connsiteX0" fmla="*/ 3926598 w 12979357"/>
              <a:gd name="connsiteY0" fmla="*/ 0 h 6858000"/>
              <a:gd name="connsiteX1" fmla="*/ 9052758 w 12979357"/>
              <a:gd name="connsiteY1" fmla="*/ 0 h 6858000"/>
              <a:gd name="connsiteX2" fmla="*/ 10230570 w 12979357"/>
              <a:gd name="connsiteY2" fmla="*/ 689246 h 6858000"/>
              <a:gd name="connsiteX3" fmla="*/ 12793651 w 12979357"/>
              <a:gd name="connsiteY3" fmla="*/ 5125847 h 6858000"/>
              <a:gd name="connsiteX4" fmla="*/ 12793651 w 12979357"/>
              <a:gd name="connsiteY4" fmla="*/ 6484263 h 6858000"/>
              <a:gd name="connsiteX5" fmla="*/ 12577739 w 12979357"/>
              <a:gd name="connsiteY5" fmla="*/ 6858000 h 6858000"/>
              <a:gd name="connsiteX6" fmla="*/ 401619 w 12979357"/>
              <a:gd name="connsiteY6" fmla="*/ 6858000 h 6858000"/>
              <a:gd name="connsiteX7" fmla="*/ 185706 w 12979357"/>
              <a:gd name="connsiteY7" fmla="*/ 6484263 h 6858000"/>
              <a:gd name="connsiteX8" fmla="*/ 185706 w 12979357"/>
              <a:gd name="connsiteY8" fmla="*/ 5125847 h 6858000"/>
              <a:gd name="connsiteX9" fmla="*/ 2748786 w 12979357"/>
              <a:gd name="connsiteY9" fmla="*/ 689246 h 6858000"/>
              <a:gd name="connsiteX10" fmla="*/ 3926598 w 1297935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9357" h="6858000">
                <a:moveTo>
                  <a:pt x="3926598" y="0"/>
                </a:moveTo>
                <a:lnTo>
                  <a:pt x="9052758" y="0"/>
                </a:lnTo>
                <a:cubicBezTo>
                  <a:pt x="9534590" y="0"/>
                  <a:pt x="9982962" y="260977"/>
                  <a:pt x="10230570" y="689246"/>
                </a:cubicBezTo>
                <a:lnTo>
                  <a:pt x="12793651" y="5125847"/>
                </a:lnTo>
                <a:cubicBezTo>
                  <a:pt x="13041259" y="5540732"/>
                  <a:pt x="13041259" y="6069378"/>
                  <a:pt x="12793651" y="6484263"/>
                </a:cubicBezTo>
                <a:lnTo>
                  <a:pt x="12577739" y="6858000"/>
                </a:lnTo>
                <a:lnTo>
                  <a:pt x="401619" y="6858000"/>
                </a:lnTo>
                <a:lnTo>
                  <a:pt x="185706" y="6484263"/>
                </a:lnTo>
                <a:cubicBezTo>
                  <a:pt x="-61902" y="6069378"/>
                  <a:pt x="-61902" y="5540732"/>
                  <a:pt x="185706" y="5125847"/>
                </a:cubicBezTo>
                <a:lnTo>
                  <a:pt x="2748786" y="689246"/>
                </a:lnTo>
                <a:cubicBezTo>
                  <a:pt x="2983010" y="260977"/>
                  <a:pt x="3438074" y="0"/>
                  <a:pt x="3926598"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39975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99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931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slidesgrati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free-powerpoint-templates-download.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95" r:id="rId1"/>
    <p:sldLayoutId id="2147483704" r:id="rId2"/>
    <p:sldLayoutId id="2147483714" r:id="rId3"/>
    <p:sldLayoutId id="2147483716" r:id="rId4"/>
    <p:sldLayoutId id="2147483717" r:id="rId5"/>
    <p:sldLayoutId id="2147483718" r:id="rId6"/>
    <p:sldLayoutId id="2147483719" r:id="rId7"/>
    <p:sldLayoutId id="214748372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8.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fr-FR" sz="1400" b="1" dirty="0">
                <a:solidFill>
                  <a:schemeClr val="bg1"/>
                </a:solidFill>
                <a:hlinkClick r:id="rId2">
                  <a:extLst>
                    <a:ext uri="{A12FA001-AC4F-418D-AE19-62706E023703}">
                      <ahyp:hlinkClr xmlns:ahyp="http://schemas.microsoft.com/office/drawing/2018/hyperlinkcolor" val="tx"/>
                    </a:ext>
                  </a:extLst>
                </a:hlinkClick>
              </a:rPr>
              <a:t>Lato Light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82275-ACE4-4CB9-99A5-76A9A51FBBC8}"/>
              </a:ext>
            </a:extLst>
          </p:cNvPr>
          <p:cNvSpPr txBox="1"/>
          <p:nvPr/>
        </p:nvSpPr>
        <p:spPr>
          <a:xfrm>
            <a:off x="762001" y="997634"/>
            <a:ext cx="10668000" cy="830997"/>
          </a:xfrm>
          <a:prstGeom prst="rect">
            <a:avLst/>
          </a:prstGeom>
          <a:noFill/>
        </p:spPr>
        <p:txBody>
          <a:bodyPr wrap="square" rtlCol="0" anchor="b">
            <a:spAutoFit/>
          </a:bodyPr>
          <a:lstStyle/>
          <a:p>
            <a:pPr algn="ctr"/>
            <a:r>
              <a:rPr lang="en-US" sz="4800" b="1" spc="-145" dirty="0">
                <a:solidFill>
                  <a:schemeClr val="accent2"/>
                </a:solidFill>
                <a:latin typeface="Poppins" pitchFamily="2" charset="77"/>
                <a:cs typeface="Poppins" pitchFamily="2" charset="77"/>
              </a:rPr>
              <a:t>INTRODUCTION MEETING</a:t>
            </a:r>
          </a:p>
        </p:txBody>
      </p:sp>
      <p:sp>
        <p:nvSpPr>
          <p:cNvPr id="5" name="TextBox 4">
            <a:extLst>
              <a:ext uri="{FF2B5EF4-FFF2-40B4-BE49-F238E27FC236}">
                <a16:creationId xmlns:a16="http://schemas.microsoft.com/office/drawing/2014/main" id="{D2E5857E-78DF-4F6D-BE87-54BBB4F21EE2}"/>
              </a:ext>
            </a:extLst>
          </p:cNvPr>
          <p:cNvSpPr txBox="1"/>
          <p:nvPr/>
        </p:nvSpPr>
        <p:spPr>
          <a:xfrm>
            <a:off x="1086537" y="4533980"/>
            <a:ext cx="1756863" cy="1246495"/>
          </a:xfrm>
          <a:prstGeom prst="rect">
            <a:avLst/>
          </a:prstGeom>
          <a:noFill/>
        </p:spPr>
        <p:txBody>
          <a:bodyPr wrap="square" rtlCol="0" anchor="t">
            <a:spAutoFit/>
          </a:bodyPr>
          <a:lstStyle/>
          <a:p>
            <a:pPr algn="ct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9" name="TextBox 8">
            <a:extLst>
              <a:ext uri="{FF2B5EF4-FFF2-40B4-BE49-F238E27FC236}">
                <a16:creationId xmlns:a16="http://schemas.microsoft.com/office/drawing/2014/main" id="{81D9A407-16E7-4DD1-AE0D-962098D6437B}"/>
              </a:ext>
            </a:extLst>
          </p:cNvPr>
          <p:cNvSpPr txBox="1"/>
          <p:nvPr/>
        </p:nvSpPr>
        <p:spPr>
          <a:xfrm>
            <a:off x="3840558" y="4533980"/>
            <a:ext cx="1756863" cy="1246495"/>
          </a:xfrm>
          <a:prstGeom prst="rect">
            <a:avLst/>
          </a:prstGeom>
          <a:noFill/>
        </p:spPr>
        <p:txBody>
          <a:bodyPr wrap="square" rtlCol="0" anchor="t">
            <a:spAutoFit/>
          </a:bodyPr>
          <a:lstStyle/>
          <a:p>
            <a:pPr algn="ct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0" name="TextBox 9">
            <a:extLst>
              <a:ext uri="{FF2B5EF4-FFF2-40B4-BE49-F238E27FC236}">
                <a16:creationId xmlns:a16="http://schemas.microsoft.com/office/drawing/2014/main" id="{7F74B268-C618-42FA-9217-C8659FD82CB2}"/>
              </a:ext>
            </a:extLst>
          </p:cNvPr>
          <p:cNvSpPr txBox="1"/>
          <p:nvPr/>
        </p:nvSpPr>
        <p:spPr>
          <a:xfrm>
            <a:off x="6594580" y="4533980"/>
            <a:ext cx="1756863" cy="1246495"/>
          </a:xfrm>
          <a:prstGeom prst="rect">
            <a:avLst/>
          </a:prstGeom>
          <a:noFill/>
        </p:spPr>
        <p:txBody>
          <a:bodyPr wrap="square" rtlCol="0" anchor="t">
            <a:spAutoFit/>
          </a:bodyPr>
          <a:lstStyle/>
          <a:p>
            <a:pPr algn="ct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1" name="TextBox 10">
            <a:extLst>
              <a:ext uri="{FF2B5EF4-FFF2-40B4-BE49-F238E27FC236}">
                <a16:creationId xmlns:a16="http://schemas.microsoft.com/office/drawing/2014/main" id="{33917E58-DBAF-4426-81B8-0174EACAC8CE}"/>
              </a:ext>
            </a:extLst>
          </p:cNvPr>
          <p:cNvSpPr txBox="1"/>
          <p:nvPr/>
        </p:nvSpPr>
        <p:spPr>
          <a:xfrm>
            <a:off x="9348601" y="4533980"/>
            <a:ext cx="1756863" cy="1246495"/>
          </a:xfrm>
          <a:prstGeom prst="rect">
            <a:avLst/>
          </a:prstGeom>
          <a:noFill/>
        </p:spPr>
        <p:txBody>
          <a:bodyPr wrap="square" rtlCol="0" anchor="t">
            <a:spAutoFit/>
          </a:bodyPr>
          <a:lstStyle/>
          <a:p>
            <a:pPr algn="ct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6" name="Freeform 8">
            <a:extLst>
              <a:ext uri="{FF2B5EF4-FFF2-40B4-BE49-F238E27FC236}">
                <a16:creationId xmlns:a16="http://schemas.microsoft.com/office/drawing/2014/main" id="{E3D09031-4E37-487F-95E6-B2C47ED259D5}"/>
              </a:ext>
            </a:extLst>
          </p:cNvPr>
          <p:cNvSpPr>
            <a:spLocks noChangeArrowheads="1"/>
          </p:cNvSpPr>
          <p:nvPr/>
        </p:nvSpPr>
        <p:spPr bwMode="auto">
          <a:xfrm>
            <a:off x="7057240" y="2675418"/>
            <a:ext cx="831544" cy="123369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rgbClr val="002060"/>
          </a:solidFill>
          <a:ln>
            <a:noFill/>
          </a:ln>
          <a:effectLst/>
        </p:spPr>
        <p:txBody>
          <a:bodyPr wrap="square" anchor="ctr">
            <a:noAutofit/>
          </a:bodyPr>
          <a:lstStyle/>
          <a:p>
            <a:endParaRPr lang="en-US" sz="363" dirty="0">
              <a:latin typeface="Poppins" panose="00000500000000000000" pitchFamily="2" charset="0"/>
            </a:endParaRPr>
          </a:p>
        </p:txBody>
      </p:sp>
      <p:sp>
        <p:nvSpPr>
          <p:cNvPr id="17" name="Freeform 17">
            <a:extLst>
              <a:ext uri="{FF2B5EF4-FFF2-40B4-BE49-F238E27FC236}">
                <a16:creationId xmlns:a16="http://schemas.microsoft.com/office/drawing/2014/main" id="{E8B32C05-59A5-46AA-A569-0D83419780D4}"/>
              </a:ext>
            </a:extLst>
          </p:cNvPr>
          <p:cNvSpPr>
            <a:spLocks noChangeArrowheads="1"/>
          </p:cNvSpPr>
          <p:nvPr/>
        </p:nvSpPr>
        <p:spPr bwMode="auto">
          <a:xfrm>
            <a:off x="4094134" y="2644491"/>
            <a:ext cx="1249712" cy="1264626"/>
          </a:xfrm>
          <a:custGeom>
            <a:avLst/>
            <a:gdLst>
              <a:gd name="connsiteX0" fmla="*/ 156719 w 553017"/>
              <a:gd name="connsiteY0" fmla="*/ 344360 h 559618"/>
              <a:gd name="connsiteX1" fmla="*/ 105570 w 553017"/>
              <a:gd name="connsiteY1" fmla="*/ 374182 h 559618"/>
              <a:gd name="connsiteX2" fmla="*/ 99528 w 553017"/>
              <a:gd name="connsiteY2" fmla="*/ 419319 h 559618"/>
              <a:gd name="connsiteX3" fmla="*/ 127318 w 553017"/>
              <a:gd name="connsiteY3" fmla="*/ 455187 h 559618"/>
              <a:gd name="connsiteX4" fmla="*/ 208272 w 553017"/>
              <a:gd name="connsiteY4" fmla="*/ 433424 h 559618"/>
              <a:gd name="connsiteX5" fmla="*/ 214313 w 553017"/>
              <a:gd name="connsiteY5" fmla="*/ 388288 h 559618"/>
              <a:gd name="connsiteX6" fmla="*/ 186523 w 553017"/>
              <a:gd name="connsiteY6" fmla="*/ 352420 h 559618"/>
              <a:gd name="connsiteX7" fmla="*/ 156719 w 553017"/>
              <a:gd name="connsiteY7" fmla="*/ 344360 h 559618"/>
              <a:gd name="connsiteX8" fmla="*/ 165920 w 553017"/>
              <a:gd name="connsiteY8" fmla="*/ 330720 h 559618"/>
              <a:gd name="connsiteX9" fmla="*/ 193773 w 553017"/>
              <a:gd name="connsiteY9" fmla="*/ 339927 h 559618"/>
              <a:gd name="connsiteX10" fmla="*/ 228007 w 553017"/>
              <a:gd name="connsiteY10" fmla="*/ 384660 h 559618"/>
              <a:gd name="connsiteX11" fmla="*/ 220757 w 553017"/>
              <a:gd name="connsiteY11" fmla="*/ 440679 h 559618"/>
              <a:gd name="connsiteX12" fmla="*/ 156719 w 553017"/>
              <a:gd name="connsiteY12" fmla="*/ 477755 h 559618"/>
              <a:gd name="connsiteX13" fmla="*/ 120069 w 553017"/>
              <a:gd name="connsiteY13" fmla="*/ 467680 h 559618"/>
              <a:gd name="connsiteX14" fmla="*/ 85835 w 553017"/>
              <a:gd name="connsiteY14" fmla="*/ 422946 h 559618"/>
              <a:gd name="connsiteX15" fmla="*/ 93084 w 553017"/>
              <a:gd name="connsiteY15" fmla="*/ 367331 h 559618"/>
              <a:gd name="connsiteX16" fmla="*/ 165920 w 553017"/>
              <a:gd name="connsiteY16" fmla="*/ 330720 h 559618"/>
              <a:gd name="connsiteX17" fmla="*/ 138198 w 553017"/>
              <a:gd name="connsiteY17" fmla="*/ 262535 h 559618"/>
              <a:gd name="connsiteX18" fmla="*/ 101564 w 553017"/>
              <a:gd name="connsiteY18" fmla="*/ 272613 h 559618"/>
              <a:gd name="connsiteX19" fmla="*/ 101161 w 553017"/>
              <a:gd name="connsiteY19" fmla="*/ 273419 h 559618"/>
              <a:gd name="connsiteX20" fmla="*/ 108810 w 553017"/>
              <a:gd name="connsiteY20" fmla="*/ 302442 h 559618"/>
              <a:gd name="connsiteX21" fmla="*/ 102369 w 553017"/>
              <a:gd name="connsiteY21" fmla="*/ 318969 h 559618"/>
              <a:gd name="connsiteX22" fmla="*/ 88681 w 553017"/>
              <a:gd name="connsiteY22" fmla="*/ 329852 h 559618"/>
              <a:gd name="connsiteX23" fmla="*/ 70968 w 553017"/>
              <a:gd name="connsiteY23" fmla="*/ 331868 h 559618"/>
              <a:gd name="connsiteX24" fmla="*/ 44800 w 553017"/>
              <a:gd name="connsiteY24" fmla="*/ 316953 h 559618"/>
              <a:gd name="connsiteX25" fmla="*/ 43995 w 553017"/>
              <a:gd name="connsiteY25" fmla="*/ 316953 h 559618"/>
              <a:gd name="connsiteX26" fmla="*/ 25073 w 553017"/>
              <a:gd name="connsiteY26" fmla="*/ 350007 h 559618"/>
              <a:gd name="connsiteX27" fmla="*/ 25073 w 553017"/>
              <a:gd name="connsiteY27" fmla="*/ 350813 h 559618"/>
              <a:gd name="connsiteX28" fmla="*/ 51644 w 553017"/>
              <a:gd name="connsiteY28" fmla="*/ 366131 h 559618"/>
              <a:gd name="connsiteX29" fmla="*/ 58488 w 553017"/>
              <a:gd name="connsiteY29" fmla="*/ 382255 h 559618"/>
              <a:gd name="connsiteX30" fmla="*/ 56475 w 553017"/>
              <a:gd name="connsiteY30" fmla="*/ 399185 h 559618"/>
              <a:gd name="connsiteX31" fmla="*/ 45202 w 553017"/>
              <a:gd name="connsiteY31" fmla="*/ 413294 h 559618"/>
              <a:gd name="connsiteX32" fmla="*/ 15814 w 553017"/>
              <a:gd name="connsiteY32" fmla="*/ 421356 h 559618"/>
              <a:gd name="connsiteX33" fmla="*/ 15412 w 553017"/>
              <a:gd name="connsiteY33" fmla="*/ 421759 h 559618"/>
              <a:gd name="connsiteX34" fmla="*/ 15412 w 553017"/>
              <a:gd name="connsiteY34" fmla="*/ 422162 h 559618"/>
              <a:gd name="connsiteX35" fmla="*/ 25073 w 553017"/>
              <a:gd name="connsiteY35" fmla="*/ 458844 h 559618"/>
              <a:gd name="connsiteX36" fmla="*/ 26281 w 553017"/>
              <a:gd name="connsiteY36" fmla="*/ 459650 h 559618"/>
              <a:gd name="connsiteX37" fmla="*/ 55670 w 553017"/>
              <a:gd name="connsiteY37" fmla="*/ 451588 h 559618"/>
              <a:gd name="connsiteX38" fmla="*/ 72578 w 553017"/>
              <a:gd name="connsiteY38" fmla="*/ 458037 h 559618"/>
              <a:gd name="connsiteX39" fmla="*/ 82642 w 553017"/>
              <a:gd name="connsiteY39" fmla="*/ 471340 h 559618"/>
              <a:gd name="connsiteX40" fmla="*/ 84655 w 553017"/>
              <a:gd name="connsiteY40" fmla="*/ 489076 h 559618"/>
              <a:gd name="connsiteX41" fmla="*/ 68955 w 553017"/>
              <a:gd name="connsiteY41" fmla="*/ 515680 h 559618"/>
              <a:gd name="connsiteX42" fmla="*/ 69357 w 553017"/>
              <a:gd name="connsiteY42" fmla="*/ 516890 h 559618"/>
              <a:gd name="connsiteX43" fmla="*/ 102369 w 553017"/>
              <a:gd name="connsiteY43" fmla="*/ 535835 h 559618"/>
              <a:gd name="connsiteX44" fmla="*/ 103577 w 553017"/>
              <a:gd name="connsiteY44" fmla="*/ 535432 h 559618"/>
              <a:gd name="connsiteX45" fmla="*/ 118875 w 553017"/>
              <a:gd name="connsiteY45" fmla="*/ 508425 h 559618"/>
              <a:gd name="connsiteX46" fmla="*/ 131757 w 553017"/>
              <a:gd name="connsiteY46" fmla="*/ 501169 h 559618"/>
              <a:gd name="connsiteX47" fmla="*/ 135380 w 553017"/>
              <a:gd name="connsiteY47" fmla="*/ 501572 h 559618"/>
              <a:gd name="connsiteX48" fmla="*/ 151484 w 553017"/>
              <a:gd name="connsiteY48" fmla="*/ 503588 h 559618"/>
              <a:gd name="connsiteX49" fmla="*/ 165574 w 553017"/>
              <a:gd name="connsiteY49" fmla="*/ 514874 h 559618"/>
              <a:gd name="connsiteX50" fmla="*/ 173625 w 553017"/>
              <a:gd name="connsiteY50" fmla="*/ 544704 h 559618"/>
              <a:gd name="connsiteX51" fmla="*/ 174431 w 553017"/>
              <a:gd name="connsiteY51" fmla="*/ 545107 h 559618"/>
              <a:gd name="connsiteX52" fmla="*/ 211065 w 553017"/>
              <a:gd name="connsiteY52" fmla="*/ 535432 h 559618"/>
              <a:gd name="connsiteX53" fmla="*/ 211870 w 553017"/>
              <a:gd name="connsiteY53" fmla="*/ 534626 h 559618"/>
              <a:gd name="connsiteX54" fmla="*/ 203819 w 553017"/>
              <a:gd name="connsiteY54" fmla="*/ 504797 h 559618"/>
              <a:gd name="connsiteX55" fmla="*/ 210260 w 553017"/>
              <a:gd name="connsiteY55" fmla="*/ 488270 h 559618"/>
              <a:gd name="connsiteX56" fmla="*/ 223545 w 553017"/>
              <a:gd name="connsiteY56" fmla="*/ 478192 h 559618"/>
              <a:gd name="connsiteX57" fmla="*/ 241259 w 553017"/>
              <a:gd name="connsiteY57" fmla="*/ 475774 h 559618"/>
              <a:gd name="connsiteX58" fmla="*/ 268232 w 553017"/>
              <a:gd name="connsiteY58" fmla="*/ 491495 h 559618"/>
              <a:gd name="connsiteX59" fmla="*/ 269037 w 553017"/>
              <a:gd name="connsiteY59" fmla="*/ 491092 h 559618"/>
              <a:gd name="connsiteX60" fmla="*/ 287958 w 553017"/>
              <a:gd name="connsiteY60" fmla="*/ 458037 h 559618"/>
              <a:gd name="connsiteX61" fmla="*/ 287958 w 553017"/>
              <a:gd name="connsiteY61" fmla="*/ 457231 h 559618"/>
              <a:gd name="connsiteX62" fmla="*/ 261388 w 553017"/>
              <a:gd name="connsiteY62" fmla="*/ 441914 h 559618"/>
              <a:gd name="connsiteX63" fmla="*/ 254141 w 553017"/>
              <a:gd name="connsiteY63" fmla="*/ 425387 h 559618"/>
              <a:gd name="connsiteX64" fmla="*/ 256557 w 553017"/>
              <a:gd name="connsiteY64" fmla="*/ 408456 h 559618"/>
              <a:gd name="connsiteX65" fmla="*/ 267426 w 553017"/>
              <a:gd name="connsiteY65" fmla="*/ 394751 h 559618"/>
              <a:gd name="connsiteX66" fmla="*/ 296815 w 553017"/>
              <a:gd name="connsiteY66" fmla="*/ 386689 h 559618"/>
              <a:gd name="connsiteX67" fmla="*/ 297620 w 553017"/>
              <a:gd name="connsiteY67" fmla="*/ 385883 h 559618"/>
              <a:gd name="connsiteX68" fmla="*/ 287555 w 553017"/>
              <a:gd name="connsiteY68" fmla="*/ 348798 h 559618"/>
              <a:gd name="connsiteX69" fmla="*/ 286750 w 553017"/>
              <a:gd name="connsiteY69" fmla="*/ 348798 h 559618"/>
              <a:gd name="connsiteX70" fmla="*/ 257362 w 553017"/>
              <a:gd name="connsiteY70" fmla="*/ 356054 h 559618"/>
              <a:gd name="connsiteX71" fmla="*/ 240856 w 553017"/>
              <a:gd name="connsiteY71" fmla="*/ 350007 h 559618"/>
              <a:gd name="connsiteX72" fmla="*/ 230792 w 553017"/>
              <a:gd name="connsiteY72" fmla="*/ 335899 h 559618"/>
              <a:gd name="connsiteX73" fmla="*/ 228376 w 553017"/>
              <a:gd name="connsiteY73" fmla="*/ 318566 h 559618"/>
              <a:gd name="connsiteX74" fmla="*/ 243674 w 553017"/>
              <a:gd name="connsiteY74" fmla="*/ 292364 h 559618"/>
              <a:gd name="connsiteX75" fmla="*/ 243272 w 553017"/>
              <a:gd name="connsiteY75" fmla="*/ 291558 h 559618"/>
              <a:gd name="connsiteX76" fmla="*/ 210663 w 553017"/>
              <a:gd name="connsiteY76" fmla="*/ 272209 h 559618"/>
              <a:gd name="connsiteX77" fmla="*/ 209455 w 553017"/>
              <a:gd name="connsiteY77" fmla="*/ 272613 h 559618"/>
              <a:gd name="connsiteX78" fmla="*/ 194157 w 553017"/>
              <a:gd name="connsiteY78" fmla="*/ 298814 h 559618"/>
              <a:gd name="connsiteX79" fmla="*/ 178456 w 553017"/>
              <a:gd name="connsiteY79" fmla="*/ 305667 h 559618"/>
              <a:gd name="connsiteX80" fmla="*/ 160743 w 553017"/>
              <a:gd name="connsiteY80" fmla="*/ 303248 h 559618"/>
              <a:gd name="connsiteX81" fmla="*/ 147055 w 553017"/>
              <a:gd name="connsiteY81" fmla="*/ 292364 h 559618"/>
              <a:gd name="connsiteX82" fmla="*/ 139406 w 553017"/>
              <a:gd name="connsiteY82" fmla="*/ 263341 h 559618"/>
              <a:gd name="connsiteX83" fmla="*/ 138198 w 553017"/>
              <a:gd name="connsiteY83" fmla="*/ 262535 h 559618"/>
              <a:gd name="connsiteX84" fmla="*/ 134575 w 553017"/>
              <a:gd name="connsiteY84" fmla="*/ 248830 h 559618"/>
              <a:gd name="connsiteX85" fmla="*/ 152691 w 553017"/>
              <a:gd name="connsiteY85" fmla="*/ 259713 h 559618"/>
              <a:gd name="connsiteX86" fmla="*/ 160743 w 553017"/>
              <a:gd name="connsiteY86" fmla="*/ 288736 h 559618"/>
              <a:gd name="connsiteX87" fmla="*/ 161548 w 553017"/>
              <a:gd name="connsiteY87" fmla="*/ 289140 h 559618"/>
              <a:gd name="connsiteX88" fmla="*/ 181274 w 553017"/>
              <a:gd name="connsiteY88" fmla="*/ 291558 h 559618"/>
              <a:gd name="connsiteX89" fmla="*/ 182080 w 553017"/>
              <a:gd name="connsiteY89" fmla="*/ 291558 h 559618"/>
              <a:gd name="connsiteX90" fmla="*/ 196975 w 553017"/>
              <a:gd name="connsiteY90" fmla="*/ 265357 h 559618"/>
              <a:gd name="connsiteX91" fmla="*/ 217507 w 553017"/>
              <a:gd name="connsiteY91" fmla="*/ 260116 h 559618"/>
              <a:gd name="connsiteX92" fmla="*/ 250518 w 553017"/>
              <a:gd name="connsiteY92" fmla="*/ 279062 h 559618"/>
              <a:gd name="connsiteX93" fmla="*/ 257362 w 553017"/>
              <a:gd name="connsiteY93" fmla="*/ 287930 h 559618"/>
              <a:gd name="connsiteX94" fmla="*/ 256154 w 553017"/>
              <a:gd name="connsiteY94" fmla="*/ 299217 h 559618"/>
              <a:gd name="connsiteX95" fmla="*/ 240856 w 553017"/>
              <a:gd name="connsiteY95" fmla="*/ 325418 h 559618"/>
              <a:gd name="connsiteX96" fmla="*/ 241259 w 553017"/>
              <a:gd name="connsiteY96" fmla="*/ 326628 h 559618"/>
              <a:gd name="connsiteX97" fmla="*/ 253336 w 553017"/>
              <a:gd name="connsiteY97" fmla="*/ 342348 h 559618"/>
              <a:gd name="connsiteX98" fmla="*/ 253739 w 553017"/>
              <a:gd name="connsiteY98" fmla="*/ 342752 h 559618"/>
              <a:gd name="connsiteX99" fmla="*/ 283127 w 553017"/>
              <a:gd name="connsiteY99" fmla="*/ 334690 h 559618"/>
              <a:gd name="connsiteX100" fmla="*/ 294399 w 553017"/>
              <a:gd name="connsiteY100" fmla="*/ 336302 h 559618"/>
              <a:gd name="connsiteX101" fmla="*/ 301243 w 553017"/>
              <a:gd name="connsiteY101" fmla="*/ 345170 h 559618"/>
              <a:gd name="connsiteX102" fmla="*/ 311308 w 553017"/>
              <a:gd name="connsiteY102" fmla="*/ 382255 h 559618"/>
              <a:gd name="connsiteX103" fmla="*/ 300841 w 553017"/>
              <a:gd name="connsiteY103" fmla="*/ 400395 h 559618"/>
              <a:gd name="connsiteX104" fmla="*/ 271050 w 553017"/>
              <a:gd name="connsiteY104" fmla="*/ 408456 h 559618"/>
              <a:gd name="connsiteX105" fmla="*/ 271050 w 553017"/>
              <a:gd name="connsiteY105" fmla="*/ 409263 h 559618"/>
              <a:gd name="connsiteX106" fmla="*/ 268232 w 553017"/>
              <a:gd name="connsiteY106" fmla="*/ 428611 h 559618"/>
              <a:gd name="connsiteX107" fmla="*/ 268232 w 553017"/>
              <a:gd name="connsiteY107" fmla="*/ 429418 h 559618"/>
              <a:gd name="connsiteX108" fmla="*/ 295204 w 553017"/>
              <a:gd name="connsiteY108" fmla="*/ 444735 h 559618"/>
              <a:gd name="connsiteX109" fmla="*/ 300438 w 553017"/>
              <a:gd name="connsiteY109" fmla="*/ 465293 h 559618"/>
              <a:gd name="connsiteX110" fmla="*/ 281517 w 553017"/>
              <a:gd name="connsiteY110" fmla="*/ 498347 h 559618"/>
              <a:gd name="connsiteX111" fmla="*/ 272257 w 553017"/>
              <a:gd name="connsiteY111" fmla="*/ 505200 h 559618"/>
              <a:gd name="connsiteX112" fmla="*/ 260985 w 553017"/>
              <a:gd name="connsiteY112" fmla="*/ 503588 h 559618"/>
              <a:gd name="connsiteX113" fmla="*/ 234415 w 553017"/>
              <a:gd name="connsiteY113" fmla="*/ 488270 h 559618"/>
              <a:gd name="connsiteX114" fmla="*/ 233207 w 553017"/>
              <a:gd name="connsiteY114" fmla="*/ 488673 h 559618"/>
              <a:gd name="connsiteX115" fmla="*/ 218312 w 553017"/>
              <a:gd name="connsiteY115" fmla="*/ 499960 h 559618"/>
              <a:gd name="connsiteX116" fmla="*/ 217507 w 553017"/>
              <a:gd name="connsiteY116" fmla="*/ 501169 h 559618"/>
              <a:gd name="connsiteX117" fmla="*/ 225558 w 553017"/>
              <a:gd name="connsiteY117" fmla="*/ 530998 h 559618"/>
              <a:gd name="connsiteX118" fmla="*/ 223948 w 553017"/>
              <a:gd name="connsiteY118" fmla="*/ 542285 h 559618"/>
              <a:gd name="connsiteX119" fmla="*/ 214689 w 553017"/>
              <a:gd name="connsiteY119" fmla="*/ 549138 h 559618"/>
              <a:gd name="connsiteX120" fmla="*/ 178456 w 553017"/>
              <a:gd name="connsiteY120" fmla="*/ 559215 h 559618"/>
              <a:gd name="connsiteX121" fmla="*/ 174431 w 553017"/>
              <a:gd name="connsiteY121" fmla="*/ 559618 h 559618"/>
              <a:gd name="connsiteX122" fmla="*/ 159938 w 553017"/>
              <a:gd name="connsiteY122" fmla="*/ 548734 h 559618"/>
              <a:gd name="connsiteX123" fmla="*/ 151886 w 553017"/>
              <a:gd name="connsiteY123" fmla="*/ 518502 h 559618"/>
              <a:gd name="connsiteX124" fmla="*/ 151081 w 553017"/>
              <a:gd name="connsiteY124" fmla="*/ 518099 h 559618"/>
              <a:gd name="connsiteX125" fmla="*/ 132160 w 553017"/>
              <a:gd name="connsiteY125" fmla="*/ 515680 h 559618"/>
              <a:gd name="connsiteX126" fmla="*/ 131355 w 553017"/>
              <a:gd name="connsiteY126" fmla="*/ 515680 h 559618"/>
              <a:gd name="connsiteX127" fmla="*/ 115654 w 553017"/>
              <a:gd name="connsiteY127" fmla="*/ 542688 h 559618"/>
              <a:gd name="connsiteX128" fmla="*/ 106395 w 553017"/>
              <a:gd name="connsiteY128" fmla="*/ 549541 h 559618"/>
              <a:gd name="connsiteX129" fmla="*/ 95122 w 553017"/>
              <a:gd name="connsiteY129" fmla="*/ 547928 h 559618"/>
              <a:gd name="connsiteX130" fmla="*/ 62513 w 553017"/>
              <a:gd name="connsiteY130" fmla="*/ 529386 h 559618"/>
              <a:gd name="connsiteX131" fmla="*/ 55267 w 553017"/>
              <a:gd name="connsiteY131" fmla="*/ 520115 h 559618"/>
              <a:gd name="connsiteX132" fmla="*/ 56877 w 553017"/>
              <a:gd name="connsiteY132" fmla="*/ 508425 h 559618"/>
              <a:gd name="connsiteX133" fmla="*/ 72578 w 553017"/>
              <a:gd name="connsiteY133" fmla="*/ 481820 h 559618"/>
              <a:gd name="connsiteX134" fmla="*/ 72175 w 553017"/>
              <a:gd name="connsiteY134" fmla="*/ 481014 h 559618"/>
              <a:gd name="connsiteX135" fmla="*/ 60501 w 553017"/>
              <a:gd name="connsiteY135" fmla="*/ 465696 h 559618"/>
              <a:gd name="connsiteX136" fmla="*/ 59293 w 553017"/>
              <a:gd name="connsiteY136" fmla="*/ 465293 h 559618"/>
              <a:gd name="connsiteX137" fmla="*/ 29904 w 553017"/>
              <a:gd name="connsiteY137" fmla="*/ 473355 h 559618"/>
              <a:gd name="connsiteX138" fmla="*/ 11788 w 553017"/>
              <a:gd name="connsiteY138" fmla="*/ 462472 h 559618"/>
              <a:gd name="connsiteX139" fmla="*/ 1724 w 553017"/>
              <a:gd name="connsiteY139" fmla="*/ 425790 h 559618"/>
              <a:gd name="connsiteX140" fmla="*/ 2932 w 553017"/>
              <a:gd name="connsiteY140" fmla="*/ 414503 h 559618"/>
              <a:gd name="connsiteX141" fmla="*/ 12191 w 553017"/>
              <a:gd name="connsiteY141" fmla="*/ 407247 h 559618"/>
              <a:gd name="connsiteX142" fmla="*/ 41579 w 553017"/>
              <a:gd name="connsiteY142" fmla="*/ 399588 h 559618"/>
              <a:gd name="connsiteX143" fmla="*/ 41982 w 553017"/>
              <a:gd name="connsiteY143" fmla="*/ 398782 h 559618"/>
              <a:gd name="connsiteX144" fmla="*/ 44800 w 553017"/>
              <a:gd name="connsiteY144" fmla="*/ 379433 h 559618"/>
              <a:gd name="connsiteX145" fmla="*/ 44397 w 553017"/>
              <a:gd name="connsiteY145" fmla="*/ 378224 h 559618"/>
              <a:gd name="connsiteX146" fmla="*/ 17827 w 553017"/>
              <a:gd name="connsiteY146" fmla="*/ 363310 h 559618"/>
              <a:gd name="connsiteX147" fmla="*/ 12594 w 553017"/>
              <a:gd name="connsiteY147" fmla="*/ 342752 h 559618"/>
              <a:gd name="connsiteX148" fmla="*/ 31515 w 553017"/>
              <a:gd name="connsiteY148" fmla="*/ 309698 h 559618"/>
              <a:gd name="connsiteX149" fmla="*/ 40774 w 553017"/>
              <a:gd name="connsiteY149" fmla="*/ 302845 h 559618"/>
              <a:gd name="connsiteX150" fmla="*/ 52046 w 553017"/>
              <a:gd name="connsiteY150" fmla="*/ 304457 h 559618"/>
              <a:gd name="connsiteX151" fmla="*/ 78214 w 553017"/>
              <a:gd name="connsiteY151" fmla="*/ 319775 h 559618"/>
              <a:gd name="connsiteX152" fmla="*/ 79019 w 553017"/>
              <a:gd name="connsiteY152" fmla="*/ 319372 h 559618"/>
              <a:gd name="connsiteX153" fmla="*/ 94720 w 553017"/>
              <a:gd name="connsiteY153" fmla="*/ 307279 h 559618"/>
              <a:gd name="connsiteX154" fmla="*/ 95122 w 553017"/>
              <a:gd name="connsiteY154" fmla="*/ 306070 h 559618"/>
              <a:gd name="connsiteX155" fmla="*/ 87071 w 553017"/>
              <a:gd name="connsiteY155" fmla="*/ 277047 h 559618"/>
              <a:gd name="connsiteX156" fmla="*/ 97940 w 553017"/>
              <a:gd name="connsiteY156" fmla="*/ 258907 h 559618"/>
              <a:gd name="connsiteX157" fmla="*/ 375574 w 553017"/>
              <a:gd name="connsiteY157" fmla="*/ 127581 h 559618"/>
              <a:gd name="connsiteX158" fmla="*/ 382731 w 553017"/>
              <a:gd name="connsiteY158" fmla="*/ 134854 h 559618"/>
              <a:gd name="connsiteX159" fmla="*/ 382731 w 553017"/>
              <a:gd name="connsiteY159" fmla="*/ 178493 h 559618"/>
              <a:gd name="connsiteX160" fmla="*/ 378755 w 553017"/>
              <a:gd name="connsiteY160" fmla="*/ 187382 h 559618"/>
              <a:gd name="connsiteX161" fmla="*/ 358082 w 553017"/>
              <a:gd name="connsiteY161" fmla="*/ 208393 h 559618"/>
              <a:gd name="connsiteX162" fmla="*/ 352913 w 553017"/>
              <a:gd name="connsiteY162" fmla="*/ 210818 h 559618"/>
              <a:gd name="connsiteX163" fmla="*/ 348143 w 553017"/>
              <a:gd name="connsiteY163" fmla="*/ 208393 h 559618"/>
              <a:gd name="connsiteX164" fmla="*/ 348143 w 553017"/>
              <a:gd name="connsiteY164" fmla="*/ 198292 h 559618"/>
              <a:gd name="connsiteX165" fmla="*/ 368418 w 553017"/>
              <a:gd name="connsiteY165" fmla="*/ 177685 h 559618"/>
              <a:gd name="connsiteX166" fmla="*/ 368418 w 553017"/>
              <a:gd name="connsiteY166" fmla="*/ 134854 h 559618"/>
              <a:gd name="connsiteX167" fmla="*/ 375574 w 553017"/>
              <a:gd name="connsiteY167" fmla="*/ 127581 h 559618"/>
              <a:gd name="connsiteX168" fmla="*/ 376699 w 553017"/>
              <a:gd name="connsiteY168" fmla="*/ 107480 h 559618"/>
              <a:gd name="connsiteX169" fmla="*/ 317273 w 553017"/>
              <a:gd name="connsiteY169" fmla="*/ 141300 h 559618"/>
              <a:gd name="connsiteX170" fmla="*/ 309997 w 553017"/>
              <a:gd name="connsiteY170" fmla="*/ 193641 h 559618"/>
              <a:gd name="connsiteX171" fmla="*/ 342337 w 553017"/>
              <a:gd name="connsiteY171" fmla="*/ 235111 h 559618"/>
              <a:gd name="connsiteX172" fmla="*/ 394487 w 553017"/>
              <a:gd name="connsiteY172" fmla="*/ 242359 h 559618"/>
              <a:gd name="connsiteX173" fmla="*/ 436530 w 553017"/>
              <a:gd name="connsiteY173" fmla="*/ 210149 h 559618"/>
              <a:gd name="connsiteX174" fmla="*/ 443402 w 553017"/>
              <a:gd name="connsiteY174" fmla="*/ 158211 h 559618"/>
              <a:gd name="connsiteX175" fmla="*/ 411466 w 553017"/>
              <a:gd name="connsiteY175" fmla="*/ 116338 h 559618"/>
              <a:gd name="connsiteX176" fmla="*/ 376699 w 553017"/>
              <a:gd name="connsiteY176" fmla="*/ 107480 h 559618"/>
              <a:gd name="connsiteX177" fmla="*/ 102844 w 553017"/>
              <a:gd name="connsiteY177" fmla="*/ 104609 h 559618"/>
              <a:gd name="connsiteX178" fmla="*/ 72412 w 553017"/>
              <a:gd name="connsiteY178" fmla="*/ 122473 h 559618"/>
              <a:gd name="connsiteX179" fmla="*/ 85226 w 553017"/>
              <a:gd name="connsiteY179" fmla="*/ 170379 h 559618"/>
              <a:gd name="connsiteX180" fmla="*/ 132474 w 553017"/>
              <a:gd name="connsiteY180" fmla="*/ 157388 h 559618"/>
              <a:gd name="connsiteX181" fmla="*/ 120061 w 553017"/>
              <a:gd name="connsiteY181" fmla="*/ 109075 h 559618"/>
              <a:gd name="connsiteX182" fmla="*/ 102844 w 553017"/>
              <a:gd name="connsiteY182" fmla="*/ 104609 h 559618"/>
              <a:gd name="connsiteX183" fmla="*/ 387059 w 553017"/>
              <a:gd name="connsiteY183" fmla="*/ 93577 h 559618"/>
              <a:gd name="connsiteX184" fmla="*/ 418338 w 553017"/>
              <a:gd name="connsiteY184" fmla="*/ 103857 h 559618"/>
              <a:gd name="connsiteX185" fmla="*/ 457147 w 553017"/>
              <a:gd name="connsiteY185" fmla="*/ 154184 h 559618"/>
              <a:gd name="connsiteX186" fmla="*/ 448658 w 553017"/>
              <a:gd name="connsiteY186" fmla="*/ 217396 h 559618"/>
              <a:gd name="connsiteX187" fmla="*/ 398125 w 553017"/>
              <a:gd name="connsiteY187" fmla="*/ 255646 h 559618"/>
              <a:gd name="connsiteX188" fmla="*/ 376295 w 553017"/>
              <a:gd name="connsiteY188" fmla="*/ 258867 h 559618"/>
              <a:gd name="connsiteX189" fmla="*/ 335061 w 553017"/>
              <a:gd name="connsiteY189" fmla="*/ 247593 h 559618"/>
              <a:gd name="connsiteX190" fmla="*/ 296656 w 553017"/>
              <a:gd name="connsiteY190" fmla="*/ 197265 h 559618"/>
              <a:gd name="connsiteX191" fmla="*/ 304741 w 553017"/>
              <a:gd name="connsiteY191" fmla="*/ 134456 h 559618"/>
              <a:gd name="connsiteX192" fmla="*/ 387059 w 553017"/>
              <a:gd name="connsiteY192" fmla="*/ 93577 h 559618"/>
              <a:gd name="connsiteX193" fmla="*/ 108712 w 553017"/>
              <a:gd name="connsiteY193" fmla="*/ 90615 h 559618"/>
              <a:gd name="connsiteX194" fmla="*/ 127269 w 553017"/>
              <a:gd name="connsiteY194" fmla="*/ 96895 h 559618"/>
              <a:gd name="connsiteX195" fmla="*/ 145287 w 553017"/>
              <a:gd name="connsiteY195" fmla="*/ 164695 h 559618"/>
              <a:gd name="connsiteX196" fmla="*/ 102443 w 553017"/>
              <a:gd name="connsiteY196" fmla="*/ 189461 h 559618"/>
              <a:gd name="connsiteX197" fmla="*/ 78018 w 553017"/>
              <a:gd name="connsiteY197" fmla="*/ 182965 h 559618"/>
              <a:gd name="connsiteX198" fmla="*/ 60400 w 553017"/>
              <a:gd name="connsiteY198" fmla="*/ 115165 h 559618"/>
              <a:gd name="connsiteX199" fmla="*/ 108712 w 553017"/>
              <a:gd name="connsiteY199" fmla="*/ 90615 h 559618"/>
              <a:gd name="connsiteX200" fmla="*/ 88596 w 553017"/>
              <a:gd name="connsiteY200" fmla="*/ 53031 h 559618"/>
              <a:gd name="connsiteX201" fmla="*/ 69572 w 553017"/>
              <a:gd name="connsiteY201" fmla="*/ 58299 h 559618"/>
              <a:gd name="connsiteX202" fmla="*/ 74024 w 553017"/>
              <a:gd name="connsiteY202" fmla="*/ 74509 h 559618"/>
              <a:gd name="connsiteX203" fmla="*/ 68762 w 553017"/>
              <a:gd name="connsiteY203" fmla="*/ 87883 h 559618"/>
              <a:gd name="connsiteX204" fmla="*/ 60667 w 553017"/>
              <a:gd name="connsiteY204" fmla="*/ 94367 h 559618"/>
              <a:gd name="connsiteX205" fmla="*/ 45690 w 553017"/>
              <a:gd name="connsiteY205" fmla="*/ 95988 h 559618"/>
              <a:gd name="connsiteX206" fmla="*/ 31119 w 553017"/>
              <a:gd name="connsiteY206" fmla="*/ 87477 h 559618"/>
              <a:gd name="connsiteX207" fmla="*/ 21404 w 553017"/>
              <a:gd name="connsiteY207" fmla="*/ 104903 h 559618"/>
              <a:gd name="connsiteX208" fmla="*/ 35976 w 553017"/>
              <a:gd name="connsiteY208" fmla="*/ 113414 h 559618"/>
              <a:gd name="connsiteX209" fmla="*/ 42047 w 553017"/>
              <a:gd name="connsiteY209" fmla="*/ 126787 h 559618"/>
              <a:gd name="connsiteX210" fmla="*/ 40833 w 553017"/>
              <a:gd name="connsiteY210" fmla="*/ 136513 h 559618"/>
              <a:gd name="connsiteX211" fmla="*/ 31523 w 553017"/>
              <a:gd name="connsiteY211" fmla="*/ 148265 h 559618"/>
              <a:gd name="connsiteX212" fmla="*/ 15333 w 553017"/>
              <a:gd name="connsiteY212" fmla="*/ 152318 h 559618"/>
              <a:gd name="connsiteX213" fmla="*/ 20190 w 553017"/>
              <a:gd name="connsiteY213" fmla="*/ 172175 h 559618"/>
              <a:gd name="connsiteX214" fmla="*/ 36785 w 553017"/>
              <a:gd name="connsiteY214" fmla="*/ 167312 h 559618"/>
              <a:gd name="connsiteX215" fmla="*/ 50548 w 553017"/>
              <a:gd name="connsiteY215" fmla="*/ 172581 h 559618"/>
              <a:gd name="connsiteX216" fmla="*/ 56619 w 553017"/>
              <a:gd name="connsiteY216" fmla="*/ 180686 h 559618"/>
              <a:gd name="connsiteX217" fmla="*/ 58238 w 553017"/>
              <a:gd name="connsiteY217" fmla="*/ 194870 h 559618"/>
              <a:gd name="connsiteX218" fmla="*/ 49333 w 553017"/>
              <a:gd name="connsiteY218" fmla="*/ 210269 h 559618"/>
              <a:gd name="connsiteX219" fmla="*/ 66738 w 553017"/>
              <a:gd name="connsiteY219" fmla="*/ 219995 h 559618"/>
              <a:gd name="connsiteX220" fmla="*/ 75238 w 553017"/>
              <a:gd name="connsiteY220" fmla="*/ 205001 h 559618"/>
              <a:gd name="connsiteX221" fmla="*/ 86167 w 553017"/>
              <a:gd name="connsiteY221" fmla="*/ 198922 h 559618"/>
              <a:gd name="connsiteX222" fmla="*/ 88596 w 553017"/>
              <a:gd name="connsiteY222" fmla="*/ 198922 h 559618"/>
              <a:gd name="connsiteX223" fmla="*/ 98715 w 553017"/>
              <a:gd name="connsiteY223" fmla="*/ 200138 h 559618"/>
              <a:gd name="connsiteX224" fmla="*/ 110049 w 553017"/>
              <a:gd name="connsiteY224" fmla="*/ 209459 h 559618"/>
              <a:gd name="connsiteX225" fmla="*/ 114501 w 553017"/>
              <a:gd name="connsiteY225" fmla="*/ 226479 h 559618"/>
              <a:gd name="connsiteX226" fmla="*/ 133930 w 553017"/>
              <a:gd name="connsiteY226" fmla="*/ 221211 h 559618"/>
              <a:gd name="connsiteX227" fmla="*/ 129073 w 553017"/>
              <a:gd name="connsiteY227" fmla="*/ 204190 h 559618"/>
              <a:gd name="connsiteX228" fmla="*/ 134739 w 553017"/>
              <a:gd name="connsiteY228" fmla="*/ 190817 h 559618"/>
              <a:gd name="connsiteX229" fmla="*/ 142430 w 553017"/>
              <a:gd name="connsiteY229" fmla="*/ 184738 h 559618"/>
              <a:gd name="connsiteX230" fmla="*/ 157002 w 553017"/>
              <a:gd name="connsiteY230" fmla="*/ 183117 h 559618"/>
              <a:gd name="connsiteX231" fmla="*/ 171978 w 553017"/>
              <a:gd name="connsiteY231" fmla="*/ 191628 h 559618"/>
              <a:gd name="connsiteX232" fmla="*/ 182097 w 553017"/>
              <a:gd name="connsiteY232" fmla="*/ 174607 h 559618"/>
              <a:gd name="connsiteX233" fmla="*/ 167121 w 553017"/>
              <a:gd name="connsiteY233" fmla="*/ 166097 h 559618"/>
              <a:gd name="connsiteX234" fmla="*/ 161049 w 553017"/>
              <a:gd name="connsiteY234" fmla="*/ 152318 h 559618"/>
              <a:gd name="connsiteX235" fmla="*/ 162668 w 553017"/>
              <a:gd name="connsiteY235" fmla="*/ 142592 h 559618"/>
              <a:gd name="connsiteX236" fmla="*/ 171573 w 553017"/>
              <a:gd name="connsiteY236" fmla="*/ 131245 h 559618"/>
              <a:gd name="connsiteX237" fmla="*/ 188169 w 553017"/>
              <a:gd name="connsiteY237" fmla="*/ 126787 h 559618"/>
              <a:gd name="connsiteX238" fmla="*/ 183312 w 553017"/>
              <a:gd name="connsiteY238" fmla="*/ 107335 h 559618"/>
              <a:gd name="connsiteX239" fmla="*/ 167121 w 553017"/>
              <a:gd name="connsiteY239" fmla="*/ 112198 h 559618"/>
              <a:gd name="connsiteX240" fmla="*/ 153359 w 553017"/>
              <a:gd name="connsiteY240" fmla="*/ 106524 h 559618"/>
              <a:gd name="connsiteX241" fmla="*/ 146882 w 553017"/>
              <a:gd name="connsiteY241" fmla="*/ 98419 h 559618"/>
              <a:gd name="connsiteX242" fmla="*/ 145263 w 553017"/>
              <a:gd name="connsiteY242" fmla="*/ 83830 h 559618"/>
              <a:gd name="connsiteX243" fmla="*/ 153764 w 553017"/>
              <a:gd name="connsiteY243" fmla="*/ 69241 h 559618"/>
              <a:gd name="connsiteX244" fmla="*/ 136358 w 553017"/>
              <a:gd name="connsiteY244" fmla="*/ 59515 h 559618"/>
              <a:gd name="connsiteX245" fmla="*/ 127858 w 553017"/>
              <a:gd name="connsiteY245" fmla="*/ 74104 h 559618"/>
              <a:gd name="connsiteX246" fmla="*/ 114906 w 553017"/>
              <a:gd name="connsiteY246" fmla="*/ 79778 h 559618"/>
              <a:gd name="connsiteX247" fmla="*/ 104382 w 553017"/>
              <a:gd name="connsiteY247" fmla="*/ 78157 h 559618"/>
              <a:gd name="connsiteX248" fmla="*/ 93048 w 553017"/>
              <a:gd name="connsiteY248" fmla="*/ 69241 h 559618"/>
              <a:gd name="connsiteX249" fmla="*/ 87381 w 553017"/>
              <a:gd name="connsiteY249" fmla="*/ 38442 h 559618"/>
              <a:gd name="connsiteX250" fmla="*/ 101953 w 553017"/>
              <a:gd name="connsiteY250" fmla="*/ 46952 h 559618"/>
              <a:gd name="connsiteX251" fmla="*/ 106406 w 553017"/>
              <a:gd name="connsiteY251" fmla="*/ 63973 h 559618"/>
              <a:gd name="connsiteX252" fmla="*/ 116525 w 553017"/>
              <a:gd name="connsiteY252" fmla="*/ 65594 h 559618"/>
              <a:gd name="connsiteX253" fmla="*/ 125430 w 553017"/>
              <a:gd name="connsiteY253" fmla="*/ 50194 h 559618"/>
              <a:gd name="connsiteX254" fmla="*/ 142025 w 553017"/>
              <a:gd name="connsiteY254" fmla="*/ 45736 h 559618"/>
              <a:gd name="connsiteX255" fmla="*/ 162668 w 553017"/>
              <a:gd name="connsiteY255" fmla="*/ 57894 h 559618"/>
              <a:gd name="connsiteX256" fmla="*/ 168335 w 553017"/>
              <a:gd name="connsiteY256" fmla="*/ 65188 h 559618"/>
              <a:gd name="connsiteX257" fmla="*/ 167121 w 553017"/>
              <a:gd name="connsiteY257" fmla="*/ 74104 h 559618"/>
              <a:gd name="connsiteX258" fmla="*/ 158216 w 553017"/>
              <a:gd name="connsiteY258" fmla="*/ 89909 h 559618"/>
              <a:gd name="connsiteX259" fmla="*/ 164288 w 553017"/>
              <a:gd name="connsiteY259" fmla="*/ 97609 h 559618"/>
              <a:gd name="connsiteX260" fmla="*/ 181693 w 553017"/>
              <a:gd name="connsiteY260" fmla="*/ 93151 h 559618"/>
              <a:gd name="connsiteX261" fmla="*/ 196264 w 553017"/>
              <a:gd name="connsiteY261" fmla="*/ 101661 h 559618"/>
              <a:gd name="connsiteX262" fmla="*/ 202336 w 553017"/>
              <a:gd name="connsiteY262" fmla="*/ 125166 h 559618"/>
              <a:gd name="connsiteX263" fmla="*/ 193836 w 553017"/>
              <a:gd name="connsiteY263" fmla="*/ 140160 h 559618"/>
              <a:gd name="connsiteX264" fmla="*/ 176835 w 553017"/>
              <a:gd name="connsiteY264" fmla="*/ 144618 h 559618"/>
              <a:gd name="connsiteX265" fmla="*/ 175621 w 553017"/>
              <a:gd name="connsiteY265" fmla="*/ 154344 h 559618"/>
              <a:gd name="connsiteX266" fmla="*/ 191002 w 553017"/>
              <a:gd name="connsiteY266" fmla="*/ 163665 h 559618"/>
              <a:gd name="connsiteX267" fmla="*/ 196669 w 553017"/>
              <a:gd name="connsiteY267" fmla="*/ 170960 h 559618"/>
              <a:gd name="connsiteX268" fmla="*/ 195455 w 553017"/>
              <a:gd name="connsiteY268" fmla="*/ 179875 h 559618"/>
              <a:gd name="connsiteX269" fmla="*/ 183312 w 553017"/>
              <a:gd name="connsiteY269" fmla="*/ 200948 h 559618"/>
              <a:gd name="connsiteX270" fmla="*/ 176026 w 553017"/>
              <a:gd name="connsiteY270" fmla="*/ 206622 h 559618"/>
              <a:gd name="connsiteX271" fmla="*/ 167121 w 553017"/>
              <a:gd name="connsiteY271" fmla="*/ 205406 h 559618"/>
              <a:gd name="connsiteX272" fmla="*/ 150930 w 553017"/>
              <a:gd name="connsiteY272" fmla="*/ 196491 h 559618"/>
              <a:gd name="connsiteX273" fmla="*/ 143644 w 553017"/>
              <a:gd name="connsiteY273" fmla="*/ 202569 h 559618"/>
              <a:gd name="connsiteX274" fmla="*/ 148097 w 553017"/>
              <a:gd name="connsiteY274" fmla="*/ 219995 h 559618"/>
              <a:gd name="connsiteX275" fmla="*/ 146882 w 553017"/>
              <a:gd name="connsiteY275" fmla="*/ 228911 h 559618"/>
              <a:gd name="connsiteX276" fmla="*/ 139597 w 553017"/>
              <a:gd name="connsiteY276" fmla="*/ 234584 h 559618"/>
              <a:gd name="connsiteX277" fmla="*/ 116120 w 553017"/>
              <a:gd name="connsiteY277" fmla="*/ 240663 h 559618"/>
              <a:gd name="connsiteX278" fmla="*/ 113287 w 553017"/>
              <a:gd name="connsiteY278" fmla="*/ 241069 h 559618"/>
              <a:gd name="connsiteX279" fmla="*/ 101144 w 553017"/>
              <a:gd name="connsiteY279" fmla="*/ 232153 h 559618"/>
              <a:gd name="connsiteX280" fmla="*/ 96691 w 553017"/>
              <a:gd name="connsiteY280" fmla="*/ 214727 h 559618"/>
              <a:gd name="connsiteX281" fmla="*/ 87381 w 553017"/>
              <a:gd name="connsiteY281" fmla="*/ 213511 h 559618"/>
              <a:gd name="connsiteX282" fmla="*/ 78072 w 553017"/>
              <a:gd name="connsiteY282" fmla="*/ 229316 h 559618"/>
              <a:gd name="connsiteX283" fmla="*/ 70381 w 553017"/>
              <a:gd name="connsiteY283" fmla="*/ 234990 h 559618"/>
              <a:gd name="connsiteX284" fmla="*/ 61476 w 553017"/>
              <a:gd name="connsiteY284" fmla="*/ 233774 h 559618"/>
              <a:gd name="connsiteX285" fmla="*/ 40428 w 553017"/>
              <a:gd name="connsiteY285" fmla="*/ 221211 h 559618"/>
              <a:gd name="connsiteX286" fmla="*/ 34762 w 553017"/>
              <a:gd name="connsiteY286" fmla="*/ 213917 h 559618"/>
              <a:gd name="connsiteX287" fmla="*/ 35976 w 553017"/>
              <a:gd name="connsiteY287" fmla="*/ 205001 h 559618"/>
              <a:gd name="connsiteX288" fmla="*/ 45286 w 553017"/>
              <a:gd name="connsiteY288" fmla="*/ 189196 h 559618"/>
              <a:gd name="connsiteX289" fmla="*/ 39214 w 553017"/>
              <a:gd name="connsiteY289" fmla="*/ 181496 h 559618"/>
              <a:gd name="connsiteX290" fmla="*/ 21809 w 553017"/>
              <a:gd name="connsiteY290" fmla="*/ 186359 h 559618"/>
              <a:gd name="connsiteX291" fmla="*/ 6832 w 553017"/>
              <a:gd name="connsiteY291" fmla="*/ 177849 h 559618"/>
              <a:gd name="connsiteX292" fmla="*/ 356 w 553017"/>
              <a:gd name="connsiteY292" fmla="*/ 153939 h 559618"/>
              <a:gd name="connsiteX293" fmla="*/ 9261 w 553017"/>
              <a:gd name="connsiteY293" fmla="*/ 139350 h 559618"/>
              <a:gd name="connsiteX294" fmla="*/ 26261 w 553017"/>
              <a:gd name="connsiteY294" fmla="*/ 134892 h 559618"/>
              <a:gd name="connsiteX295" fmla="*/ 27476 w 553017"/>
              <a:gd name="connsiteY295" fmla="*/ 125166 h 559618"/>
              <a:gd name="connsiteX296" fmla="*/ 12499 w 553017"/>
              <a:gd name="connsiteY296" fmla="*/ 115845 h 559618"/>
              <a:gd name="connsiteX297" fmla="*/ 8047 w 553017"/>
              <a:gd name="connsiteY297" fmla="*/ 99635 h 559618"/>
              <a:gd name="connsiteX298" fmla="*/ 20190 w 553017"/>
              <a:gd name="connsiteY298" fmla="*/ 78157 h 559618"/>
              <a:gd name="connsiteX299" fmla="*/ 27476 w 553017"/>
              <a:gd name="connsiteY299" fmla="*/ 72888 h 559618"/>
              <a:gd name="connsiteX300" fmla="*/ 36381 w 553017"/>
              <a:gd name="connsiteY300" fmla="*/ 74104 h 559618"/>
              <a:gd name="connsiteX301" fmla="*/ 51762 w 553017"/>
              <a:gd name="connsiteY301" fmla="*/ 82614 h 559618"/>
              <a:gd name="connsiteX302" fmla="*/ 59857 w 553017"/>
              <a:gd name="connsiteY302" fmla="*/ 76536 h 559618"/>
              <a:gd name="connsiteX303" fmla="*/ 55000 w 553017"/>
              <a:gd name="connsiteY303" fmla="*/ 59515 h 559618"/>
              <a:gd name="connsiteX304" fmla="*/ 56619 w 553017"/>
              <a:gd name="connsiteY304" fmla="*/ 50599 h 559618"/>
              <a:gd name="connsiteX305" fmla="*/ 63905 w 553017"/>
              <a:gd name="connsiteY305" fmla="*/ 44521 h 559618"/>
              <a:gd name="connsiteX306" fmla="*/ 355702 w 553017"/>
              <a:gd name="connsiteY306" fmla="*/ 14351 h 559618"/>
              <a:gd name="connsiteX307" fmla="*/ 313706 w 553017"/>
              <a:gd name="connsiteY307" fmla="*/ 25223 h 559618"/>
              <a:gd name="connsiteX308" fmla="*/ 312494 w 553017"/>
              <a:gd name="connsiteY308" fmla="*/ 27639 h 559618"/>
              <a:gd name="connsiteX309" fmla="*/ 321378 w 553017"/>
              <a:gd name="connsiteY309" fmla="*/ 60661 h 559618"/>
              <a:gd name="connsiteX310" fmla="*/ 314513 w 553017"/>
              <a:gd name="connsiteY310" fmla="*/ 78379 h 559618"/>
              <a:gd name="connsiteX311" fmla="*/ 298361 w 553017"/>
              <a:gd name="connsiteY311" fmla="*/ 90863 h 559618"/>
              <a:gd name="connsiteX312" fmla="*/ 279786 w 553017"/>
              <a:gd name="connsiteY312" fmla="*/ 92876 h 559618"/>
              <a:gd name="connsiteX313" fmla="*/ 249500 w 553017"/>
              <a:gd name="connsiteY313" fmla="*/ 75560 h 559618"/>
              <a:gd name="connsiteX314" fmla="*/ 247078 w 553017"/>
              <a:gd name="connsiteY314" fmla="*/ 76366 h 559618"/>
              <a:gd name="connsiteX315" fmla="*/ 225676 w 553017"/>
              <a:gd name="connsiteY315" fmla="*/ 113816 h 559618"/>
              <a:gd name="connsiteX316" fmla="*/ 226080 w 553017"/>
              <a:gd name="connsiteY316" fmla="*/ 116233 h 559618"/>
              <a:gd name="connsiteX317" fmla="*/ 256365 w 553017"/>
              <a:gd name="connsiteY317" fmla="*/ 133549 h 559618"/>
              <a:gd name="connsiteX318" fmla="*/ 263634 w 553017"/>
              <a:gd name="connsiteY318" fmla="*/ 150864 h 559618"/>
              <a:gd name="connsiteX319" fmla="*/ 261211 w 553017"/>
              <a:gd name="connsiteY319" fmla="*/ 170597 h 559618"/>
              <a:gd name="connsiteX320" fmla="*/ 249500 w 553017"/>
              <a:gd name="connsiteY320" fmla="*/ 185496 h 559618"/>
              <a:gd name="connsiteX321" fmla="*/ 215984 w 553017"/>
              <a:gd name="connsiteY321" fmla="*/ 194356 h 559618"/>
              <a:gd name="connsiteX322" fmla="*/ 214773 w 553017"/>
              <a:gd name="connsiteY322" fmla="*/ 195564 h 559618"/>
              <a:gd name="connsiteX323" fmla="*/ 214773 w 553017"/>
              <a:gd name="connsiteY323" fmla="*/ 196772 h 559618"/>
              <a:gd name="connsiteX324" fmla="*/ 226080 w 553017"/>
              <a:gd name="connsiteY324" fmla="*/ 238249 h 559618"/>
              <a:gd name="connsiteX325" fmla="*/ 226887 w 553017"/>
              <a:gd name="connsiteY325" fmla="*/ 239458 h 559618"/>
              <a:gd name="connsiteX326" fmla="*/ 228099 w 553017"/>
              <a:gd name="connsiteY326" fmla="*/ 239860 h 559618"/>
              <a:gd name="connsiteX327" fmla="*/ 262018 w 553017"/>
              <a:gd name="connsiteY327" fmla="*/ 231001 h 559618"/>
              <a:gd name="connsiteX328" fmla="*/ 279786 w 553017"/>
              <a:gd name="connsiteY328" fmla="*/ 237847 h 559618"/>
              <a:gd name="connsiteX329" fmla="*/ 291496 w 553017"/>
              <a:gd name="connsiteY329" fmla="*/ 253150 h 559618"/>
              <a:gd name="connsiteX330" fmla="*/ 293919 w 553017"/>
              <a:gd name="connsiteY330" fmla="*/ 272076 h 559618"/>
              <a:gd name="connsiteX331" fmla="*/ 276152 w 553017"/>
              <a:gd name="connsiteY331" fmla="*/ 302681 h 559618"/>
              <a:gd name="connsiteX332" fmla="*/ 276959 w 553017"/>
              <a:gd name="connsiteY332" fmla="*/ 305097 h 559618"/>
              <a:gd name="connsiteX333" fmla="*/ 314513 w 553017"/>
              <a:gd name="connsiteY333" fmla="*/ 326440 h 559618"/>
              <a:gd name="connsiteX334" fmla="*/ 316129 w 553017"/>
              <a:gd name="connsiteY334" fmla="*/ 326843 h 559618"/>
              <a:gd name="connsiteX335" fmla="*/ 316936 w 553017"/>
              <a:gd name="connsiteY335" fmla="*/ 326038 h 559618"/>
              <a:gd name="connsiteX336" fmla="*/ 334704 w 553017"/>
              <a:gd name="connsiteY336" fmla="*/ 295433 h 559618"/>
              <a:gd name="connsiteX337" fmla="*/ 348433 w 553017"/>
              <a:gd name="connsiteY337" fmla="*/ 287379 h 559618"/>
              <a:gd name="connsiteX338" fmla="*/ 352067 w 553017"/>
              <a:gd name="connsiteY338" fmla="*/ 287782 h 559618"/>
              <a:gd name="connsiteX339" fmla="*/ 371046 w 553017"/>
              <a:gd name="connsiteY339" fmla="*/ 290600 h 559618"/>
              <a:gd name="connsiteX340" fmla="*/ 386391 w 553017"/>
              <a:gd name="connsiteY340" fmla="*/ 302279 h 559618"/>
              <a:gd name="connsiteX341" fmla="*/ 395679 w 553017"/>
              <a:gd name="connsiteY341" fmla="*/ 336105 h 559618"/>
              <a:gd name="connsiteX342" fmla="*/ 396082 w 553017"/>
              <a:gd name="connsiteY342" fmla="*/ 337313 h 559618"/>
              <a:gd name="connsiteX343" fmla="*/ 397698 w 553017"/>
              <a:gd name="connsiteY343" fmla="*/ 337313 h 559618"/>
              <a:gd name="connsiteX344" fmla="*/ 439694 w 553017"/>
              <a:gd name="connsiteY344" fmla="*/ 326038 h 559618"/>
              <a:gd name="connsiteX345" fmla="*/ 440905 w 553017"/>
              <a:gd name="connsiteY345" fmla="*/ 324024 h 559618"/>
              <a:gd name="connsiteX346" fmla="*/ 431618 w 553017"/>
              <a:gd name="connsiteY346" fmla="*/ 290198 h 559618"/>
              <a:gd name="connsiteX347" fmla="*/ 438886 w 553017"/>
              <a:gd name="connsiteY347" fmla="*/ 272479 h 559618"/>
              <a:gd name="connsiteX348" fmla="*/ 454231 w 553017"/>
              <a:gd name="connsiteY348" fmla="*/ 260398 h 559618"/>
              <a:gd name="connsiteX349" fmla="*/ 473210 w 553017"/>
              <a:gd name="connsiteY349" fmla="*/ 258385 h 559618"/>
              <a:gd name="connsiteX350" fmla="*/ 503495 w 553017"/>
              <a:gd name="connsiteY350" fmla="*/ 276103 h 559618"/>
              <a:gd name="connsiteX351" fmla="*/ 505918 w 553017"/>
              <a:gd name="connsiteY351" fmla="*/ 275298 h 559618"/>
              <a:gd name="connsiteX352" fmla="*/ 527724 w 553017"/>
              <a:gd name="connsiteY352" fmla="*/ 237847 h 559618"/>
              <a:gd name="connsiteX353" fmla="*/ 527724 w 553017"/>
              <a:gd name="connsiteY353" fmla="*/ 236639 h 559618"/>
              <a:gd name="connsiteX354" fmla="*/ 527320 w 553017"/>
              <a:gd name="connsiteY354" fmla="*/ 235431 h 559618"/>
              <a:gd name="connsiteX355" fmla="*/ 497034 w 553017"/>
              <a:gd name="connsiteY355" fmla="*/ 218115 h 559618"/>
              <a:gd name="connsiteX356" fmla="*/ 489362 w 553017"/>
              <a:gd name="connsiteY356" fmla="*/ 200396 h 559618"/>
              <a:gd name="connsiteX357" fmla="*/ 492189 w 553017"/>
              <a:gd name="connsiteY357" fmla="*/ 181067 h 559618"/>
              <a:gd name="connsiteX358" fmla="*/ 503899 w 553017"/>
              <a:gd name="connsiteY358" fmla="*/ 166167 h 559618"/>
              <a:gd name="connsiteX359" fmla="*/ 537415 w 553017"/>
              <a:gd name="connsiteY359" fmla="*/ 157308 h 559618"/>
              <a:gd name="connsiteX360" fmla="*/ 538626 w 553017"/>
              <a:gd name="connsiteY360" fmla="*/ 156502 h 559618"/>
              <a:gd name="connsiteX361" fmla="*/ 538626 w 553017"/>
              <a:gd name="connsiteY361" fmla="*/ 154891 h 559618"/>
              <a:gd name="connsiteX362" fmla="*/ 527320 w 553017"/>
              <a:gd name="connsiteY362" fmla="*/ 113011 h 559618"/>
              <a:gd name="connsiteX363" fmla="*/ 526512 w 553017"/>
              <a:gd name="connsiteY363" fmla="*/ 111803 h 559618"/>
              <a:gd name="connsiteX364" fmla="*/ 524897 w 553017"/>
              <a:gd name="connsiteY364" fmla="*/ 111803 h 559618"/>
              <a:gd name="connsiteX365" fmla="*/ 492189 w 553017"/>
              <a:gd name="connsiteY365" fmla="*/ 121065 h 559618"/>
              <a:gd name="connsiteX366" fmla="*/ 474017 w 553017"/>
              <a:gd name="connsiteY366" fmla="*/ 113816 h 559618"/>
              <a:gd name="connsiteX367" fmla="*/ 462307 w 553017"/>
              <a:gd name="connsiteY367" fmla="*/ 98111 h 559618"/>
              <a:gd name="connsiteX368" fmla="*/ 459884 w 553017"/>
              <a:gd name="connsiteY368" fmla="*/ 79185 h 559618"/>
              <a:gd name="connsiteX369" fmla="*/ 477248 w 553017"/>
              <a:gd name="connsiteY369" fmla="*/ 49385 h 559618"/>
              <a:gd name="connsiteX370" fmla="*/ 476440 w 553017"/>
              <a:gd name="connsiteY370" fmla="*/ 46969 h 559618"/>
              <a:gd name="connsiteX371" fmla="*/ 438886 w 553017"/>
              <a:gd name="connsiteY371" fmla="*/ 25223 h 559618"/>
              <a:gd name="connsiteX372" fmla="*/ 436463 w 553017"/>
              <a:gd name="connsiteY372" fmla="*/ 25626 h 559618"/>
              <a:gd name="connsiteX373" fmla="*/ 419099 w 553017"/>
              <a:gd name="connsiteY373" fmla="*/ 55828 h 559618"/>
              <a:gd name="connsiteX374" fmla="*/ 401736 w 553017"/>
              <a:gd name="connsiteY374" fmla="*/ 63077 h 559618"/>
              <a:gd name="connsiteX375" fmla="*/ 381949 w 553017"/>
              <a:gd name="connsiteY375" fmla="*/ 60661 h 559618"/>
              <a:gd name="connsiteX376" fmla="*/ 366605 w 553017"/>
              <a:gd name="connsiteY376" fmla="*/ 48580 h 559618"/>
              <a:gd name="connsiteX377" fmla="*/ 357721 w 553017"/>
              <a:gd name="connsiteY377" fmla="*/ 15559 h 559618"/>
              <a:gd name="connsiteX378" fmla="*/ 356913 w 553017"/>
              <a:gd name="connsiteY378" fmla="*/ 14351 h 559618"/>
              <a:gd name="connsiteX379" fmla="*/ 355702 w 553017"/>
              <a:gd name="connsiteY379" fmla="*/ 14351 h 559618"/>
              <a:gd name="connsiteX380" fmla="*/ 352067 w 553017"/>
              <a:gd name="connsiteY380" fmla="*/ 659 h 559618"/>
              <a:gd name="connsiteX381" fmla="*/ 364182 w 553017"/>
              <a:gd name="connsiteY381" fmla="*/ 2270 h 559618"/>
              <a:gd name="connsiteX382" fmla="*/ 371450 w 553017"/>
              <a:gd name="connsiteY382" fmla="*/ 11934 h 559618"/>
              <a:gd name="connsiteX383" fmla="*/ 380738 w 553017"/>
              <a:gd name="connsiteY383" fmla="*/ 44553 h 559618"/>
              <a:gd name="connsiteX384" fmla="*/ 382353 w 553017"/>
              <a:gd name="connsiteY384" fmla="*/ 46163 h 559618"/>
              <a:gd name="connsiteX385" fmla="*/ 404562 w 553017"/>
              <a:gd name="connsiteY385" fmla="*/ 49385 h 559618"/>
              <a:gd name="connsiteX386" fmla="*/ 406581 w 553017"/>
              <a:gd name="connsiteY386" fmla="*/ 48177 h 559618"/>
              <a:gd name="connsiteX387" fmla="*/ 423945 w 553017"/>
              <a:gd name="connsiteY387" fmla="*/ 18780 h 559618"/>
              <a:gd name="connsiteX388" fmla="*/ 433637 w 553017"/>
              <a:gd name="connsiteY388" fmla="*/ 11129 h 559618"/>
              <a:gd name="connsiteX389" fmla="*/ 445751 w 553017"/>
              <a:gd name="connsiteY389" fmla="*/ 13142 h 559618"/>
              <a:gd name="connsiteX390" fmla="*/ 483305 w 553017"/>
              <a:gd name="connsiteY390" fmla="*/ 34485 h 559618"/>
              <a:gd name="connsiteX391" fmla="*/ 490977 w 553017"/>
              <a:gd name="connsiteY391" fmla="*/ 44553 h 559618"/>
              <a:gd name="connsiteX392" fmla="*/ 489362 w 553017"/>
              <a:gd name="connsiteY392" fmla="*/ 56634 h 559618"/>
              <a:gd name="connsiteX393" fmla="*/ 472402 w 553017"/>
              <a:gd name="connsiteY393" fmla="*/ 86030 h 559618"/>
              <a:gd name="connsiteX394" fmla="*/ 472402 w 553017"/>
              <a:gd name="connsiteY394" fmla="*/ 88447 h 559618"/>
              <a:gd name="connsiteX395" fmla="*/ 486132 w 553017"/>
              <a:gd name="connsiteY395" fmla="*/ 106165 h 559618"/>
              <a:gd name="connsiteX396" fmla="*/ 488151 w 553017"/>
              <a:gd name="connsiteY396" fmla="*/ 106971 h 559618"/>
              <a:gd name="connsiteX397" fmla="*/ 521263 w 553017"/>
              <a:gd name="connsiteY397" fmla="*/ 98111 h 559618"/>
              <a:gd name="connsiteX398" fmla="*/ 533377 w 553017"/>
              <a:gd name="connsiteY398" fmla="*/ 99722 h 559618"/>
              <a:gd name="connsiteX399" fmla="*/ 541049 w 553017"/>
              <a:gd name="connsiteY399" fmla="*/ 109387 h 559618"/>
              <a:gd name="connsiteX400" fmla="*/ 552356 w 553017"/>
              <a:gd name="connsiteY400" fmla="*/ 151267 h 559618"/>
              <a:gd name="connsiteX401" fmla="*/ 550741 w 553017"/>
              <a:gd name="connsiteY401" fmla="*/ 163751 h 559618"/>
              <a:gd name="connsiteX402" fmla="*/ 541049 w 553017"/>
              <a:gd name="connsiteY402" fmla="*/ 170999 h 559618"/>
              <a:gd name="connsiteX403" fmla="*/ 507533 w 553017"/>
              <a:gd name="connsiteY403" fmla="*/ 179859 h 559618"/>
              <a:gd name="connsiteX404" fmla="*/ 506322 w 553017"/>
              <a:gd name="connsiteY404" fmla="*/ 181872 h 559618"/>
              <a:gd name="connsiteX405" fmla="*/ 503091 w 553017"/>
              <a:gd name="connsiteY405" fmla="*/ 203618 h 559618"/>
              <a:gd name="connsiteX406" fmla="*/ 504303 w 553017"/>
              <a:gd name="connsiteY406" fmla="*/ 205631 h 559618"/>
              <a:gd name="connsiteX407" fmla="*/ 534185 w 553017"/>
              <a:gd name="connsiteY407" fmla="*/ 222947 h 559618"/>
              <a:gd name="connsiteX408" fmla="*/ 541857 w 553017"/>
              <a:gd name="connsiteY408" fmla="*/ 232612 h 559618"/>
              <a:gd name="connsiteX409" fmla="*/ 539838 w 553017"/>
              <a:gd name="connsiteY409" fmla="*/ 245095 h 559618"/>
              <a:gd name="connsiteX410" fmla="*/ 518436 w 553017"/>
              <a:gd name="connsiteY410" fmla="*/ 282547 h 559618"/>
              <a:gd name="connsiteX411" fmla="*/ 496227 w 553017"/>
              <a:gd name="connsiteY411" fmla="*/ 288184 h 559618"/>
              <a:gd name="connsiteX412" fmla="*/ 465941 w 553017"/>
              <a:gd name="connsiteY412" fmla="*/ 270868 h 559618"/>
              <a:gd name="connsiteX413" fmla="*/ 463922 w 553017"/>
              <a:gd name="connsiteY413" fmla="*/ 271271 h 559618"/>
              <a:gd name="connsiteX414" fmla="*/ 446558 w 553017"/>
              <a:gd name="connsiteY414" fmla="*/ 284560 h 559618"/>
              <a:gd name="connsiteX415" fmla="*/ 445751 w 553017"/>
              <a:gd name="connsiteY415" fmla="*/ 286573 h 559618"/>
              <a:gd name="connsiteX416" fmla="*/ 454635 w 553017"/>
              <a:gd name="connsiteY416" fmla="*/ 320400 h 559618"/>
              <a:gd name="connsiteX417" fmla="*/ 443328 w 553017"/>
              <a:gd name="connsiteY417" fmla="*/ 340132 h 559618"/>
              <a:gd name="connsiteX418" fmla="*/ 401332 w 553017"/>
              <a:gd name="connsiteY418" fmla="*/ 351408 h 559618"/>
              <a:gd name="connsiteX419" fmla="*/ 396890 w 553017"/>
              <a:gd name="connsiteY419" fmla="*/ 351408 h 559618"/>
              <a:gd name="connsiteX420" fmla="*/ 389218 w 553017"/>
              <a:gd name="connsiteY420" fmla="*/ 349394 h 559618"/>
              <a:gd name="connsiteX421" fmla="*/ 381545 w 553017"/>
              <a:gd name="connsiteY421" fmla="*/ 339729 h 559618"/>
              <a:gd name="connsiteX422" fmla="*/ 372258 w 553017"/>
              <a:gd name="connsiteY422" fmla="*/ 305903 h 559618"/>
              <a:gd name="connsiteX423" fmla="*/ 370643 w 553017"/>
              <a:gd name="connsiteY423" fmla="*/ 304695 h 559618"/>
              <a:gd name="connsiteX424" fmla="*/ 349241 w 553017"/>
              <a:gd name="connsiteY424" fmla="*/ 301473 h 559618"/>
              <a:gd name="connsiteX425" fmla="*/ 346818 w 553017"/>
              <a:gd name="connsiteY425" fmla="*/ 302681 h 559618"/>
              <a:gd name="connsiteX426" fmla="*/ 329454 w 553017"/>
              <a:gd name="connsiteY426" fmla="*/ 333286 h 559618"/>
              <a:gd name="connsiteX427" fmla="*/ 319763 w 553017"/>
              <a:gd name="connsiteY427" fmla="*/ 340535 h 559618"/>
              <a:gd name="connsiteX428" fmla="*/ 307649 w 553017"/>
              <a:gd name="connsiteY428" fmla="*/ 338924 h 559618"/>
              <a:gd name="connsiteX429" fmla="*/ 269691 w 553017"/>
              <a:gd name="connsiteY429" fmla="*/ 317581 h 559618"/>
              <a:gd name="connsiteX430" fmla="*/ 263634 w 553017"/>
              <a:gd name="connsiteY430" fmla="*/ 295433 h 559618"/>
              <a:gd name="connsiteX431" fmla="*/ 281401 w 553017"/>
              <a:gd name="connsiteY431" fmla="*/ 264828 h 559618"/>
              <a:gd name="connsiteX432" fmla="*/ 280997 w 553017"/>
              <a:gd name="connsiteY432" fmla="*/ 262814 h 559618"/>
              <a:gd name="connsiteX433" fmla="*/ 267672 w 553017"/>
              <a:gd name="connsiteY433" fmla="*/ 245498 h 559618"/>
              <a:gd name="connsiteX434" fmla="*/ 265653 w 553017"/>
              <a:gd name="connsiteY434" fmla="*/ 244290 h 559618"/>
              <a:gd name="connsiteX435" fmla="*/ 231733 w 553017"/>
              <a:gd name="connsiteY435" fmla="*/ 253552 h 559618"/>
              <a:gd name="connsiteX436" fmla="*/ 219619 w 553017"/>
              <a:gd name="connsiteY436" fmla="*/ 251942 h 559618"/>
              <a:gd name="connsiteX437" fmla="*/ 211946 w 553017"/>
              <a:gd name="connsiteY437" fmla="*/ 242276 h 559618"/>
              <a:gd name="connsiteX438" fmla="*/ 200640 w 553017"/>
              <a:gd name="connsiteY438" fmla="*/ 200396 h 559618"/>
              <a:gd name="connsiteX439" fmla="*/ 202659 w 553017"/>
              <a:gd name="connsiteY439" fmla="*/ 188315 h 559618"/>
              <a:gd name="connsiteX440" fmla="*/ 212350 w 553017"/>
              <a:gd name="connsiteY440" fmla="*/ 181067 h 559618"/>
              <a:gd name="connsiteX441" fmla="*/ 245866 w 553017"/>
              <a:gd name="connsiteY441" fmla="*/ 171805 h 559618"/>
              <a:gd name="connsiteX442" fmla="*/ 247078 w 553017"/>
              <a:gd name="connsiteY442" fmla="*/ 170194 h 559618"/>
              <a:gd name="connsiteX443" fmla="*/ 249904 w 553017"/>
              <a:gd name="connsiteY443" fmla="*/ 148046 h 559618"/>
              <a:gd name="connsiteX444" fmla="*/ 249097 w 553017"/>
              <a:gd name="connsiteY444" fmla="*/ 146032 h 559618"/>
              <a:gd name="connsiteX445" fmla="*/ 218811 w 553017"/>
              <a:gd name="connsiteY445" fmla="*/ 128716 h 559618"/>
              <a:gd name="connsiteX446" fmla="*/ 211543 w 553017"/>
              <a:gd name="connsiteY446" fmla="*/ 119051 h 559618"/>
              <a:gd name="connsiteX447" fmla="*/ 213158 w 553017"/>
              <a:gd name="connsiteY447" fmla="*/ 106971 h 559618"/>
              <a:gd name="connsiteX448" fmla="*/ 234963 w 553017"/>
              <a:gd name="connsiteY448" fmla="*/ 69117 h 559618"/>
              <a:gd name="connsiteX449" fmla="*/ 244655 w 553017"/>
              <a:gd name="connsiteY449" fmla="*/ 61869 h 559618"/>
              <a:gd name="connsiteX450" fmla="*/ 256769 w 553017"/>
              <a:gd name="connsiteY450" fmla="*/ 63479 h 559618"/>
              <a:gd name="connsiteX451" fmla="*/ 286651 w 553017"/>
              <a:gd name="connsiteY451" fmla="*/ 80795 h 559618"/>
              <a:gd name="connsiteX452" fmla="*/ 289074 w 553017"/>
              <a:gd name="connsiteY452" fmla="*/ 79990 h 559618"/>
              <a:gd name="connsiteX453" fmla="*/ 306437 w 553017"/>
              <a:gd name="connsiteY453" fmla="*/ 66701 h 559618"/>
              <a:gd name="connsiteX454" fmla="*/ 307649 w 553017"/>
              <a:gd name="connsiteY454" fmla="*/ 64285 h 559618"/>
              <a:gd name="connsiteX455" fmla="*/ 298765 w 553017"/>
              <a:gd name="connsiteY455" fmla="*/ 31264 h 559618"/>
              <a:gd name="connsiteX456" fmla="*/ 310072 w 553017"/>
              <a:gd name="connsiteY456" fmla="*/ 11934 h 55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553017" h="559618">
                <a:moveTo>
                  <a:pt x="156719" y="344360"/>
                </a:moveTo>
                <a:cubicBezTo>
                  <a:pt x="136582" y="344360"/>
                  <a:pt x="116444" y="355241"/>
                  <a:pt x="105570" y="374182"/>
                </a:cubicBezTo>
                <a:cubicBezTo>
                  <a:pt x="97515" y="387885"/>
                  <a:pt x="95501" y="404005"/>
                  <a:pt x="99528" y="419319"/>
                </a:cubicBezTo>
                <a:cubicBezTo>
                  <a:pt x="103556" y="434633"/>
                  <a:pt x="113222" y="447530"/>
                  <a:pt x="127318" y="455187"/>
                </a:cubicBezTo>
                <a:cubicBezTo>
                  <a:pt x="155511" y="471710"/>
                  <a:pt x="192162" y="462038"/>
                  <a:pt x="208272" y="433424"/>
                </a:cubicBezTo>
                <a:cubicBezTo>
                  <a:pt x="216327" y="420125"/>
                  <a:pt x="218743" y="404005"/>
                  <a:pt x="214313" y="388288"/>
                </a:cubicBezTo>
                <a:cubicBezTo>
                  <a:pt x="210285" y="373376"/>
                  <a:pt x="200619" y="360077"/>
                  <a:pt x="186523" y="352420"/>
                </a:cubicBezTo>
                <a:cubicBezTo>
                  <a:pt x="177663" y="346778"/>
                  <a:pt x="166788" y="344360"/>
                  <a:pt x="156719" y="344360"/>
                </a:cubicBezTo>
                <a:close/>
                <a:moveTo>
                  <a:pt x="165920" y="330720"/>
                </a:moveTo>
                <a:cubicBezTo>
                  <a:pt x="175447" y="331867"/>
                  <a:pt x="184912" y="334889"/>
                  <a:pt x="193773" y="339927"/>
                </a:cubicBezTo>
                <a:cubicBezTo>
                  <a:pt x="210688" y="350002"/>
                  <a:pt x="223174" y="365719"/>
                  <a:pt x="228007" y="384660"/>
                </a:cubicBezTo>
                <a:cubicBezTo>
                  <a:pt x="233242" y="404005"/>
                  <a:pt x="230423" y="423752"/>
                  <a:pt x="220757" y="440679"/>
                </a:cubicBezTo>
                <a:cubicBezTo>
                  <a:pt x="207063" y="464456"/>
                  <a:pt x="182496" y="477755"/>
                  <a:pt x="156719" y="477755"/>
                </a:cubicBezTo>
                <a:cubicBezTo>
                  <a:pt x="144234" y="477755"/>
                  <a:pt x="131749" y="474531"/>
                  <a:pt x="120069" y="467680"/>
                </a:cubicBezTo>
                <a:cubicBezTo>
                  <a:pt x="103153" y="458008"/>
                  <a:pt x="91071" y="441888"/>
                  <a:pt x="85835" y="422946"/>
                </a:cubicBezTo>
                <a:cubicBezTo>
                  <a:pt x="80599" y="404005"/>
                  <a:pt x="83016" y="384257"/>
                  <a:pt x="93084" y="367331"/>
                </a:cubicBezTo>
                <a:cubicBezTo>
                  <a:pt x="108188" y="340732"/>
                  <a:pt x="137337" y="327282"/>
                  <a:pt x="165920" y="330720"/>
                </a:cubicBezTo>
                <a:close/>
                <a:moveTo>
                  <a:pt x="138198" y="262535"/>
                </a:moveTo>
                <a:lnTo>
                  <a:pt x="101564" y="272613"/>
                </a:lnTo>
                <a:cubicBezTo>
                  <a:pt x="101161" y="272613"/>
                  <a:pt x="101161" y="273016"/>
                  <a:pt x="101161" y="273419"/>
                </a:cubicBezTo>
                <a:lnTo>
                  <a:pt x="108810" y="302442"/>
                </a:lnTo>
                <a:cubicBezTo>
                  <a:pt x="110420" y="308891"/>
                  <a:pt x="108005" y="315744"/>
                  <a:pt x="102369" y="318969"/>
                </a:cubicBezTo>
                <a:cubicBezTo>
                  <a:pt x="97538" y="322194"/>
                  <a:pt x="93109" y="325821"/>
                  <a:pt x="88681" y="329852"/>
                </a:cubicBezTo>
                <a:cubicBezTo>
                  <a:pt x="83850" y="334286"/>
                  <a:pt x="76604" y="335093"/>
                  <a:pt x="70968" y="331868"/>
                </a:cubicBezTo>
                <a:lnTo>
                  <a:pt x="44800" y="316953"/>
                </a:lnTo>
                <a:cubicBezTo>
                  <a:pt x="44397" y="316550"/>
                  <a:pt x="43995" y="316953"/>
                  <a:pt x="43995" y="316953"/>
                </a:cubicBezTo>
                <a:lnTo>
                  <a:pt x="25073" y="350007"/>
                </a:lnTo>
                <a:cubicBezTo>
                  <a:pt x="24671" y="350007"/>
                  <a:pt x="25073" y="350813"/>
                  <a:pt x="25073" y="350813"/>
                </a:cubicBezTo>
                <a:lnTo>
                  <a:pt x="51644" y="366131"/>
                </a:lnTo>
                <a:cubicBezTo>
                  <a:pt x="57280" y="369759"/>
                  <a:pt x="60098" y="375806"/>
                  <a:pt x="58488" y="382255"/>
                </a:cubicBezTo>
                <a:cubicBezTo>
                  <a:pt x="57280" y="387898"/>
                  <a:pt x="56475" y="393945"/>
                  <a:pt x="56475" y="399185"/>
                </a:cubicBezTo>
                <a:cubicBezTo>
                  <a:pt x="56072" y="406038"/>
                  <a:pt x="51644" y="411681"/>
                  <a:pt x="45202" y="413294"/>
                </a:cubicBezTo>
                <a:lnTo>
                  <a:pt x="15814" y="421356"/>
                </a:lnTo>
                <a:cubicBezTo>
                  <a:pt x="15814" y="421356"/>
                  <a:pt x="15412" y="421356"/>
                  <a:pt x="15412" y="421759"/>
                </a:cubicBezTo>
                <a:cubicBezTo>
                  <a:pt x="15412" y="421759"/>
                  <a:pt x="15412" y="422162"/>
                  <a:pt x="15412" y="422162"/>
                </a:cubicBezTo>
                <a:lnTo>
                  <a:pt x="25073" y="458844"/>
                </a:lnTo>
                <a:cubicBezTo>
                  <a:pt x="25073" y="459247"/>
                  <a:pt x="25879" y="459650"/>
                  <a:pt x="26281" y="459650"/>
                </a:cubicBezTo>
                <a:lnTo>
                  <a:pt x="55670" y="451588"/>
                </a:lnTo>
                <a:cubicBezTo>
                  <a:pt x="62111" y="449976"/>
                  <a:pt x="68955" y="452394"/>
                  <a:pt x="72578" y="458037"/>
                </a:cubicBezTo>
                <a:cubicBezTo>
                  <a:pt x="75396" y="462472"/>
                  <a:pt x="78617" y="467309"/>
                  <a:pt x="82642" y="471340"/>
                </a:cubicBezTo>
                <a:cubicBezTo>
                  <a:pt x="87071" y="476177"/>
                  <a:pt x="88279" y="483030"/>
                  <a:pt x="84655" y="489076"/>
                </a:cubicBezTo>
                <a:lnTo>
                  <a:pt x="68955" y="515680"/>
                </a:lnTo>
                <a:cubicBezTo>
                  <a:pt x="68955" y="515680"/>
                  <a:pt x="68955" y="516487"/>
                  <a:pt x="69357" y="516890"/>
                </a:cubicBezTo>
                <a:lnTo>
                  <a:pt x="102369" y="535835"/>
                </a:lnTo>
                <a:cubicBezTo>
                  <a:pt x="102771" y="535835"/>
                  <a:pt x="103174" y="535835"/>
                  <a:pt x="103577" y="535432"/>
                </a:cubicBezTo>
                <a:lnTo>
                  <a:pt x="118875" y="508425"/>
                </a:lnTo>
                <a:cubicBezTo>
                  <a:pt x="121693" y="503991"/>
                  <a:pt x="126524" y="501169"/>
                  <a:pt x="131757" y="501169"/>
                </a:cubicBezTo>
                <a:cubicBezTo>
                  <a:pt x="132965" y="501169"/>
                  <a:pt x="134173" y="501169"/>
                  <a:pt x="135380" y="501572"/>
                </a:cubicBezTo>
                <a:cubicBezTo>
                  <a:pt x="140614" y="502781"/>
                  <a:pt x="146250" y="503588"/>
                  <a:pt x="151484" y="503588"/>
                </a:cubicBezTo>
                <a:cubicBezTo>
                  <a:pt x="158327" y="503991"/>
                  <a:pt x="163963" y="508425"/>
                  <a:pt x="165574" y="514874"/>
                </a:cubicBezTo>
                <a:lnTo>
                  <a:pt x="173625" y="544704"/>
                </a:lnTo>
                <a:cubicBezTo>
                  <a:pt x="173625" y="545107"/>
                  <a:pt x="174431" y="545107"/>
                  <a:pt x="174431" y="545107"/>
                </a:cubicBezTo>
                <a:lnTo>
                  <a:pt x="211065" y="535432"/>
                </a:lnTo>
                <a:cubicBezTo>
                  <a:pt x="211870" y="535432"/>
                  <a:pt x="211870" y="535029"/>
                  <a:pt x="211870" y="534626"/>
                </a:cubicBezTo>
                <a:lnTo>
                  <a:pt x="203819" y="504797"/>
                </a:lnTo>
                <a:cubicBezTo>
                  <a:pt x="202209" y="498347"/>
                  <a:pt x="204624" y="491898"/>
                  <a:pt x="210260" y="488270"/>
                </a:cubicBezTo>
                <a:cubicBezTo>
                  <a:pt x="214689" y="485448"/>
                  <a:pt x="219922" y="481820"/>
                  <a:pt x="223545" y="478192"/>
                </a:cubicBezTo>
                <a:cubicBezTo>
                  <a:pt x="228779" y="473355"/>
                  <a:pt x="235623" y="472549"/>
                  <a:pt x="241259" y="475774"/>
                </a:cubicBezTo>
                <a:lnTo>
                  <a:pt x="268232" y="491495"/>
                </a:lnTo>
                <a:cubicBezTo>
                  <a:pt x="268232" y="491495"/>
                  <a:pt x="268634" y="491495"/>
                  <a:pt x="269037" y="491092"/>
                </a:cubicBezTo>
                <a:lnTo>
                  <a:pt x="287958" y="458037"/>
                </a:lnTo>
                <a:cubicBezTo>
                  <a:pt x="288361" y="457634"/>
                  <a:pt x="287958" y="457231"/>
                  <a:pt x="287958" y="457231"/>
                </a:cubicBezTo>
                <a:lnTo>
                  <a:pt x="261388" y="441914"/>
                </a:lnTo>
                <a:cubicBezTo>
                  <a:pt x="255752" y="438286"/>
                  <a:pt x="252531" y="431836"/>
                  <a:pt x="254141" y="425387"/>
                </a:cubicBezTo>
                <a:cubicBezTo>
                  <a:pt x="255752" y="419743"/>
                  <a:pt x="256154" y="414100"/>
                  <a:pt x="256557" y="408456"/>
                </a:cubicBezTo>
                <a:cubicBezTo>
                  <a:pt x="256959" y="402007"/>
                  <a:pt x="261388" y="396364"/>
                  <a:pt x="267426" y="394751"/>
                </a:cubicBezTo>
                <a:lnTo>
                  <a:pt x="296815" y="386689"/>
                </a:lnTo>
                <a:cubicBezTo>
                  <a:pt x="297620" y="386689"/>
                  <a:pt x="297620" y="386286"/>
                  <a:pt x="297620" y="385883"/>
                </a:cubicBezTo>
                <a:lnTo>
                  <a:pt x="287555" y="348798"/>
                </a:lnTo>
                <a:cubicBezTo>
                  <a:pt x="287555" y="348798"/>
                  <a:pt x="287153" y="348395"/>
                  <a:pt x="286750" y="348798"/>
                </a:cubicBezTo>
                <a:lnTo>
                  <a:pt x="257362" y="356054"/>
                </a:lnTo>
                <a:cubicBezTo>
                  <a:pt x="251323" y="358069"/>
                  <a:pt x="244479" y="355248"/>
                  <a:pt x="240856" y="350007"/>
                </a:cubicBezTo>
                <a:cubicBezTo>
                  <a:pt x="238038" y="345170"/>
                  <a:pt x="234415" y="340333"/>
                  <a:pt x="230792" y="335899"/>
                </a:cubicBezTo>
                <a:cubicBezTo>
                  <a:pt x="225961" y="331062"/>
                  <a:pt x="225558" y="324209"/>
                  <a:pt x="228376" y="318566"/>
                </a:cubicBezTo>
                <a:lnTo>
                  <a:pt x="243674" y="292364"/>
                </a:lnTo>
                <a:cubicBezTo>
                  <a:pt x="244077" y="291961"/>
                  <a:pt x="243674" y="291558"/>
                  <a:pt x="243272" y="291558"/>
                </a:cubicBezTo>
                <a:lnTo>
                  <a:pt x="210663" y="272209"/>
                </a:lnTo>
                <a:cubicBezTo>
                  <a:pt x="210260" y="272209"/>
                  <a:pt x="209858" y="272209"/>
                  <a:pt x="209455" y="272613"/>
                </a:cubicBezTo>
                <a:lnTo>
                  <a:pt x="194157" y="298814"/>
                </a:lnTo>
                <a:cubicBezTo>
                  <a:pt x="191339" y="304054"/>
                  <a:pt x="184495" y="307279"/>
                  <a:pt x="178456" y="305667"/>
                </a:cubicBezTo>
                <a:cubicBezTo>
                  <a:pt x="172418" y="304457"/>
                  <a:pt x="166782" y="303651"/>
                  <a:pt x="160743" y="303248"/>
                </a:cubicBezTo>
                <a:cubicBezTo>
                  <a:pt x="154302" y="302845"/>
                  <a:pt x="148665" y="298814"/>
                  <a:pt x="147055" y="292364"/>
                </a:cubicBezTo>
                <a:lnTo>
                  <a:pt x="139406" y="263341"/>
                </a:lnTo>
                <a:cubicBezTo>
                  <a:pt x="139406" y="262938"/>
                  <a:pt x="138601" y="262535"/>
                  <a:pt x="138198" y="262535"/>
                </a:cubicBezTo>
                <a:close/>
                <a:moveTo>
                  <a:pt x="134575" y="248830"/>
                </a:moveTo>
                <a:cubicBezTo>
                  <a:pt x="142627" y="246814"/>
                  <a:pt x="150678" y="251651"/>
                  <a:pt x="152691" y="259713"/>
                </a:cubicBezTo>
                <a:lnTo>
                  <a:pt x="160743" y="288736"/>
                </a:lnTo>
                <a:cubicBezTo>
                  <a:pt x="160743" y="289140"/>
                  <a:pt x="161145" y="289140"/>
                  <a:pt x="161548" y="289140"/>
                </a:cubicBezTo>
                <a:cubicBezTo>
                  <a:pt x="167989" y="289140"/>
                  <a:pt x="174833" y="290349"/>
                  <a:pt x="181274" y="291558"/>
                </a:cubicBezTo>
                <a:cubicBezTo>
                  <a:pt x="181677" y="291558"/>
                  <a:pt x="182080" y="291558"/>
                  <a:pt x="182080" y="291558"/>
                </a:cubicBezTo>
                <a:lnTo>
                  <a:pt x="196975" y="265357"/>
                </a:lnTo>
                <a:cubicBezTo>
                  <a:pt x="201403" y="258101"/>
                  <a:pt x="210663" y="255682"/>
                  <a:pt x="217507" y="260116"/>
                </a:cubicBezTo>
                <a:lnTo>
                  <a:pt x="250518" y="279062"/>
                </a:lnTo>
                <a:cubicBezTo>
                  <a:pt x="253739" y="280674"/>
                  <a:pt x="256154" y="284302"/>
                  <a:pt x="257362" y="287930"/>
                </a:cubicBezTo>
                <a:cubicBezTo>
                  <a:pt x="258570" y="291961"/>
                  <a:pt x="257765" y="295992"/>
                  <a:pt x="256154" y="299217"/>
                </a:cubicBezTo>
                <a:lnTo>
                  <a:pt x="240856" y="325418"/>
                </a:lnTo>
                <a:cubicBezTo>
                  <a:pt x="240454" y="325821"/>
                  <a:pt x="240856" y="326225"/>
                  <a:pt x="241259" y="326628"/>
                </a:cubicBezTo>
                <a:cubicBezTo>
                  <a:pt x="245285" y="331465"/>
                  <a:pt x="249310" y="336705"/>
                  <a:pt x="253336" y="342348"/>
                </a:cubicBezTo>
                <a:cubicBezTo>
                  <a:pt x="253336" y="342348"/>
                  <a:pt x="253739" y="342752"/>
                  <a:pt x="253739" y="342752"/>
                </a:cubicBezTo>
                <a:lnTo>
                  <a:pt x="283127" y="334690"/>
                </a:lnTo>
                <a:cubicBezTo>
                  <a:pt x="286750" y="333883"/>
                  <a:pt x="291179" y="334286"/>
                  <a:pt x="294399" y="336302"/>
                </a:cubicBezTo>
                <a:cubicBezTo>
                  <a:pt x="298023" y="338317"/>
                  <a:pt x="300438" y="341542"/>
                  <a:pt x="301243" y="345170"/>
                </a:cubicBezTo>
                <a:lnTo>
                  <a:pt x="311308" y="382255"/>
                </a:lnTo>
                <a:cubicBezTo>
                  <a:pt x="313321" y="390317"/>
                  <a:pt x="308490" y="398379"/>
                  <a:pt x="300841" y="400395"/>
                </a:cubicBezTo>
                <a:lnTo>
                  <a:pt x="271050" y="408456"/>
                </a:lnTo>
                <a:cubicBezTo>
                  <a:pt x="271050" y="408456"/>
                  <a:pt x="271050" y="408860"/>
                  <a:pt x="271050" y="409263"/>
                </a:cubicBezTo>
                <a:cubicBezTo>
                  <a:pt x="270647" y="415712"/>
                  <a:pt x="269439" y="422162"/>
                  <a:pt x="268232" y="428611"/>
                </a:cubicBezTo>
                <a:cubicBezTo>
                  <a:pt x="268232" y="429014"/>
                  <a:pt x="268232" y="429418"/>
                  <a:pt x="268232" y="429418"/>
                </a:cubicBezTo>
                <a:lnTo>
                  <a:pt x="295204" y="444735"/>
                </a:lnTo>
                <a:cubicBezTo>
                  <a:pt x="302048" y="448766"/>
                  <a:pt x="304464" y="458037"/>
                  <a:pt x="300438" y="465293"/>
                </a:cubicBezTo>
                <a:lnTo>
                  <a:pt x="281517" y="498347"/>
                </a:lnTo>
                <a:cubicBezTo>
                  <a:pt x="279504" y="501572"/>
                  <a:pt x="275881" y="503991"/>
                  <a:pt x="272257" y="505200"/>
                </a:cubicBezTo>
                <a:cubicBezTo>
                  <a:pt x="268232" y="506006"/>
                  <a:pt x="264608" y="505603"/>
                  <a:pt x="260985" y="503588"/>
                </a:cubicBezTo>
                <a:lnTo>
                  <a:pt x="234415" y="488270"/>
                </a:lnTo>
                <a:cubicBezTo>
                  <a:pt x="234012" y="487867"/>
                  <a:pt x="233610" y="488270"/>
                  <a:pt x="233207" y="488673"/>
                </a:cubicBezTo>
                <a:cubicBezTo>
                  <a:pt x="228376" y="492704"/>
                  <a:pt x="223545" y="496735"/>
                  <a:pt x="218312" y="499960"/>
                </a:cubicBezTo>
                <a:cubicBezTo>
                  <a:pt x="217507" y="500363"/>
                  <a:pt x="217507" y="500766"/>
                  <a:pt x="217507" y="501169"/>
                </a:cubicBezTo>
                <a:lnTo>
                  <a:pt x="225558" y="530998"/>
                </a:lnTo>
                <a:cubicBezTo>
                  <a:pt x="226766" y="534626"/>
                  <a:pt x="225961" y="539060"/>
                  <a:pt x="223948" y="542285"/>
                </a:cubicBezTo>
                <a:cubicBezTo>
                  <a:pt x="222338" y="545510"/>
                  <a:pt x="218714" y="548331"/>
                  <a:pt x="214689" y="549138"/>
                </a:cubicBezTo>
                <a:lnTo>
                  <a:pt x="178456" y="559215"/>
                </a:lnTo>
                <a:cubicBezTo>
                  <a:pt x="177249" y="559618"/>
                  <a:pt x="176041" y="559618"/>
                  <a:pt x="174431" y="559618"/>
                </a:cubicBezTo>
                <a:cubicBezTo>
                  <a:pt x="167587" y="559618"/>
                  <a:pt x="161548" y="555184"/>
                  <a:pt x="159938" y="548734"/>
                </a:cubicBezTo>
                <a:lnTo>
                  <a:pt x="151886" y="518502"/>
                </a:lnTo>
                <a:cubicBezTo>
                  <a:pt x="151886" y="518099"/>
                  <a:pt x="151484" y="518099"/>
                  <a:pt x="151081" y="518099"/>
                </a:cubicBezTo>
                <a:cubicBezTo>
                  <a:pt x="144640" y="517696"/>
                  <a:pt x="138198" y="516890"/>
                  <a:pt x="132160" y="515680"/>
                </a:cubicBezTo>
                <a:cubicBezTo>
                  <a:pt x="131757" y="515277"/>
                  <a:pt x="131355" y="515680"/>
                  <a:pt x="131355" y="515680"/>
                </a:cubicBezTo>
                <a:lnTo>
                  <a:pt x="115654" y="542688"/>
                </a:lnTo>
                <a:cubicBezTo>
                  <a:pt x="114044" y="546316"/>
                  <a:pt x="110420" y="548734"/>
                  <a:pt x="106395" y="549541"/>
                </a:cubicBezTo>
                <a:cubicBezTo>
                  <a:pt x="102771" y="550750"/>
                  <a:pt x="98746" y="549944"/>
                  <a:pt x="95122" y="547928"/>
                </a:cubicBezTo>
                <a:lnTo>
                  <a:pt x="62513" y="529386"/>
                </a:lnTo>
                <a:cubicBezTo>
                  <a:pt x="59293" y="526967"/>
                  <a:pt x="56475" y="524146"/>
                  <a:pt x="55267" y="520115"/>
                </a:cubicBezTo>
                <a:cubicBezTo>
                  <a:pt x="54462" y="516084"/>
                  <a:pt x="54864" y="512053"/>
                  <a:pt x="56877" y="508425"/>
                </a:cubicBezTo>
                <a:lnTo>
                  <a:pt x="72578" y="481820"/>
                </a:lnTo>
                <a:cubicBezTo>
                  <a:pt x="72578" y="481820"/>
                  <a:pt x="72578" y="481417"/>
                  <a:pt x="72175" y="481014"/>
                </a:cubicBezTo>
                <a:cubicBezTo>
                  <a:pt x="67747" y="476177"/>
                  <a:pt x="64124" y="470937"/>
                  <a:pt x="60501" y="465696"/>
                </a:cubicBezTo>
                <a:cubicBezTo>
                  <a:pt x="60501" y="465293"/>
                  <a:pt x="60098" y="465293"/>
                  <a:pt x="59293" y="465293"/>
                </a:cubicBezTo>
                <a:lnTo>
                  <a:pt x="29904" y="473355"/>
                </a:lnTo>
                <a:cubicBezTo>
                  <a:pt x="21853" y="475371"/>
                  <a:pt x="13801" y="470534"/>
                  <a:pt x="11788" y="462472"/>
                </a:cubicBezTo>
                <a:lnTo>
                  <a:pt x="1724" y="425790"/>
                </a:lnTo>
                <a:cubicBezTo>
                  <a:pt x="516" y="422162"/>
                  <a:pt x="919" y="418131"/>
                  <a:pt x="2932" y="414503"/>
                </a:cubicBezTo>
                <a:cubicBezTo>
                  <a:pt x="4945" y="410875"/>
                  <a:pt x="8165" y="408456"/>
                  <a:pt x="12191" y="407247"/>
                </a:cubicBezTo>
                <a:lnTo>
                  <a:pt x="41579" y="399588"/>
                </a:lnTo>
                <a:cubicBezTo>
                  <a:pt x="41982" y="399588"/>
                  <a:pt x="41982" y="399185"/>
                  <a:pt x="41982" y="398782"/>
                </a:cubicBezTo>
                <a:cubicBezTo>
                  <a:pt x="42384" y="392333"/>
                  <a:pt x="43190" y="385480"/>
                  <a:pt x="44800" y="379433"/>
                </a:cubicBezTo>
                <a:cubicBezTo>
                  <a:pt x="44800" y="379030"/>
                  <a:pt x="44800" y="378627"/>
                  <a:pt x="44397" y="378224"/>
                </a:cubicBezTo>
                <a:lnTo>
                  <a:pt x="17827" y="363310"/>
                </a:lnTo>
                <a:cubicBezTo>
                  <a:pt x="10983" y="358875"/>
                  <a:pt x="8568" y="350007"/>
                  <a:pt x="12594" y="342752"/>
                </a:cubicBezTo>
                <a:lnTo>
                  <a:pt x="31515" y="309698"/>
                </a:lnTo>
                <a:cubicBezTo>
                  <a:pt x="33528" y="306070"/>
                  <a:pt x="36748" y="303651"/>
                  <a:pt x="40774" y="302845"/>
                </a:cubicBezTo>
                <a:cubicBezTo>
                  <a:pt x="44397" y="301636"/>
                  <a:pt x="48423" y="302442"/>
                  <a:pt x="52046" y="304457"/>
                </a:cubicBezTo>
                <a:lnTo>
                  <a:pt x="78214" y="319775"/>
                </a:lnTo>
                <a:cubicBezTo>
                  <a:pt x="78617" y="319775"/>
                  <a:pt x="78617" y="319775"/>
                  <a:pt x="79019" y="319372"/>
                </a:cubicBezTo>
                <a:cubicBezTo>
                  <a:pt x="83850" y="314938"/>
                  <a:pt x="89486" y="310504"/>
                  <a:pt x="94720" y="307279"/>
                </a:cubicBezTo>
                <a:cubicBezTo>
                  <a:pt x="95122" y="306876"/>
                  <a:pt x="95122" y="306473"/>
                  <a:pt x="95122" y="306070"/>
                </a:cubicBezTo>
                <a:lnTo>
                  <a:pt x="87071" y="277047"/>
                </a:lnTo>
                <a:cubicBezTo>
                  <a:pt x="85460" y="268985"/>
                  <a:pt x="89889" y="260923"/>
                  <a:pt x="97940" y="258907"/>
                </a:cubicBezTo>
                <a:close/>
                <a:moveTo>
                  <a:pt x="375574" y="127581"/>
                </a:moveTo>
                <a:cubicBezTo>
                  <a:pt x="379550" y="127581"/>
                  <a:pt x="382731" y="131217"/>
                  <a:pt x="382731" y="134854"/>
                </a:cubicBezTo>
                <a:lnTo>
                  <a:pt x="382731" y="178493"/>
                </a:lnTo>
                <a:cubicBezTo>
                  <a:pt x="382731" y="181725"/>
                  <a:pt x="381538" y="184958"/>
                  <a:pt x="378755" y="187382"/>
                </a:cubicBezTo>
                <a:lnTo>
                  <a:pt x="358082" y="208393"/>
                </a:lnTo>
                <a:cubicBezTo>
                  <a:pt x="356491" y="210010"/>
                  <a:pt x="354901" y="210818"/>
                  <a:pt x="352913" y="210818"/>
                </a:cubicBezTo>
                <a:cubicBezTo>
                  <a:pt x="351323" y="210818"/>
                  <a:pt x="349335" y="210010"/>
                  <a:pt x="348143" y="208393"/>
                </a:cubicBezTo>
                <a:cubicBezTo>
                  <a:pt x="345757" y="205969"/>
                  <a:pt x="345757" y="201120"/>
                  <a:pt x="348143" y="198292"/>
                </a:cubicBezTo>
                <a:lnTo>
                  <a:pt x="368418" y="177685"/>
                </a:lnTo>
                <a:lnTo>
                  <a:pt x="368418" y="134854"/>
                </a:lnTo>
                <a:cubicBezTo>
                  <a:pt x="368418" y="131217"/>
                  <a:pt x="371996" y="127581"/>
                  <a:pt x="375574" y="127581"/>
                </a:cubicBezTo>
                <a:close/>
                <a:moveTo>
                  <a:pt x="376699" y="107480"/>
                </a:moveTo>
                <a:cubicBezTo>
                  <a:pt x="352848" y="107480"/>
                  <a:pt x="329805" y="119559"/>
                  <a:pt x="317273" y="141300"/>
                </a:cubicBezTo>
                <a:cubicBezTo>
                  <a:pt x="307571" y="157405"/>
                  <a:pt x="305145" y="175926"/>
                  <a:pt x="309997" y="193641"/>
                </a:cubicBezTo>
                <a:cubicBezTo>
                  <a:pt x="314848" y="211357"/>
                  <a:pt x="326167" y="226254"/>
                  <a:pt x="342337" y="235111"/>
                </a:cubicBezTo>
                <a:cubicBezTo>
                  <a:pt x="358104" y="244372"/>
                  <a:pt x="376699" y="247191"/>
                  <a:pt x="394487" y="242359"/>
                </a:cubicBezTo>
                <a:cubicBezTo>
                  <a:pt x="412274" y="237527"/>
                  <a:pt x="427232" y="225851"/>
                  <a:pt x="436530" y="210149"/>
                </a:cubicBezTo>
                <a:cubicBezTo>
                  <a:pt x="445828" y="194044"/>
                  <a:pt x="448254" y="175523"/>
                  <a:pt x="443402" y="158211"/>
                </a:cubicBezTo>
                <a:cubicBezTo>
                  <a:pt x="438551" y="140093"/>
                  <a:pt x="427232" y="125598"/>
                  <a:pt x="411466" y="116338"/>
                </a:cubicBezTo>
                <a:cubicBezTo>
                  <a:pt x="400551" y="109896"/>
                  <a:pt x="388423" y="107480"/>
                  <a:pt x="376699" y="107480"/>
                </a:cubicBezTo>
                <a:close/>
                <a:moveTo>
                  <a:pt x="102844" y="104609"/>
                </a:moveTo>
                <a:cubicBezTo>
                  <a:pt x="90831" y="104609"/>
                  <a:pt x="78819" y="111105"/>
                  <a:pt x="72412" y="122473"/>
                </a:cubicBezTo>
                <a:cubicBezTo>
                  <a:pt x="62803" y="139118"/>
                  <a:pt x="68408" y="160636"/>
                  <a:pt x="85226" y="170379"/>
                </a:cubicBezTo>
                <a:cubicBezTo>
                  <a:pt x="101642" y="180123"/>
                  <a:pt x="123265" y="174439"/>
                  <a:pt x="132474" y="157388"/>
                </a:cubicBezTo>
                <a:cubicBezTo>
                  <a:pt x="142484" y="140742"/>
                  <a:pt x="136879" y="119225"/>
                  <a:pt x="120061" y="109075"/>
                </a:cubicBezTo>
                <a:cubicBezTo>
                  <a:pt x="114456" y="106233"/>
                  <a:pt x="108449" y="104609"/>
                  <a:pt x="102844" y="104609"/>
                </a:cubicBezTo>
                <a:close/>
                <a:moveTo>
                  <a:pt x="387059" y="93577"/>
                </a:moveTo>
                <a:cubicBezTo>
                  <a:pt x="397797" y="94848"/>
                  <a:pt x="408434" y="98220"/>
                  <a:pt x="418338" y="103857"/>
                </a:cubicBezTo>
                <a:cubicBezTo>
                  <a:pt x="437338" y="115130"/>
                  <a:pt x="451488" y="132845"/>
                  <a:pt x="457147" y="154184"/>
                </a:cubicBezTo>
                <a:cubicBezTo>
                  <a:pt x="462807" y="175523"/>
                  <a:pt x="459977" y="198070"/>
                  <a:pt x="448658" y="217396"/>
                </a:cubicBezTo>
                <a:cubicBezTo>
                  <a:pt x="437743" y="236319"/>
                  <a:pt x="419551" y="250009"/>
                  <a:pt x="398125" y="255646"/>
                </a:cubicBezTo>
                <a:cubicBezTo>
                  <a:pt x="390849" y="258061"/>
                  <a:pt x="383976" y="258867"/>
                  <a:pt x="376295" y="258867"/>
                </a:cubicBezTo>
                <a:cubicBezTo>
                  <a:pt x="362146" y="258867"/>
                  <a:pt x="347997" y="254840"/>
                  <a:pt x="335061" y="247593"/>
                </a:cubicBezTo>
                <a:cubicBezTo>
                  <a:pt x="316061" y="236319"/>
                  <a:pt x="302316" y="218604"/>
                  <a:pt x="296656" y="197265"/>
                </a:cubicBezTo>
                <a:cubicBezTo>
                  <a:pt x="290592" y="175926"/>
                  <a:pt x="293422" y="153379"/>
                  <a:pt x="304741" y="134456"/>
                </a:cubicBezTo>
                <a:cubicBezTo>
                  <a:pt x="321720" y="104863"/>
                  <a:pt x="354844" y="89765"/>
                  <a:pt x="387059" y="93577"/>
                </a:cubicBezTo>
                <a:close/>
                <a:moveTo>
                  <a:pt x="108712" y="90615"/>
                </a:moveTo>
                <a:cubicBezTo>
                  <a:pt x="115056" y="91389"/>
                  <a:pt x="121363" y="93444"/>
                  <a:pt x="127269" y="96895"/>
                </a:cubicBezTo>
                <a:cubicBezTo>
                  <a:pt x="150493" y="110699"/>
                  <a:pt x="158501" y="140742"/>
                  <a:pt x="145287" y="164695"/>
                </a:cubicBezTo>
                <a:cubicBezTo>
                  <a:pt x="136078" y="180529"/>
                  <a:pt x="119260" y="189461"/>
                  <a:pt x="102443" y="189461"/>
                </a:cubicBezTo>
                <a:cubicBezTo>
                  <a:pt x="94435" y="189461"/>
                  <a:pt x="85626" y="187431"/>
                  <a:pt x="78018" y="182965"/>
                </a:cubicBezTo>
                <a:cubicBezTo>
                  <a:pt x="54794" y="169161"/>
                  <a:pt x="46786" y="138712"/>
                  <a:pt x="60400" y="115165"/>
                </a:cubicBezTo>
                <a:cubicBezTo>
                  <a:pt x="70310" y="97505"/>
                  <a:pt x="89680" y="88294"/>
                  <a:pt x="108712" y="90615"/>
                </a:cubicBezTo>
                <a:close/>
                <a:moveTo>
                  <a:pt x="88596" y="53031"/>
                </a:moveTo>
                <a:lnTo>
                  <a:pt x="69572" y="58299"/>
                </a:lnTo>
                <a:lnTo>
                  <a:pt x="74024" y="74509"/>
                </a:lnTo>
                <a:cubicBezTo>
                  <a:pt x="75238" y="79778"/>
                  <a:pt x="73215" y="85046"/>
                  <a:pt x="68762" y="87883"/>
                </a:cubicBezTo>
                <a:cubicBezTo>
                  <a:pt x="65524" y="89909"/>
                  <a:pt x="63095" y="91935"/>
                  <a:pt x="60667" y="94367"/>
                </a:cubicBezTo>
                <a:cubicBezTo>
                  <a:pt x="56619" y="98014"/>
                  <a:pt x="50548" y="98419"/>
                  <a:pt x="45690" y="95988"/>
                </a:cubicBezTo>
                <a:lnTo>
                  <a:pt x="31119" y="87477"/>
                </a:lnTo>
                <a:lnTo>
                  <a:pt x="21404" y="104903"/>
                </a:lnTo>
                <a:lnTo>
                  <a:pt x="35976" y="113414"/>
                </a:lnTo>
                <a:cubicBezTo>
                  <a:pt x="40833" y="115845"/>
                  <a:pt x="43262" y="121519"/>
                  <a:pt x="42047" y="126787"/>
                </a:cubicBezTo>
                <a:cubicBezTo>
                  <a:pt x="40833" y="130029"/>
                  <a:pt x="40833" y="133271"/>
                  <a:pt x="40833" y="136513"/>
                </a:cubicBezTo>
                <a:cubicBezTo>
                  <a:pt x="40428" y="142187"/>
                  <a:pt x="36785" y="146644"/>
                  <a:pt x="31523" y="148265"/>
                </a:cubicBezTo>
                <a:lnTo>
                  <a:pt x="15333" y="152318"/>
                </a:lnTo>
                <a:lnTo>
                  <a:pt x="20190" y="172175"/>
                </a:lnTo>
                <a:lnTo>
                  <a:pt x="36785" y="167312"/>
                </a:lnTo>
                <a:cubicBezTo>
                  <a:pt x="42047" y="166097"/>
                  <a:pt x="47309" y="168123"/>
                  <a:pt x="50548" y="172581"/>
                </a:cubicBezTo>
                <a:cubicBezTo>
                  <a:pt x="52167" y="175417"/>
                  <a:pt x="54190" y="178254"/>
                  <a:pt x="56619" y="180686"/>
                </a:cubicBezTo>
                <a:cubicBezTo>
                  <a:pt x="60262" y="184738"/>
                  <a:pt x="60667" y="190412"/>
                  <a:pt x="58238" y="194870"/>
                </a:cubicBezTo>
                <a:lnTo>
                  <a:pt x="49333" y="210269"/>
                </a:lnTo>
                <a:lnTo>
                  <a:pt x="66738" y="219995"/>
                </a:lnTo>
                <a:lnTo>
                  <a:pt x="75238" y="205001"/>
                </a:lnTo>
                <a:cubicBezTo>
                  <a:pt x="77667" y="201354"/>
                  <a:pt x="81715" y="198922"/>
                  <a:pt x="86167" y="198922"/>
                </a:cubicBezTo>
                <a:cubicBezTo>
                  <a:pt x="86977" y="198922"/>
                  <a:pt x="87786" y="198922"/>
                  <a:pt x="88596" y="198922"/>
                </a:cubicBezTo>
                <a:cubicBezTo>
                  <a:pt x="92239" y="200138"/>
                  <a:pt x="95477" y="200138"/>
                  <a:pt x="98715" y="200138"/>
                </a:cubicBezTo>
                <a:cubicBezTo>
                  <a:pt x="104382" y="200543"/>
                  <a:pt x="108834" y="204190"/>
                  <a:pt x="110049" y="209459"/>
                </a:cubicBezTo>
                <a:lnTo>
                  <a:pt x="114501" y="226479"/>
                </a:lnTo>
                <a:lnTo>
                  <a:pt x="133930" y="221211"/>
                </a:lnTo>
                <a:lnTo>
                  <a:pt x="129073" y="204190"/>
                </a:lnTo>
                <a:cubicBezTo>
                  <a:pt x="127858" y="198922"/>
                  <a:pt x="130287" y="194059"/>
                  <a:pt x="134739" y="190817"/>
                </a:cubicBezTo>
                <a:cubicBezTo>
                  <a:pt x="137573" y="189196"/>
                  <a:pt x="140001" y="186765"/>
                  <a:pt x="142430" y="184738"/>
                </a:cubicBezTo>
                <a:cubicBezTo>
                  <a:pt x="146478" y="181091"/>
                  <a:pt x="152144" y="180686"/>
                  <a:pt x="157002" y="183117"/>
                </a:cubicBezTo>
                <a:lnTo>
                  <a:pt x="171978" y="191628"/>
                </a:lnTo>
                <a:lnTo>
                  <a:pt x="182097" y="174607"/>
                </a:lnTo>
                <a:lnTo>
                  <a:pt x="167121" y="166097"/>
                </a:lnTo>
                <a:cubicBezTo>
                  <a:pt x="162264" y="163665"/>
                  <a:pt x="160240" y="157992"/>
                  <a:pt x="161049" y="152318"/>
                </a:cubicBezTo>
                <a:cubicBezTo>
                  <a:pt x="161859" y="149076"/>
                  <a:pt x="162264" y="145834"/>
                  <a:pt x="162668" y="142592"/>
                </a:cubicBezTo>
                <a:cubicBezTo>
                  <a:pt x="163073" y="136918"/>
                  <a:pt x="166716" y="132461"/>
                  <a:pt x="171573" y="131245"/>
                </a:cubicBezTo>
                <a:lnTo>
                  <a:pt x="188169" y="126787"/>
                </a:lnTo>
                <a:lnTo>
                  <a:pt x="183312" y="107335"/>
                </a:lnTo>
                <a:lnTo>
                  <a:pt x="167121" y="112198"/>
                </a:lnTo>
                <a:cubicBezTo>
                  <a:pt x="161454" y="113414"/>
                  <a:pt x="156192" y="110982"/>
                  <a:pt x="153359" y="106524"/>
                </a:cubicBezTo>
                <a:cubicBezTo>
                  <a:pt x="151335" y="103688"/>
                  <a:pt x="149311" y="100851"/>
                  <a:pt x="146882" y="98419"/>
                </a:cubicBezTo>
                <a:cubicBezTo>
                  <a:pt x="143240" y="94367"/>
                  <a:pt x="142430" y="88693"/>
                  <a:pt x="145263" y="83830"/>
                </a:cubicBezTo>
                <a:lnTo>
                  <a:pt x="153764" y="69241"/>
                </a:lnTo>
                <a:lnTo>
                  <a:pt x="136358" y="59515"/>
                </a:lnTo>
                <a:lnTo>
                  <a:pt x="127858" y="74104"/>
                </a:lnTo>
                <a:cubicBezTo>
                  <a:pt x="125430" y="78562"/>
                  <a:pt x="120168" y="80993"/>
                  <a:pt x="114906" y="79778"/>
                </a:cubicBezTo>
                <a:cubicBezTo>
                  <a:pt x="111668" y="78967"/>
                  <a:pt x="108025" y="78157"/>
                  <a:pt x="104382" y="78157"/>
                </a:cubicBezTo>
                <a:cubicBezTo>
                  <a:pt x="99120" y="78157"/>
                  <a:pt x="94263" y="74104"/>
                  <a:pt x="93048" y="69241"/>
                </a:cubicBezTo>
                <a:close/>
                <a:moveTo>
                  <a:pt x="87381" y="38442"/>
                </a:moveTo>
                <a:cubicBezTo>
                  <a:pt x="93453" y="36821"/>
                  <a:pt x="100334" y="40468"/>
                  <a:pt x="101953" y="46952"/>
                </a:cubicBezTo>
                <a:lnTo>
                  <a:pt x="106406" y="63973"/>
                </a:lnTo>
                <a:cubicBezTo>
                  <a:pt x="109644" y="64378"/>
                  <a:pt x="113287" y="64378"/>
                  <a:pt x="116525" y="65594"/>
                </a:cubicBezTo>
                <a:lnTo>
                  <a:pt x="125430" y="50194"/>
                </a:lnTo>
                <a:cubicBezTo>
                  <a:pt x="128668" y="44521"/>
                  <a:pt x="136358" y="42089"/>
                  <a:pt x="142025" y="45736"/>
                </a:cubicBezTo>
                <a:lnTo>
                  <a:pt x="162668" y="57894"/>
                </a:lnTo>
                <a:cubicBezTo>
                  <a:pt x="165907" y="59515"/>
                  <a:pt x="167526" y="61946"/>
                  <a:pt x="168335" y="65188"/>
                </a:cubicBezTo>
                <a:cubicBezTo>
                  <a:pt x="169549" y="68025"/>
                  <a:pt x="168740" y="71673"/>
                  <a:pt x="167121" y="74104"/>
                </a:cubicBezTo>
                <a:lnTo>
                  <a:pt x="158216" y="89909"/>
                </a:lnTo>
                <a:cubicBezTo>
                  <a:pt x="160645" y="92340"/>
                  <a:pt x="162668" y="94772"/>
                  <a:pt x="164288" y="97609"/>
                </a:cubicBezTo>
                <a:lnTo>
                  <a:pt x="181693" y="93151"/>
                </a:lnTo>
                <a:cubicBezTo>
                  <a:pt x="187764" y="91125"/>
                  <a:pt x="194645" y="95177"/>
                  <a:pt x="196264" y="101661"/>
                </a:cubicBezTo>
                <a:lnTo>
                  <a:pt x="202336" y="125166"/>
                </a:lnTo>
                <a:cubicBezTo>
                  <a:pt x="204764" y="131650"/>
                  <a:pt x="200717" y="138134"/>
                  <a:pt x="193836" y="140160"/>
                </a:cubicBezTo>
                <a:lnTo>
                  <a:pt x="176835" y="144618"/>
                </a:lnTo>
                <a:cubicBezTo>
                  <a:pt x="176835" y="147860"/>
                  <a:pt x="176431" y="151102"/>
                  <a:pt x="175621" y="154344"/>
                </a:cubicBezTo>
                <a:lnTo>
                  <a:pt x="191002" y="163665"/>
                </a:lnTo>
                <a:cubicBezTo>
                  <a:pt x="193836" y="164881"/>
                  <a:pt x="195859" y="167718"/>
                  <a:pt x="196669" y="170960"/>
                </a:cubicBezTo>
                <a:cubicBezTo>
                  <a:pt x="197479" y="173796"/>
                  <a:pt x="197074" y="177038"/>
                  <a:pt x="195455" y="179875"/>
                </a:cubicBezTo>
                <a:lnTo>
                  <a:pt x="183312" y="200948"/>
                </a:lnTo>
                <a:cubicBezTo>
                  <a:pt x="181693" y="203785"/>
                  <a:pt x="179264" y="205811"/>
                  <a:pt x="176026" y="206622"/>
                </a:cubicBezTo>
                <a:cubicBezTo>
                  <a:pt x="172788" y="207432"/>
                  <a:pt x="169549" y="207027"/>
                  <a:pt x="167121" y="205406"/>
                </a:cubicBezTo>
                <a:lnTo>
                  <a:pt x="150930" y="196491"/>
                </a:lnTo>
                <a:cubicBezTo>
                  <a:pt x="148502" y="198517"/>
                  <a:pt x="146073" y="200138"/>
                  <a:pt x="143644" y="202569"/>
                </a:cubicBezTo>
                <a:lnTo>
                  <a:pt x="148097" y="219995"/>
                </a:lnTo>
                <a:cubicBezTo>
                  <a:pt x="148906" y="222832"/>
                  <a:pt x="148502" y="226074"/>
                  <a:pt x="146882" y="228911"/>
                </a:cubicBezTo>
                <a:cubicBezTo>
                  <a:pt x="145263" y="231748"/>
                  <a:pt x="142430" y="233774"/>
                  <a:pt x="139597" y="234584"/>
                </a:cubicBezTo>
                <a:lnTo>
                  <a:pt x="116120" y="240663"/>
                </a:lnTo>
                <a:cubicBezTo>
                  <a:pt x="115310" y="241069"/>
                  <a:pt x="114096" y="241069"/>
                  <a:pt x="113287" y="241069"/>
                </a:cubicBezTo>
                <a:cubicBezTo>
                  <a:pt x="107620" y="241069"/>
                  <a:pt x="102763" y="237826"/>
                  <a:pt x="101144" y="232153"/>
                </a:cubicBezTo>
                <a:lnTo>
                  <a:pt x="96691" y="214727"/>
                </a:lnTo>
                <a:cubicBezTo>
                  <a:pt x="93453" y="214727"/>
                  <a:pt x="90215" y="213917"/>
                  <a:pt x="87381" y="213511"/>
                </a:cubicBezTo>
                <a:lnTo>
                  <a:pt x="78072" y="229316"/>
                </a:lnTo>
                <a:cubicBezTo>
                  <a:pt x="76453" y="232153"/>
                  <a:pt x="74024" y="233774"/>
                  <a:pt x="70381" y="234990"/>
                </a:cubicBezTo>
                <a:cubicBezTo>
                  <a:pt x="67548" y="235800"/>
                  <a:pt x="64310" y="234990"/>
                  <a:pt x="61476" y="233774"/>
                </a:cubicBezTo>
                <a:lnTo>
                  <a:pt x="40428" y="221211"/>
                </a:lnTo>
                <a:cubicBezTo>
                  <a:pt x="37595" y="219995"/>
                  <a:pt x="35571" y="217564"/>
                  <a:pt x="34762" y="213917"/>
                </a:cubicBezTo>
                <a:cubicBezTo>
                  <a:pt x="33952" y="211080"/>
                  <a:pt x="34357" y="207838"/>
                  <a:pt x="35976" y="205001"/>
                </a:cubicBezTo>
                <a:lnTo>
                  <a:pt x="45286" y="189196"/>
                </a:lnTo>
                <a:cubicBezTo>
                  <a:pt x="42857" y="186765"/>
                  <a:pt x="40833" y="184333"/>
                  <a:pt x="39214" y="181496"/>
                </a:cubicBezTo>
                <a:lnTo>
                  <a:pt x="21809" y="186359"/>
                </a:lnTo>
                <a:cubicBezTo>
                  <a:pt x="15333" y="187980"/>
                  <a:pt x="8856" y="184333"/>
                  <a:pt x="6832" y="177849"/>
                </a:cubicBezTo>
                <a:lnTo>
                  <a:pt x="356" y="153939"/>
                </a:lnTo>
                <a:cubicBezTo>
                  <a:pt x="-1263" y="147455"/>
                  <a:pt x="2785" y="140971"/>
                  <a:pt x="9261" y="139350"/>
                </a:cubicBezTo>
                <a:lnTo>
                  <a:pt x="26261" y="134892"/>
                </a:lnTo>
                <a:cubicBezTo>
                  <a:pt x="26666" y="131650"/>
                  <a:pt x="27071" y="128003"/>
                  <a:pt x="27476" y="125166"/>
                </a:cubicBezTo>
                <a:lnTo>
                  <a:pt x="12499" y="115845"/>
                </a:lnTo>
                <a:cubicBezTo>
                  <a:pt x="6428" y="112603"/>
                  <a:pt x="4404" y="105309"/>
                  <a:pt x="8047" y="99635"/>
                </a:cubicBezTo>
                <a:lnTo>
                  <a:pt x="20190" y="78157"/>
                </a:lnTo>
                <a:cubicBezTo>
                  <a:pt x="21404" y="75320"/>
                  <a:pt x="24238" y="73699"/>
                  <a:pt x="27476" y="72888"/>
                </a:cubicBezTo>
                <a:cubicBezTo>
                  <a:pt x="30309" y="71673"/>
                  <a:pt x="33547" y="72483"/>
                  <a:pt x="36381" y="74104"/>
                </a:cubicBezTo>
                <a:lnTo>
                  <a:pt x="51762" y="82614"/>
                </a:lnTo>
                <a:cubicBezTo>
                  <a:pt x="54190" y="80588"/>
                  <a:pt x="56619" y="78562"/>
                  <a:pt x="59857" y="76536"/>
                </a:cubicBezTo>
                <a:lnTo>
                  <a:pt x="55000" y="59515"/>
                </a:lnTo>
                <a:cubicBezTo>
                  <a:pt x="54190" y="56678"/>
                  <a:pt x="54595" y="53436"/>
                  <a:pt x="56619" y="50599"/>
                </a:cubicBezTo>
                <a:cubicBezTo>
                  <a:pt x="57833" y="47763"/>
                  <a:pt x="60667" y="45736"/>
                  <a:pt x="63905" y="44521"/>
                </a:cubicBezTo>
                <a:close/>
                <a:moveTo>
                  <a:pt x="355702" y="14351"/>
                </a:moveTo>
                <a:lnTo>
                  <a:pt x="313706" y="25223"/>
                </a:lnTo>
                <a:cubicBezTo>
                  <a:pt x="312898" y="25626"/>
                  <a:pt x="312494" y="26431"/>
                  <a:pt x="312494" y="27639"/>
                </a:cubicBezTo>
                <a:lnTo>
                  <a:pt x="321378" y="60661"/>
                </a:lnTo>
                <a:cubicBezTo>
                  <a:pt x="323397" y="67506"/>
                  <a:pt x="320167" y="74755"/>
                  <a:pt x="314513" y="78379"/>
                </a:cubicBezTo>
                <a:cubicBezTo>
                  <a:pt x="308860" y="82406"/>
                  <a:pt x="303611" y="86030"/>
                  <a:pt x="298361" y="90863"/>
                </a:cubicBezTo>
                <a:cubicBezTo>
                  <a:pt x="293112" y="95695"/>
                  <a:pt x="285843" y="96500"/>
                  <a:pt x="279786" y="92876"/>
                </a:cubicBezTo>
                <a:lnTo>
                  <a:pt x="249500" y="75560"/>
                </a:lnTo>
                <a:cubicBezTo>
                  <a:pt x="249097" y="75158"/>
                  <a:pt x="247885" y="75158"/>
                  <a:pt x="247078" y="76366"/>
                </a:cubicBezTo>
                <a:lnTo>
                  <a:pt x="225676" y="113816"/>
                </a:lnTo>
                <a:cubicBezTo>
                  <a:pt x="224868" y="114622"/>
                  <a:pt x="225272" y="115830"/>
                  <a:pt x="226080" y="116233"/>
                </a:cubicBezTo>
                <a:lnTo>
                  <a:pt x="256365" y="133549"/>
                </a:lnTo>
                <a:cubicBezTo>
                  <a:pt x="262422" y="137173"/>
                  <a:pt x="265249" y="144019"/>
                  <a:pt x="263634" y="150864"/>
                </a:cubicBezTo>
                <a:cubicBezTo>
                  <a:pt x="262422" y="157308"/>
                  <a:pt x="261615" y="164153"/>
                  <a:pt x="261211" y="170597"/>
                </a:cubicBezTo>
                <a:cubicBezTo>
                  <a:pt x="261211" y="177442"/>
                  <a:pt x="256365" y="183483"/>
                  <a:pt x="249500" y="185496"/>
                </a:cubicBezTo>
                <a:lnTo>
                  <a:pt x="215984" y="194356"/>
                </a:lnTo>
                <a:cubicBezTo>
                  <a:pt x="215177" y="194758"/>
                  <a:pt x="214773" y="195161"/>
                  <a:pt x="214773" y="195564"/>
                </a:cubicBezTo>
                <a:cubicBezTo>
                  <a:pt x="214773" y="195564"/>
                  <a:pt x="214773" y="196369"/>
                  <a:pt x="214773" y="196772"/>
                </a:cubicBezTo>
                <a:lnTo>
                  <a:pt x="226080" y="238249"/>
                </a:lnTo>
                <a:cubicBezTo>
                  <a:pt x="226080" y="239458"/>
                  <a:pt x="226483" y="239458"/>
                  <a:pt x="226887" y="239458"/>
                </a:cubicBezTo>
                <a:cubicBezTo>
                  <a:pt x="227291" y="239458"/>
                  <a:pt x="227291" y="239860"/>
                  <a:pt x="228099" y="239860"/>
                </a:cubicBezTo>
                <a:lnTo>
                  <a:pt x="262018" y="231001"/>
                </a:lnTo>
                <a:cubicBezTo>
                  <a:pt x="268479" y="228987"/>
                  <a:pt x="276152" y="231806"/>
                  <a:pt x="279786" y="237847"/>
                </a:cubicBezTo>
                <a:cubicBezTo>
                  <a:pt x="283420" y="243082"/>
                  <a:pt x="287055" y="248317"/>
                  <a:pt x="291496" y="253150"/>
                </a:cubicBezTo>
                <a:cubicBezTo>
                  <a:pt x="296746" y="258385"/>
                  <a:pt x="297150" y="266036"/>
                  <a:pt x="293919" y="272076"/>
                </a:cubicBezTo>
                <a:lnTo>
                  <a:pt x="276152" y="302681"/>
                </a:lnTo>
                <a:cubicBezTo>
                  <a:pt x="275748" y="303084"/>
                  <a:pt x="276152" y="304292"/>
                  <a:pt x="276959" y="305097"/>
                </a:cubicBezTo>
                <a:lnTo>
                  <a:pt x="314513" y="326440"/>
                </a:lnTo>
                <a:cubicBezTo>
                  <a:pt x="314917" y="326843"/>
                  <a:pt x="315321" y="326843"/>
                  <a:pt x="316129" y="326843"/>
                </a:cubicBezTo>
                <a:cubicBezTo>
                  <a:pt x="316129" y="326843"/>
                  <a:pt x="316532" y="326440"/>
                  <a:pt x="316936" y="326038"/>
                </a:cubicBezTo>
                <a:lnTo>
                  <a:pt x="334704" y="295433"/>
                </a:lnTo>
                <a:cubicBezTo>
                  <a:pt x="337530" y="290600"/>
                  <a:pt x="343184" y="287379"/>
                  <a:pt x="348433" y="287379"/>
                </a:cubicBezTo>
                <a:cubicBezTo>
                  <a:pt x="349645" y="287379"/>
                  <a:pt x="350856" y="287782"/>
                  <a:pt x="352067" y="287782"/>
                </a:cubicBezTo>
                <a:cubicBezTo>
                  <a:pt x="358528" y="289392"/>
                  <a:pt x="364989" y="290198"/>
                  <a:pt x="371046" y="290600"/>
                </a:cubicBezTo>
                <a:cubicBezTo>
                  <a:pt x="378315" y="290600"/>
                  <a:pt x="384776" y="295433"/>
                  <a:pt x="386391" y="302279"/>
                </a:cubicBezTo>
                <a:lnTo>
                  <a:pt x="395679" y="336105"/>
                </a:lnTo>
                <a:cubicBezTo>
                  <a:pt x="395679" y="336910"/>
                  <a:pt x="395679" y="336910"/>
                  <a:pt x="396082" y="337313"/>
                </a:cubicBezTo>
                <a:cubicBezTo>
                  <a:pt x="396486" y="337313"/>
                  <a:pt x="396890" y="337716"/>
                  <a:pt x="397698" y="337313"/>
                </a:cubicBezTo>
                <a:lnTo>
                  <a:pt x="439694" y="326038"/>
                </a:lnTo>
                <a:cubicBezTo>
                  <a:pt x="440501" y="326038"/>
                  <a:pt x="440905" y="324830"/>
                  <a:pt x="440905" y="324024"/>
                </a:cubicBezTo>
                <a:lnTo>
                  <a:pt x="431618" y="290198"/>
                </a:lnTo>
                <a:cubicBezTo>
                  <a:pt x="429598" y="283352"/>
                  <a:pt x="432829" y="276103"/>
                  <a:pt x="438886" y="272479"/>
                </a:cubicBezTo>
                <a:cubicBezTo>
                  <a:pt x="444136" y="268855"/>
                  <a:pt x="449385" y="265231"/>
                  <a:pt x="454231" y="260398"/>
                </a:cubicBezTo>
                <a:cubicBezTo>
                  <a:pt x="459480" y="255969"/>
                  <a:pt x="466749" y="255163"/>
                  <a:pt x="473210" y="258385"/>
                </a:cubicBezTo>
                <a:lnTo>
                  <a:pt x="503495" y="276103"/>
                </a:lnTo>
                <a:cubicBezTo>
                  <a:pt x="504303" y="276506"/>
                  <a:pt x="505514" y="276103"/>
                  <a:pt x="505918" y="275298"/>
                </a:cubicBezTo>
                <a:lnTo>
                  <a:pt x="527724" y="237847"/>
                </a:lnTo>
                <a:cubicBezTo>
                  <a:pt x="528127" y="237041"/>
                  <a:pt x="528127" y="237041"/>
                  <a:pt x="527724" y="236639"/>
                </a:cubicBezTo>
                <a:cubicBezTo>
                  <a:pt x="527724" y="235833"/>
                  <a:pt x="527320" y="235833"/>
                  <a:pt x="527320" y="235431"/>
                </a:cubicBezTo>
                <a:lnTo>
                  <a:pt x="497034" y="218115"/>
                </a:lnTo>
                <a:cubicBezTo>
                  <a:pt x="490977" y="214490"/>
                  <a:pt x="487747" y="207645"/>
                  <a:pt x="489362" y="200396"/>
                </a:cubicBezTo>
                <a:cubicBezTo>
                  <a:pt x="490977" y="193953"/>
                  <a:pt x="491785" y="187510"/>
                  <a:pt x="492189" y="181067"/>
                </a:cubicBezTo>
                <a:cubicBezTo>
                  <a:pt x="492189" y="173818"/>
                  <a:pt x="497034" y="167778"/>
                  <a:pt x="503899" y="166167"/>
                </a:cubicBezTo>
                <a:lnTo>
                  <a:pt x="537415" y="157308"/>
                </a:lnTo>
                <a:cubicBezTo>
                  <a:pt x="538223" y="156905"/>
                  <a:pt x="538223" y="156905"/>
                  <a:pt x="538626" y="156502"/>
                </a:cubicBezTo>
                <a:cubicBezTo>
                  <a:pt x="538626" y="156100"/>
                  <a:pt x="538626" y="155697"/>
                  <a:pt x="538626" y="154891"/>
                </a:cubicBezTo>
                <a:lnTo>
                  <a:pt x="527320" y="113011"/>
                </a:lnTo>
                <a:cubicBezTo>
                  <a:pt x="527320" y="112608"/>
                  <a:pt x="526916" y="112206"/>
                  <a:pt x="526512" y="111803"/>
                </a:cubicBezTo>
                <a:cubicBezTo>
                  <a:pt x="526108" y="111803"/>
                  <a:pt x="525705" y="111803"/>
                  <a:pt x="524897" y="111803"/>
                </a:cubicBezTo>
                <a:lnTo>
                  <a:pt x="492189" y="121065"/>
                </a:lnTo>
                <a:cubicBezTo>
                  <a:pt x="484920" y="122676"/>
                  <a:pt x="478055" y="119857"/>
                  <a:pt x="474017" y="113816"/>
                </a:cubicBezTo>
                <a:cubicBezTo>
                  <a:pt x="470787" y="108179"/>
                  <a:pt x="466345" y="102944"/>
                  <a:pt x="462307" y="98111"/>
                </a:cubicBezTo>
                <a:cubicBezTo>
                  <a:pt x="457057" y="92876"/>
                  <a:pt x="456250" y="84822"/>
                  <a:pt x="459884" y="79185"/>
                </a:cubicBezTo>
                <a:lnTo>
                  <a:pt x="477248" y="49385"/>
                </a:lnTo>
                <a:cubicBezTo>
                  <a:pt x="477652" y="48177"/>
                  <a:pt x="477248" y="47372"/>
                  <a:pt x="476440" y="46969"/>
                </a:cubicBezTo>
                <a:lnTo>
                  <a:pt x="438886" y="25223"/>
                </a:lnTo>
                <a:cubicBezTo>
                  <a:pt x="438078" y="24821"/>
                  <a:pt x="436867" y="25223"/>
                  <a:pt x="436463" y="25626"/>
                </a:cubicBezTo>
                <a:lnTo>
                  <a:pt x="419099" y="55828"/>
                </a:lnTo>
                <a:cubicBezTo>
                  <a:pt x="415465" y="61869"/>
                  <a:pt x="408601" y="64285"/>
                  <a:pt x="401736" y="63077"/>
                </a:cubicBezTo>
                <a:cubicBezTo>
                  <a:pt x="395275" y="61869"/>
                  <a:pt x="388410" y="60661"/>
                  <a:pt x="381949" y="60661"/>
                </a:cubicBezTo>
                <a:cubicBezTo>
                  <a:pt x="374681" y="60258"/>
                  <a:pt x="368624" y="55425"/>
                  <a:pt x="366605" y="48580"/>
                </a:cubicBezTo>
                <a:lnTo>
                  <a:pt x="357721" y="15559"/>
                </a:lnTo>
                <a:cubicBezTo>
                  <a:pt x="357721" y="15156"/>
                  <a:pt x="357317" y="14753"/>
                  <a:pt x="356913" y="14351"/>
                </a:cubicBezTo>
                <a:cubicBezTo>
                  <a:pt x="356509" y="14351"/>
                  <a:pt x="356509" y="14351"/>
                  <a:pt x="355702" y="14351"/>
                </a:cubicBezTo>
                <a:close/>
                <a:moveTo>
                  <a:pt x="352067" y="659"/>
                </a:moveTo>
                <a:cubicBezTo>
                  <a:pt x="356106" y="-549"/>
                  <a:pt x="360547" y="-147"/>
                  <a:pt x="364182" y="2270"/>
                </a:cubicBezTo>
                <a:cubicBezTo>
                  <a:pt x="367816" y="4283"/>
                  <a:pt x="370643" y="7907"/>
                  <a:pt x="371450" y="11934"/>
                </a:cubicBezTo>
                <a:lnTo>
                  <a:pt x="380738" y="44553"/>
                </a:lnTo>
                <a:cubicBezTo>
                  <a:pt x="380738" y="45761"/>
                  <a:pt x="381949" y="46163"/>
                  <a:pt x="382353" y="46163"/>
                </a:cubicBezTo>
                <a:cubicBezTo>
                  <a:pt x="390025" y="46566"/>
                  <a:pt x="397294" y="47372"/>
                  <a:pt x="404562" y="49385"/>
                </a:cubicBezTo>
                <a:cubicBezTo>
                  <a:pt x="405370" y="49385"/>
                  <a:pt x="406581" y="49385"/>
                  <a:pt x="406581" y="48177"/>
                </a:cubicBezTo>
                <a:lnTo>
                  <a:pt x="423945" y="18780"/>
                </a:lnTo>
                <a:cubicBezTo>
                  <a:pt x="425964" y="15156"/>
                  <a:pt x="429598" y="12337"/>
                  <a:pt x="433637" y="11129"/>
                </a:cubicBezTo>
                <a:cubicBezTo>
                  <a:pt x="438078" y="10324"/>
                  <a:pt x="442117" y="10726"/>
                  <a:pt x="445751" y="13142"/>
                </a:cubicBezTo>
                <a:lnTo>
                  <a:pt x="483305" y="34485"/>
                </a:lnTo>
                <a:cubicBezTo>
                  <a:pt x="487343" y="36499"/>
                  <a:pt x="489766" y="40123"/>
                  <a:pt x="490977" y="44553"/>
                </a:cubicBezTo>
                <a:cubicBezTo>
                  <a:pt x="492189" y="48177"/>
                  <a:pt x="491785" y="52607"/>
                  <a:pt x="489362" y="56634"/>
                </a:cubicBezTo>
                <a:lnTo>
                  <a:pt x="472402" y="86030"/>
                </a:lnTo>
                <a:cubicBezTo>
                  <a:pt x="471594" y="87238"/>
                  <a:pt x="472402" y="88044"/>
                  <a:pt x="472402" y="88447"/>
                </a:cubicBezTo>
                <a:cubicBezTo>
                  <a:pt x="477652" y="93682"/>
                  <a:pt x="482093" y="99722"/>
                  <a:pt x="486132" y="106165"/>
                </a:cubicBezTo>
                <a:cubicBezTo>
                  <a:pt x="486535" y="106971"/>
                  <a:pt x="487343" y="107373"/>
                  <a:pt x="488151" y="106971"/>
                </a:cubicBezTo>
                <a:lnTo>
                  <a:pt x="521263" y="98111"/>
                </a:lnTo>
                <a:cubicBezTo>
                  <a:pt x="525705" y="96903"/>
                  <a:pt x="529743" y="97709"/>
                  <a:pt x="533377" y="99722"/>
                </a:cubicBezTo>
                <a:cubicBezTo>
                  <a:pt x="537415" y="102138"/>
                  <a:pt x="539838" y="105360"/>
                  <a:pt x="541049" y="109387"/>
                </a:cubicBezTo>
                <a:lnTo>
                  <a:pt x="552356" y="151267"/>
                </a:lnTo>
                <a:cubicBezTo>
                  <a:pt x="553567" y="155697"/>
                  <a:pt x="553164" y="159724"/>
                  <a:pt x="550741" y="163751"/>
                </a:cubicBezTo>
                <a:cubicBezTo>
                  <a:pt x="548722" y="167375"/>
                  <a:pt x="545087" y="169791"/>
                  <a:pt x="541049" y="170999"/>
                </a:cubicBezTo>
                <a:lnTo>
                  <a:pt x="507533" y="179859"/>
                </a:lnTo>
                <a:cubicBezTo>
                  <a:pt x="506726" y="179859"/>
                  <a:pt x="506322" y="181067"/>
                  <a:pt x="506322" y="181872"/>
                </a:cubicBezTo>
                <a:cubicBezTo>
                  <a:pt x="505918" y="189121"/>
                  <a:pt x="504707" y="196369"/>
                  <a:pt x="503091" y="203618"/>
                </a:cubicBezTo>
                <a:cubicBezTo>
                  <a:pt x="503091" y="204020"/>
                  <a:pt x="503091" y="205228"/>
                  <a:pt x="504303" y="205631"/>
                </a:cubicBezTo>
                <a:lnTo>
                  <a:pt x="534185" y="222947"/>
                </a:lnTo>
                <a:cubicBezTo>
                  <a:pt x="538223" y="224961"/>
                  <a:pt x="540645" y="228585"/>
                  <a:pt x="541857" y="232612"/>
                </a:cubicBezTo>
                <a:cubicBezTo>
                  <a:pt x="542665" y="237041"/>
                  <a:pt x="542261" y="241068"/>
                  <a:pt x="539838" y="245095"/>
                </a:cubicBezTo>
                <a:lnTo>
                  <a:pt x="518436" y="282547"/>
                </a:lnTo>
                <a:cubicBezTo>
                  <a:pt x="513994" y="290198"/>
                  <a:pt x="504303" y="293017"/>
                  <a:pt x="496227" y="288184"/>
                </a:cubicBezTo>
                <a:lnTo>
                  <a:pt x="465941" y="270868"/>
                </a:lnTo>
                <a:cubicBezTo>
                  <a:pt x="465134" y="270063"/>
                  <a:pt x="463922" y="270868"/>
                  <a:pt x="463922" y="271271"/>
                </a:cubicBezTo>
                <a:cubicBezTo>
                  <a:pt x="458269" y="276103"/>
                  <a:pt x="452616" y="280533"/>
                  <a:pt x="446558" y="284560"/>
                </a:cubicBezTo>
                <a:cubicBezTo>
                  <a:pt x="445751" y="284560"/>
                  <a:pt x="445347" y="285768"/>
                  <a:pt x="445751" y="286573"/>
                </a:cubicBezTo>
                <a:lnTo>
                  <a:pt x="454635" y="320400"/>
                </a:lnTo>
                <a:cubicBezTo>
                  <a:pt x="457057" y="328857"/>
                  <a:pt x="451808" y="337716"/>
                  <a:pt x="443328" y="340132"/>
                </a:cubicBezTo>
                <a:lnTo>
                  <a:pt x="401332" y="351408"/>
                </a:lnTo>
                <a:cubicBezTo>
                  <a:pt x="399717" y="351408"/>
                  <a:pt x="398505" y="351408"/>
                  <a:pt x="396890" y="351408"/>
                </a:cubicBezTo>
                <a:cubicBezTo>
                  <a:pt x="394467" y="351408"/>
                  <a:pt x="391641" y="351005"/>
                  <a:pt x="389218" y="349394"/>
                </a:cubicBezTo>
                <a:cubicBezTo>
                  <a:pt x="385583" y="347381"/>
                  <a:pt x="382757" y="344159"/>
                  <a:pt x="381545" y="339729"/>
                </a:cubicBezTo>
                <a:lnTo>
                  <a:pt x="372258" y="305903"/>
                </a:lnTo>
                <a:cubicBezTo>
                  <a:pt x="372258" y="305097"/>
                  <a:pt x="371046" y="304695"/>
                  <a:pt x="370643" y="304695"/>
                </a:cubicBezTo>
                <a:cubicBezTo>
                  <a:pt x="363374" y="303889"/>
                  <a:pt x="356106" y="303084"/>
                  <a:pt x="349241" y="301473"/>
                </a:cubicBezTo>
                <a:cubicBezTo>
                  <a:pt x="348433" y="301473"/>
                  <a:pt x="347626" y="301473"/>
                  <a:pt x="346818" y="302681"/>
                </a:cubicBezTo>
                <a:lnTo>
                  <a:pt x="329454" y="333286"/>
                </a:lnTo>
                <a:cubicBezTo>
                  <a:pt x="327435" y="336910"/>
                  <a:pt x="323397" y="339327"/>
                  <a:pt x="319763" y="340535"/>
                </a:cubicBezTo>
                <a:cubicBezTo>
                  <a:pt x="315321" y="341743"/>
                  <a:pt x="311283" y="340937"/>
                  <a:pt x="307649" y="338924"/>
                </a:cubicBezTo>
                <a:lnTo>
                  <a:pt x="269691" y="317581"/>
                </a:lnTo>
                <a:cubicBezTo>
                  <a:pt x="262018" y="312749"/>
                  <a:pt x="259192" y="302681"/>
                  <a:pt x="263634" y="295433"/>
                </a:cubicBezTo>
                <a:lnTo>
                  <a:pt x="281401" y="264828"/>
                </a:lnTo>
                <a:cubicBezTo>
                  <a:pt x="282209" y="264023"/>
                  <a:pt x="281401" y="263217"/>
                  <a:pt x="280997" y="262814"/>
                </a:cubicBezTo>
                <a:cubicBezTo>
                  <a:pt x="276152" y="257579"/>
                  <a:pt x="271710" y="251539"/>
                  <a:pt x="267672" y="245498"/>
                </a:cubicBezTo>
                <a:cubicBezTo>
                  <a:pt x="267268" y="245095"/>
                  <a:pt x="266460" y="244290"/>
                  <a:pt x="265653" y="244290"/>
                </a:cubicBezTo>
                <a:lnTo>
                  <a:pt x="231733" y="253552"/>
                </a:lnTo>
                <a:cubicBezTo>
                  <a:pt x="227695" y="254761"/>
                  <a:pt x="223657" y="253955"/>
                  <a:pt x="219619" y="251942"/>
                </a:cubicBezTo>
                <a:cubicBezTo>
                  <a:pt x="215984" y="249928"/>
                  <a:pt x="213158" y="246706"/>
                  <a:pt x="211946" y="242276"/>
                </a:cubicBezTo>
                <a:lnTo>
                  <a:pt x="200640" y="200396"/>
                </a:lnTo>
                <a:cubicBezTo>
                  <a:pt x="199832" y="196369"/>
                  <a:pt x="200236" y="191939"/>
                  <a:pt x="202659" y="188315"/>
                </a:cubicBezTo>
                <a:cubicBezTo>
                  <a:pt x="204678" y="184691"/>
                  <a:pt x="207908" y="181872"/>
                  <a:pt x="212350" y="181067"/>
                </a:cubicBezTo>
                <a:lnTo>
                  <a:pt x="245866" y="171805"/>
                </a:lnTo>
                <a:cubicBezTo>
                  <a:pt x="246674" y="171402"/>
                  <a:pt x="247078" y="170597"/>
                  <a:pt x="247078" y="170194"/>
                </a:cubicBezTo>
                <a:cubicBezTo>
                  <a:pt x="247481" y="162945"/>
                  <a:pt x="248289" y="155294"/>
                  <a:pt x="249904" y="148046"/>
                </a:cubicBezTo>
                <a:cubicBezTo>
                  <a:pt x="250308" y="147240"/>
                  <a:pt x="249904" y="146435"/>
                  <a:pt x="249097" y="146032"/>
                </a:cubicBezTo>
                <a:lnTo>
                  <a:pt x="218811" y="128716"/>
                </a:lnTo>
                <a:cubicBezTo>
                  <a:pt x="215581" y="126300"/>
                  <a:pt x="212754" y="123078"/>
                  <a:pt x="211543" y="119051"/>
                </a:cubicBezTo>
                <a:cubicBezTo>
                  <a:pt x="210331" y="114622"/>
                  <a:pt x="211139" y="110595"/>
                  <a:pt x="213158" y="106971"/>
                </a:cubicBezTo>
                <a:lnTo>
                  <a:pt x="234963" y="69117"/>
                </a:lnTo>
                <a:cubicBezTo>
                  <a:pt x="236982" y="65493"/>
                  <a:pt x="240617" y="63077"/>
                  <a:pt x="244655" y="61869"/>
                </a:cubicBezTo>
                <a:cubicBezTo>
                  <a:pt x="248693" y="60661"/>
                  <a:pt x="253135" y="61063"/>
                  <a:pt x="256769" y="63479"/>
                </a:cubicBezTo>
                <a:lnTo>
                  <a:pt x="286651" y="80795"/>
                </a:lnTo>
                <a:cubicBezTo>
                  <a:pt x="287458" y="81198"/>
                  <a:pt x="288266" y="80795"/>
                  <a:pt x="289074" y="79990"/>
                </a:cubicBezTo>
                <a:cubicBezTo>
                  <a:pt x="294323" y="75158"/>
                  <a:pt x="300380" y="70325"/>
                  <a:pt x="306437" y="66701"/>
                </a:cubicBezTo>
                <a:cubicBezTo>
                  <a:pt x="307245" y="66298"/>
                  <a:pt x="307649" y="65493"/>
                  <a:pt x="307649" y="64285"/>
                </a:cubicBezTo>
                <a:lnTo>
                  <a:pt x="298765" y="31264"/>
                </a:lnTo>
                <a:cubicBezTo>
                  <a:pt x="296746" y="22807"/>
                  <a:pt x="301592" y="14351"/>
                  <a:pt x="310072" y="11934"/>
                </a:cubicBezTo>
                <a:close/>
              </a:path>
            </a:pathLst>
          </a:custGeom>
          <a:solidFill>
            <a:srgbClr val="002060"/>
          </a:solidFill>
          <a:ln>
            <a:noFill/>
          </a:ln>
          <a:effectLst/>
        </p:spPr>
        <p:txBody>
          <a:bodyPr wrap="square" anchor="ctr">
            <a:noAutofit/>
          </a:bodyPr>
          <a:lstStyle/>
          <a:p>
            <a:endParaRPr lang="en-US" sz="363" dirty="0">
              <a:latin typeface="Poppins" panose="00000500000000000000" pitchFamily="2" charset="0"/>
            </a:endParaRPr>
          </a:p>
        </p:txBody>
      </p:sp>
      <p:sp>
        <p:nvSpPr>
          <p:cNvPr id="18" name="Freeform 34">
            <a:extLst>
              <a:ext uri="{FF2B5EF4-FFF2-40B4-BE49-F238E27FC236}">
                <a16:creationId xmlns:a16="http://schemas.microsoft.com/office/drawing/2014/main" id="{43699F58-6B7D-4486-A659-86FF45622889}"/>
              </a:ext>
            </a:extLst>
          </p:cNvPr>
          <p:cNvSpPr>
            <a:spLocks noChangeArrowheads="1"/>
          </p:cNvSpPr>
          <p:nvPr/>
        </p:nvSpPr>
        <p:spPr bwMode="auto">
          <a:xfrm>
            <a:off x="9642356" y="2948882"/>
            <a:ext cx="1169353" cy="960235"/>
          </a:xfrm>
          <a:custGeom>
            <a:avLst/>
            <a:gdLst>
              <a:gd name="connsiteX0" fmla="*/ 273012 w 517458"/>
              <a:gd name="connsiteY0" fmla="*/ 147591 h 424919"/>
              <a:gd name="connsiteX1" fmla="*/ 239929 w 517458"/>
              <a:gd name="connsiteY1" fmla="*/ 180683 h 424919"/>
              <a:gd name="connsiteX2" fmla="*/ 239929 w 517458"/>
              <a:gd name="connsiteY2" fmla="*/ 181490 h 424919"/>
              <a:gd name="connsiteX3" fmla="*/ 239929 w 517458"/>
              <a:gd name="connsiteY3" fmla="*/ 183508 h 424919"/>
              <a:gd name="connsiteX4" fmla="*/ 239929 w 517458"/>
              <a:gd name="connsiteY4" fmla="*/ 183911 h 424919"/>
              <a:gd name="connsiteX5" fmla="*/ 240736 w 517458"/>
              <a:gd name="connsiteY5" fmla="*/ 203282 h 424919"/>
              <a:gd name="connsiteX6" fmla="*/ 233878 w 517458"/>
              <a:gd name="connsiteY6" fmla="*/ 210949 h 424919"/>
              <a:gd name="connsiteX7" fmla="*/ 233474 w 517458"/>
              <a:gd name="connsiteY7" fmla="*/ 210949 h 424919"/>
              <a:gd name="connsiteX8" fmla="*/ 226616 w 517458"/>
              <a:gd name="connsiteY8" fmla="*/ 204089 h 424919"/>
              <a:gd name="connsiteX9" fmla="*/ 225809 w 517458"/>
              <a:gd name="connsiteY9" fmla="*/ 191175 h 424919"/>
              <a:gd name="connsiteX10" fmla="*/ 223388 w 517458"/>
              <a:gd name="connsiteY10" fmla="*/ 191175 h 424919"/>
              <a:gd name="connsiteX11" fmla="*/ 195955 w 517458"/>
              <a:gd name="connsiteY11" fmla="*/ 219020 h 424919"/>
              <a:gd name="connsiteX12" fmla="*/ 195955 w 517458"/>
              <a:gd name="connsiteY12" fmla="*/ 221441 h 424919"/>
              <a:gd name="connsiteX13" fmla="*/ 227019 w 517458"/>
              <a:gd name="connsiteY13" fmla="*/ 228302 h 424919"/>
              <a:gd name="connsiteX14" fmla="*/ 234753 w 517458"/>
              <a:gd name="connsiteY14" fmla="*/ 240679 h 424919"/>
              <a:gd name="connsiteX15" fmla="*/ 249209 w 517458"/>
              <a:gd name="connsiteY15" fmla="*/ 263814 h 424919"/>
              <a:gd name="connsiteX16" fmla="*/ 243964 w 517458"/>
              <a:gd name="connsiteY16" fmla="*/ 272289 h 424919"/>
              <a:gd name="connsiteX17" fmla="*/ 242350 w 517458"/>
              <a:gd name="connsiteY17" fmla="*/ 272289 h 424919"/>
              <a:gd name="connsiteX18" fmla="*/ 235492 w 517458"/>
              <a:gd name="connsiteY18" fmla="*/ 266639 h 424919"/>
              <a:gd name="connsiteX19" fmla="*/ 223839 w 517458"/>
              <a:gd name="connsiteY19" fmla="*/ 247699 h 424919"/>
              <a:gd name="connsiteX20" fmla="*/ 219354 w 517458"/>
              <a:gd name="connsiteY20" fmla="*/ 240408 h 424919"/>
              <a:gd name="connsiteX21" fmla="*/ 190710 w 517458"/>
              <a:gd name="connsiteY21" fmla="*/ 236776 h 424919"/>
              <a:gd name="connsiteX22" fmla="*/ 189500 w 517458"/>
              <a:gd name="connsiteY22" fmla="*/ 236776 h 424919"/>
              <a:gd name="connsiteX23" fmla="*/ 189500 w 517458"/>
              <a:gd name="connsiteY23" fmla="*/ 237180 h 424919"/>
              <a:gd name="connsiteX24" fmla="*/ 160452 w 517458"/>
              <a:gd name="connsiteY24" fmla="*/ 269868 h 424919"/>
              <a:gd name="connsiteX25" fmla="*/ 166517 w 517458"/>
              <a:gd name="connsiteY25" fmla="*/ 284565 h 424919"/>
              <a:gd name="connsiteX26" fmla="*/ 170235 w 517458"/>
              <a:gd name="connsiteY26" fmla="*/ 293576 h 424919"/>
              <a:gd name="connsiteX27" fmla="*/ 193937 w 517458"/>
              <a:gd name="connsiteY27" fmla="*/ 303363 h 424919"/>
              <a:gd name="connsiteX28" fmla="*/ 387992 w 517458"/>
              <a:gd name="connsiteY28" fmla="*/ 303363 h 424919"/>
              <a:gd name="connsiteX29" fmla="*/ 421477 w 517458"/>
              <a:gd name="connsiteY29" fmla="*/ 269868 h 424919"/>
              <a:gd name="connsiteX30" fmla="*/ 392430 w 517458"/>
              <a:gd name="connsiteY30" fmla="*/ 237180 h 424919"/>
              <a:gd name="connsiteX31" fmla="*/ 385975 w 517458"/>
              <a:gd name="connsiteY31" fmla="*/ 229513 h 424919"/>
              <a:gd name="connsiteX32" fmla="*/ 385975 w 517458"/>
              <a:gd name="connsiteY32" fmla="*/ 219020 h 424919"/>
              <a:gd name="connsiteX33" fmla="*/ 361365 w 517458"/>
              <a:gd name="connsiteY33" fmla="*/ 191579 h 424919"/>
              <a:gd name="connsiteX34" fmla="*/ 344420 w 517458"/>
              <a:gd name="connsiteY34" fmla="*/ 196421 h 424919"/>
              <a:gd name="connsiteX35" fmla="*/ 338369 w 517458"/>
              <a:gd name="connsiteY35" fmla="*/ 213370 h 424919"/>
              <a:gd name="connsiteX36" fmla="*/ 331510 w 517458"/>
              <a:gd name="connsiteY36" fmla="*/ 220231 h 424919"/>
              <a:gd name="connsiteX37" fmla="*/ 324652 w 517458"/>
              <a:gd name="connsiteY37" fmla="*/ 213370 h 424919"/>
              <a:gd name="connsiteX38" fmla="*/ 335141 w 517458"/>
              <a:gd name="connsiteY38" fmla="*/ 185525 h 424919"/>
              <a:gd name="connsiteX39" fmla="*/ 350472 w 517458"/>
              <a:gd name="connsiteY39" fmla="*/ 178261 h 424919"/>
              <a:gd name="connsiteX40" fmla="*/ 342719 w 517458"/>
              <a:gd name="connsiteY40" fmla="*/ 171242 h 424919"/>
              <a:gd name="connsiteX41" fmla="*/ 338772 w 517458"/>
              <a:gd name="connsiteY41" fmla="*/ 167668 h 424919"/>
              <a:gd name="connsiteX42" fmla="*/ 323441 w 517458"/>
              <a:gd name="connsiteY42" fmla="*/ 163734 h 424919"/>
              <a:gd name="connsiteX43" fmla="*/ 310128 w 517458"/>
              <a:gd name="connsiteY43" fmla="*/ 166155 h 424919"/>
              <a:gd name="connsiteX44" fmla="*/ 301656 w 517458"/>
              <a:gd name="connsiteY44" fmla="*/ 163734 h 424919"/>
              <a:gd name="connsiteX45" fmla="*/ 273012 w 517458"/>
              <a:gd name="connsiteY45" fmla="*/ 147591 h 424919"/>
              <a:gd name="connsiteX46" fmla="*/ 273012 w 517458"/>
              <a:gd name="connsiteY46" fmla="*/ 133467 h 424919"/>
              <a:gd name="connsiteX47" fmla="*/ 310128 w 517458"/>
              <a:gd name="connsiteY47" fmla="*/ 151223 h 424919"/>
              <a:gd name="connsiteX48" fmla="*/ 323441 w 517458"/>
              <a:gd name="connsiteY48" fmla="*/ 149206 h 424919"/>
              <a:gd name="connsiteX49" fmla="*/ 349615 w 517458"/>
              <a:gd name="connsiteY49" fmla="*/ 157024 h 424919"/>
              <a:gd name="connsiteX50" fmla="*/ 354929 w 517458"/>
              <a:gd name="connsiteY50" fmla="*/ 163388 h 424919"/>
              <a:gd name="connsiteX51" fmla="*/ 367013 w 517458"/>
              <a:gd name="connsiteY51" fmla="*/ 177858 h 424919"/>
              <a:gd name="connsiteX52" fmla="*/ 400498 w 517458"/>
              <a:gd name="connsiteY52" fmla="*/ 219020 h 424919"/>
              <a:gd name="connsiteX53" fmla="*/ 400498 w 517458"/>
              <a:gd name="connsiteY53" fmla="*/ 223863 h 424919"/>
              <a:gd name="connsiteX54" fmla="*/ 435598 w 517458"/>
              <a:gd name="connsiteY54" fmla="*/ 269868 h 424919"/>
              <a:gd name="connsiteX55" fmla="*/ 387992 w 517458"/>
              <a:gd name="connsiteY55" fmla="*/ 317487 h 424919"/>
              <a:gd name="connsiteX56" fmla="*/ 298025 w 517458"/>
              <a:gd name="connsiteY56" fmla="*/ 317487 h 424919"/>
              <a:gd name="connsiteX57" fmla="*/ 298025 w 517458"/>
              <a:gd name="connsiteY57" fmla="*/ 335647 h 424919"/>
              <a:gd name="connsiteX58" fmla="*/ 363785 w 517458"/>
              <a:gd name="connsiteY58" fmla="*/ 335647 h 424919"/>
              <a:gd name="connsiteX59" fmla="*/ 371047 w 517458"/>
              <a:gd name="connsiteY59" fmla="*/ 342911 h 424919"/>
              <a:gd name="connsiteX60" fmla="*/ 363785 w 517458"/>
              <a:gd name="connsiteY60" fmla="*/ 350175 h 424919"/>
              <a:gd name="connsiteX61" fmla="*/ 290763 w 517458"/>
              <a:gd name="connsiteY61" fmla="*/ 350175 h 424919"/>
              <a:gd name="connsiteX62" fmla="*/ 215320 w 517458"/>
              <a:gd name="connsiteY62" fmla="*/ 350175 h 424919"/>
              <a:gd name="connsiteX63" fmla="*/ 208461 w 517458"/>
              <a:gd name="connsiteY63" fmla="*/ 342911 h 424919"/>
              <a:gd name="connsiteX64" fmla="*/ 215320 w 517458"/>
              <a:gd name="connsiteY64" fmla="*/ 335647 h 424919"/>
              <a:gd name="connsiteX65" fmla="*/ 283904 w 517458"/>
              <a:gd name="connsiteY65" fmla="*/ 335647 h 424919"/>
              <a:gd name="connsiteX66" fmla="*/ 283904 w 517458"/>
              <a:gd name="connsiteY66" fmla="*/ 317487 h 424919"/>
              <a:gd name="connsiteX67" fmla="*/ 193937 w 517458"/>
              <a:gd name="connsiteY67" fmla="*/ 317487 h 424919"/>
              <a:gd name="connsiteX68" fmla="*/ 159948 w 517458"/>
              <a:gd name="connsiteY68" fmla="*/ 303665 h 424919"/>
              <a:gd name="connsiteX69" fmla="*/ 155077 w 517458"/>
              <a:gd name="connsiteY69" fmla="*/ 291923 h 424919"/>
              <a:gd name="connsiteX70" fmla="*/ 145928 w 517458"/>
              <a:gd name="connsiteY70" fmla="*/ 269868 h 424919"/>
              <a:gd name="connsiteX71" fmla="*/ 181431 w 517458"/>
              <a:gd name="connsiteY71" fmla="*/ 223863 h 424919"/>
              <a:gd name="connsiteX72" fmla="*/ 181431 w 517458"/>
              <a:gd name="connsiteY72" fmla="*/ 219020 h 424919"/>
              <a:gd name="connsiteX73" fmla="*/ 223388 w 517458"/>
              <a:gd name="connsiteY73" fmla="*/ 177051 h 424919"/>
              <a:gd name="connsiteX74" fmla="*/ 225809 w 517458"/>
              <a:gd name="connsiteY74" fmla="*/ 177051 h 424919"/>
              <a:gd name="connsiteX75" fmla="*/ 273012 w 517458"/>
              <a:gd name="connsiteY75" fmla="*/ 133467 h 424919"/>
              <a:gd name="connsiteX76" fmla="*/ 92691 w 517458"/>
              <a:gd name="connsiteY76" fmla="*/ 52006 h 424919"/>
              <a:gd name="connsiteX77" fmla="*/ 84228 w 517458"/>
              <a:gd name="connsiteY77" fmla="*/ 60069 h 424919"/>
              <a:gd name="connsiteX78" fmla="*/ 84228 w 517458"/>
              <a:gd name="connsiteY78" fmla="*/ 300749 h 424919"/>
              <a:gd name="connsiteX79" fmla="*/ 84228 w 517458"/>
              <a:gd name="connsiteY79" fmla="*/ 337489 h 424919"/>
              <a:gd name="connsiteX80" fmla="*/ 84228 w 517458"/>
              <a:gd name="connsiteY80" fmla="*/ 382588 h 424919"/>
              <a:gd name="connsiteX81" fmla="*/ 73750 w 517458"/>
              <a:gd name="connsiteY81" fmla="*/ 410809 h 424919"/>
              <a:gd name="connsiteX82" fmla="*/ 440081 w 517458"/>
              <a:gd name="connsiteY82" fmla="*/ 410809 h 424919"/>
              <a:gd name="connsiteX83" fmla="*/ 503353 w 517458"/>
              <a:gd name="connsiteY83" fmla="*/ 347514 h 424919"/>
              <a:gd name="connsiteX84" fmla="*/ 503353 w 517458"/>
              <a:gd name="connsiteY84" fmla="*/ 300749 h 424919"/>
              <a:gd name="connsiteX85" fmla="*/ 503353 w 517458"/>
              <a:gd name="connsiteY85" fmla="*/ 258822 h 424919"/>
              <a:gd name="connsiteX86" fmla="*/ 503353 w 517458"/>
              <a:gd name="connsiteY86" fmla="*/ 96352 h 424919"/>
              <a:gd name="connsiteX87" fmla="*/ 494890 w 517458"/>
              <a:gd name="connsiteY87" fmla="*/ 87886 h 424919"/>
              <a:gd name="connsiteX88" fmla="*/ 472323 w 517458"/>
              <a:gd name="connsiteY88" fmla="*/ 87886 h 424919"/>
              <a:gd name="connsiteX89" fmla="*/ 250669 w 517458"/>
              <a:gd name="connsiteY89" fmla="*/ 87886 h 424919"/>
              <a:gd name="connsiteX90" fmla="*/ 245027 w 517458"/>
              <a:gd name="connsiteY90" fmla="*/ 85064 h 424919"/>
              <a:gd name="connsiteX91" fmla="*/ 223265 w 517458"/>
              <a:gd name="connsiteY91" fmla="*/ 55231 h 424919"/>
              <a:gd name="connsiteX92" fmla="*/ 216414 w 517458"/>
              <a:gd name="connsiteY92" fmla="*/ 52006 h 424919"/>
              <a:gd name="connsiteX93" fmla="*/ 25792 w 517458"/>
              <a:gd name="connsiteY93" fmla="*/ 14513 h 424919"/>
              <a:gd name="connsiteX94" fmla="*/ 14105 w 517458"/>
              <a:gd name="connsiteY94" fmla="*/ 25801 h 424919"/>
              <a:gd name="connsiteX95" fmla="*/ 14105 w 517458"/>
              <a:gd name="connsiteY95" fmla="*/ 300749 h 424919"/>
              <a:gd name="connsiteX96" fmla="*/ 14105 w 517458"/>
              <a:gd name="connsiteY96" fmla="*/ 370897 h 424919"/>
              <a:gd name="connsiteX97" fmla="*/ 14105 w 517458"/>
              <a:gd name="connsiteY97" fmla="*/ 382588 h 424919"/>
              <a:gd name="connsiteX98" fmla="*/ 42315 w 517458"/>
              <a:gd name="connsiteY98" fmla="*/ 410809 h 424919"/>
              <a:gd name="connsiteX99" fmla="*/ 70123 w 517458"/>
              <a:gd name="connsiteY99" fmla="*/ 382588 h 424919"/>
              <a:gd name="connsiteX100" fmla="*/ 70123 w 517458"/>
              <a:gd name="connsiteY100" fmla="*/ 346561 h 424919"/>
              <a:gd name="connsiteX101" fmla="*/ 70123 w 517458"/>
              <a:gd name="connsiteY101" fmla="*/ 300749 h 424919"/>
              <a:gd name="connsiteX102" fmla="*/ 70123 w 517458"/>
              <a:gd name="connsiteY102" fmla="*/ 60069 h 424919"/>
              <a:gd name="connsiteX103" fmla="*/ 92691 w 517458"/>
              <a:gd name="connsiteY103" fmla="*/ 37896 h 424919"/>
              <a:gd name="connsiteX104" fmla="*/ 216414 w 517458"/>
              <a:gd name="connsiteY104" fmla="*/ 37896 h 424919"/>
              <a:gd name="connsiteX105" fmla="*/ 234952 w 517458"/>
              <a:gd name="connsiteY105" fmla="*/ 47168 h 424919"/>
              <a:gd name="connsiteX106" fmla="*/ 254296 w 517458"/>
              <a:gd name="connsiteY106" fmla="*/ 73373 h 424919"/>
              <a:gd name="connsiteX107" fmla="*/ 411871 w 517458"/>
              <a:gd name="connsiteY107" fmla="*/ 73373 h 424919"/>
              <a:gd name="connsiteX108" fmla="*/ 411871 w 517458"/>
              <a:gd name="connsiteY108" fmla="*/ 28220 h 424919"/>
              <a:gd name="connsiteX109" fmla="*/ 398169 w 517458"/>
              <a:gd name="connsiteY109" fmla="*/ 14513 h 424919"/>
              <a:gd name="connsiteX110" fmla="*/ 25792 w 517458"/>
              <a:gd name="connsiteY110" fmla="*/ 0 h 424919"/>
              <a:gd name="connsiteX111" fmla="*/ 398169 w 517458"/>
              <a:gd name="connsiteY111" fmla="*/ 0 h 424919"/>
              <a:gd name="connsiteX112" fmla="*/ 426379 w 517458"/>
              <a:gd name="connsiteY112" fmla="*/ 28220 h 424919"/>
              <a:gd name="connsiteX113" fmla="*/ 426379 w 517458"/>
              <a:gd name="connsiteY113" fmla="*/ 73373 h 424919"/>
              <a:gd name="connsiteX114" fmla="*/ 494890 w 517458"/>
              <a:gd name="connsiteY114" fmla="*/ 73373 h 424919"/>
              <a:gd name="connsiteX115" fmla="*/ 517458 w 517458"/>
              <a:gd name="connsiteY115" fmla="*/ 96352 h 424919"/>
              <a:gd name="connsiteX116" fmla="*/ 517458 w 517458"/>
              <a:gd name="connsiteY116" fmla="*/ 258822 h 424919"/>
              <a:gd name="connsiteX117" fmla="*/ 517458 w 517458"/>
              <a:gd name="connsiteY117" fmla="*/ 300749 h 424919"/>
              <a:gd name="connsiteX118" fmla="*/ 517458 w 517458"/>
              <a:gd name="connsiteY118" fmla="*/ 347514 h 424919"/>
              <a:gd name="connsiteX119" fmla="*/ 440081 w 517458"/>
              <a:gd name="connsiteY119" fmla="*/ 424919 h 424919"/>
              <a:gd name="connsiteX120" fmla="*/ 42315 w 517458"/>
              <a:gd name="connsiteY120" fmla="*/ 424919 h 424919"/>
              <a:gd name="connsiteX121" fmla="*/ 0 w 517458"/>
              <a:gd name="connsiteY121" fmla="*/ 382588 h 424919"/>
              <a:gd name="connsiteX122" fmla="*/ 0 w 517458"/>
              <a:gd name="connsiteY122" fmla="*/ 370897 h 424919"/>
              <a:gd name="connsiteX123" fmla="*/ 0 w 517458"/>
              <a:gd name="connsiteY123" fmla="*/ 300749 h 424919"/>
              <a:gd name="connsiteX124" fmla="*/ 0 w 517458"/>
              <a:gd name="connsiteY124" fmla="*/ 25801 h 424919"/>
              <a:gd name="connsiteX125" fmla="*/ 25792 w 517458"/>
              <a:gd name="connsiteY125" fmla="*/ 0 h 42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17458" h="424919">
                <a:moveTo>
                  <a:pt x="273012" y="147591"/>
                </a:moveTo>
                <a:cubicBezTo>
                  <a:pt x="254857" y="147591"/>
                  <a:pt x="239929" y="162523"/>
                  <a:pt x="239929" y="180683"/>
                </a:cubicBezTo>
                <a:lnTo>
                  <a:pt x="239929" y="181490"/>
                </a:lnTo>
                <a:cubicBezTo>
                  <a:pt x="239929" y="181893"/>
                  <a:pt x="239929" y="183104"/>
                  <a:pt x="239929" y="183508"/>
                </a:cubicBezTo>
                <a:lnTo>
                  <a:pt x="239929" y="183911"/>
                </a:lnTo>
                <a:lnTo>
                  <a:pt x="240736" y="203282"/>
                </a:lnTo>
                <a:cubicBezTo>
                  <a:pt x="240736" y="207317"/>
                  <a:pt x="237912" y="210546"/>
                  <a:pt x="233878" y="210949"/>
                </a:cubicBezTo>
                <a:cubicBezTo>
                  <a:pt x="233474" y="210949"/>
                  <a:pt x="233474" y="210949"/>
                  <a:pt x="233474" y="210949"/>
                </a:cubicBezTo>
                <a:cubicBezTo>
                  <a:pt x="229440" y="210949"/>
                  <a:pt x="226616" y="207721"/>
                  <a:pt x="226616" y="204089"/>
                </a:cubicBezTo>
                <a:lnTo>
                  <a:pt x="225809" y="191175"/>
                </a:lnTo>
                <a:lnTo>
                  <a:pt x="223388" y="191175"/>
                </a:lnTo>
                <a:cubicBezTo>
                  <a:pt x="208461" y="191175"/>
                  <a:pt x="195955" y="204089"/>
                  <a:pt x="195955" y="219020"/>
                </a:cubicBezTo>
                <a:lnTo>
                  <a:pt x="195955" y="221441"/>
                </a:lnTo>
                <a:cubicBezTo>
                  <a:pt x="204023" y="221038"/>
                  <a:pt x="216127" y="221441"/>
                  <a:pt x="227019" y="228302"/>
                </a:cubicBezTo>
                <a:lnTo>
                  <a:pt x="234753" y="240679"/>
                </a:lnTo>
                <a:lnTo>
                  <a:pt x="249209" y="263814"/>
                </a:lnTo>
                <a:cubicBezTo>
                  <a:pt x="250419" y="267446"/>
                  <a:pt x="247998" y="271482"/>
                  <a:pt x="243964" y="272289"/>
                </a:cubicBezTo>
                <a:cubicBezTo>
                  <a:pt x="243157" y="272289"/>
                  <a:pt x="243157" y="272289"/>
                  <a:pt x="242350" y="272289"/>
                </a:cubicBezTo>
                <a:cubicBezTo>
                  <a:pt x="239123" y="272289"/>
                  <a:pt x="236299" y="269868"/>
                  <a:pt x="235492" y="266639"/>
                </a:cubicBezTo>
                <a:lnTo>
                  <a:pt x="223839" y="247699"/>
                </a:lnTo>
                <a:lnTo>
                  <a:pt x="219354" y="240408"/>
                </a:lnTo>
                <a:cubicBezTo>
                  <a:pt x="206444" y="232741"/>
                  <a:pt x="190710" y="236776"/>
                  <a:pt x="190710" y="236776"/>
                </a:cubicBezTo>
                <a:cubicBezTo>
                  <a:pt x="190306" y="236776"/>
                  <a:pt x="190306" y="236776"/>
                  <a:pt x="189500" y="236776"/>
                </a:cubicBezTo>
                <a:cubicBezTo>
                  <a:pt x="189500" y="237180"/>
                  <a:pt x="189500" y="237180"/>
                  <a:pt x="189500" y="237180"/>
                </a:cubicBezTo>
                <a:cubicBezTo>
                  <a:pt x="172959" y="239198"/>
                  <a:pt x="160452" y="253322"/>
                  <a:pt x="160452" y="269868"/>
                </a:cubicBezTo>
                <a:lnTo>
                  <a:pt x="166517" y="284565"/>
                </a:lnTo>
                <a:lnTo>
                  <a:pt x="170235" y="293576"/>
                </a:lnTo>
                <a:cubicBezTo>
                  <a:pt x="176287" y="299630"/>
                  <a:pt x="184658" y="303363"/>
                  <a:pt x="193937" y="303363"/>
                </a:cubicBezTo>
                <a:lnTo>
                  <a:pt x="387992" y="303363"/>
                </a:lnTo>
                <a:cubicBezTo>
                  <a:pt x="406550" y="303363"/>
                  <a:pt x="421477" y="288431"/>
                  <a:pt x="421477" y="269868"/>
                </a:cubicBezTo>
                <a:cubicBezTo>
                  <a:pt x="421477" y="253322"/>
                  <a:pt x="408971" y="239198"/>
                  <a:pt x="392430" y="237180"/>
                </a:cubicBezTo>
                <a:cubicBezTo>
                  <a:pt x="388799" y="236373"/>
                  <a:pt x="385975" y="233144"/>
                  <a:pt x="385975" y="229513"/>
                </a:cubicBezTo>
                <a:lnTo>
                  <a:pt x="385975" y="219020"/>
                </a:lnTo>
                <a:cubicBezTo>
                  <a:pt x="385975" y="204896"/>
                  <a:pt x="375485" y="192789"/>
                  <a:pt x="361365" y="191579"/>
                </a:cubicBezTo>
                <a:cubicBezTo>
                  <a:pt x="360961" y="191579"/>
                  <a:pt x="350875" y="190772"/>
                  <a:pt x="344420" y="196421"/>
                </a:cubicBezTo>
                <a:cubicBezTo>
                  <a:pt x="340386" y="199650"/>
                  <a:pt x="338369" y="205299"/>
                  <a:pt x="338369" y="213370"/>
                </a:cubicBezTo>
                <a:cubicBezTo>
                  <a:pt x="338369" y="217406"/>
                  <a:pt x="335545" y="220231"/>
                  <a:pt x="331510" y="220231"/>
                </a:cubicBezTo>
                <a:cubicBezTo>
                  <a:pt x="327476" y="220231"/>
                  <a:pt x="324652" y="217406"/>
                  <a:pt x="324652" y="213370"/>
                </a:cubicBezTo>
                <a:cubicBezTo>
                  <a:pt x="324652" y="201264"/>
                  <a:pt x="328283" y="191982"/>
                  <a:pt x="335141" y="185525"/>
                </a:cubicBezTo>
                <a:cubicBezTo>
                  <a:pt x="339982" y="181086"/>
                  <a:pt x="345631" y="179069"/>
                  <a:pt x="350472" y="178261"/>
                </a:cubicBezTo>
                <a:lnTo>
                  <a:pt x="342719" y="171242"/>
                </a:lnTo>
                <a:lnTo>
                  <a:pt x="338772" y="167668"/>
                </a:lnTo>
                <a:cubicBezTo>
                  <a:pt x="334133" y="165146"/>
                  <a:pt x="328888" y="163734"/>
                  <a:pt x="323441" y="163734"/>
                </a:cubicBezTo>
                <a:cubicBezTo>
                  <a:pt x="318600" y="163734"/>
                  <a:pt x="314566" y="164541"/>
                  <a:pt x="310128" y="166155"/>
                </a:cubicBezTo>
                <a:cubicBezTo>
                  <a:pt x="307304" y="167365"/>
                  <a:pt x="303269" y="166155"/>
                  <a:pt x="301656" y="163734"/>
                </a:cubicBezTo>
                <a:cubicBezTo>
                  <a:pt x="295604" y="153241"/>
                  <a:pt x="284711" y="147591"/>
                  <a:pt x="273012" y="147591"/>
                </a:cubicBezTo>
                <a:close/>
                <a:moveTo>
                  <a:pt x="273012" y="133467"/>
                </a:moveTo>
                <a:cubicBezTo>
                  <a:pt x="287939" y="133467"/>
                  <a:pt x="301656" y="139924"/>
                  <a:pt x="310128" y="151223"/>
                </a:cubicBezTo>
                <a:cubicBezTo>
                  <a:pt x="314566" y="150013"/>
                  <a:pt x="318600" y="149206"/>
                  <a:pt x="323441" y="149206"/>
                </a:cubicBezTo>
                <a:cubicBezTo>
                  <a:pt x="332922" y="149206"/>
                  <a:pt x="342000" y="152031"/>
                  <a:pt x="349615" y="157024"/>
                </a:cubicBezTo>
                <a:lnTo>
                  <a:pt x="354929" y="163388"/>
                </a:lnTo>
                <a:lnTo>
                  <a:pt x="367013" y="177858"/>
                </a:lnTo>
                <a:cubicBezTo>
                  <a:pt x="386378" y="181893"/>
                  <a:pt x="400498" y="198843"/>
                  <a:pt x="400498" y="219020"/>
                </a:cubicBezTo>
                <a:lnTo>
                  <a:pt x="400498" y="223863"/>
                </a:lnTo>
                <a:cubicBezTo>
                  <a:pt x="421074" y="229513"/>
                  <a:pt x="435598" y="248076"/>
                  <a:pt x="435598" y="269868"/>
                </a:cubicBezTo>
                <a:cubicBezTo>
                  <a:pt x="435598" y="296502"/>
                  <a:pt x="414619" y="317487"/>
                  <a:pt x="387992" y="317487"/>
                </a:cubicBezTo>
                <a:lnTo>
                  <a:pt x="298025" y="317487"/>
                </a:lnTo>
                <a:lnTo>
                  <a:pt x="298025" y="335647"/>
                </a:lnTo>
                <a:lnTo>
                  <a:pt x="363785" y="335647"/>
                </a:lnTo>
                <a:cubicBezTo>
                  <a:pt x="367820" y="335647"/>
                  <a:pt x="371047" y="339279"/>
                  <a:pt x="371047" y="342911"/>
                </a:cubicBezTo>
                <a:cubicBezTo>
                  <a:pt x="371047" y="346946"/>
                  <a:pt x="367820" y="350175"/>
                  <a:pt x="363785" y="350175"/>
                </a:cubicBezTo>
                <a:lnTo>
                  <a:pt x="290763" y="350175"/>
                </a:lnTo>
                <a:lnTo>
                  <a:pt x="215320" y="350175"/>
                </a:lnTo>
                <a:cubicBezTo>
                  <a:pt x="211285" y="350175"/>
                  <a:pt x="208461" y="346946"/>
                  <a:pt x="208461" y="342911"/>
                </a:cubicBezTo>
                <a:cubicBezTo>
                  <a:pt x="208461" y="339279"/>
                  <a:pt x="211285" y="335647"/>
                  <a:pt x="215320" y="335647"/>
                </a:cubicBezTo>
                <a:lnTo>
                  <a:pt x="283904" y="335647"/>
                </a:lnTo>
                <a:lnTo>
                  <a:pt x="283904" y="317487"/>
                </a:lnTo>
                <a:lnTo>
                  <a:pt x="193937" y="317487"/>
                </a:lnTo>
                <a:cubicBezTo>
                  <a:pt x="180624" y="317487"/>
                  <a:pt x="168622" y="312241"/>
                  <a:pt x="159948" y="303665"/>
                </a:cubicBezTo>
                <a:lnTo>
                  <a:pt x="155077" y="291923"/>
                </a:lnTo>
                <a:lnTo>
                  <a:pt x="145928" y="269868"/>
                </a:lnTo>
                <a:cubicBezTo>
                  <a:pt x="145928" y="248076"/>
                  <a:pt x="161259" y="229513"/>
                  <a:pt x="181431" y="223863"/>
                </a:cubicBezTo>
                <a:lnTo>
                  <a:pt x="181431" y="219020"/>
                </a:lnTo>
                <a:cubicBezTo>
                  <a:pt x="181431" y="196018"/>
                  <a:pt x="200392" y="177051"/>
                  <a:pt x="223388" y="177051"/>
                </a:cubicBezTo>
                <a:lnTo>
                  <a:pt x="225809" y="177051"/>
                </a:lnTo>
                <a:cubicBezTo>
                  <a:pt x="227826" y="152838"/>
                  <a:pt x="247998" y="133467"/>
                  <a:pt x="273012" y="133467"/>
                </a:cubicBezTo>
                <a:close/>
                <a:moveTo>
                  <a:pt x="92691" y="52006"/>
                </a:moveTo>
                <a:cubicBezTo>
                  <a:pt x="88258" y="52006"/>
                  <a:pt x="84228" y="55634"/>
                  <a:pt x="84228" y="60069"/>
                </a:cubicBezTo>
                <a:lnTo>
                  <a:pt x="84228" y="300749"/>
                </a:lnTo>
                <a:lnTo>
                  <a:pt x="84228" y="337489"/>
                </a:lnTo>
                <a:lnTo>
                  <a:pt x="84228" y="382588"/>
                </a:lnTo>
                <a:cubicBezTo>
                  <a:pt x="84228" y="393473"/>
                  <a:pt x="80601" y="403149"/>
                  <a:pt x="73750" y="410809"/>
                </a:cubicBezTo>
                <a:lnTo>
                  <a:pt x="440081" y="410809"/>
                </a:lnTo>
                <a:cubicBezTo>
                  <a:pt x="475143" y="410809"/>
                  <a:pt x="503353" y="382588"/>
                  <a:pt x="503353" y="347514"/>
                </a:cubicBezTo>
                <a:lnTo>
                  <a:pt x="503353" y="300749"/>
                </a:lnTo>
                <a:lnTo>
                  <a:pt x="503353" y="258822"/>
                </a:lnTo>
                <a:lnTo>
                  <a:pt x="503353" y="96352"/>
                </a:lnTo>
                <a:cubicBezTo>
                  <a:pt x="503353" y="91515"/>
                  <a:pt x="499323" y="87886"/>
                  <a:pt x="494890" y="87886"/>
                </a:cubicBezTo>
                <a:lnTo>
                  <a:pt x="472323" y="87886"/>
                </a:lnTo>
                <a:lnTo>
                  <a:pt x="250669" y="87886"/>
                </a:lnTo>
                <a:cubicBezTo>
                  <a:pt x="248251" y="87886"/>
                  <a:pt x="246236" y="86677"/>
                  <a:pt x="245027" y="85064"/>
                </a:cubicBezTo>
                <a:lnTo>
                  <a:pt x="223265" y="55231"/>
                </a:lnTo>
                <a:cubicBezTo>
                  <a:pt x="221653" y="53216"/>
                  <a:pt x="219235" y="52006"/>
                  <a:pt x="216414" y="52006"/>
                </a:cubicBezTo>
                <a:close/>
                <a:moveTo>
                  <a:pt x="25792" y="14513"/>
                </a:moveTo>
                <a:cubicBezTo>
                  <a:pt x="19344" y="14513"/>
                  <a:pt x="14105" y="19351"/>
                  <a:pt x="14105" y="25801"/>
                </a:cubicBezTo>
                <a:lnTo>
                  <a:pt x="14105" y="300749"/>
                </a:lnTo>
                <a:lnTo>
                  <a:pt x="14105" y="370897"/>
                </a:lnTo>
                <a:lnTo>
                  <a:pt x="14105" y="382588"/>
                </a:lnTo>
                <a:cubicBezTo>
                  <a:pt x="14105" y="398311"/>
                  <a:pt x="27001" y="410809"/>
                  <a:pt x="42315" y="410809"/>
                </a:cubicBezTo>
                <a:cubicBezTo>
                  <a:pt x="57630" y="410809"/>
                  <a:pt x="70123" y="398311"/>
                  <a:pt x="70123" y="382588"/>
                </a:cubicBezTo>
                <a:lnTo>
                  <a:pt x="70123" y="346561"/>
                </a:lnTo>
                <a:lnTo>
                  <a:pt x="70123" y="300749"/>
                </a:lnTo>
                <a:lnTo>
                  <a:pt x="70123" y="60069"/>
                </a:lnTo>
                <a:cubicBezTo>
                  <a:pt x="70123" y="47571"/>
                  <a:pt x="80601" y="37896"/>
                  <a:pt x="92691" y="37896"/>
                </a:cubicBezTo>
                <a:lnTo>
                  <a:pt x="216414" y="37896"/>
                </a:lnTo>
                <a:cubicBezTo>
                  <a:pt x="223668" y="37896"/>
                  <a:pt x="230519" y="41524"/>
                  <a:pt x="234952" y="47168"/>
                </a:cubicBezTo>
                <a:lnTo>
                  <a:pt x="254296" y="73373"/>
                </a:lnTo>
                <a:lnTo>
                  <a:pt x="411871" y="73373"/>
                </a:lnTo>
                <a:lnTo>
                  <a:pt x="411871" y="28220"/>
                </a:lnTo>
                <a:cubicBezTo>
                  <a:pt x="411871" y="20560"/>
                  <a:pt x="405826" y="14513"/>
                  <a:pt x="398169" y="14513"/>
                </a:cubicBezTo>
                <a:close/>
                <a:moveTo>
                  <a:pt x="25792" y="0"/>
                </a:moveTo>
                <a:lnTo>
                  <a:pt x="398169" y="0"/>
                </a:lnTo>
                <a:cubicBezTo>
                  <a:pt x="413483" y="0"/>
                  <a:pt x="426379" y="12901"/>
                  <a:pt x="426379" y="28220"/>
                </a:cubicBezTo>
                <a:lnTo>
                  <a:pt x="426379" y="73373"/>
                </a:lnTo>
                <a:lnTo>
                  <a:pt x="494890" y="73373"/>
                </a:lnTo>
                <a:cubicBezTo>
                  <a:pt x="507383" y="73373"/>
                  <a:pt x="517458" y="83452"/>
                  <a:pt x="517458" y="96352"/>
                </a:cubicBezTo>
                <a:lnTo>
                  <a:pt x="517458" y="258822"/>
                </a:lnTo>
                <a:lnTo>
                  <a:pt x="517458" y="300749"/>
                </a:lnTo>
                <a:lnTo>
                  <a:pt x="517458" y="347514"/>
                </a:lnTo>
                <a:cubicBezTo>
                  <a:pt x="517458" y="389845"/>
                  <a:pt x="482800" y="424919"/>
                  <a:pt x="440081" y="424919"/>
                </a:cubicBezTo>
                <a:lnTo>
                  <a:pt x="42315" y="424919"/>
                </a:lnTo>
                <a:cubicBezTo>
                  <a:pt x="18941" y="424919"/>
                  <a:pt x="0" y="405971"/>
                  <a:pt x="0" y="382588"/>
                </a:cubicBezTo>
                <a:lnTo>
                  <a:pt x="0" y="370897"/>
                </a:lnTo>
                <a:lnTo>
                  <a:pt x="0" y="300749"/>
                </a:lnTo>
                <a:lnTo>
                  <a:pt x="0" y="25801"/>
                </a:lnTo>
                <a:cubicBezTo>
                  <a:pt x="0" y="12094"/>
                  <a:pt x="11284" y="0"/>
                  <a:pt x="25792" y="0"/>
                </a:cubicBezTo>
                <a:close/>
              </a:path>
            </a:pathLst>
          </a:custGeom>
          <a:solidFill>
            <a:srgbClr val="002060"/>
          </a:solidFill>
          <a:ln>
            <a:noFill/>
          </a:ln>
          <a:effectLst/>
        </p:spPr>
        <p:txBody>
          <a:bodyPr wrap="square" anchor="ctr">
            <a:noAutofit/>
          </a:bodyPr>
          <a:lstStyle/>
          <a:p>
            <a:endParaRPr lang="en-US" sz="363" dirty="0">
              <a:latin typeface="Poppins" panose="00000500000000000000" pitchFamily="2" charset="0"/>
            </a:endParaRPr>
          </a:p>
        </p:txBody>
      </p:sp>
      <p:sp>
        <p:nvSpPr>
          <p:cNvPr id="19" name="Freeform 42">
            <a:extLst>
              <a:ext uri="{FF2B5EF4-FFF2-40B4-BE49-F238E27FC236}">
                <a16:creationId xmlns:a16="http://schemas.microsoft.com/office/drawing/2014/main" id="{89B91257-789D-4DB0-A9BE-B97917676628}"/>
              </a:ext>
            </a:extLst>
          </p:cNvPr>
          <p:cNvSpPr>
            <a:spLocks noChangeArrowheads="1"/>
          </p:cNvSpPr>
          <p:nvPr/>
        </p:nvSpPr>
        <p:spPr bwMode="auto">
          <a:xfrm>
            <a:off x="1482841" y="2812154"/>
            <a:ext cx="964254" cy="1096963"/>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rgbClr val="002060"/>
          </a:solidFill>
          <a:ln>
            <a:noFill/>
          </a:ln>
          <a:effectLst/>
        </p:spPr>
        <p:txBody>
          <a:bodyPr wrap="square" anchor="ctr">
            <a:noAutofit/>
          </a:bodyPr>
          <a:lstStyle/>
          <a:p>
            <a:endParaRPr lang="en-US" sz="363" dirty="0">
              <a:latin typeface="Poppins" panose="00000500000000000000" pitchFamily="2" charset="0"/>
            </a:endParaRPr>
          </a:p>
        </p:txBody>
      </p:sp>
      <p:sp>
        <p:nvSpPr>
          <p:cNvPr id="23" name="Freeform: Shape 22">
            <a:extLst>
              <a:ext uri="{FF2B5EF4-FFF2-40B4-BE49-F238E27FC236}">
                <a16:creationId xmlns:a16="http://schemas.microsoft.com/office/drawing/2014/main" id="{AD33F1BE-6833-4AAE-9F17-ABF3ABF84B74}"/>
              </a:ext>
            </a:extLst>
          </p:cNvPr>
          <p:cNvSpPr/>
          <p:nvPr/>
        </p:nvSpPr>
        <p:spPr>
          <a:xfrm>
            <a:off x="1086537" y="3454293"/>
            <a:ext cx="508464" cy="454824"/>
          </a:xfrm>
          <a:custGeom>
            <a:avLst/>
            <a:gdLst>
              <a:gd name="connsiteX0" fmla="*/ 307648 w 1016928"/>
              <a:gd name="connsiteY0" fmla="*/ 0 h 909648"/>
              <a:gd name="connsiteX1" fmla="*/ 709281 w 1016928"/>
              <a:gd name="connsiteY1" fmla="*/ 0 h 909648"/>
              <a:gd name="connsiteX2" fmla="*/ 801562 w 1016928"/>
              <a:gd name="connsiteY2" fmla="*/ 54002 h 909648"/>
              <a:gd name="connsiteX3" fmla="*/ 1002378 w 1016928"/>
              <a:gd name="connsiteY3" fmla="*/ 401608 h 909648"/>
              <a:gd name="connsiteX4" fmla="*/ 1016928 w 1016928"/>
              <a:gd name="connsiteY4" fmla="*/ 454824 h 909648"/>
              <a:gd name="connsiteX5" fmla="*/ 1002378 w 1016928"/>
              <a:gd name="connsiteY5" fmla="*/ 508040 h 909648"/>
              <a:gd name="connsiteX6" fmla="*/ 801562 w 1016928"/>
              <a:gd name="connsiteY6" fmla="*/ 855646 h 909648"/>
              <a:gd name="connsiteX7" fmla="*/ 709281 w 1016928"/>
              <a:gd name="connsiteY7" fmla="*/ 909648 h 909648"/>
              <a:gd name="connsiteX8" fmla="*/ 307648 w 1016928"/>
              <a:gd name="connsiteY8" fmla="*/ 909648 h 909648"/>
              <a:gd name="connsiteX9" fmla="*/ 215366 w 1016928"/>
              <a:gd name="connsiteY9" fmla="*/ 855646 h 909648"/>
              <a:gd name="connsiteX10" fmla="*/ 14550 w 1016928"/>
              <a:gd name="connsiteY10" fmla="*/ 508040 h 909648"/>
              <a:gd name="connsiteX11" fmla="*/ 14550 w 1016928"/>
              <a:gd name="connsiteY11" fmla="*/ 401608 h 909648"/>
              <a:gd name="connsiteX12" fmla="*/ 215366 w 1016928"/>
              <a:gd name="connsiteY12" fmla="*/ 54002 h 909648"/>
              <a:gd name="connsiteX13" fmla="*/ 307648 w 1016928"/>
              <a:gd name="connsiteY13" fmla="*/ 0 h 9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928" h="909648">
                <a:moveTo>
                  <a:pt x="307648" y="0"/>
                </a:moveTo>
                <a:lnTo>
                  <a:pt x="709281" y="0"/>
                </a:lnTo>
                <a:cubicBezTo>
                  <a:pt x="747556" y="0"/>
                  <a:pt x="783210" y="20972"/>
                  <a:pt x="801562" y="54002"/>
                </a:cubicBezTo>
                <a:lnTo>
                  <a:pt x="1002378" y="401608"/>
                </a:lnTo>
                <a:cubicBezTo>
                  <a:pt x="1012078" y="417862"/>
                  <a:pt x="1016928" y="436343"/>
                  <a:pt x="1016928" y="454824"/>
                </a:cubicBezTo>
                <a:cubicBezTo>
                  <a:pt x="1016928" y="473305"/>
                  <a:pt x="1012078" y="491786"/>
                  <a:pt x="1002378" y="508040"/>
                </a:cubicBezTo>
                <a:lnTo>
                  <a:pt x="801562" y="855646"/>
                </a:lnTo>
                <a:cubicBezTo>
                  <a:pt x="783210" y="889201"/>
                  <a:pt x="747556" y="909648"/>
                  <a:pt x="709281" y="909648"/>
                </a:cubicBezTo>
                <a:lnTo>
                  <a:pt x="307648" y="909648"/>
                </a:lnTo>
                <a:cubicBezTo>
                  <a:pt x="269896" y="909648"/>
                  <a:pt x="234767" y="889201"/>
                  <a:pt x="215366" y="855646"/>
                </a:cubicBezTo>
                <a:lnTo>
                  <a:pt x="14550" y="508040"/>
                </a:lnTo>
                <a:cubicBezTo>
                  <a:pt x="-4850" y="475533"/>
                  <a:pt x="-4850" y="434115"/>
                  <a:pt x="14550" y="401608"/>
                </a:cubicBezTo>
                <a:lnTo>
                  <a:pt x="215366" y="54002"/>
                </a:lnTo>
                <a:cubicBezTo>
                  <a:pt x="234767" y="20972"/>
                  <a:pt x="269896" y="0"/>
                  <a:pt x="307648"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4" name="Freeform: Shape 23">
            <a:extLst>
              <a:ext uri="{FF2B5EF4-FFF2-40B4-BE49-F238E27FC236}">
                <a16:creationId xmlns:a16="http://schemas.microsoft.com/office/drawing/2014/main" id="{7E0E0A9B-ABB5-4D1E-9EF5-297EF3354105}"/>
              </a:ext>
            </a:extLst>
          </p:cNvPr>
          <p:cNvSpPr/>
          <p:nvPr/>
        </p:nvSpPr>
        <p:spPr>
          <a:xfrm>
            <a:off x="3840558" y="3454293"/>
            <a:ext cx="508464" cy="454824"/>
          </a:xfrm>
          <a:custGeom>
            <a:avLst/>
            <a:gdLst>
              <a:gd name="connsiteX0" fmla="*/ 307648 w 1016928"/>
              <a:gd name="connsiteY0" fmla="*/ 0 h 909648"/>
              <a:gd name="connsiteX1" fmla="*/ 709281 w 1016928"/>
              <a:gd name="connsiteY1" fmla="*/ 0 h 909648"/>
              <a:gd name="connsiteX2" fmla="*/ 801562 w 1016928"/>
              <a:gd name="connsiteY2" fmla="*/ 54002 h 909648"/>
              <a:gd name="connsiteX3" fmla="*/ 1002378 w 1016928"/>
              <a:gd name="connsiteY3" fmla="*/ 401608 h 909648"/>
              <a:gd name="connsiteX4" fmla="*/ 1016928 w 1016928"/>
              <a:gd name="connsiteY4" fmla="*/ 454824 h 909648"/>
              <a:gd name="connsiteX5" fmla="*/ 1002378 w 1016928"/>
              <a:gd name="connsiteY5" fmla="*/ 508040 h 909648"/>
              <a:gd name="connsiteX6" fmla="*/ 801562 w 1016928"/>
              <a:gd name="connsiteY6" fmla="*/ 855646 h 909648"/>
              <a:gd name="connsiteX7" fmla="*/ 709281 w 1016928"/>
              <a:gd name="connsiteY7" fmla="*/ 909648 h 909648"/>
              <a:gd name="connsiteX8" fmla="*/ 307648 w 1016928"/>
              <a:gd name="connsiteY8" fmla="*/ 909648 h 909648"/>
              <a:gd name="connsiteX9" fmla="*/ 215366 w 1016928"/>
              <a:gd name="connsiteY9" fmla="*/ 855646 h 909648"/>
              <a:gd name="connsiteX10" fmla="*/ 14550 w 1016928"/>
              <a:gd name="connsiteY10" fmla="*/ 508040 h 909648"/>
              <a:gd name="connsiteX11" fmla="*/ 14550 w 1016928"/>
              <a:gd name="connsiteY11" fmla="*/ 401608 h 909648"/>
              <a:gd name="connsiteX12" fmla="*/ 215366 w 1016928"/>
              <a:gd name="connsiteY12" fmla="*/ 54002 h 909648"/>
              <a:gd name="connsiteX13" fmla="*/ 307648 w 1016928"/>
              <a:gd name="connsiteY13" fmla="*/ 0 h 9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928" h="909648">
                <a:moveTo>
                  <a:pt x="307648" y="0"/>
                </a:moveTo>
                <a:lnTo>
                  <a:pt x="709281" y="0"/>
                </a:lnTo>
                <a:cubicBezTo>
                  <a:pt x="747556" y="0"/>
                  <a:pt x="783210" y="20972"/>
                  <a:pt x="801562" y="54002"/>
                </a:cubicBezTo>
                <a:lnTo>
                  <a:pt x="1002378" y="401608"/>
                </a:lnTo>
                <a:cubicBezTo>
                  <a:pt x="1012078" y="417862"/>
                  <a:pt x="1016928" y="436343"/>
                  <a:pt x="1016928" y="454824"/>
                </a:cubicBezTo>
                <a:cubicBezTo>
                  <a:pt x="1016928" y="473305"/>
                  <a:pt x="1012078" y="491786"/>
                  <a:pt x="1002378" y="508040"/>
                </a:cubicBezTo>
                <a:lnTo>
                  <a:pt x="801562" y="855646"/>
                </a:lnTo>
                <a:cubicBezTo>
                  <a:pt x="783210" y="889201"/>
                  <a:pt x="747556" y="909648"/>
                  <a:pt x="709281" y="909648"/>
                </a:cubicBezTo>
                <a:lnTo>
                  <a:pt x="307648" y="909648"/>
                </a:lnTo>
                <a:cubicBezTo>
                  <a:pt x="269896" y="909648"/>
                  <a:pt x="234766" y="889201"/>
                  <a:pt x="215366" y="855646"/>
                </a:cubicBezTo>
                <a:lnTo>
                  <a:pt x="14550" y="508040"/>
                </a:lnTo>
                <a:cubicBezTo>
                  <a:pt x="-4850" y="475533"/>
                  <a:pt x="-4850" y="434115"/>
                  <a:pt x="14550" y="401608"/>
                </a:cubicBezTo>
                <a:lnTo>
                  <a:pt x="215366" y="54002"/>
                </a:lnTo>
                <a:cubicBezTo>
                  <a:pt x="234766" y="20972"/>
                  <a:pt x="269896" y="0"/>
                  <a:pt x="307648"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5" name="Freeform: Shape 24">
            <a:extLst>
              <a:ext uri="{FF2B5EF4-FFF2-40B4-BE49-F238E27FC236}">
                <a16:creationId xmlns:a16="http://schemas.microsoft.com/office/drawing/2014/main" id="{7A4650F5-EABF-46D4-AC4F-68EC95DFEBDE}"/>
              </a:ext>
            </a:extLst>
          </p:cNvPr>
          <p:cNvSpPr/>
          <p:nvPr/>
        </p:nvSpPr>
        <p:spPr>
          <a:xfrm>
            <a:off x="6594580" y="3454293"/>
            <a:ext cx="508464" cy="454824"/>
          </a:xfrm>
          <a:custGeom>
            <a:avLst/>
            <a:gdLst>
              <a:gd name="connsiteX0" fmla="*/ 307648 w 1016928"/>
              <a:gd name="connsiteY0" fmla="*/ 0 h 909648"/>
              <a:gd name="connsiteX1" fmla="*/ 709280 w 1016928"/>
              <a:gd name="connsiteY1" fmla="*/ 0 h 909648"/>
              <a:gd name="connsiteX2" fmla="*/ 801562 w 1016928"/>
              <a:gd name="connsiteY2" fmla="*/ 54002 h 909648"/>
              <a:gd name="connsiteX3" fmla="*/ 1002378 w 1016928"/>
              <a:gd name="connsiteY3" fmla="*/ 401608 h 909648"/>
              <a:gd name="connsiteX4" fmla="*/ 1016928 w 1016928"/>
              <a:gd name="connsiteY4" fmla="*/ 454824 h 909648"/>
              <a:gd name="connsiteX5" fmla="*/ 1002378 w 1016928"/>
              <a:gd name="connsiteY5" fmla="*/ 508040 h 909648"/>
              <a:gd name="connsiteX6" fmla="*/ 801562 w 1016928"/>
              <a:gd name="connsiteY6" fmla="*/ 855646 h 909648"/>
              <a:gd name="connsiteX7" fmla="*/ 709280 w 1016928"/>
              <a:gd name="connsiteY7" fmla="*/ 909648 h 909648"/>
              <a:gd name="connsiteX8" fmla="*/ 307648 w 1016928"/>
              <a:gd name="connsiteY8" fmla="*/ 909648 h 909648"/>
              <a:gd name="connsiteX9" fmla="*/ 215366 w 1016928"/>
              <a:gd name="connsiteY9" fmla="*/ 855646 h 909648"/>
              <a:gd name="connsiteX10" fmla="*/ 14550 w 1016928"/>
              <a:gd name="connsiteY10" fmla="*/ 508040 h 909648"/>
              <a:gd name="connsiteX11" fmla="*/ 14550 w 1016928"/>
              <a:gd name="connsiteY11" fmla="*/ 401608 h 909648"/>
              <a:gd name="connsiteX12" fmla="*/ 215366 w 1016928"/>
              <a:gd name="connsiteY12" fmla="*/ 54002 h 909648"/>
              <a:gd name="connsiteX13" fmla="*/ 307648 w 1016928"/>
              <a:gd name="connsiteY13" fmla="*/ 0 h 9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928" h="909648">
                <a:moveTo>
                  <a:pt x="307648" y="0"/>
                </a:moveTo>
                <a:lnTo>
                  <a:pt x="709280" y="0"/>
                </a:lnTo>
                <a:cubicBezTo>
                  <a:pt x="747556" y="0"/>
                  <a:pt x="783210" y="20972"/>
                  <a:pt x="801562" y="54002"/>
                </a:cubicBezTo>
                <a:lnTo>
                  <a:pt x="1002378" y="401608"/>
                </a:lnTo>
                <a:cubicBezTo>
                  <a:pt x="1012078" y="417862"/>
                  <a:pt x="1016928" y="436343"/>
                  <a:pt x="1016928" y="454824"/>
                </a:cubicBezTo>
                <a:cubicBezTo>
                  <a:pt x="1016928" y="473305"/>
                  <a:pt x="1012078" y="491786"/>
                  <a:pt x="1002378" y="508040"/>
                </a:cubicBezTo>
                <a:lnTo>
                  <a:pt x="801562" y="855646"/>
                </a:lnTo>
                <a:cubicBezTo>
                  <a:pt x="783210" y="889201"/>
                  <a:pt x="747556" y="909648"/>
                  <a:pt x="709280" y="909648"/>
                </a:cubicBezTo>
                <a:lnTo>
                  <a:pt x="307648" y="909648"/>
                </a:lnTo>
                <a:cubicBezTo>
                  <a:pt x="269896" y="909648"/>
                  <a:pt x="234766" y="889201"/>
                  <a:pt x="215366" y="855646"/>
                </a:cubicBezTo>
                <a:lnTo>
                  <a:pt x="14550" y="508040"/>
                </a:lnTo>
                <a:cubicBezTo>
                  <a:pt x="-4850" y="475533"/>
                  <a:pt x="-4850" y="434115"/>
                  <a:pt x="14550" y="401608"/>
                </a:cubicBezTo>
                <a:lnTo>
                  <a:pt x="215366" y="54002"/>
                </a:lnTo>
                <a:cubicBezTo>
                  <a:pt x="234766" y="20972"/>
                  <a:pt x="269896" y="0"/>
                  <a:pt x="307648" y="0"/>
                </a:cubicBezTo>
                <a:close/>
              </a:path>
            </a:pathLst>
          </a:custGeom>
          <a:solidFill>
            <a:srgbClr val="002060"/>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6" name="Freeform: Shape 25">
            <a:extLst>
              <a:ext uri="{FF2B5EF4-FFF2-40B4-BE49-F238E27FC236}">
                <a16:creationId xmlns:a16="http://schemas.microsoft.com/office/drawing/2014/main" id="{27EF303B-C552-4D03-9E2E-F2E21C97171F}"/>
              </a:ext>
            </a:extLst>
          </p:cNvPr>
          <p:cNvSpPr/>
          <p:nvPr/>
        </p:nvSpPr>
        <p:spPr>
          <a:xfrm>
            <a:off x="9348601" y="3454293"/>
            <a:ext cx="508464" cy="454824"/>
          </a:xfrm>
          <a:custGeom>
            <a:avLst/>
            <a:gdLst>
              <a:gd name="connsiteX0" fmla="*/ 307648 w 1016928"/>
              <a:gd name="connsiteY0" fmla="*/ 0 h 909648"/>
              <a:gd name="connsiteX1" fmla="*/ 709280 w 1016928"/>
              <a:gd name="connsiteY1" fmla="*/ 0 h 909648"/>
              <a:gd name="connsiteX2" fmla="*/ 801562 w 1016928"/>
              <a:gd name="connsiteY2" fmla="*/ 54002 h 909648"/>
              <a:gd name="connsiteX3" fmla="*/ 1002378 w 1016928"/>
              <a:gd name="connsiteY3" fmla="*/ 401608 h 909648"/>
              <a:gd name="connsiteX4" fmla="*/ 1016928 w 1016928"/>
              <a:gd name="connsiteY4" fmla="*/ 454824 h 909648"/>
              <a:gd name="connsiteX5" fmla="*/ 1002378 w 1016928"/>
              <a:gd name="connsiteY5" fmla="*/ 508040 h 909648"/>
              <a:gd name="connsiteX6" fmla="*/ 801562 w 1016928"/>
              <a:gd name="connsiteY6" fmla="*/ 855646 h 909648"/>
              <a:gd name="connsiteX7" fmla="*/ 709280 w 1016928"/>
              <a:gd name="connsiteY7" fmla="*/ 909648 h 909648"/>
              <a:gd name="connsiteX8" fmla="*/ 307648 w 1016928"/>
              <a:gd name="connsiteY8" fmla="*/ 909648 h 909648"/>
              <a:gd name="connsiteX9" fmla="*/ 215366 w 1016928"/>
              <a:gd name="connsiteY9" fmla="*/ 855646 h 909648"/>
              <a:gd name="connsiteX10" fmla="*/ 14550 w 1016928"/>
              <a:gd name="connsiteY10" fmla="*/ 508040 h 909648"/>
              <a:gd name="connsiteX11" fmla="*/ 14550 w 1016928"/>
              <a:gd name="connsiteY11" fmla="*/ 401608 h 909648"/>
              <a:gd name="connsiteX12" fmla="*/ 215366 w 1016928"/>
              <a:gd name="connsiteY12" fmla="*/ 54002 h 909648"/>
              <a:gd name="connsiteX13" fmla="*/ 307648 w 1016928"/>
              <a:gd name="connsiteY13" fmla="*/ 0 h 9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928" h="909648">
                <a:moveTo>
                  <a:pt x="307648" y="0"/>
                </a:moveTo>
                <a:lnTo>
                  <a:pt x="709280" y="0"/>
                </a:lnTo>
                <a:cubicBezTo>
                  <a:pt x="747556" y="0"/>
                  <a:pt x="783210" y="20972"/>
                  <a:pt x="801562" y="54002"/>
                </a:cubicBezTo>
                <a:lnTo>
                  <a:pt x="1002378" y="401608"/>
                </a:lnTo>
                <a:cubicBezTo>
                  <a:pt x="1012078" y="417862"/>
                  <a:pt x="1016928" y="436343"/>
                  <a:pt x="1016928" y="454824"/>
                </a:cubicBezTo>
                <a:cubicBezTo>
                  <a:pt x="1016928" y="473305"/>
                  <a:pt x="1012078" y="491786"/>
                  <a:pt x="1002378" y="508040"/>
                </a:cubicBezTo>
                <a:lnTo>
                  <a:pt x="801562" y="855646"/>
                </a:lnTo>
                <a:cubicBezTo>
                  <a:pt x="783210" y="889201"/>
                  <a:pt x="747556" y="909648"/>
                  <a:pt x="709280" y="909648"/>
                </a:cubicBezTo>
                <a:lnTo>
                  <a:pt x="307648" y="909648"/>
                </a:lnTo>
                <a:cubicBezTo>
                  <a:pt x="269896" y="909648"/>
                  <a:pt x="234766" y="889201"/>
                  <a:pt x="215366" y="855646"/>
                </a:cubicBezTo>
                <a:lnTo>
                  <a:pt x="14550" y="508040"/>
                </a:lnTo>
                <a:cubicBezTo>
                  <a:pt x="-4850" y="475533"/>
                  <a:pt x="-4850" y="434115"/>
                  <a:pt x="14550" y="401608"/>
                </a:cubicBezTo>
                <a:lnTo>
                  <a:pt x="215366" y="54002"/>
                </a:lnTo>
                <a:cubicBezTo>
                  <a:pt x="234766" y="20972"/>
                  <a:pt x="269896" y="0"/>
                  <a:pt x="307648" y="0"/>
                </a:cubicBezTo>
                <a:close/>
              </a:path>
            </a:pathLst>
          </a:custGeom>
          <a:solidFill>
            <a:schemeClr val="accent4"/>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Tree>
    <p:extLst>
      <p:ext uri="{BB962C8B-B14F-4D97-AF65-F5344CB8AC3E}">
        <p14:creationId xmlns:p14="http://schemas.microsoft.com/office/powerpoint/2010/main" val="35821045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2F8A7F7B-9C29-4CD9-89D0-B7AD5AA86CB7}"/>
              </a:ext>
            </a:extLst>
          </p:cNvPr>
          <p:cNvSpPr/>
          <p:nvPr/>
        </p:nvSpPr>
        <p:spPr>
          <a:xfrm>
            <a:off x="6436153" y="381001"/>
            <a:ext cx="5754260" cy="6477001"/>
          </a:xfrm>
          <a:custGeom>
            <a:avLst/>
            <a:gdLst>
              <a:gd name="connsiteX0" fmla="*/ 8412117 w 11508519"/>
              <a:gd name="connsiteY0" fmla="*/ 0 h 12954001"/>
              <a:gd name="connsiteX1" fmla="*/ 9396359 w 11508519"/>
              <a:gd name="connsiteY1" fmla="*/ 269106 h 12954001"/>
              <a:gd name="connsiteX2" fmla="*/ 11508519 w 11508519"/>
              <a:gd name="connsiteY2" fmla="*/ 1489327 h 12954001"/>
              <a:gd name="connsiteX3" fmla="*/ 11508519 w 11508519"/>
              <a:gd name="connsiteY3" fmla="*/ 12954001 h 12954001"/>
              <a:gd name="connsiteX4" fmla="*/ 0 w 11508519"/>
              <a:gd name="connsiteY4" fmla="*/ 12954001 h 12954001"/>
              <a:gd name="connsiteX5" fmla="*/ 0 w 11508519"/>
              <a:gd name="connsiteY5" fmla="*/ 5690039 h 12954001"/>
              <a:gd name="connsiteX6" fmla="*/ 998788 w 11508519"/>
              <a:gd name="connsiteY6" fmla="*/ 3983271 h 12954001"/>
              <a:gd name="connsiteX7" fmla="*/ 7427877 w 11508519"/>
              <a:gd name="connsiteY7" fmla="*/ 269106 h 12954001"/>
              <a:gd name="connsiteX8" fmla="*/ 8412117 w 11508519"/>
              <a:gd name="connsiteY8" fmla="*/ 0 h 1295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8519" h="12954001">
                <a:moveTo>
                  <a:pt x="8412117" y="0"/>
                </a:moveTo>
                <a:cubicBezTo>
                  <a:pt x="8753937" y="0"/>
                  <a:pt x="9095755" y="89702"/>
                  <a:pt x="9396359" y="269106"/>
                </a:cubicBezTo>
                <a:lnTo>
                  <a:pt x="11508519" y="1489327"/>
                </a:lnTo>
                <a:lnTo>
                  <a:pt x="11508519" y="12954001"/>
                </a:lnTo>
                <a:lnTo>
                  <a:pt x="0" y="12954001"/>
                </a:lnTo>
                <a:lnTo>
                  <a:pt x="0" y="5690039"/>
                </a:lnTo>
                <a:cubicBezTo>
                  <a:pt x="0" y="4982118"/>
                  <a:pt x="378181" y="4322684"/>
                  <a:pt x="998788" y="3983271"/>
                </a:cubicBezTo>
                <a:lnTo>
                  <a:pt x="7427877" y="269106"/>
                </a:lnTo>
                <a:cubicBezTo>
                  <a:pt x="7728483" y="89702"/>
                  <a:pt x="8070299" y="0"/>
                  <a:pt x="841211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latin typeface="Poppins" panose="00000500000000000000" pitchFamily="2" charset="0"/>
            </a:endParaRPr>
          </a:p>
        </p:txBody>
      </p:sp>
      <p:sp>
        <p:nvSpPr>
          <p:cNvPr id="7" name="Freeform: Shape 6">
            <a:extLst>
              <a:ext uri="{FF2B5EF4-FFF2-40B4-BE49-F238E27FC236}">
                <a16:creationId xmlns:a16="http://schemas.microsoft.com/office/drawing/2014/main" id="{438A4667-D3D0-49EF-B7D0-07B54D36D635}"/>
              </a:ext>
            </a:extLst>
          </p:cNvPr>
          <p:cNvSpPr/>
          <p:nvPr/>
        </p:nvSpPr>
        <p:spPr>
          <a:xfrm>
            <a:off x="6902133" y="921979"/>
            <a:ext cx="5288280" cy="5936021"/>
          </a:xfrm>
          <a:custGeom>
            <a:avLst/>
            <a:gdLst>
              <a:gd name="connsiteX0" fmla="*/ 7444300 w 10576560"/>
              <a:gd name="connsiteY0" fmla="*/ 0 h 11872042"/>
              <a:gd name="connsiteX1" fmla="*/ 8315304 w 10576560"/>
              <a:gd name="connsiteY1" fmla="*/ 238144 h 11872042"/>
              <a:gd name="connsiteX2" fmla="*/ 10576560 w 10576560"/>
              <a:gd name="connsiteY2" fmla="*/ 1544500 h 11872042"/>
              <a:gd name="connsiteX3" fmla="*/ 10576560 w 10576560"/>
              <a:gd name="connsiteY3" fmla="*/ 11872042 h 11872042"/>
              <a:gd name="connsiteX4" fmla="*/ 22320 w 10576560"/>
              <a:gd name="connsiteY4" fmla="*/ 11872042 h 11872042"/>
              <a:gd name="connsiteX5" fmla="*/ 15453 w 10576560"/>
              <a:gd name="connsiteY5" fmla="*/ 11838367 h 11872042"/>
              <a:gd name="connsiteX6" fmla="*/ 0 w 10576560"/>
              <a:gd name="connsiteY6" fmla="*/ 11609088 h 11872042"/>
              <a:gd name="connsiteX7" fmla="*/ 0 w 10576560"/>
              <a:gd name="connsiteY7" fmla="*/ 5035398 h 11872042"/>
              <a:gd name="connsiteX8" fmla="*/ 883877 w 10576560"/>
              <a:gd name="connsiteY8" fmla="*/ 3524992 h 11872042"/>
              <a:gd name="connsiteX9" fmla="*/ 6573296 w 10576560"/>
              <a:gd name="connsiteY9" fmla="*/ 238144 h 11872042"/>
              <a:gd name="connsiteX10" fmla="*/ 7444300 w 10576560"/>
              <a:gd name="connsiteY10" fmla="*/ 0 h 118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6560" h="11872042">
                <a:moveTo>
                  <a:pt x="7444300" y="0"/>
                </a:moveTo>
                <a:cubicBezTo>
                  <a:pt x="7746792" y="0"/>
                  <a:pt x="8049284" y="79380"/>
                  <a:pt x="8315304" y="238144"/>
                </a:cubicBezTo>
                <a:lnTo>
                  <a:pt x="10576560" y="1544500"/>
                </a:lnTo>
                <a:lnTo>
                  <a:pt x="10576560" y="11872042"/>
                </a:lnTo>
                <a:lnTo>
                  <a:pt x="22320" y="11872042"/>
                </a:lnTo>
                <a:lnTo>
                  <a:pt x="15453" y="11838367"/>
                </a:lnTo>
                <a:cubicBezTo>
                  <a:pt x="5229" y="11762891"/>
                  <a:pt x="0" y="11686325"/>
                  <a:pt x="0" y="11609088"/>
                </a:cubicBezTo>
                <a:lnTo>
                  <a:pt x="0" y="5035398"/>
                </a:lnTo>
                <a:cubicBezTo>
                  <a:pt x="0" y="4408922"/>
                  <a:pt x="334671" y="3825358"/>
                  <a:pt x="883877" y="3524992"/>
                </a:cubicBezTo>
                <a:lnTo>
                  <a:pt x="6573296" y="238144"/>
                </a:lnTo>
                <a:cubicBezTo>
                  <a:pt x="6839318" y="79380"/>
                  <a:pt x="7141808" y="0"/>
                  <a:pt x="744430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id="{16F263E9-A8BE-4DBA-9DB5-9FFC39E66068}"/>
              </a:ext>
            </a:extLst>
          </p:cNvPr>
          <p:cNvSpPr txBox="1"/>
          <p:nvPr/>
        </p:nvSpPr>
        <p:spPr>
          <a:xfrm>
            <a:off x="773724" y="883365"/>
            <a:ext cx="4415254" cy="1323439"/>
          </a:xfrm>
          <a:prstGeom prst="rect">
            <a:avLst/>
          </a:prstGeom>
          <a:noFill/>
        </p:spPr>
        <p:txBody>
          <a:bodyPr wrap="square" rtlCol="0" anchor="b">
            <a:spAutoFit/>
          </a:bodyPr>
          <a:lstStyle/>
          <a:p>
            <a:r>
              <a:rPr lang="en-US" sz="4000" b="1" spc="-145" dirty="0">
                <a:solidFill>
                  <a:schemeClr val="accent2"/>
                </a:solidFill>
                <a:latin typeface="Poppins" pitchFamily="2" charset="77"/>
                <a:cs typeface="Poppins" pitchFamily="2" charset="77"/>
              </a:rPr>
              <a:t>INTRODUCTION MEETING</a:t>
            </a:r>
          </a:p>
        </p:txBody>
      </p:sp>
      <p:sp>
        <p:nvSpPr>
          <p:cNvPr id="12" name="TextBox 11">
            <a:extLst>
              <a:ext uri="{FF2B5EF4-FFF2-40B4-BE49-F238E27FC236}">
                <a16:creationId xmlns:a16="http://schemas.microsoft.com/office/drawing/2014/main" id="{A42CDE7C-04D7-4F05-B370-45236D282C25}"/>
              </a:ext>
            </a:extLst>
          </p:cNvPr>
          <p:cNvSpPr txBox="1"/>
          <p:nvPr/>
        </p:nvSpPr>
        <p:spPr>
          <a:xfrm>
            <a:off x="1802945" y="2587245"/>
            <a:ext cx="2551232" cy="784830"/>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6" name="Freeform: Shape 15">
            <a:extLst>
              <a:ext uri="{FF2B5EF4-FFF2-40B4-BE49-F238E27FC236}">
                <a16:creationId xmlns:a16="http://schemas.microsoft.com/office/drawing/2014/main" id="{B559BC6B-C5E4-4CFE-9F68-D5AED2E10FE0}"/>
              </a:ext>
            </a:extLst>
          </p:cNvPr>
          <p:cNvSpPr/>
          <p:nvPr/>
        </p:nvSpPr>
        <p:spPr>
          <a:xfrm>
            <a:off x="1437399" y="2706412"/>
            <a:ext cx="284864" cy="254878"/>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3" name="TextBox 12">
            <a:extLst>
              <a:ext uri="{FF2B5EF4-FFF2-40B4-BE49-F238E27FC236}">
                <a16:creationId xmlns:a16="http://schemas.microsoft.com/office/drawing/2014/main" id="{DD019BC0-FD0B-4912-816E-747B1153D92A}"/>
              </a:ext>
            </a:extLst>
          </p:cNvPr>
          <p:cNvSpPr txBox="1"/>
          <p:nvPr/>
        </p:nvSpPr>
        <p:spPr>
          <a:xfrm>
            <a:off x="1802945" y="3888525"/>
            <a:ext cx="2551232" cy="784830"/>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7" name="Freeform: Shape 16">
            <a:extLst>
              <a:ext uri="{FF2B5EF4-FFF2-40B4-BE49-F238E27FC236}">
                <a16:creationId xmlns:a16="http://schemas.microsoft.com/office/drawing/2014/main" id="{CEC3EE28-6D93-4F1A-829A-A3C0ADD660AD}"/>
              </a:ext>
            </a:extLst>
          </p:cNvPr>
          <p:cNvSpPr/>
          <p:nvPr/>
        </p:nvSpPr>
        <p:spPr>
          <a:xfrm>
            <a:off x="1437399" y="4007692"/>
            <a:ext cx="284864" cy="254878"/>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 name="TextBox 14">
            <a:extLst>
              <a:ext uri="{FF2B5EF4-FFF2-40B4-BE49-F238E27FC236}">
                <a16:creationId xmlns:a16="http://schemas.microsoft.com/office/drawing/2014/main" id="{EC4019C7-1675-4E66-B55C-BF86EA28B8F5}"/>
              </a:ext>
            </a:extLst>
          </p:cNvPr>
          <p:cNvSpPr txBox="1"/>
          <p:nvPr/>
        </p:nvSpPr>
        <p:spPr>
          <a:xfrm>
            <a:off x="1802945" y="5189805"/>
            <a:ext cx="2551232" cy="784830"/>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9" name="Freeform: Shape 18">
            <a:extLst>
              <a:ext uri="{FF2B5EF4-FFF2-40B4-BE49-F238E27FC236}">
                <a16:creationId xmlns:a16="http://schemas.microsoft.com/office/drawing/2014/main" id="{19F13828-D34F-49C1-8973-D48161C584C4}"/>
              </a:ext>
            </a:extLst>
          </p:cNvPr>
          <p:cNvSpPr/>
          <p:nvPr/>
        </p:nvSpPr>
        <p:spPr>
          <a:xfrm>
            <a:off x="1437399" y="5308972"/>
            <a:ext cx="284864" cy="254878"/>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206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pic>
        <p:nvPicPr>
          <p:cNvPr id="8" name="Picture Placeholder 7">
            <a:extLst>
              <a:ext uri="{FF2B5EF4-FFF2-40B4-BE49-F238E27FC236}">
                <a16:creationId xmlns:a16="http://schemas.microsoft.com/office/drawing/2014/main" id="{16E81CA9-2EED-4D33-A8A7-AA955C960B0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00" r="20300"/>
          <a:stretch>
            <a:fillRect/>
          </a:stretch>
        </p:blipFill>
        <p:spPr/>
      </p:pic>
    </p:spTree>
    <p:extLst>
      <p:ext uri="{BB962C8B-B14F-4D97-AF65-F5344CB8AC3E}">
        <p14:creationId xmlns:p14="http://schemas.microsoft.com/office/powerpoint/2010/main" val="309392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727C9-E9BB-402C-812D-140942FE1ED3}"/>
              </a:ext>
            </a:extLst>
          </p:cNvPr>
          <p:cNvSpPr txBox="1"/>
          <p:nvPr/>
        </p:nvSpPr>
        <p:spPr>
          <a:xfrm>
            <a:off x="774418" y="5030451"/>
            <a:ext cx="5217673" cy="1446550"/>
          </a:xfrm>
          <a:prstGeom prst="rect">
            <a:avLst/>
          </a:prstGeom>
          <a:noFill/>
        </p:spPr>
        <p:txBody>
          <a:bodyPr wrap="square" rtlCol="0" anchor="b">
            <a:spAutoFit/>
          </a:bodyPr>
          <a:lstStyle/>
          <a:p>
            <a:r>
              <a:rPr lang="en-US" sz="4400" b="1" spc="-145" dirty="0">
                <a:solidFill>
                  <a:schemeClr val="accent2"/>
                </a:solidFill>
                <a:latin typeface="Poppins" pitchFamily="2" charset="77"/>
                <a:cs typeface="Poppins" pitchFamily="2" charset="77"/>
              </a:rPr>
              <a:t>INTRODUCTION MEETING</a:t>
            </a:r>
          </a:p>
        </p:txBody>
      </p:sp>
      <p:sp>
        <p:nvSpPr>
          <p:cNvPr id="3" name="Freeform: Shape 2">
            <a:extLst>
              <a:ext uri="{FF2B5EF4-FFF2-40B4-BE49-F238E27FC236}">
                <a16:creationId xmlns:a16="http://schemas.microsoft.com/office/drawing/2014/main" id="{C42F03E3-2708-4F47-9173-6CB4DD3AC7F3}"/>
              </a:ext>
            </a:extLst>
          </p:cNvPr>
          <p:cNvSpPr/>
          <p:nvPr/>
        </p:nvSpPr>
        <p:spPr>
          <a:xfrm>
            <a:off x="6605353" y="471523"/>
            <a:ext cx="628307" cy="70240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4" name="Freeform: Shape 3">
            <a:extLst>
              <a:ext uri="{FF2B5EF4-FFF2-40B4-BE49-F238E27FC236}">
                <a16:creationId xmlns:a16="http://schemas.microsoft.com/office/drawing/2014/main" id="{4AB4EC38-C8BB-4402-81A3-593067B6F772}"/>
              </a:ext>
            </a:extLst>
          </p:cNvPr>
          <p:cNvSpPr/>
          <p:nvPr/>
        </p:nvSpPr>
        <p:spPr>
          <a:xfrm>
            <a:off x="6605353" y="1774660"/>
            <a:ext cx="628307" cy="70240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5" name="Freeform: Shape 4">
            <a:extLst>
              <a:ext uri="{FF2B5EF4-FFF2-40B4-BE49-F238E27FC236}">
                <a16:creationId xmlns:a16="http://schemas.microsoft.com/office/drawing/2014/main" id="{6987E495-4420-4B4D-ADE5-4BDB6B2A6840}"/>
              </a:ext>
            </a:extLst>
          </p:cNvPr>
          <p:cNvSpPr/>
          <p:nvPr/>
        </p:nvSpPr>
        <p:spPr>
          <a:xfrm>
            <a:off x="6605353" y="3077797"/>
            <a:ext cx="628307" cy="70240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2060"/>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6" name="Freeform: Shape 5">
            <a:extLst>
              <a:ext uri="{FF2B5EF4-FFF2-40B4-BE49-F238E27FC236}">
                <a16:creationId xmlns:a16="http://schemas.microsoft.com/office/drawing/2014/main" id="{DB18CF59-BD84-4448-BFCE-DEB2458BF60E}"/>
              </a:ext>
            </a:extLst>
          </p:cNvPr>
          <p:cNvSpPr/>
          <p:nvPr/>
        </p:nvSpPr>
        <p:spPr>
          <a:xfrm>
            <a:off x="6605353" y="4380934"/>
            <a:ext cx="628307" cy="70240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4"/>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7" name="Freeform: Shape 6">
            <a:extLst>
              <a:ext uri="{FF2B5EF4-FFF2-40B4-BE49-F238E27FC236}">
                <a16:creationId xmlns:a16="http://schemas.microsoft.com/office/drawing/2014/main" id="{0FBC2735-4C79-4254-B0A8-E3FD0EDEC266}"/>
              </a:ext>
            </a:extLst>
          </p:cNvPr>
          <p:cNvSpPr/>
          <p:nvPr/>
        </p:nvSpPr>
        <p:spPr>
          <a:xfrm>
            <a:off x="6605353" y="5684071"/>
            <a:ext cx="628307" cy="70240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5"/>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9" name="TextBox 8">
            <a:extLst>
              <a:ext uri="{FF2B5EF4-FFF2-40B4-BE49-F238E27FC236}">
                <a16:creationId xmlns:a16="http://schemas.microsoft.com/office/drawing/2014/main" id="{A6FC5409-CF31-4EF1-B2AA-81AEB4DF1B32}"/>
              </a:ext>
            </a:extLst>
          </p:cNvPr>
          <p:cNvSpPr txBox="1"/>
          <p:nvPr/>
        </p:nvSpPr>
        <p:spPr>
          <a:xfrm>
            <a:off x="7562388" y="430312"/>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0" name="TextBox 9">
            <a:extLst>
              <a:ext uri="{FF2B5EF4-FFF2-40B4-BE49-F238E27FC236}">
                <a16:creationId xmlns:a16="http://schemas.microsoft.com/office/drawing/2014/main" id="{4C84F2EA-E536-411E-92D1-DA115ECF50D3}"/>
              </a:ext>
            </a:extLst>
          </p:cNvPr>
          <p:cNvSpPr txBox="1"/>
          <p:nvPr/>
        </p:nvSpPr>
        <p:spPr>
          <a:xfrm>
            <a:off x="7562388" y="1733449"/>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1" name="TextBox 10">
            <a:extLst>
              <a:ext uri="{FF2B5EF4-FFF2-40B4-BE49-F238E27FC236}">
                <a16:creationId xmlns:a16="http://schemas.microsoft.com/office/drawing/2014/main" id="{69698613-EC75-4F3A-BCB4-F7D68AE1FFD1}"/>
              </a:ext>
            </a:extLst>
          </p:cNvPr>
          <p:cNvSpPr txBox="1"/>
          <p:nvPr/>
        </p:nvSpPr>
        <p:spPr>
          <a:xfrm>
            <a:off x="7562388" y="3036586"/>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2" name="TextBox 11">
            <a:extLst>
              <a:ext uri="{FF2B5EF4-FFF2-40B4-BE49-F238E27FC236}">
                <a16:creationId xmlns:a16="http://schemas.microsoft.com/office/drawing/2014/main" id="{FDF8EEAC-B125-4480-B4CC-70D67C6F6B02}"/>
              </a:ext>
            </a:extLst>
          </p:cNvPr>
          <p:cNvSpPr txBox="1"/>
          <p:nvPr/>
        </p:nvSpPr>
        <p:spPr>
          <a:xfrm>
            <a:off x="7562388" y="4339723"/>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3" name="TextBox 12">
            <a:extLst>
              <a:ext uri="{FF2B5EF4-FFF2-40B4-BE49-F238E27FC236}">
                <a16:creationId xmlns:a16="http://schemas.microsoft.com/office/drawing/2014/main" id="{B2AE0419-E5AA-421A-88A7-630B769AD2B0}"/>
              </a:ext>
            </a:extLst>
          </p:cNvPr>
          <p:cNvSpPr txBox="1"/>
          <p:nvPr/>
        </p:nvSpPr>
        <p:spPr>
          <a:xfrm>
            <a:off x="7562388" y="5642860"/>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Tree>
    <p:extLst>
      <p:ext uri="{BB962C8B-B14F-4D97-AF65-F5344CB8AC3E}">
        <p14:creationId xmlns:p14="http://schemas.microsoft.com/office/powerpoint/2010/main" val="2085097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6B497A9-D41A-428D-8734-821A05D01DE9}"/>
              </a:ext>
            </a:extLst>
          </p:cNvPr>
          <p:cNvSpPr/>
          <p:nvPr/>
        </p:nvSpPr>
        <p:spPr>
          <a:xfrm>
            <a:off x="3524181" y="496091"/>
            <a:ext cx="612146" cy="54771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1">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0" name="Freeform: Shape 9">
            <a:extLst>
              <a:ext uri="{FF2B5EF4-FFF2-40B4-BE49-F238E27FC236}">
                <a16:creationId xmlns:a16="http://schemas.microsoft.com/office/drawing/2014/main" id="{B87DA3CA-2460-4390-A9DA-11F964936935}"/>
              </a:ext>
            </a:extLst>
          </p:cNvPr>
          <p:cNvSpPr/>
          <p:nvPr/>
        </p:nvSpPr>
        <p:spPr>
          <a:xfrm>
            <a:off x="2852834" y="3429000"/>
            <a:ext cx="6489679" cy="3429000"/>
          </a:xfrm>
          <a:custGeom>
            <a:avLst/>
            <a:gdLst>
              <a:gd name="connsiteX0" fmla="*/ 3926598 w 12979357"/>
              <a:gd name="connsiteY0" fmla="*/ 0 h 6858000"/>
              <a:gd name="connsiteX1" fmla="*/ 9052758 w 12979357"/>
              <a:gd name="connsiteY1" fmla="*/ 0 h 6858000"/>
              <a:gd name="connsiteX2" fmla="*/ 10230570 w 12979357"/>
              <a:gd name="connsiteY2" fmla="*/ 689247 h 6858000"/>
              <a:gd name="connsiteX3" fmla="*/ 12793651 w 12979357"/>
              <a:gd name="connsiteY3" fmla="*/ 5125847 h 6858000"/>
              <a:gd name="connsiteX4" fmla="*/ 12793651 w 12979357"/>
              <a:gd name="connsiteY4" fmla="*/ 6484263 h 6858000"/>
              <a:gd name="connsiteX5" fmla="*/ 12577739 w 12979357"/>
              <a:gd name="connsiteY5" fmla="*/ 6858000 h 6858000"/>
              <a:gd name="connsiteX6" fmla="*/ 401619 w 12979357"/>
              <a:gd name="connsiteY6" fmla="*/ 6858000 h 6858000"/>
              <a:gd name="connsiteX7" fmla="*/ 185707 w 12979357"/>
              <a:gd name="connsiteY7" fmla="*/ 6484263 h 6858000"/>
              <a:gd name="connsiteX8" fmla="*/ 185707 w 12979357"/>
              <a:gd name="connsiteY8" fmla="*/ 5125847 h 6858000"/>
              <a:gd name="connsiteX9" fmla="*/ 2748786 w 12979357"/>
              <a:gd name="connsiteY9" fmla="*/ 689247 h 6858000"/>
              <a:gd name="connsiteX10" fmla="*/ 3926598 w 1297935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9357" h="6858000">
                <a:moveTo>
                  <a:pt x="3926598" y="0"/>
                </a:moveTo>
                <a:lnTo>
                  <a:pt x="9052758" y="0"/>
                </a:lnTo>
                <a:cubicBezTo>
                  <a:pt x="9534590" y="0"/>
                  <a:pt x="9982962" y="260977"/>
                  <a:pt x="10230570" y="689247"/>
                </a:cubicBezTo>
                <a:lnTo>
                  <a:pt x="12793651" y="5125847"/>
                </a:lnTo>
                <a:cubicBezTo>
                  <a:pt x="13041259" y="5540732"/>
                  <a:pt x="13041259" y="6069378"/>
                  <a:pt x="12793651" y="6484263"/>
                </a:cubicBezTo>
                <a:lnTo>
                  <a:pt x="12577739" y="6858000"/>
                </a:lnTo>
                <a:lnTo>
                  <a:pt x="401619" y="6858000"/>
                </a:lnTo>
                <a:lnTo>
                  <a:pt x="185707" y="6484263"/>
                </a:lnTo>
                <a:cubicBezTo>
                  <a:pt x="-61902" y="6069378"/>
                  <a:pt x="-61902" y="5540732"/>
                  <a:pt x="185707" y="5125847"/>
                </a:cubicBezTo>
                <a:lnTo>
                  <a:pt x="2748786" y="689247"/>
                </a:lnTo>
                <a:cubicBezTo>
                  <a:pt x="2983010" y="260977"/>
                  <a:pt x="3438074" y="0"/>
                  <a:pt x="392659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id="{81D78204-EFAE-4B80-9240-10E35C1AD895}"/>
              </a:ext>
            </a:extLst>
          </p:cNvPr>
          <p:cNvSpPr txBox="1"/>
          <p:nvPr/>
        </p:nvSpPr>
        <p:spPr>
          <a:xfrm>
            <a:off x="762001" y="605219"/>
            <a:ext cx="10668000" cy="830997"/>
          </a:xfrm>
          <a:prstGeom prst="rect">
            <a:avLst/>
          </a:prstGeom>
          <a:noFill/>
        </p:spPr>
        <p:txBody>
          <a:bodyPr wrap="square" rtlCol="0" anchor="b">
            <a:spAutoFit/>
          </a:bodyPr>
          <a:lstStyle/>
          <a:p>
            <a:pPr algn="ctr"/>
            <a:r>
              <a:rPr lang="en-US" sz="4800" b="1" spc="-145" dirty="0">
                <a:solidFill>
                  <a:srgbClr val="A2006F"/>
                </a:solidFill>
                <a:latin typeface="Poppins" pitchFamily="2" charset="77"/>
                <a:cs typeface="Poppins" pitchFamily="2" charset="77"/>
              </a:rPr>
              <a:t>THANKS</a:t>
            </a:r>
          </a:p>
        </p:txBody>
      </p:sp>
      <p:sp>
        <p:nvSpPr>
          <p:cNvPr id="4" name="TextBox 3">
            <a:extLst>
              <a:ext uri="{FF2B5EF4-FFF2-40B4-BE49-F238E27FC236}">
                <a16:creationId xmlns:a16="http://schemas.microsoft.com/office/drawing/2014/main" id="{97605AF6-F820-41D3-8C25-A832BDEF9639}"/>
              </a:ext>
            </a:extLst>
          </p:cNvPr>
          <p:cNvSpPr txBox="1"/>
          <p:nvPr/>
        </p:nvSpPr>
        <p:spPr>
          <a:xfrm>
            <a:off x="1173390" y="4680267"/>
            <a:ext cx="1956513" cy="553998"/>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a:t>
            </a:r>
          </a:p>
        </p:txBody>
      </p:sp>
      <p:sp>
        <p:nvSpPr>
          <p:cNvPr id="6" name="TextBox 5">
            <a:extLst>
              <a:ext uri="{FF2B5EF4-FFF2-40B4-BE49-F238E27FC236}">
                <a16:creationId xmlns:a16="http://schemas.microsoft.com/office/drawing/2014/main" id="{D7D2E270-19B7-423F-AF6D-BD16218FC5C8}"/>
              </a:ext>
            </a:extLst>
          </p:cNvPr>
          <p:cNvSpPr txBox="1"/>
          <p:nvPr/>
        </p:nvSpPr>
        <p:spPr>
          <a:xfrm>
            <a:off x="9062098" y="4680267"/>
            <a:ext cx="1956513" cy="553998"/>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a:t>
            </a:r>
          </a:p>
        </p:txBody>
      </p:sp>
      <p:sp>
        <p:nvSpPr>
          <p:cNvPr id="7" name="TextBox 6">
            <a:extLst>
              <a:ext uri="{FF2B5EF4-FFF2-40B4-BE49-F238E27FC236}">
                <a16:creationId xmlns:a16="http://schemas.microsoft.com/office/drawing/2014/main" id="{2F1DF478-C14F-4DEF-BDF7-DB48B6DD6D16}"/>
              </a:ext>
            </a:extLst>
          </p:cNvPr>
          <p:cNvSpPr txBox="1"/>
          <p:nvPr/>
        </p:nvSpPr>
        <p:spPr>
          <a:xfrm>
            <a:off x="1873741" y="3298828"/>
            <a:ext cx="1956513" cy="553998"/>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a:t>
            </a:r>
          </a:p>
        </p:txBody>
      </p:sp>
      <p:sp>
        <p:nvSpPr>
          <p:cNvPr id="8" name="TextBox 7">
            <a:extLst>
              <a:ext uri="{FF2B5EF4-FFF2-40B4-BE49-F238E27FC236}">
                <a16:creationId xmlns:a16="http://schemas.microsoft.com/office/drawing/2014/main" id="{A9778C72-9A7D-4EB0-B8A5-311367D06D32}"/>
              </a:ext>
            </a:extLst>
          </p:cNvPr>
          <p:cNvSpPr txBox="1"/>
          <p:nvPr/>
        </p:nvSpPr>
        <p:spPr>
          <a:xfrm>
            <a:off x="8361747" y="3298828"/>
            <a:ext cx="1956513" cy="553998"/>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a:t>
            </a:r>
          </a:p>
        </p:txBody>
      </p:sp>
      <p:sp>
        <p:nvSpPr>
          <p:cNvPr id="11" name="Freeform: Shape 10">
            <a:extLst>
              <a:ext uri="{FF2B5EF4-FFF2-40B4-BE49-F238E27FC236}">
                <a16:creationId xmlns:a16="http://schemas.microsoft.com/office/drawing/2014/main" id="{78652134-5764-4192-971C-953192F8FF4B}"/>
              </a:ext>
            </a:extLst>
          </p:cNvPr>
          <p:cNvSpPr/>
          <p:nvPr/>
        </p:nvSpPr>
        <p:spPr>
          <a:xfrm>
            <a:off x="1976323" y="4296571"/>
            <a:ext cx="350647" cy="31373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2" name="Freeform: Shape 11">
            <a:extLst>
              <a:ext uri="{FF2B5EF4-FFF2-40B4-BE49-F238E27FC236}">
                <a16:creationId xmlns:a16="http://schemas.microsoft.com/office/drawing/2014/main" id="{F06C9D2C-385F-4105-8896-AD4183286095}"/>
              </a:ext>
            </a:extLst>
          </p:cNvPr>
          <p:cNvSpPr/>
          <p:nvPr/>
        </p:nvSpPr>
        <p:spPr>
          <a:xfrm>
            <a:off x="2676674" y="2915131"/>
            <a:ext cx="350647" cy="31373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4" name="Freeform: Shape 13">
            <a:extLst>
              <a:ext uri="{FF2B5EF4-FFF2-40B4-BE49-F238E27FC236}">
                <a16:creationId xmlns:a16="http://schemas.microsoft.com/office/drawing/2014/main" id="{4ED940DF-BDCE-4E9C-8D67-2575677C0F96}"/>
              </a:ext>
            </a:extLst>
          </p:cNvPr>
          <p:cNvSpPr/>
          <p:nvPr/>
        </p:nvSpPr>
        <p:spPr>
          <a:xfrm>
            <a:off x="5920677" y="2129125"/>
            <a:ext cx="350647" cy="31373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 name="Freeform: Shape 14">
            <a:extLst>
              <a:ext uri="{FF2B5EF4-FFF2-40B4-BE49-F238E27FC236}">
                <a16:creationId xmlns:a16="http://schemas.microsoft.com/office/drawing/2014/main" id="{08E7B719-52BE-404F-9908-EC37E3D138D7}"/>
              </a:ext>
            </a:extLst>
          </p:cNvPr>
          <p:cNvSpPr/>
          <p:nvPr/>
        </p:nvSpPr>
        <p:spPr>
          <a:xfrm>
            <a:off x="9164680" y="2915131"/>
            <a:ext cx="350647" cy="31373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6" name="Freeform: Shape 15">
            <a:extLst>
              <a:ext uri="{FF2B5EF4-FFF2-40B4-BE49-F238E27FC236}">
                <a16:creationId xmlns:a16="http://schemas.microsoft.com/office/drawing/2014/main" id="{9B837E43-6891-418A-8727-EA68B0BCDD33}"/>
              </a:ext>
            </a:extLst>
          </p:cNvPr>
          <p:cNvSpPr/>
          <p:nvPr/>
        </p:nvSpPr>
        <p:spPr>
          <a:xfrm>
            <a:off x="9865031" y="4297414"/>
            <a:ext cx="350647" cy="31373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pic>
        <p:nvPicPr>
          <p:cNvPr id="13" name="Picture Placeholder 12">
            <a:extLst>
              <a:ext uri="{FF2B5EF4-FFF2-40B4-BE49-F238E27FC236}">
                <a16:creationId xmlns:a16="http://schemas.microsoft.com/office/drawing/2014/main" id="{A6600A8F-401E-4C92-8484-B9366642E2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375" b="10375"/>
          <a:stretch>
            <a:fillRect/>
          </a:stretch>
        </p:blipFill>
        <p:spPr/>
      </p:pic>
      <p:sp>
        <p:nvSpPr>
          <p:cNvPr id="18" name="Rectangle: Rounded Corners 17">
            <a:extLst>
              <a:ext uri="{FF2B5EF4-FFF2-40B4-BE49-F238E27FC236}">
                <a16:creationId xmlns:a16="http://schemas.microsoft.com/office/drawing/2014/main" id="{B2415925-4708-4B04-A04C-FE93D1BC7E1B}"/>
              </a:ext>
            </a:extLst>
          </p:cNvPr>
          <p:cNvSpPr/>
          <p:nvPr/>
        </p:nvSpPr>
        <p:spPr>
          <a:xfrm>
            <a:off x="4426857" y="1306407"/>
            <a:ext cx="3207657" cy="5246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E9AE1B-AA9F-4CAA-905E-CC6B35468709}"/>
              </a:ext>
            </a:extLst>
          </p:cNvPr>
          <p:cNvSpPr txBox="1"/>
          <p:nvPr/>
        </p:nvSpPr>
        <p:spPr>
          <a:xfrm>
            <a:off x="4599212" y="1294947"/>
            <a:ext cx="2862292" cy="584775"/>
          </a:xfrm>
          <a:prstGeom prst="rect">
            <a:avLst/>
          </a:prstGeom>
          <a:noFill/>
        </p:spPr>
        <p:txBody>
          <a:bodyPr wrap="square" rtlCol="0">
            <a:spAutoFit/>
          </a:bodyPr>
          <a:lstStyle/>
          <a:p>
            <a:pPr algn="ctr"/>
            <a:r>
              <a:rPr lang="en-US" sz="3200" dirty="0">
                <a:solidFill>
                  <a:schemeClr val="bg1"/>
                </a:solidFill>
                <a:latin typeface="Lato" panose="020F0502020204030203" pitchFamily="34" charset="0"/>
              </a:rPr>
              <a:t>CONTACT US</a:t>
            </a:r>
          </a:p>
        </p:txBody>
      </p:sp>
      <p:sp>
        <p:nvSpPr>
          <p:cNvPr id="20" name="TextBox 19">
            <a:extLst>
              <a:ext uri="{FF2B5EF4-FFF2-40B4-BE49-F238E27FC236}">
                <a16:creationId xmlns:a16="http://schemas.microsoft.com/office/drawing/2014/main" id="{47A41878-44D6-4FBC-9CBB-39C6A9FAA613}"/>
              </a:ext>
            </a:extLst>
          </p:cNvPr>
          <p:cNvSpPr txBox="1"/>
          <p:nvPr/>
        </p:nvSpPr>
        <p:spPr>
          <a:xfrm>
            <a:off x="762001" y="1982383"/>
            <a:ext cx="10668000" cy="584775"/>
          </a:xfrm>
          <a:prstGeom prst="rect">
            <a:avLst/>
          </a:prstGeom>
          <a:noFill/>
        </p:spPr>
        <p:txBody>
          <a:bodyPr wrap="square" rtlCol="0" anchor="b">
            <a:spAutoFit/>
          </a:bodyPr>
          <a:lstStyle/>
          <a:p>
            <a:pPr algn="ctr"/>
            <a:r>
              <a:rPr lang="en-US" sz="3200" b="1" spc="-145" dirty="0">
                <a:solidFill>
                  <a:srgbClr val="A2006F"/>
                </a:solidFill>
                <a:latin typeface="Poppins" pitchFamily="2" charset="77"/>
                <a:cs typeface="Poppins" pitchFamily="2" charset="77"/>
              </a:rPr>
              <a:t>FOR MORE INFORMATION</a:t>
            </a:r>
          </a:p>
        </p:txBody>
      </p:sp>
    </p:spTree>
    <p:extLst>
      <p:ext uri="{BB962C8B-B14F-4D97-AF65-F5344CB8AC3E}">
        <p14:creationId xmlns:p14="http://schemas.microsoft.com/office/powerpoint/2010/main" val="276689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62EA513-BBCE-4437-A924-27A447302F26}"/>
              </a:ext>
            </a:extLst>
          </p:cNvPr>
          <p:cNvPicPr>
            <a:picLocks noChangeAspect="1"/>
          </p:cNvPicPr>
          <p:nvPr/>
        </p:nvPicPr>
        <p:blipFill rotWithShape="1">
          <a:blip r:embed="rId2">
            <a:extLst>
              <a:ext uri="{28A0092B-C50C-407E-A947-70E740481C1C}">
                <a14:useLocalDpi xmlns:a14="http://schemas.microsoft.com/office/drawing/2010/main" val="0"/>
              </a:ext>
            </a:extLst>
          </a:blip>
          <a:srcRect t="15493"/>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1A2E89E6-3F1E-4F3D-BE80-E16C47A2BE0A}"/>
              </a:ext>
            </a:extLst>
          </p:cNvPr>
          <p:cNvSpPr/>
          <p:nvPr/>
        </p:nvSpPr>
        <p:spPr>
          <a:xfrm>
            <a:off x="-4842" y="0"/>
            <a:ext cx="12192000" cy="6858000"/>
          </a:xfrm>
          <a:prstGeom prst="rect">
            <a:avLst/>
          </a:prstGeom>
          <a:solidFill>
            <a:srgbClr val="181818">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65EDC30-E06D-4931-B78E-CE1B88D11F67}"/>
              </a:ext>
            </a:extLst>
          </p:cNvPr>
          <p:cNvSpPr/>
          <p:nvPr/>
        </p:nvSpPr>
        <p:spPr>
          <a:xfrm>
            <a:off x="0" y="3429001"/>
            <a:ext cx="12192000" cy="3429001"/>
          </a:xfrm>
          <a:custGeom>
            <a:avLst/>
            <a:gdLst>
              <a:gd name="connsiteX0" fmla="*/ 6096000 w 12192000"/>
              <a:gd name="connsiteY0" fmla="*/ 0 h 3429001"/>
              <a:gd name="connsiteX1" fmla="*/ 12191052 w 12192000"/>
              <a:gd name="connsiteY1" fmla="*/ 3404573 h 3429001"/>
              <a:gd name="connsiteX2" fmla="*/ 12192000 w 12192000"/>
              <a:gd name="connsiteY2" fmla="*/ 3406436 h 3429001"/>
              <a:gd name="connsiteX3" fmla="*/ 12192000 w 12192000"/>
              <a:gd name="connsiteY3" fmla="*/ 3429001 h 3429001"/>
              <a:gd name="connsiteX4" fmla="*/ 0 w 12192000"/>
              <a:gd name="connsiteY4" fmla="*/ 3429001 h 3429001"/>
              <a:gd name="connsiteX5" fmla="*/ 0 w 12192000"/>
              <a:gd name="connsiteY5" fmla="*/ 3406437 h 3429001"/>
              <a:gd name="connsiteX6" fmla="*/ 948 w 12192000"/>
              <a:gd name="connsiteY6" fmla="*/ 3404573 h 3429001"/>
              <a:gd name="connsiteX7" fmla="*/ 6096000 w 12192000"/>
              <a:gd name="connsiteY7" fmla="*/ 0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1">
                <a:moveTo>
                  <a:pt x="6096000" y="0"/>
                </a:moveTo>
                <a:cubicBezTo>
                  <a:pt x="8780145" y="0"/>
                  <a:pt x="11099010" y="1390119"/>
                  <a:pt x="12191052" y="3404573"/>
                </a:cubicBezTo>
                <a:lnTo>
                  <a:pt x="12192000" y="3406436"/>
                </a:lnTo>
                <a:lnTo>
                  <a:pt x="12192000" y="3429001"/>
                </a:lnTo>
                <a:lnTo>
                  <a:pt x="0" y="3429001"/>
                </a:lnTo>
                <a:lnTo>
                  <a:pt x="0" y="3406437"/>
                </a:lnTo>
                <a:lnTo>
                  <a:pt x="948" y="3404573"/>
                </a:lnTo>
                <a:cubicBezTo>
                  <a:pt x="1092990" y="1390119"/>
                  <a:pt x="3411855" y="0"/>
                  <a:pt x="609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Hexagon 34">
            <a:extLst>
              <a:ext uri="{FF2B5EF4-FFF2-40B4-BE49-F238E27FC236}">
                <a16:creationId xmlns:a16="http://schemas.microsoft.com/office/drawing/2014/main" id="{358F6E6C-FF4F-41F9-BF8A-21C030A9E17A}"/>
              </a:ext>
            </a:extLst>
          </p:cNvPr>
          <p:cNvSpPr/>
          <p:nvPr/>
        </p:nvSpPr>
        <p:spPr>
          <a:xfrm>
            <a:off x="3433289" y="1759981"/>
            <a:ext cx="5248656" cy="4524704"/>
          </a:xfrm>
          <a:prstGeom prst="hexag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EC6FA260-DA04-46F3-AF77-7092F0AAD8A8}"/>
              </a:ext>
            </a:extLst>
          </p:cNvPr>
          <p:cNvSpPr/>
          <p:nvPr/>
        </p:nvSpPr>
        <p:spPr>
          <a:xfrm>
            <a:off x="4426857" y="1306407"/>
            <a:ext cx="3207657" cy="5246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1AD53C9-3AAA-4A5A-BE8D-F8C4ABA5A36C}"/>
              </a:ext>
            </a:extLst>
          </p:cNvPr>
          <p:cNvSpPr txBox="1"/>
          <p:nvPr/>
        </p:nvSpPr>
        <p:spPr>
          <a:xfrm>
            <a:off x="3323771" y="721633"/>
            <a:ext cx="5358174" cy="584775"/>
          </a:xfrm>
          <a:prstGeom prst="rect">
            <a:avLst/>
          </a:prstGeom>
          <a:noFill/>
        </p:spPr>
        <p:txBody>
          <a:bodyPr wrap="square" rtlCol="0">
            <a:spAutoFit/>
          </a:bodyPr>
          <a:lstStyle/>
          <a:p>
            <a:pPr algn="ctr"/>
            <a:r>
              <a:rPr lang="en-US" sz="3200" dirty="0">
                <a:solidFill>
                  <a:schemeClr val="bg1"/>
                </a:solidFill>
                <a:latin typeface="Lato Black" panose="020F0A02020204030203" pitchFamily="34" charset="0"/>
              </a:rPr>
              <a:t>INTRODUCTION</a:t>
            </a:r>
          </a:p>
        </p:txBody>
      </p:sp>
      <p:sp>
        <p:nvSpPr>
          <p:cNvPr id="44" name="TextBox 43">
            <a:extLst>
              <a:ext uri="{FF2B5EF4-FFF2-40B4-BE49-F238E27FC236}">
                <a16:creationId xmlns:a16="http://schemas.microsoft.com/office/drawing/2014/main" id="{5D7AEDDE-3848-4E18-8F6B-E75DFB6AA0BF}"/>
              </a:ext>
            </a:extLst>
          </p:cNvPr>
          <p:cNvSpPr txBox="1"/>
          <p:nvPr/>
        </p:nvSpPr>
        <p:spPr>
          <a:xfrm>
            <a:off x="4599212" y="1294947"/>
            <a:ext cx="2862292" cy="584775"/>
          </a:xfrm>
          <a:prstGeom prst="rect">
            <a:avLst/>
          </a:prstGeom>
          <a:noFill/>
        </p:spPr>
        <p:txBody>
          <a:bodyPr wrap="square" rtlCol="0">
            <a:spAutoFit/>
          </a:bodyPr>
          <a:lstStyle/>
          <a:p>
            <a:pPr algn="ctr"/>
            <a:r>
              <a:rPr lang="en-US" sz="3200" dirty="0">
                <a:solidFill>
                  <a:schemeClr val="bg1"/>
                </a:solidFill>
                <a:latin typeface="Lato" panose="020F0502020204030203" pitchFamily="34" charset="0"/>
              </a:rPr>
              <a:t>MEETING</a:t>
            </a:r>
          </a:p>
        </p:txBody>
      </p:sp>
      <p:sp>
        <p:nvSpPr>
          <p:cNvPr id="45" name="TextBox 44">
            <a:extLst>
              <a:ext uri="{FF2B5EF4-FFF2-40B4-BE49-F238E27FC236}">
                <a16:creationId xmlns:a16="http://schemas.microsoft.com/office/drawing/2014/main" id="{FDF6CADB-7C8F-42F9-AE2F-4F7FFE9D0E23}"/>
              </a:ext>
            </a:extLst>
          </p:cNvPr>
          <p:cNvSpPr txBox="1"/>
          <p:nvPr/>
        </p:nvSpPr>
        <p:spPr>
          <a:xfrm>
            <a:off x="885371" y="6382657"/>
            <a:ext cx="3657600" cy="377372"/>
          </a:xfrm>
          <a:prstGeom prst="rect">
            <a:avLst/>
          </a:prstGeom>
          <a:noFill/>
        </p:spPr>
        <p:txBody>
          <a:bodyPr wrap="square" rtlCol="0">
            <a:spAutoFit/>
          </a:bodyPr>
          <a:lstStyle/>
          <a:p>
            <a:r>
              <a:rPr lang="en-US" dirty="0">
                <a:solidFill>
                  <a:schemeClr val="accent2"/>
                </a:solidFill>
              </a:rPr>
              <a:t>www.ppthemes.com</a:t>
            </a:r>
          </a:p>
        </p:txBody>
      </p:sp>
      <p:sp>
        <p:nvSpPr>
          <p:cNvPr id="46" name="Rectangle: Rounded Corners 45">
            <a:extLst>
              <a:ext uri="{FF2B5EF4-FFF2-40B4-BE49-F238E27FC236}">
                <a16:creationId xmlns:a16="http://schemas.microsoft.com/office/drawing/2014/main" id="{409F14C5-605D-4454-97E8-D87D67EFE828}"/>
              </a:ext>
            </a:extLst>
          </p:cNvPr>
          <p:cNvSpPr/>
          <p:nvPr/>
        </p:nvSpPr>
        <p:spPr>
          <a:xfrm>
            <a:off x="879674" y="6048825"/>
            <a:ext cx="2061029" cy="3773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Know More</a:t>
            </a:r>
          </a:p>
        </p:txBody>
      </p:sp>
      <p:sp>
        <p:nvSpPr>
          <p:cNvPr id="47" name="TextBox 46">
            <a:extLst>
              <a:ext uri="{FF2B5EF4-FFF2-40B4-BE49-F238E27FC236}">
                <a16:creationId xmlns:a16="http://schemas.microsoft.com/office/drawing/2014/main" id="{C1CC96AB-515E-4113-B004-E1BD3D4CB598}"/>
              </a:ext>
            </a:extLst>
          </p:cNvPr>
          <p:cNvSpPr txBox="1"/>
          <p:nvPr/>
        </p:nvSpPr>
        <p:spPr>
          <a:xfrm>
            <a:off x="7896441" y="6238501"/>
            <a:ext cx="2510972" cy="646331"/>
          </a:xfrm>
          <a:prstGeom prst="rect">
            <a:avLst/>
          </a:prstGeom>
          <a:noFill/>
        </p:spPr>
        <p:txBody>
          <a:bodyPr wrap="square" rtlCol="0">
            <a:spAutoFit/>
          </a:bodyPr>
          <a:lstStyle/>
          <a:p>
            <a:pPr algn="r"/>
            <a:r>
              <a:rPr lang="en-US" b="1" dirty="0">
                <a:solidFill>
                  <a:schemeClr val="accent2"/>
                </a:solidFill>
              </a:rPr>
              <a:t>More Info:</a:t>
            </a:r>
          </a:p>
          <a:p>
            <a:pPr algn="r"/>
            <a:r>
              <a:rPr lang="en-US" dirty="0"/>
              <a:t>000 00 00 000</a:t>
            </a:r>
          </a:p>
        </p:txBody>
      </p:sp>
      <p:grpSp>
        <p:nvGrpSpPr>
          <p:cNvPr id="97" name="Group 96">
            <a:extLst>
              <a:ext uri="{FF2B5EF4-FFF2-40B4-BE49-F238E27FC236}">
                <a16:creationId xmlns:a16="http://schemas.microsoft.com/office/drawing/2014/main" id="{A0AAAD6C-8CD3-4849-9206-CA518DB859D1}"/>
              </a:ext>
            </a:extLst>
          </p:cNvPr>
          <p:cNvGrpSpPr/>
          <p:nvPr/>
        </p:nvGrpSpPr>
        <p:grpSpPr>
          <a:xfrm>
            <a:off x="306885" y="516641"/>
            <a:ext cx="577452" cy="352227"/>
            <a:chOff x="879674" y="805544"/>
            <a:chExt cx="577452" cy="352227"/>
          </a:xfrm>
        </p:grpSpPr>
        <p:sp>
          <p:nvSpPr>
            <p:cNvPr id="48" name="Oval 47">
              <a:extLst>
                <a:ext uri="{FF2B5EF4-FFF2-40B4-BE49-F238E27FC236}">
                  <a16:creationId xmlns:a16="http://schemas.microsoft.com/office/drawing/2014/main" id="{31CC9B82-087E-4973-99BC-14FB16EC6E07}"/>
                </a:ext>
              </a:extLst>
            </p:cNvPr>
            <p:cNvSpPr/>
            <p:nvPr/>
          </p:nvSpPr>
          <p:spPr>
            <a:xfrm>
              <a:off x="879674" y="805544"/>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F98659C-FC1E-4FD6-912E-7B53AC392F22}"/>
                </a:ext>
              </a:extLst>
            </p:cNvPr>
            <p:cNvSpPr/>
            <p:nvPr/>
          </p:nvSpPr>
          <p:spPr>
            <a:xfrm>
              <a:off x="1100237" y="805544"/>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8A44E59-BABE-4C57-8DC0-D7D49BC2B535}"/>
                </a:ext>
              </a:extLst>
            </p:cNvPr>
            <p:cNvSpPr/>
            <p:nvPr/>
          </p:nvSpPr>
          <p:spPr>
            <a:xfrm>
              <a:off x="1320800" y="805544"/>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E8E3D7F-7717-47AB-98FC-1FD38780F6B9}"/>
                </a:ext>
              </a:extLst>
            </p:cNvPr>
            <p:cNvSpPr/>
            <p:nvPr/>
          </p:nvSpPr>
          <p:spPr>
            <a:xfrm>
              <a:off x="879674" y="1021445"/>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E6F4C3A-E061-4771-BBB2-5206BDD53D34}"/>
                </a:ext>
              </a:extLst>
            </p:cNvPr>
            <p:cNvSpPr/>
            <p:nvPr/>
          </p:nvSpPr>
          <p:spPr>
            <a:xfrm>
              <a:off x="1100237" y="1021445"/>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74A4221-0BC2-4838-98EA-A7CFA9D4EBD3}"/>
                </a:ext>
              </a:extLst>
            </p:cNvPr>
            <p:cNvSpPr/>
            <p:nvPr/>
          </p:nvSpPr>
          <p:spPr>
            <a:xfrm>
              <a:off x="1320800" y="1021445"/>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a:extLst>
              <a:ext uri="{FF2B5EF4-FFF2-40B4-BE49-F238E27FC236}">
                <a16:creationId xmlns:a16="http://schemas.microsoft.com/office/drawing/2014/main" id="{4AE4C8ED-DC56-454E-B865-5C3EA7DB28A5}"/>
              </a:ext>
            </a:extLst>
          </p:cNvPr>
          <p:cNvSpPr/>
          <p:nvPr/>
        </p:nvSpPr>
        <p:spPr>
          <a:xfrm>
            <a:off x="10578410" y="1879722"/>
            <a:ext cx="136326" cy="136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A1D2E18-452C-41D1-8AAF-68E024C3EE6D}"/>
              </a:ext>
            </a:extLst>
          </p:cNvPr>
          <p:cNvSpPr/>
          <p:nvPr/>
        </p:nvSpPr>
        <p:spPr>
          <a:xfrm>
            <a:off x="10798973" y="1879722"/>
            <a:ext cx="136326" cy="136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7FB79F1-3AB6-4E14-AE59-1F4BAF976B1C}"/>
              </a:ext>
            </a:extLst>
          </p:cNvPr>
          <p:cNvSpPr/>
          <p:nvPr/>
        </p:nvSpPr>
        <p:spPr>
          <a:xfrm>
            <a:off x="11019536" y="1879722"/>
            <a:ext cx="136326" cy="136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D0EE09E-BD5F-4D18-8FA1-05CB9BCEB3DF}"/>
              </a:ext>
            </a:extLst>
          </p:cNvPr>
          <p:cNvSpPr/>
          <p:nvPr/>
        </p:nvSpPr>
        <p:spPr>
          <a:xfrm>
            <a:off x="10578410" y="2095623"/>
            <a:ext cx="136326" cy="136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35480A9-BFEC-4CC9-B2DD-21FD0FCEE6D9}"/>
              </a:ext>
            </a:extLst>
          </p:cNvPr>
          <p:cNvSpPr/>
          <p:nvPr/>
        </p:nvSpPr>
        <p:spPr>
          <a:xfrm>
            <a:off x="10798973" y="2095623"/>
            <a:ext cx="136326" cy="136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E0B5F81-8199-4EE3-B7A7-451A4539FF45}"/>
              </a:ext>
            </a:extLst>
          </p:cNvPr>
          <p:cNvSpPr/>
          <p:nvPr/>
        </p:nvSpPr>
        <p:spPr>
          <a:xfrm>
            <a:off x="11019536" y="2095623"/>
            <a:ext cx="136326" cy="136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05FE81DC-679B-41AA-91CC-6B7A3D18CB58}"/>
              </a:ext>
            </a:extLst>
          </p:cNvPr>
          <p:cNvCxnSpPr/>
          <p:nvPr/>
        </p:nvCxnSpPr>
        <p:spPr>
          <a:xfrm flipH="1">
            <a:off x="3209544" y="1759981"/>
            <a:ext cx="1042416" cy="200734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A27241D-AA5C-4D93-B945-E212ABDA3A34}"/>
              </a:ext>
            </a:extLst>
          </p:cNvPr>
          <p:cNvCxnSpPr/>
          <p:nvPr/>
        </p:nvCxnSpPr>
        <p:spPr>
          <a:xfrm flipH="1">
            <a:off x="7780111" y="4290753"/>
            <a:ext cx="1042416" cy="2007347"/>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D8DE0800-33ED-4C51-9B51-B8B983AB6AF1}"/>
              </a:ext>
            </a:extLst>
          </p:cNvPr>
          <p:cNvGrpSpPr/>
          <p:nvPr/>
        </p:nvGrpSpPr>
        <p:grpSpPr>
          <a:xfrm>
            <a:off x="1388963" y="2859272"/>
            <a:ext cx="714218" cy="215724"/>
            <a:chOff x="606582" y="2465899"/>
            <a:chExt cx="1194840" cy="360892"/>
          </a:xfrm>
        </p:grpSpPr>
        <p:sp>
          <p:nvSpPr>
            <p:cNvPr id="69" name="Oval 68">
              <a:extLst>
                <a:ext uri="{FF2B5EF4-FFF2-40B4-BE49-F238E27FC236}">
                  <a16:creationId xmlns:a16="http://schemas.microsoft.com/office/drawing/2014/main" id="{BD7CC603-89B5-449E-AAB8-443713223755}"/>
                </a:ext>
              </a:extLst>
            </p:cNvPr>
            <p:cNvSpPr/>
            <p:nvPr/>
          </p:nvSpPr>
          <p:spPr>
            <a:xfrm>
              <a:off x="606582" y="2474564"/>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3EA9582-0621-432E-80EC-C8B7C0856631}"/>
                </a:ext>
              </a:extLst>
            </p:cNvPr>
            <p:cNvSpPr/>
            <p:nvPr/>
          </p:nvSpPr>
          <p:spPr>
            <a:xfrm>
              <a:off x="827145" y="2474564"/>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3F5C4FF-F0FE-4F91-AB81-CA4FC164F439}"/>
                </a:ext>
              </a:extLst>
            </p:cNvPr>
            <p:cNvSpPr/>
            <p:nvPr/>
          </p:nvSpPr>
          <p:spPr>
            <a:xfrm>
              <a:off x="1047708" y="2474564"/>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54D8F96-BC86-477B-AA2B-FA861D2AC4CC}"/>
                </a:ext>
              </a:extLst>
            </p:cNvPr>
            <p:cNvSpPr/>
            <p:nvPr/>
          </p:nvSpPr>
          <p:spPr>
            <a:xfrm>
              <a:off x="606582" y="2690465"/>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A1B38ED-0E96-4678-8595-B9B42BA99EE6}"/>
                </a:ext>
              </a:extLst>
            </p:cNvPr>
            <p:cNvSpPr/>
            <p:nvPr/>
          </p:nvSpPr>
          <p:spPr>
            <a:xfrm>
              <a:off x="827145" y="2690465"/>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C794863-74C6-473E-81CD-224DBB08C473}"/>
                </a:ext>
              </a:extLst>
            </p:cNvPr>
            <p:cNvSpPr/>
            <p:nvPr/>
          </p:nvSpPr>
          <p:spPr>
            <a:xfrm>
              <a:off x="1047708" y="2690465"/>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D3D656C-5B61-4B2A-B850-31F386590987}"/>
                </a:ext>
              </a:extLst>
            </p:cNvPr>
            <p:cNvSpPr/>
            <p:nvPr/>
          </p:nvSpPr>
          <p:spPr>
            <a:xfrm>
              <a:off x="1223970" y="2465899"/>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8D7D574-8A5E-444F-875A-994C0ED26806}"/>
                </a:ext>
              </a:extLst>
            </p:cNvPr>
            <p:cNvSpPr/>
            <p:nvPr/>
          </p:nvSpPr>
          <p:spPr>
            <a:xfrm>
              <a:off x="1444533" y="2465899"/>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F1E8849-B292-4E57-AA68-028B504E3AF4}"/>
                </a:ext>
              </a:extLst>
            </p:cNvPr>
            <p:cNvSpPr/>
            <p:nvPr/>
          </p:nvSpPr>
          <p:spPr>
            <a:xfrm>
              <a:off x="1665096" y="2465899"/>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D435DD5-23E9-4EDB-938C-F6DD235450BC}"/>
                </a:ext>
              </a:extLst>
            </p:cNvPr>
            <p:cNvSpPr/>
            <p:nvPr/>
          </p:nvSpPr>
          <p:spPr>
            <a:xfrm>
              <a:off x="1223970" y="2681800"/>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9DA15D4-12D1-4385-814E-2A8BF10EFA2D}"/>
                </a:ext>
              </a:extLst>
            </p:cNvPr>
            <p:cNvSpPr/>
            <p:nvPr/>
          </p:nvSpPr>
          <p:spPr>
            <a:xfrm>
              <a:off x="1444533" y="2681800"/>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503A111-799A-4722-BF37-C9B113405FDA}"/>
                </a:ext>
              </a:extLst>
            </p:cNvPr>
            <p:cNvSpPr/>
            <p:nvPr/>
          </p:nvSpPr>
          <p:spPr>
            <a:xfrm>
              <a:off x="1665096" y="2681800"/>
              <a:ext cx="136326" cy="136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1629D90C-BA82-4B91-8417-9C634ACCC350}"/>
              </a:ext>
            </a:extLst>
          </p:cNvPr>
          <p:cNvGrpSpPr/>
          <p:nvPr/>
        </p:nvGrpSpPr>
        <p:grpSpPr>
          <a:xfrm>
            <a:off x="2872706" y="5234575"/>
            <a:ext cx="714218" cy="215724"/>
            <a:chOff x="606582" y="2465899"/>
            <a:chExt cx="1194840" cy="360892"/>
          </a:xfrm>
          <a:solidFill>
            <a:schemeClr val="accent2"/>
          </a:solidFill>
        </p:grpSpPr>
        <p:sp>
          <p:nvSpPr>
            <p:cNvPr id="83" name="Oval 82">
              <a:extLst>
                <a:ext uri="{FF2B5EF4-FFF2-40B4-BE49-F238E27FC236}">
                  <a16:creationId xmlns:a16="http://schemas.microsoft.com/office/drawing/2014/main" id="{14317365-F8BB-4970-BE43-54A83418871E}"/>
                </a:ext>
              </a:extLst>
            </p:cNvPr>
            <p:cNvSpPr/>
            <p:nvPr/>
          </p:nvSpPr>
          <p:spPr>
            <a:xfrm>
              <a:off x="606582" y="2474564"/>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8B4ED4-1DFB-4BA4-B6C0-BBBC6CDA51E5}"/>
                </a:ext>
              </a:extLst>
            </p:cNvPr>
            <p:cNvSpPr/>
            <p:nvPr/>
          </p:nvSpPr>
          <p:spPr>
            <a:xfrm>
              <a:off x="827145" y="2474564"/>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93602A6-A1DC-4471-AAE2-58D8C506B40A}"/>
                </a:ext>
              </a:extLst>
            </p:cNvPr>
            <p:cNvSpPr/>
            <p:nvPr/>
          </p:nvSpPr>
          <p:spPr>
            <a:xfrm>
              <a:off x="1047708" y="2474564"/>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2FFB76-1A72-4A54-9E90-4E97CB447FC2}"/>
                </a:ext>
              </a:extLst>
            </p:cNvPr>
            <p:cNvSpPr/>
            <p:nvPr/>
          </p:nvSpPr>
          <p:spPr>
            <a:xfrm>
              <a:off x="606582" y="2690465"/>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BE438C1-612F-4224-9076-023F4F657592}"/>
                </a:ext>
              </a:extLst>
            </p:cNvPr>
            <p:cNvSpPr/>
            <p:nvPr/>
          </p:nvSpPr>
          <p:spPr>
            <a:xfrm>
              <a:off x="827145" y="2690465"/>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A9C9A53-18A4-4007-A94A-C6861AF65D6E}"/>
                </a:ext>
              </a:extLst>
            </p:cNvPr>
            <p:cNvSpPr/>
            <p:nvPr/>
          </p:nvSpPr>
          <p:spPr>
            <a:xfrm>
              <a:off x="1047708" y="2690465"/>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6E45FC3-76B7-4963-A1E9-91AF12E8C623}"/>
                </a:ext>
              </a:extLst>
            </p:cNvPr>
            <p:cNvSpPr/>
            <p:nvPr/>
          </p:nvSpPr>
          <p:spPr>
            <a:xfrm>
              <a:off x="1223970" y="2465899"/>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0F63C4C-08A4-4601-84E9-7925978B16F0}"/>
                </a:ext>
              </a:extLst>
            </p:cNvPr>
            <p:cNvSpPr/>
            <p:nvPr/>
          </p:nvSpPr>
          <p:spPr>
            <a:xfrm>
              <a:off x="1444533" y="2465899"/>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C279EE44-0CDA-4FE4-97A2-DCA02E51D3DF}"/>
                </a:ext>
              </a:extLst>
            </p:cNvPr>
            <p:cNvSpPr/>
            <p:nvPr/>
          </p:nvSpPr>
          <p:spPr>
            <a:xfrm>
              <a:off x="1665096" y="2465899"/>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011AB64-2A7B-4B0C-B847-01559FA82F9B}"/>
                </a:ext>
              </a:extLst>
            </p:cNvPr>
            <p:cNvSpPr/>
            <p:nvPr/>
          </p:nvSpPr>
          <p:spPr>
            <a:xfrm>
              <a:off x="1223970" y="2681800"/>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EE45A68-83B8-412D-844A-5CE0BBAEFF08}"/>
                </a:ext>
              </a:extLst>
            </p:cNvPr>
            <p:cNvSpPr/>
            <p:nvPr/>
          </p:nvSpPr>
          <p:spPr>
            <a:xfrm>
              <a:off x="1444533" y="2681800"/>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F3E6536C-E539-4034-9B9A-A8472D6A4A8E}"/>
                </a:ext>
              </a:extLst>
            </p:cNvPr>
            <p:cNvSpPr/>
            <p:nvPr/>
          </p:nvSpPr>
          <p:spPr>
            <a:xfrm>
              <a:off x="1665096" y="2681800"/>
              <a:ext cx="136326" cy="136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Oval 94">
            <a:extLst>
              <a:ext uri="{FF2B5EF4-FFF2-40B4-BE49-F238E27FC236}">
                <a16:creationId xmlns:a16="http://schemas.microsoft.com/office/drawing/2014/main" id="{34FF0046-9B61-49C8-817F-AD5EE82A27EE}"/>
              </a:ext>
            </a:extLst>
          </p:cNvPr>
          <p:cNvSpPr/>
          <p:nvPr/>
        </p:nvSpPr>
        <p:spPr>
          <a:xfrm>
            <a:off x="1664660" y="4492770"/>
            <a:ext cx="502848" cy="5028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0E23125-9923-4A63-A6F3-4B3D2DBED4E0}"/>
              </a:ext>
            </a:extLst>
          </p:cNvPr>
          <p:cNvSpPr/>
          <p:nvPr/>
        </p:nvSpPr>
        <p:spPr>
          <a:xfrm>
            <a:off x="9347892" y="3767328"/>
            <a:ext cx="502848" cy="5028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A95B3D6-0FF8-43F0-B2E1-AA1B0C9A8C51}"/>
              </a:ext>
            </a:extLst>
          </p:cNvPr>
          <p:cNvSpPr/>
          <p:nvPr/>
        </p:nvSpPr>
        <p:spPr>
          <a:xfrm>
            <a:off x="6786759" y="3604164"/>
            <a:ext cx="5383346" cy="3253835"/>
          </a:xfrm>
          <a:custGeom>
            <a:avLst/>
            <a:gdLst>
              <a:gd name="connsiteX0" fmla="*/ 0 w 4838687"/>
              <a:gd name="connsiteY0" fmla="*/ 0 h 2924629"/>
              <a:gd name="connsiteX1" fmla="*/ 1706504 w 4838687"/>
              <a:gd name="connsiteY1" fmla="*/ 0 h 2924629"/>
              <a:gd name="connsiteX2" fmla="*/ 1963212 w 4838687"/>
              <a:gd name="connsiteY2" fmla="*/ 99176 h 2924629"/>
              <a:gd name="connsiteX3" fmla="*/ 4807831 w 4838687"/>
              <a:gd name="connsiteY3" fmla="*/ 2808536 h 2924629"/>
              <a:gd name="connsiteX4" fmla="*/ 4838687 w 4838687"/>
              <a:gd name="connsiteY4" fmla="*/ 2924629 h 2924629"/>
              <a:gd name="connsiteX5" fmla="*/ 3606428 w 4838687"/>
              <a:gd name="connsiteY5" fmla="*/ 2924629 h 2924629"/>
              <a:gd name="connsiteX6" fmla="*/ 3556037 w 4838687"/>
              <a:gd name="connsiteY6" fmla="*/ 2777929 h 2924629"/>
              <a:gd name="connsiteX7" fmla="*/ 255999 w 4838687"/>
              <a:gd name="connsiteY7" fmla="*/ 77763 h 29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687" h="2924629">
                <a:moveTo>
                  <a:pt x="0" y="0"/>
                </a:moveTo>
                <a:lnTo>
                  <a:pt x="1706504" y="0"/>
                </a:lnTo>
                <a:lnTo>
                  <a:pt x="1963212" y="99176"/>
                </a:lnTo>
                <a:cubicBezTo>
                  <a:pt x="3404610" y="687642"/>
                  <a:pt x="4458605" y="1661842"/>
                  <a:pt x="4807831" y="2808536"/>
                </a:cubicBezTo>
                <a:lnTo>
                  <a:pt x="4838687" y="2924629"/>
                </a:lnTo>
                <a:lnTo>
                  <a:pt x="3606428" y="2924629"/>
                </a:lnTo>
                <a:lnTo>
                  <a:pt x="3556037" y="2777929"/>
                </a:lnTo>
                <a:cubicBezTo>
                  <a:pt x="3099639" y="1586051"/>
                  <a:pt x="1874050" y="601620"/>
                  <a:pt x="255999" y="777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Hexagon 24">
            <a:extLst>
              <a:ext uri="{FF2B5EF4-FFF2-40B4-BE49-F238E27FC236}">
                <a16:creationId xmlns:a16="http://schemas.microsoft.com/office/drawing/2014/main" id="{5A6737FB-26C3-48F1-8B9B-0A61DA74C405}"/>
              </a:ext>
            </a:extLst>
          </p:cNvPr>
          <p:cNvSpPr/>
          <p:nvPr/>
        </p:nvSpPr>
        <p:spPr>
          <a:xfrm>
            <a:off x="3740558" y="1991349"/>
            <a:ext cx="4710884" cy="4061107"/>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AAA0C-CBF6-43CF-A555-7E82968DB1BA}"/>
              </a:ext>
            </a:extLst>
          </p:cNvPr>
          <p:cNvSpPr txBox="1"/>
          <p:nvPr/>
        </p:nvSpPr>
        <p:spPr>
          <a:xfrm>
            <a:off x="762001" y="329579"/>
            <a:ext cx="10668000" cy="661720"/>
          </a:xfrm>
          <a:prstGeom prst="rect">
            <a:avLst/>
          </a:prstGeom>
          <a:noFill/>
        </p:spPr>
        <p:txBody>
          <a:bodyPr wrap="square" rtlCol="0" anchor="b">
            <a:spAutoFit/>
          </a:bodyPr>
          <a:lstStyle/>
          <a:p>
            <a:pPr algn="ctr"/>
            <a:r>
              <a:rPr lang="en-US" sz="3700" b="1" spc="-145" dirty="0">
                <a:solidFill>
                  <a:schemeClr val="accent2"/>
                </a:solidFill>
                <a:latin typeface="Poppins" pitchFamily="2" charset="77"/>
                <a:cs typeface="Poppins" pitchFamily="2" charset="77"/>
              </a:rPr>
              <a:t>INTRODUCTION MEETING</a:t>
            </a:r>
          </a:p>
        </p:txBody>
      </p:sp>
      <p:sp>
        <p:nvSpPr>
          <p:cNvPr id="3" name="TextBox 2">
            <a:extLst>
              <a:ext uri="{FF2B5EF4-FFF2-40B4-BE49-F238E27FC236}">
                <a16:creationId xmlns:a16="http://schemas.microsoft.com/office/drawing/2014/main" id="{0E4E5A45-B604-464B-9F12-AAF3B238EA9E}"/>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We save you time with slides design, write your subtitle here</a:t>
            </a:r>
          </a:p>
        </p:txBody>
      </p:sp>
      <p:sp>
        <p:nvSpPr>
          <p:cNvPr id="4" name="Freeform: Shape 3">
            <a:extLst>
              <a:ext uri="{FF2B5EF4-FFF2-40B4-BE49-F238E27FC236}">
                <a16:creationId xmlns:a16="http://schemas.microsoft.com/office/drawing/2014/main" id="{D988D3BF-6033-4358-9625-8E17A4D9DE26}"/>
              </a:ext>
            </a:extLst>
          </p:cNvPr>
          <p:cNvSpPr/>
          <p:nvPr/>
        </p:nvSpPr>
        <p:spPr>
          <a:xfrm>
            <a:off x="4656531" y="1796741"/>
            <a:ext cx="1577677" cy="1411605"/>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3" name="Freeform: Shape 12">
            <a:extLst>
              <a:ext uri="{FF2B5EF4-FFF2-40B4-BE49-F238E27FC236}">
                <a16:creationId xmlns:a16="http://schemas.microsoft.com/office/drawing/2014/main" id="{638A49BC-92DC-488A-AFFA-38D9331CB975}"/>
              </a:ext>
            </a:extLst>
          </p:cNvPr>
          <p:cNvSpPr/>
          <p:nvPr/>
        </p:nvSpPr>
        <p:spPr>
          <a:xfrm>
            <a:off x="5957793" y="2831138"/>
            <a:ext cx="1577677" cy="1411605"/>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4" name="Freeform: Shape 13">
            <a:extLst>
              <a:ext uri="{FF2B5EF4-FFF2-40B4-BE49-F238E27FC236}">
                <a16:creationId xmlns:a16="http://schemas.microsoft.com/office/drawing/2014/main" id="{907EF225-A0F4-401C-918F-9D48A55211A0}"/>
              </a:ext>
            </a:extLst>
          </p:cNvPr>
          <p:cNvSpPr/>
          <p:nvPr/>
        </p:nvSpPr>
        <p:spPr>
          <a:xfrm>
            <a:off x="4656531" y="3865535"/>
            <a:ext cx="1577677" cy="1411605"/>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 name="Freeform: Shape 16">
            <a:extLst>
              <a:ext uri="{FF2B5EF4-FFF2-40B4-BE49-F238E27FC236}">
                <a16:creationId xmlns:a16="http://schemas.microsoft.com/office/drawing/2014/main" id="{3973A96C-ADCE-4852-9400-8B042A1E8CF0}"/>
              </a:ext>
            </a:extLst>
          </p:cNvPr>
          <p:cNvSpPr/>
          <p:nvPr/>
        </p:nvSpPr>
        <p:spPr>
          <a:xfrm>
            <a:off x="5957793" y="4899931"/>
            <a:ext cx="1577677" cy="1411605"/>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1" name="TextBox 20">
            <a:extLst>
              <a:ext uri="{FF2B5EF4-FFF2-40B4-BE49-F238E27FC236}">
                <a16:creationId xmlns:a16="http://schemas.microsoft.com/office/drawing/2014/main" id="{E3312638-5A31-4B22-877D-92F3770F2302}"/>
              </a:ext>
            </a:extLst>
          </p:cNvPr>
          <p:cNvSpPr txBox="1"/>
          <p:nvPr/>
        </p:nvSpPr>
        <p:spPr>
          <a:xfrm>
            <a:off x="7786482" y="3144525"/>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2" name="TextBox 21">
            <a:extLst>
              <a:ext uri="{FF2B5EF4-FFF2-40B4-BE49-F238E27FC236}">
                <a16:creationId xmlns:a16="http://schemas.microsoft.com/office/drawing/2014/main" id="{F567F1F0-A09F-4C26-BC72-B9B4E2C145A3}"/>
              </a:ext>
            </a:extLst>
          </p:cNvPr>
          <p:cNvSpPr txBox="1"/>
          <p:nvPr/>
        </p:nvSpPr>
        <p:spPr>
          <a:xfrm>
            <a:off x="7786482" y="5213319"/>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3" name="TextBox 22">
            <a:extLst>
              <a:ext uri="{FF2B5EF4-FFF2-40B4-BE49-F238E27FC236}">
                <a16:creationId xmlns:a16="http://schemas.microsoft.com/office/drawing/2014/main" id="{1B65A8B6-E82A-4839-A0B8-71E886920E9A}"/>
              </a:ext>
            </a:extLst>
          </p:cNvPr>
          <p:cNvSpPr txBox="1"/>
          <p:nvPr/>
        </p:nvSpPr>
        <p:spPr>
          <a:xfrm>
            <a:off x="1505914" y="2110128"/>
            <a:ext cx="2899605" cy="784830"/>
          </a:xfrm>
          <a:prstGeom prst="rect">
            <a:avLst/>
          </a:prstGeom>
          <a:noFill/>
        </p:spPr>
        <p:txBody>
          <a:bodyPr wrap="square" rtlCol="0" anchor="ctr">
            <a:spAutoFit/>
          </a:bodyPr>
          <a:lstStyle/>
          <a:p>
            <a:pPr algn="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5" name="TextBox 24">
            <a:extLst>
              <a:ext uri="{FF2B5EF4-FFF2-40B4-BE49-F238E27FC236}">
                <a16:creationId xmlns:a16="http://schemas.microsoft.com/office/drawing/2014/main" id="{420368D6-9A72-4A3E-87A1-7A7B876040C6}"/>
              </a:ext>
            </a:extLst>
          </p:cNvPr>
          <p:cNvSpPr txBox="1"/>
          <p:nvPr/>
        </p:nvSpPr>
        <p:spPr>
          <a:xfrm>
            <a:off x="1505914" y="4178922"/>
            <a:ext cx="2899605" cy="784830"/>
          </a:xfrm>
          <a:prstGeom prst="rect">
            <a:avLst/>
          </a:prstGeom>
          <a:noFill/>
        </p:spPr>
        <p:txBody>
          <a:bodyPr wrap="square" rtlCol="0" anchor="ctr">
            <a:spAutoFit/>
          </a:bodyPr>
          <a:lstStyle/>
          <a:p>
            <a:pPr algn="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7" name="Freeform 8">
            <a:extLst>
              <a:ext uri="{FF2B5EF4-FFF2-40B4-BE49-F238E27FC236}">
                <a16:creationId xmlns:a16="http://schemas.microsoft.com/office/drawing/2014/main" id="{2554D2E1-82C8-4B90-852D-F3CC3D9E12F6}"/>
              </a:ext>
            </a:extLst>
          </p:cNvPr>
          <p:cNvSpPr>
            <a:spLocks noChangeArrowheads="1"/>
          </p:cNvSpPr>
          <p:nvPr/>
        </p:nvSpPr>
        <p:spPr bwMode="auto">
          <a:xfrm>
            <a:off x="5252794" y="2216833"/>
            <a:ext cx="385152" cy="571421"/>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bg1"/>
          </a:solidFill>
          <a:ln>
            <a:noFill/>
          </a:ln>
          <a:effectLst/>
        </p:spPr>
        <p:txBody>
          <a:bodyPr wrap="square" anchor="ctr">
            <a:noAutofit/>
          </a:bodyPr>
          <a:lstStyle/>
          <a:p>
            <a:endParaRPr lang="en-US" sz="363" dirty="0">
              <a:latin typeface="Poppins" panose="00000500000000000000" pitchFamily="2" charset="0"/>
            </a:endParaRPr>
          </a:p>
        </p:txBody>
      </p:sp>
      <p:sp>
        <p:nvSpPr>
          <p:cNvPr id="28" name="Freeform 46">
            <a:extLst>
              <a:ext uri="{FF2B5EF4-FFF2-40B4-BE49-F238E27FC236}">
                <a16:creationId xmlns:a16="http://schemas.microsoft.com/office/drawing/2014/main" id="{C17AC045-F0A1-40CF-B974-A478525547DE}"/>
              </a:ext>
            </a:extLst>
          </p:cNvPr>
          <p:cNvSpPr>
            <a:spLocks noChangeArrowheads="1"/>
          </p:cNvSpPr>
          <p:nvPr/>
        </p:nvSpPr>
        <p:spPr bwMode="auto">
          <a:xfrm>
            <a:off x="5219872" y="4284887"/>
            <a:ext cx="450996" cy="572900"/>
          </a:xfrm>
          <a:custGeom>
            <a:avLst/>
            <a:gdLst>
              <a:gd name="connsiteX0" fmla="*/ 285845 w 430878"/>
              <a:gd name="connsiteY0" fmla="*/ 391254 h 547344"/>
              <a:gd name="connsiteX1" fmla="*/ 379787 w 430878"/>
              <a:gd name="connsiteY1" fmla="*/ 391254 h 547344"/>
              <a:gd name="connsiteX2" fmla="*/ 387203 w 430878"/>
              <a:gd name="connsiteY2" fmla="*/ 398129 h 547344"/>
              <a:gd name="connsiteX3" fmla="*/ 379787 w 430878"/>
              <a:gd name="connsiteY3" fmla="*/ 405408 h 547344"/>
              <a:gd name="connsiteX4" fmla="*/ 285845 w 430878"/>
              <a:gd name="connsiteY4" fmla="*/ 405408 h 547344"/>
              <a:gd name="connsiteX5" fmla="*/ 278428 w 430878"/>
              <a:gd name="connsiteY5" fmla="*/ 398129 h 547344"/>
              <a:gd name="connsiteX6" fmla="*/ 285845 w 430878"/>
              <a:gd name="connsiteY6" fmla="*/ 391254 h 547344"/>
              <a:gd name="connsiteX7" fmla="*/ 285845 w 430878"/>
              <a:gd name="connsiteY7" fmla="*/ 358498 h 547344"/>
              <a:gd name="connsiteX8" fmla="*/ 379787 w 430878"/>
              <a:gd name="connsiteY8" fmla="*/ 358498 h 547344"/>
              <a:gd name="connsiteX9" fmla="*/ 387203 w 430878"/>
              <a:gd name="connsiteY9" fmla="*/ 365777 h 547344"/>
              <a:gd name="connsiteX10" fmla="*/ 379787 w 430878"/>
              <a:gd name="connsiteY10" fmla="*/ 372652 h 547344"/>
              <a:gd name="connsiteX11" fmla="*/ 285845 w 430878"/>
              <a:gd name="connsiteY11" fmla="*/ 372652 h 547344"/>
              <a:gd name="connsiteX12" fmla="*/ 278428 w 430878"/>
              <a:gd name="connsiteY12" fmla="*/ 365777 h 547344"/>
              <a:gd name="connsiteX13" fmla="*/ 285845 w 430878"/>
              <a:gd name="connsiteY13" fmla="*/ 358498 h 547344"/>
              <a:gd name="connsiteX14" fmla="*/ 285845 w 430878"/>
              <a:gd name="connsiteY14" fmla="*/ 327562 h 547344"/>
              <a:gd name="connsiteX15" fmla="*/ 379787 w 430878"/>
              <a:gd name="connsiteY15" fmla="*/ 327562 h 547344"/>
              <a:gd name="connsiteX16" fmla="*/ 387203 w 430878"/>
              <a:gd name="connsiteY16" fmla="*/ 334437 h 547344"/>
              <a:gd name="connsiteX17" fmla="*/ 379787 w 430878"/>
              <a:gd name="connsiteY17" fmla="*/ 341716 h 547344"/>
              <a:gd name="connsiteX18" fmla="*/ 285845 w 430878"/>
              <a:gd name="connsiteY18" fmla="*/ 341716 h 547344"/>
              <a:gd name="connsiteX19" fmla="*/ 278428 w 430878"/>
              <a:gd name="connsiteY19" fmla="*/ 334437 h 547344"/>
              <a:gd name="connsiteX20" fmla="*/ 285845 w 430878"/>
              <a:gd name="connsiteY20" fmla="*/ 327562 h 547344"/>
              <a:gd name="connsiteX21" fmla="*/ 184290 w 430878"/>
              <a:gd name="connsiteY21" fmla="*/ 309365 h 547344"/>
              <a:gd name="connsiteX22" fmla="*/ 191829 w 430878"/>
              <a:gd name="connsiteY22" fmla="*/ 316842 h 547344"/>
              <a:gd name="connsiteX23" fmla="*/ 191829 w 430878"/>
              <a:gd name="connsiteY23" fmla="*/ 320165 h 547344"/>
              <a:gd name="connsiteX24" fmla="*/ 210677 w 430878"/>
              <a:gd name="connsiteY24" fmla="*/ 338857 h 547344"/>
              <a:gd name="connsiteX25" fmla="*/ 210677 w 430878"/>
              <a:gd name="connsiteY25" fmla="*/ 341350 h 547344"/>
              <a:gd name="connsiteX26" fmla="*/ 203557 w 430878"/>
              <a:gd name="connsiteY26" fmla="*/ 348411 h 547344"/>
              <a:gd name="connsiteX27" fmla="*/ 196018 w 430878"/>
              <a:gd name="connsiteY27" fmla="*/ 341350 h 547344"/>
              <a:gd name="connsiteX28" fmla="*/ 196018 w 430878"/>
              <a:gd name="connsiteY28" fmla="*/ 338857 h 547344"/>
              <a:gd name="connsiteX29" fmla="*/ 184290 w 430878"/>
              <a:gd name="connsiteY29" fmla="*/ 333873 h 547344"/>
              <a:gd name="connsiteX30" fmla="*/ 172981 w 430878"/>
              <a:gd name="connsiteY30" fmla="*/ 338857 h 547344"/>
              <a:gd name="connsiteX31" fmla="*/ 172981 w 430878"/>
              <a:gd name="connsiteY31" fmla="*/ 353811 h 547344"/>
              <a:gd name="connsiteX32" fmla="*/ 184290 w 430878"/>
              <a:gd name="connsiteY32" fmla="*/ 358796 h 547344"/>
              <a:gd name="connsiteX33" fmla="*/ 210677 w 430878"/>
              <a:gd name="connsiteY33" fmla="*/ 378319 h 547344"/>
              <a:gd name="connsiteX34" fmla="*/ 210677 w 430878"/>
              <a:gd name="connsiteY34" fmla="*/ 394103 h 547344"/>
              <a:gd name="connsiteX35" fmla="*/ 191829 w 430878"/>
              <a:gd name="connsiteY35" fmla="*/ 412796 h 547344"/>
              <a:gd name="connsiteX36" fmla="*/ 191829 w 430878"/>
              <a:gd name="connsiteY36" fmla="*/ 416534 h 547344"/>
              <a:gd name="connsiteX37" fmla="*/ 184290 w 430878"/>
              <a:gd name="connsiteY37" fmla="*/ 423596 h 547344"/>
              <a:gd name="connsiteX38" fmla="*/ 177170 w 430878"/>
              <a:gd name="connsiteY38" fmla="*/ 416534 h 547344"/>
              <a:gd name="connsiteX39" fmla="*/ 177170 w 430878"/>
              <a:gd name="connsiteY39" fmla="*/ 412796 h 547344"/>
              <a:gd name="connsiteX40" fmla="*/ 158322 w 430878"/>
              <a:gd name="connsiteY40" fmla="*/ 394103 h 547344"/>
              <a:gd name="connsiteX41" fmla="*/ 158322 w 430878"/>
              <a:gd name="connsiteY41" fmla="*/ 391611 h 547344"/>
              <a:gd name="connsiteX42" fmla="*/ 165442 w 430878"/>
              <a:gd name="connsiteY42" fmla="*/ 384134 h 547344"/>
              <a:gd name="connsiteX43" fmla="*/ 172981 w 430878"/>
              <a:gd name="connsiteY43" fmla="*/ 391611 h 547344"/>
              <a:gd name="connsiteX44" fmla="*/ 172981 w 430878"/>
              <a:gd name="connsiteY44" fmla="*/ 394103 h 547344"/>
              <a:gd name="connsiteX45" fmla="*/ 184290 w 430878"/>
              <a:gd name="connsiteY45" fmla="*/ 399088 h 547344"/>
              <a:gd name="connsiteX46" fmla="*/ 196018 w 430878"/>
              <a:gd name="connsiteY46" fmla="*/ 394103 h 547344"/>
              <a:gd name="connsiteX47" fmla="*/ 196018 w 430878"/>
              <a:gd name="connsiteY47" fmla="*/ 378319 h 547344"/>
              <a:gd name="connsiteX48" fmla="*/ 184290 w 430878"/>
              <a:gd name="connsiteY48" fmla="*/ 373334 h 547344"/>
              <a:gd name="connsiteX49" fmla="*/ 158322 w 430878"/>
              <a:gd name="connsiteY49" fmla="*/ 353811 h 547344"/>
              <a:gd name="connsiteX50" fmla="*/ 158322 w 430878"/>
              <a:gd name="connsiteY50" fmla="*/ 338857 h 547344"/>
              <a:gd name="connsiteX51" fmla="*/ 177170 w 430878"/>
              <a:gd name="connsiteY51" fmla="*/ 320165 h 547344"/>
              <a:gd name="connsiteX52" fmla="*/ 177170 w 430878"/>
              <a:gd name="connsiteY52" fmla="*/ 316842 h 547344"/>
              <a:gd name="connsiteX53" fmla="*/ 184290 w 430878"/>
              <a:gd name="connsiteY53" fmla="*/ 309365 h 547344"/>
              <a:gd name="connsiteX54" fmla="*/ 121445 w 430878"/>
              <a:gd name="connsiteY54" fmla="*/ 294344 h 547344"/>
              <a:gd name="connsiteX55" fmla="*/ 121445 w 430878"/>
              <a:gd name="connsiteY55" fmla="*/ 437789 h 547344"/>
              <a:gd name="connsiteX56" fmla="*/ 248965 w 430878"/>
              <a:gd name="connsiteY56" fmla="*/ 437789 h 547344"/>
              <a:gd name="connsiteX57" fmla="*/ 248965 w 430878"/>
              <a:gd name="connsiteY57" fmla="*/ 294344 h 547344"/>
              <a:gd name="connsiteX58" fmla="*/ 114406 w 430878"/>
              <a:gd name="connsiteY58" fmla="*/ 280248 h 547344"/>
              <a:gd name="connsiteX59" fmla="*/ 256004 w 430878"/>
              <a:gd name="connsiteY59" fmla="*/ 280248 h 547344"/>
              <a:gd name="connsiteX60" fmla="*/ 263456 w 430878"/>
              <a:gd name="connsiteY60" fmla="*/ 287296 h 547344"/>
              <a:gd name="connsiteX61" fmla="*/ 263456 w 430878"/>
              <a:gd name="connsiteY61" fmla="*/ 445251 h 547344"/>
              <a:gd name="connsiteX62" fmla="*/ 256004 w 430878"/>
              <a:gd name="connsiteY62" fmla="*/ 452714 h 547344"/>
              <a:gd name="connsiteX63" fmla="*/ 114406 w 430878"/>
              <a:gd name="connsiteY63" fmla="*/ 452714 h 547344"/>
              <a:gd name="connsiteX64" fmla="*/ 107368 w 430878"/>
              <a:gd name="connsiteY64" fmla="*/ 445251 h 547344"/>
              <a:gd name="connsiteX65" fmla="*/ 107368 w 430878"/>
              <a:gd name="connsiteY65" fmla="*/ 287296 h 547344"/>
              <a:gd name="connsiteX66" fmla="*/ 114406 w 430878"/>
              <a:gd name="connsiteY66" fmla="*/ 280248 h 547344"/>
              <a:gd name="connsiteX67" fmla="*/ 233804 w 430878"/>
              <a:gd name="connsiteY67" fmla="*/ 152243 h 547344"/>
              <a:gd name="connsiteX68" fmla="*/ 233804 w 430878"/>
              <a:gd name="connsiteY68" fmla="*/ 236236 h 547344"/>
              <a:gd name="connsiteX69" fmla="*/ 258947 w 430878"/>
              <a:gd name="connsiteY69" fmla="*/ 236236 h 547344"/>
              <a:gd name="connsiteX70" fmla="*/ 258947 w 430878"/>
              <a:gd name="connsiteY70" fmla="*/ 152243 h 547344"/>
              <a:gd name="connsiteX71" fmla="*/ 312530 w 430878"/>
              <a:gd name="connsiteY71" fmla="*/ 93076 h 547344"/>
              <a:gd name="connsiteX72" fmla="*/ 312530 w 430878"/>
              <a:gd name="connsiteY72" fmla="*/ 236236 h 547344"/>
              <a:gd name="connsiteX73" fmla="*/ 337260 w 430878"/>
              <a:gd name="connsiteY73" fmla="*/ 236236 h 547344"/>
              <a:gd name="connsiteX74" fmla="*/ 337260 w 430878"/>
              <a:gd name="connsiteY74" fmla="*/ 93076 h 547344"/>
              <a:gd name="connsiteX75" fmla="*/ 30570 w 430878"/>
              <a:gd name="connsiteY75" fmla="*/ 62329 h 547344"/>
              <a:gd name="connsiteX76" fmla="*/ 14459 w 430878"/>
              <a:gd name="connsiteY76" fmla="*/ 94113 h 547344"/>
              <a:gd name="connsiteX77" fmla="*/ 14459 w 430878"/>
              <a:gd name="connsiteY77" fmla="*/ 501113 h 547344"/>
              <a:gd name="connsiteX78" fmla="*/ 30570 w 430878"/>
              <a:gd name="connsiteY78" fmla="*/ 532897 h 547344"/>
              <a:gd name="connsiteX79" fmla="*/ 337514 w 430878"/>
              <a:gd name="connsiteY79" fmla="*/ 533310 h 547344"/>
              <a:gd name="connsiteX80" fmla="*/ 353626 w 430878"/>
              <a:gd name="connsiteY80" fmla="*/ 501526 h 547344"/>
              <a:gd name="connsiteX81" fmla="*/ 353626 w 430878"/>
              <a:gd name="connsiteY81" fmla="*/ 499462 h 547344"/>
              <a:gd name="connsiteX82" fmla="*/ 93777 w 430878"/>
              <a:gd name="connsiteY82" fmla="*/ 499049 h 547344"/>
              <a:gd name="connsiteX83" fmla="*/ 62793 w 430878"/>
              <a:gd name="connsiteY83" fmla="*/ 453231 h 547344"/>
              <a:gd name="connsiteX84" fmla="*/ 62793 w 430878"/>
              <a:gd name="connsiteY84" fmla="*/ 62742 h 547344"/>
              <a:gd name="connsiteX85" fmla="*/ 155491 w 430878"/>
              <a:gd name="connsiteY85" fmla="*/ 59975 h 547344"/>
              <a:gd name="connsiteX86" fmla="*/ 155491 w 430878"/>
              <a:gd name="connsiteY86" fmla="*/ 236236 h 547344"/>
              <a:gd name="connsiteX87" fmla="*/ 180633 w 430878"/>
              <a:gd name="connsiteY87" fmla="*/ 236236 h 547344"/>
              <a:gd name="connsiteX88" fmla="*/ 180633 w 430878"/>
              <a:gd name="connsiteY88" fmla="*/ 59975 h 547344"/>
              <a:gd name="connsiteX89" fmla="*/ 148484 w 430878"/>
              <a:gd name="connsiteY89" fmla="*/ 45494 h 547344"/>
              <a:gd name="connsiteX90" fmla="*/ 187640 w 430878"/>
              <a:gd name="connsiteY90" fmla="*/ 45494 h 547344"/>
              <a:gd name="connsiteX91" fmla="*/ 194647 w 430878"/>
              <a:gd name="connsiteY91" fmla="*/ 52528 h 547344"/>
              <a:gd name="connsiteX92" fmla="*/ 194647 w 430878"/>
              <a:gd name="connsiteY92" fmla="*/ 236236 h 547344"/>
              <a:gd name="connsiteX93" fmla="*/ 219790 w 430878"/>
              <a:gd name="connsiteY93" fmla="*/ 236236 h 547344"/>
              <a:gd name="connsiteX94" fmla="*/ 219790 w 430878"/>
              <a:gd name="connsiteY94" fmla="*/ 145209 h 547344"/>
              <a:gd name="connsiteX95" fmla="*/ 226797 w 430878"/>
              <a:gd name="connsiteY95" fmla="*/ 137762 h 547344"/>
              <a:gd name="connsiteX96" fmla="*/ 265954 w 430878"/>
              <a:gd name="connsiteY96" fmla="*/ 137762 h 547344"/>
              <a:gd name="connsiteX97" fmla="*/ 271312 w 430878"/>
              <a:gd name="connsiteY97" fmla="*/ 139830 h 547344"/>
              <a:gd name="connsiteX98" fmla="*/ 272961 w 430878"/>
              <a:gd name="connsiteY98" fmla="*/ 145209 h 547344"/>
              <a:gd name="connsiteX99" fmla="*/ 272961 w 430878"/>
              <a:gd name="connsiteY99" fmla="*/ 236236 h 547344"/>
              <a:gd name="connsiteX100" fmla="*/ 298103 w 430878"/>
              <a:gd name="connsiteY100" fmla="*/ 236236 h 547344"/>
              <a:gd name="connsiteX101" fmla="*/ 298103 w 430878"/>
              <a:gd name="connsiteY101" fmla="*/ 85628 h 547344"/>
              <a:gd name="connsiteX102" fmla="*/ 305110 w 430878"/>
              <a:gd name="connsiteY102" fmla="*/ 79008 h 547344"/>
              <a:gd name="connsiteX103" fmla="*/ 344679 w 430878"/>
              <a:gd name="connsiteY103" fmla="*/ 79008 h 547344"/>
              <a:gd name="connsiteX104" fmla="*/ 351686 w 430878"/>
              <a:gd name="connsiteY104" fmla="*/ 85628 h 547344"/>
              <a:gd name="connsiteX105" fmla="*/ 351686 w 430878"/>
              <a:gd name="connsiteY105" fmla="*/ 236236 h 547344"/>
              <a:gd name="connsiteX106" fmla="*/ 383836 w 430878"/>
              <a:gd name="connsiteY106" fmla="*/ 236236 h 547344"/>
              <a:gd name="connsiteX107" fmla="*/ 390843 w 430878"/>
              <a:gd name="connsiteY107" fmla="*/ 243683 h 547344"/>
              <a:gd name="connsiteX108" fmla="*/ 383836 w 430878"/>
              <a:gd name="connsiteY108" fmla="*/ 250717 h 547344"/>
              <a:gd name="connsiteX109" fmla="*/ 344679 w 430878"/>
              <a:gd name="connsiteY109" fmla="*/ 250717 h 547344"/>
              <a:gd name="connsiteX110" fmla="*/ 305110 w 430878"/>
              <a:gd name="connsiteY110" fmla="*/ 250717 h 547344"/>
              <a:gd name="connsiteX111" fmla="*/ 265954 w 430878"/>
              <a:gd name="connsiteY111" fmla="*/ 250717 h 547344"/>
              <a:gd name="connsiteX112" fmla="*/ 226797 w 430878"/>
              <a:gd name="connsiteY112" fmla="*/ 250717 h 547344"/>
              <a:gd name="connsiteX113" fmla="*/ 187640 w 430878"/>
              <a:gd name="connsiteY113" fmla="*/ 250717 h 547344"/>
              <a:gd name="connsiteX114" fmla="*/ 148484 w 430878"/>
              <a:gd name="connsiteY114" fmla="*/ 250717 h 547344"/>
              <a:gd name="connsiteX115" fmla="*/ 108915 w 430878"/>
              <a:gd name="connsiteY115" fmla="*/ 250717 h 547344"/>
              <a:gd name="connsiteX116" fmla="*/ 101908 w 430878"/>
              <a:gd name="connsiteY116" fmla="*/ 243683 h 547344"/>
              <a:gd name="connsiteX117" fmla="*/ 108915 w 430878"/>
              <a:gd name="connsiteY117" fmla="*/ 236236 h 547344"/>
              <a:gd name="connsiteX118" fmla="*/ 141065 w 430878"/>
              <a:gd name="connsiteY118" fmla="*/ 236236 h 547344"/>
              <a:gd name="connsiteX119" fmla="*/ 141065 w 430878"/>
              <a:gd name="connsiteY119" fmla="*/ 52528 h 547344"/>
              <a:gd name="connsiteX120" fmla="*/ 148484 w 430878"/>
              <a:gd name="connsiteY120" fmla="*/ 45494 h 547344"/>
              <a:gd name="connsiteX121" fmla="*/ 93777 w 430878"/>
              <a:gd name="connsiteY121" fmla="*/ 14447 h 547344"/>
              <a:gd name="connsiteX122" fmla="*/ 76839 w 430878"/>
              <a:gd name="connsiteY122" fmla="*/ 46231 h 547344"/>
              <a:gd name="connsiteX123" fmla="*/ 76839 w 430878"/>
              <a:gd name="connsiteY123" fmla="*/ 453231 h 547344"/>
              <a:gd name="connsiteX124" fmla="*/ 93777 w 430878"/>
              <a:gd name="connsiteY124" fmla="*/ 485015 h 547344"/>
              <a:gd name="connsiteX125" fmla="*/ 400307 w 430878"/>
              <a:gd name="connsiteY125" fmla="*/ 485428 h 547344"/>
              <a:gd name="connsiteX126" fmla="*/ 416832 w 430878"/>
              <a:gd name="connsiteY126" fmla="*/ 453644 h 547344"/>
              <a:gd name="connsiteX127" fmla="*/ 416832 w 430878"/>
              <a:gd name="connsiteY127" fmla="*/ 46644 h 547344"/>
              <a:gd name="connsiteX128" fmla="*/ 400307 w 430878"/>
              <a:gd name="connsiteY128" fmla="*/ 14860 h 547344"/>
              <a:gd name="connsiteX129" fmla="*/ 93777 w 430878"/>
              <a:gd name="connsiteY129" fmla="*/ 0 h 547344"/>
              <a:gd name="connsiteX130" fmla="*/ 400307 w 430878"/>
              <a:gd name="connsiteY130" fmla="*/ 825 h 547344"/>
              <a:gd name="connsiteX131" fmla="*/ 430878 w 430878"/>
              <a:gd name="connsiteY131" fmla="*/ 46644 h 547344"/>
              <a:gd name="connsiteX132" fmla="*/ 430878 w 430878"/>
              <a:gd name="connsiteY132" fmla="*/ 453644 h 547344"/>
              <a:gd name="connsiteX133" fmla="*/ 400307 w 430878"/>
              <a:gd name="connsiteY133" fmla="*/ 499875 h 547344"/>
              <a:gd name="connsiteX134" fmla="*/ 399894 w 430878"/>
              <a:gd name="connsiteY134" fmla="*/ 499875 h 547344"/>
              <a:gd name="connsiteX135" fmla="*/ 368085 w 430878"/>
              <a:gd name="connsiteY135" fmla="*/ 499875 h 547344"/>
              <a:gd name="connsiteX136" fmla="*/ 368085 w 430878"/>
              <a:gd name="connsiteY136" fmla="*/ 501526 h 547344"/>
              <a:gd name="connsiteX137" fmla="*/ 337514 w 430878"/>
              <a:gd name="connsiteY137" fmla="*/ 547344 h 547344"/>
              <a:gd name="connsiteX138" fmla="*/ 30570 w 430878"/>
              <a:gd name="connsiteY138" fmla="*/ 547344 h 547344"/>
              <a:gd name="connsiteX139" fmla="*/ 0 w 430878"/>
              <a:gd name="connsiteY139" fmla="*/ 501113 h 547344"/>
              <a:gd name="connsiteX140" fmla="*/ 0 w 430878"/>
              <a:gd name="connsiteY140" fmla="*/ 94113 h 547344"/>
              <a:gd name="connsiteX141" fmla="*/ 30570 w 430878"/>
              <a:gd name="connsiteY141" fmla="*/ 47882 h 547344"/>
              <a:gd name="connsiteX142" fmla="*/ 62793 w 430878"/>
              <a:gd name="connsiteY142" fmla="*/ 47882 h 547344"/>
              <a:gd name="connsiteX143" fmla="*/ 62793 w 430878"/>
              <a:gd name="connsiteY143" fmla="*/ 46231 h 547344"/>
              <a:gd name="connsiteX144" fmla="*/ 93777 w 430878"/>
              <a:gd name="connsiteY144"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30878" h="547344">
                <a:moveTo>
                  <a:pt x="285845" y="391254"/>
                </a:moveTo>
                <a:lnTo>
                  <a:pt x="379787" y="391254"/>
                </a:lnTo>
                <a:cubicBezTo>
                  <a:pt x="383907" y="391254"/>
                  <a:pt x="387203" y="394894"/>
                  <a:pt x="387203" y="398129"/>
                </a:cubicBezTo>
                <a:cubicBezTo>
                  <a:pt x="387203" y="402173"/>
                  <a:pt x="383907" y="405408"/>
                  <a:pt x="379787" y="405408"/>
                </a:cubicBezTo>
                <a:lnTo>
                  <a:pt x="285845" y="405408"/>
                </a:lnTo>
                <a:cubicBezTo>
                  <a:pt x="281724" y="405408"/>
                  <a:pt x="278428" y="402173"/>
                  <a:pt x="278428" y="398129"/>
                </a:cubicBezTo>
                <a:cubicBezTo>
                  <a:pt x="278428" y="394894"/>
                  <a:pt x="281724" y="391254"/>
                  <a:pt x="285845" y="391254"/>
                </a:cubicBezTo>
                <a:close/>
                <a:moveTo>
                  <a:pt x="285845" y="358498"/>
                </a:moveTo>
                <a:lnTo>
                  <a:pt x="379787" y="358498"/>
                </a:lnTo>
                <a:cubicBezTo>
                  <a:pt x="383907" y="358498"/>
                  <a:pt x="387203" y="361733"/>
                  <a:pt x="387203" y="365777"/>
                </a:cubicBezTo>
                <a:cubicBezTo>
                  <a:pt x="387203" y="369417"/>
                  <a:pt x="383907" y="372652"/>
                  <a:pt x="379787" y="372652"/>
                </a:cubicBezTo>
                <a:lnTo>
                  <a:pt x="285845" y="372652"/>
                </a:lnTo>
                <a:cubicBezTo>
                  <a:pt x="281724" y="372652"/>
                  <a:pt x="278428" y="369417"/>
                  <a:pt x="278428" y="365777"/>
                </a:cubicBezTo>
                <a:cubicBezTo>
                  <a:pt x="278428" y="361733"/>
                  <a:pt x="281724" y="358498"/>
                  <a:pt x="285845" y="358498"/>
                </a:cubicBezTo>
                <a:close/>
                <a:moveTo>
                  <a:pt x="285845" y="327562"/>
                </a:moveTo>
                <a:lnTo>
                  <a:pt x="379787" y="327562"/>
                </a:lnTo>
                <a:cubicBezTo>
                  <a:pt x="383907" y="327562"/>
                  <a:pt x="387203" y="330797"/>
                  <a:pt x="387203" y="334437"/>
                </a:cubicBezTo>
                <a:cubicBezTo>
                  <a:pt x="387203" y="338481"/>
                  <a:pt x="383907" y="341716"/>
                  <a:pt x="379787" y="341716"/>
                </a:cubicBezTo>
                <a:lnTo>
                  <a:pt x="285845" y="341716"/>
                </a:lnTo>
                <a:cubicBezTo>
                  <a:pt x="281724" y="341716"/>
                  <a:pt x="278428" y="338481"/>
                  <a:pt x="278428" y="334437"/>
                </a:cubicBezTo>
                <a:cubicBezTo>
                  <a:pt x="278428" y="330797"/>
                  <a:pt x="281724" y="327562"/>
                  <a:pt x="285845" y="327562"/>
                </a:cubicBezTo>
                <a:close/>
                <a:moveTo>
                  <a:pt x="184290" y="309365"/>
                </a:moveTo>
                <a:cubicBezTo>
                  <a:pt x="188479" y="309365"/>
                  <a:pt x="191829" y="312688"/>
                  <a:pt x="191829" y="316842"/>
                </a:cubicBezTo>
                <a:lnTo>
                  <a:pt x="191829" y="320165"/>
                </a:lnTo>
                <a:cubicBezTo>
                  <a:pt x="202300" y="322657"/>
                  <a:pt x="210677" y="329719"/>
                  <a:pt x="210677" y="338857"/>
                </a:cubicBezTo>
                <a:lnTo>
                  <a:pt x="210677" y="341350"/>
                </a:lnTo>
                <a:cubicBezTo>
                  <a:pt x="210677" y="345504"/>
                  <a:pt x="207326" y="348411"/>
                  <a:pt x="203557" y="348411"/>
                </a:cubicBezTo>
                <a:cubicBezTo>
                  <a:pt x="198950" y="348411"/>
                  <a:pt x="196018" y="345504"/>
                  <a:pt x="196018" y="341350"/>
                </a:cubicBezTo>
                <a:lnTo>
                  <a:pt x="196018" y="338857"/>
                </a:lnTo>
                <a:cubicBezTo>
                  <a:pt x="196018" y="337196"/>
                  <a:pt x="191829" y="333873"/>
                  <a:pt x="184290" y="333873"/>
                </a:cubicBezTo>
                <a:cubicBezTo>
                  <a:pt x="177170" y="333873"/>
                  <a:pt x="172981" y="337196"/>
                  <a:pt x="172981" y="338857"/>
                </a:cubicBezTo>
                <a:lnTo>
                  <a:pt x="172981" y="353811"/>
                </a:lnTo>
                <a:cubicBezTo>
                  <a:pt x="172981" y="355473"/>
                  <a:pt x="177170" y="358796"/>
                  <a:pt x="184290" y="358796"/>
                </a:cubicBezTo>
                <a:cubicBezTo>
                  <a:pt x="198950" y="358796"/>
                  <a:pt x="210677" y="367519"/>
                  <a:pt x="210677" y="378319"/>
                </a:cubicBezTo>
                <a:lnTo>
                  <a:pt x="210677" y="394103"/>
                </a:lnTo>
                <a:cubicBezTo>
                  <a:pt x="210677" y="403242"/>
                  <a:pt x="202300" y="410719"/>
                  <a:pt x="191829" y="412796"/>
                </a:cubicBezTo>
                <a:lnTo>
                  <a:pt x="191829" y="416534"/>
                </a:lnTo>
                <a:cubicBezTo>
                  <a:pt x="191829" y="420688"/>
                  <a:pt x="188479" y="423596"/>
                  <a:pt x="184290" y="423596"/>
                </a:cubicBezTo>
                <a:cubicBezTo>
                  <a:pt x="180521" y="423596"/>
                  <a:pt x="177170" y="420688"/>
                  <a:pt x="177170" y="416534"/>
                </a:cubicBezTo>
                <a:lnTo>
                  <a:pt x="177170" y="412796"/>
                </a:lnTo>
                <a:cubicBezTo>
                  <a:pt x="166280" y="410719"/>
                  <a:pt x="158322" y="403242"/>
                  <a:pt x="158322" y="394103"/>
                </a:cubicBezTo>
                <a:lnTo>
                  <a:pt x="158322" y="391611"/>
                </a:lnTo>
                <a:cubicBezTo>
                  <a:pt x="158322" y="387457"/>
                  <a:pt x="161673" y="384134"/>
                  <a:pt x="165442" y="384134"/>
                </a:cubicBezTo>
                <a:cubicBezTo>
                  <a:pt x="169631" y="384134"/>
                  <a:pt x="172981" y="387457"/>
                  <a:pt x="172981" y="391611"/>
                </a:cubicBezTo>
                <a:lnTo>
                  <a:pt x="172981" y="394103"/>
                </a:lnTo>
                <a:cubicBezTo>
                  <a:pt x="172981" y="395765"/>
                  <a:pt x="177170" y="399088"/>
                  <a:pt x="184290" y="399088"/>
                </a:cubicBezTo>
                <a:cubicBezTo>
                  <a:pt x="191829" y="399088"/>
                  <a:pt x="196018" y="395765"/>
                  <a:pt x="196018" y="394103"/>
                </a:cubicBezTo>
                <a:lnTo>
                  <a:pt x="196018" y="378319"/>
                </a:lnTo>
                <a:cubicBezTo>
                  <a:pt x="196018" y="376657"/>
                  <a:pt x="191829" y="373334"/>
                  <a:pt x="184290" y="373334"/>
                </a:cubicBezTo>
                <a:cubicBezTo>
                  <a:pt x="170050" y="373334"/>
                  <a:pt x="158322" y="364611"/>
                  <a:pt x="158322" y="353811"/>
                </a:cubicBezTo>
                <a:lnTo>
                  <a:pt x="158322" y="338857"/>
                </a:lnTo>
                <a:cubicBezTo>
                  <a:pt x="158322" y="329719"/>
                  <a:pt x="166280" y="322657"/>
                  <a:pt x="177170" y="320165"/>
                </a:cubicBezTo>
                <a:lnTo>
                  <a:pt x="177170" y="316842"/>
                </a:lnTo>
                <a:cubicBezTo>
                  <a:pt x="177170" y="312688"/>
                  <a:pt x="180521" y="309365"/>
                  <a:pt x="184290" y="309365"/>
                </a:cubicBezTo>
                <a:close/>
                <a:moveTo>
                  <a:pt x="121445" y="294344"/>
                </a:moveTo>
                <a:lnTo>
                  <a:pt x="121445" y="437789"/>
                </a:lnTo>
                <a:lnTo>
                  <a:pt x="248965" y="437789"/>
                </a:lnTo>
                <a:lnTo>
                  <a:pt x="248965" y="294344"/>
                </a:lnTo>
                <a:close/>
                <a:moveTo>
                  <a:pt x="114406" y="280248"/>
                </a:moveTo>
                <a:lnTo>
                  <a:pt x="256004" y="280248"/>
                </a:lnTo>
                <a:cubicBezTo>
                  <a:pt x="260144" y="280248"/>
                  <a:pt x="263456" y="283565"/>
                  <a:pt x="263456" y="287296"/>
                </a:cubicBezTo>
                <a:lnTo>
                  <a:pt x="263456" y="445251"/>
                </a:lnTo>
                <a:cubicBezTo>
                  <a:pt x="263456" y="449397"/>
                  <a:pt x="260144" y="452714"/>
                  <a:pt x="256004" y="452714"/>
                </a:cubicBezTo>
                <a:lnTo>
                  <a:pt x="114406" y="452714"/>
                </a:lnTo>
                <a:cubicBezTo>
                  <a:pt x="110266" y="452714"/>
                  <a:pt x="107368" y="449397"/>
                  <a:pt x="107368" y="445251"/>
                </a:cubicBezTo>
                <a:lnTo>
                  <a:pt x="107368" y="287296"/>
                </a:lnTo>
                <a:cubicBezTo>
                  <a:pt x="107368" y="283565"/>
                  <a:pt x="110266" y="280248"/>
                  <a:pt x="114406" y="280248"/>
                </a:cubicBezTo>
                <a:close/>
                <a:moveTo>
                  <a:pt x="233804" y="152243"/>
                </a:moveTo>
                <a:lnTo>
                  <a:pt x="233804" y="236236"/>
                </a:lnTo>
                <a:lnTo>
                  <a:pt x="258947" y="236236"/>
                </a:lnTo>
                <a:lnTo>
                  <a:pt x="258947" y="152243"/>
                </a:lnTo>
                <a:close/>
                <a:moveTo>
                  <a:pt x="312530" y="93076"/>
                </a:moveTo>
                <a:lnTo>
                  <a:pt x="312530" y="236236"/>
                </a:lnTo>
                <a:lnTo>
                  <a:pt x="337260" y="236236"/>
                </a:lnTo>
                <a:lnTo>
                  <a:pt x="337260" y="93076"/>
                </a:lnTo>
                <a:close/>
                <a:moveTo>
                  <a:pt x="30570" y="62329"/>
                </a:moveTo>
                <a:cubicBezTo>
                  <a:pt x="22721" y="62329"/>
                  <a:pt x="14459" y="75126"/>
                  <a:pt x="14459" y="94113"/>
                </a:cubicBezTo>
                <a:lnTo>
                  <a:pt x="14459" y="501113"/>
                </a:lnTo>
                <a:cubicBezTo>
                  <a:pt x="14459" y="519688"/>
                  <a:pt x="22721" y="532897"/>
                  <a:pt x="30570" y="532897"/>
                </a:cubicBezTo>
                <a:lnTo>
                  <a:pt x="337514" y="533310"/>
                </a:lnTo>
                <a:cubicBezTo>
                  <a:pt x="344950" y="533310"/>
                  <a:pt x="353626" y="520514"/>
                  <a:pt x="353626" y="501526"/>
                </a:cubicBezTo>
                <a:lnTo>
                  <a:pt x="353626" y="499462"/>
                </a:lnTo>
                <a:lnTo>
                  <a:pt x="93777" y="499049"/>
                </a:lnTo>
                <a:cubicBezTo>
                  <a:pt x="76426" y="499049"/>
                  <a:pt x="62793" y="478823"/>
                  <a:pt x="62793" y="453231"/>
                </a:cubicBezTo>
                <a:lnTo>
                  <a:pt x="62793" y="62742"/>
                </a:lnTo>
                <a:close/>
                <a:moveTo>
                  <a:pt x="155491" y="59975"/>
                </a:moveTo>
                <a:lnTo>
                  <a:pt x="155491" y="236236"/>
                </a:lnTo>
                <a:lnTo>
                  <a:pt x="180633" y="236236"/>
                </a:lnTo>
                <a:lnTo>
                  <a:pt x="180633" y="59975"/>
                </a:lnTo>
                <a:close/>
                <a:moveTo>
                  <a:pt x="148484" y="45494"/>
                </a:moveTo>
                <a:lnTo>
                  <a:pt x="187640" y="45494"/>
                </a:lnTo>
                <a:cubicBezTo>
                  <a:pt x="191350" y="45494"/>
                  <a:pt x="194647" y="48804"/>
                  <a:pt x="194647" y="52528"/>
                </a:cubicBezTo>
                <a:lnTo>
                  <a:pt x="194647" y="236236"/>
                </a:lnTo>
                <a:lnTo>
                  <a:pt x="219790" y="236236"/>
                </a:lnTo>
                <a:lnTo>
                  <a:pt x="219790" y="145209"/>
                </a:lnTo>
                <a:cubicBezTo>
                  <a:pt x="219790" y="141072"/>
                  <a:pt x="223088" y="137762"/>
                  <a:pt x="226797" y="137762"/>
                </a:cubicBezTo>
                <a:lnTo>
                  <a:pt x="265954" y="137762"/>
                </a:lnTo>
                <a:cubicBezTo>
                  <a:pt x="268015" y="137762"/>
                  <a:pt x="269663" y="138589"/>
                  <a:pt x="271312" y="139830"/>
                </a:cubicBezTo>
                <a:cubicBezTo>
                  <a:pt x="272549" y="141072"/>
                  <a:pt x="272961" y="143140"/>
                  <a:pt x="272961" y="145209"/>
                </a:cubicBezTo>
                <a:lnTo>
                  <a:pt x="272961" y="236236"/>
                </a:lnTo>
                <a:lnTo>
                  <a:pt x="298103" y="236236"/>
                </a:lnTo>
                <a:lnTo>
                  <a:pt x="298103" y="85628"/>
                </a:lnTo>
                <a:cubicBezTo>
                  <a:pt x="298103" y="81905"/>
                  <a:pt x="300989" y="79008"/>
                  <a:pt x="305110" y="79008"/>
                </a:cubicBezTo>
                <a:lnTo>
                  <a:pt x="344679" y="79008"/>
                </a:lnTo>
                <a:cubicBezTo>
                  <a:pt x="348389" y="79008"/>
                  <a:pt x="351686" y="81905"/>
                  <a:pt x="351686" y="85628"/>
                </a:cubicBezTo>
                <a:lnTo>
                  <a:pt x="351686" y="236236"/>
                </a:lnTo>
                <a:lnTo>
                  <a:pt x="383836" y="236236"/>
                </a:lnTo>
                <a:cubicBezTo>
                  <a:pt x="387545" y="236236"/>
                  <a:pt x="390843" y="239546"/>
                  <a:pt x="390843" y="243683"/>
                </a:cubicBezTo>
                <a:cubicBezTo>
                  <a:pt x="390843" y="247407"/>
                  <a:pt x="387545" y="250717"/>
                  <a:pt x="383836" y="250717"/>
                </a:cubicBezTo>
                <a:lnTo>
                  <a:pt x="344679" y="250717"/>
                </a:lnTo>
                <a:lnTo>
                  <a:pt x="305110" y="250717"/>
                </a:lnTo>
                <a:lnTo>
                  <a:pt x="265954" y="250717"/>
                </a:lnTo>
                <a:lnTo>
                  <a:pt x="226797" y="250717"/>
                </a:lnTo>
                <a:lnTo>
                  <a:pt x="187640" y="250717"/>
                </a:lnTo>
                <a:lnTo>
                  <a:pt x="148484" y="250717"/>
                </a:lnTo>
                <a:lnTo>
                  <a:pt x="108915" y="250717"/>
                </a:lnTo>
                <a:cubicBezTo>
                  <a:pt x="105205" y="250717"/>
                  <a:pt x="101908" y="247407"/>
                  <a:pt x="101908" y="243683"/>
                </a:cubicBezTo>
                <a:cubicBezTo>
                  <a:pt x="101908" y="239546"/>
                  <a:pt x="105205" y="236236"/>
                  <a:pt x="108915" y="236236"/>
                </a:cubicBezTo>
                <a:lnTo>
                  <a:pt x="141065" y="236236"/>
                </a:lnTo>
                <a:lnTo>
                  <a:pt x="141065" y="52528"/>
                </a:lnTo>
                <a:cubicBezTo>
                  <a:pt x="141065" y="48804"/>
                  <a:pt x="144362" y="45494"/>
                  <a:pt x="148484" y="45494"/>
                </a:cubicBezTo>
                <a:close/>
                <a:moveTo>
                  <a:pt x="93777" y="14447"/>
                </a:moveTo>
                <a:cubicBezTo>
                  <a:pt x="85928" y="14447"/>
                  <a:pt x="76839" y="27243"/>
                  <a:pt x="76839" y="46231"/>
                </a:cubicBezTo>
                <a:lnTo>
                  <a:pt x="76839" y="453231"/>
                </a:lnTo>
                <a:cubicBezTo>
                  <a:pt x="76839" y="471806"/>
                  <a:pt x="85928" y="485015"/>
                  <a:pt x="93777" y="485015"/>
                </a:cubicBezTo>
                <a:lnTo>
                  <a:pt x="400307" y="485428"/>
                </a:lnTo>
                <a:cubicBezTo>
                  <a:pt x="407744" y="485428"/>
                  <a:pt x="416832" y="472631"/>
                  <a:pt x="416832" y="453644"/>
                </a:cubicBezTo>
                <a:lnTo>
                  <a:pt x="416832" y="46644"/>
                </a:lnTo>
                <a:cubicBezTo>
                  <a:pt x="416832" y="28069"/>
                  <a:pt x="407744" y="14860"/>
                  <a:pt x="400307" y="14860"/>
                </a:cubicBezTo>
                <a:close/>
                <a:moveTo>
                  <a:pt x="93777" y="0"/>
                </a:moveTo>
                <a:lnTo>
                  <a:pt x="400307" y="825"/>
                </a:lnTo>
                <a:cubicBezTo>
                  <a:pt x="417658" y="825"/>
                  <a:pt x="430878" y="21052"/>
                  <a:pt x="430878" y="46644"/>
                </a:cubicBezTo>
                <a:lnTo>
                  <a:pt x="430878" y="453644"/>
                </a:lnTo>
                <a:cubicBezTo>
                  <a:pt x="430878" y="479649"/>
                  <a:pt x="417658" y="499875"/>
                  <a:pt x="400307" y="499875"/>
                </a:cubicBezTo>
                <a:lnTo>
                  <a:pt x="399894" y="499875"/>
                </a:lnTo>
                <a:lnTo>
                  <a:pt x="368085" y="499875"/>
                </a:lnTo>
                <a:lnTo>
                  <a:pt x="368085" y="501526"/>
                </a:lnTo>
                <a:cubicBezTo>
                  <a:pt x="368085" y="527531"/>
                  <a:pt x="354452" y="547344"/>
                  <a:pt x="337514" y="547344"/>
                </a:cubicBezTo>
                <a:lnTo>
                  <a:pt x="30570" y="547344"/>
                </a:lnTo>
                <a:cubicBezTo>
                  <a:pt x="13220" y="547344"/>
                  <a:pt x="0" y="526705"/>
                  <a:pt x="0" y="501113"/>
                </a:cubicBezTo>
                <a:lnTo>
                  <a:pt x="0" y="94113"/>
                </a:lnTo>
                <a:cubicBezTo>
                  <a:pt x="0" y="68521"/>
                  <a:pt x="13220" y="47882"/>
                  <a:pt x="30570" y="47882"/>
                </a:cubicBezTo>
                <a:lnTo>
                  <a:pt x="62793" y="47882"/>
                </a:lnTo>
                <a:lnTo>
                  <a:pt x="62793" y="46231"/>
                </a:lnTo>
                <a:cubicBezTo>
                  <a:pt x="62793" y="20226"/>
                  <a:pt x="76426" y="0"/>
                  <a:pt x="93777" y="0"/>
                </a:cubicBezTo>
                <a:close/>
              </a:path>
            </a:pathLst>
          </a:custGeom>
          <a:solidFill>
            <a:schemeClr val="bg1"/>
          </a:solidFill>
          <a:ln>
            <a:noFill/>
          </a:ln>
          <a:effectLst/>
        </p:spPr>
        <p:txBody>
          <a:bodyPr wrap="square" anchor="ctr">
            <a:noAutofit/>
          </a:bodyPr>
          <a:lstStyle/>
          <a:p>
            <a:endParaRPr lang="en-US" sz="900" dirty="0">
              <a:latin typeface="Poppins" panose="00000500000000000000" pitchFamily="2" charset="0"/>
            </a:endParaRPr>
          </a:p>
        </p:txBody>
      </p:sp>
      <p:sp>
        <p:nvSpPr>
          <p:cNvPr id="29" name="Freeform 56">
            <a:extLst>
              <a:ext uri="{FF2B5EF4-FFF2-40B4-BE49-F238E27FC236}">
                <a16:creationId xmlns:a16="http://schemas.microsoft.com/office/drawing/2014/main" id="{6AE2F416-C2E1-4C0F-B6E0-D1033CCF7262}"/>
              </a:ext>
            </a:extLst>
          </p:cNvPr>
          <p:cNvSpPr>
            <a:spLocks noChangeArrowheads="1"/>
          </p:cNvSpPr>
          <p:nvPr/>
        </p:nvSpPr>
        <p:spPr bwMode="auto">
          <a:xfrm>
            <a:off x="6460181" y="3330489"/>
            <a:ext cx="572901" cy="412902"/>
          </a:xfrm>
          <a:custGeom>
            <a:avLst/>
            <a:gdLst>
              <a:gd name="connsiteX0" fmla="*/ 52936 w 547345"/>
              <a:gd name="connsiteY0" fmla="*/ 303906 h 394483"/>
              <a:gd name="connsiteX1" fmla="*/ 205475 w 547345"/>
              <a:gd name="connsiteY1" fmla="*/ 303906 h 394483"/>
              <a:gd name="connsiteX2" fmla="*/ 212503 w 547345"/>
              <a:gd name="connsiteY2" fmla="*/ 310781 h 394483"/>
              <a:gd name="connsiteX3" fmla="*/ 205475 w 547345"/>
              <a:gd name="connsiteY3" fmla="*/ 318060 h 394483"/>
              <a:gd name="connsiteX4" fmla="*/ 52936 w 547345"/>
              <a:gd name="connsiteY4" fmla="*/ 318060 h 394483"/>
              <a:gd name="connsiteX5" fmla="*/ 45495 w 547345"/>
              <a:gd name="connsiteY5" fmla="*/ 310781 h 394483"/>
              <a:gd name="connsiteX6" fmla="*/ 52936 w 547345"/>
              <a:gd name="connsiteY6" fmla="*/ 303906 h 394483"/>
              <a:gd name="connsiteX7" fmla="*/ 418466 w 547345"/>
              <a:gd name="connsiteY7" fmla="*/ 181980 h 394483"/>
              <a:gd name="connsiteX8" fmla="*/ 425484 w 547345"/>
              <a:gd name="connsiteY8" fmla="*/ 189025 h 394483"/>
              <a:gd name="connsiteX9" fmla="*/ 425484 w 547345"/>
              <a:gd name="connsiteY9" fmla="*/ 334897 h 394483"/>
              <a:gd name="connsiteX10" fmla="*/ 456856 w 547345"/>
              <a:gd name="connsiteY10" fmla="*/ 334897 h 394483"/>
              <a:gd name="connsiteX11" fmla="*/ 456856 w 547345"/>
              <a:gd name="connsiteY11" fmla="*/ 281024 h 394483"/>
              <a:gd name="connsiteX12" fmla="*/ 464287 w 547345"/>
              <a:gd name="connsiteY12" fmla="*/ 273564 h 394483"/>
              <a:gd name="connsiteX13" fmla="*/ 471304 w 547345"/>
              <a:gd name="connsiteY13" fmla="*/ 281024 h 394483"/>
              <a:gd name="connsiteX14" fmla="*/ 471304 w 547345"/>
              <a:gd name="connsiteY14" fmla="*/ 334897 h 394483"/>
              <a:gd name="connsiteX15" fmla="*/ 494421 w 547345"/>
              <a:gd name="connsiteY15" fmla="*/ 334897 h 394483"/>
              <a:gd name="connsiteX16" fmla="*/ 501851 w 547345"/>
              <a:gd name="connsiteY16" fmla="*/ 342356 h 394483"/>
              <a:gd name="connsiteX17" fmla="*/ 494421 w 547345"/>
              <a:gd name="connsiteY17" fmla="*/ 348987 h 394483"/>
              <a:gd name="connsiteX18" fmla="*/ 250871 w 547345"/>
              <a:gd name="connsiteY18" fmla="*/ 348987 h 394483"/>
              <a:gd name="connsiteX19" fmla="*/ 243853 w 547345"/>
              <a:gd name="connsiteY19" fmla="*/ 342356 h 394483"/>
              <a:gd name="connsiteX20" fmla="*/ 250871 w 547345"/>
              <a:gd name="connsiteY20" fmla="*/ 334897 h 394483"/>
              <a:gd name="connsiteX21" fmla="*/ 273987 w 547345"/>
              <a:gd name="connsiteY21" fmla="*/ 334897 h 394483"/>
              <a:gd name="connsiteX22" fmla="*/ 273987 w 547345"/>
              <a:gd name="connsiteY22" fmla="*/ 295942 h 394483"/>
              <a:gd name="connsiteX23" fmla="*/ 281418 w 547345"/>
              <a:gd name="connsiteY23" fmla="*/ 288897 h 394483"/>
              <a:gd name="connsiteX24" fmla="*/ 288435 w 547345"/>
              <a:gd name="connsiteY24" fmla="*/ 295942 h 394483"/>
              <a:gd name="connsiteX25" fmla="*/ 288435 w 547345"/>
              <a:gd name="connsiteY25" fmla="*/ 334897 h 394483"/>
              <a:gd name="connsiteX26" fmla="*/ 319808 w 547345"/>
              <a:gd name="connsiteY26" fmla="*/ 334897 h 394483"/>
              <a:gd name="connsiteX27" fmla="*/ 319808 w 547345"/>
              <a:gd name="connsiteY27" fmla="*/ 204358 h 394483"/>
              <a:gd name="connsiteX28" fmla="*/ 326825 w 547345"/>
              <a:gd name="connsiteY28" fmla="*/ 196899 h 394483"/>
              <a:gd name="connsiteX29" fmla="*/ 334256 w 547345"/>
              <a:gd name="connsiteY29" fmla="*/ 204358 h 394483"/>
              <a:gd name="connsiteX30" fmla="*/ 334256 w 547345"/>
              <a:gd name="connsiteY30" fmla="*/ 334897 h 394483"/>
              <a:gd name="connsiteX31" fmla="*/ 365628 w 547345"/>
              <a:gd name="connsiteY31" fmla="*/ 334897 h 394483"/>
              <a:gd name="connsiteX32" fmla="*/ 365628 w 547345"/>
              <a:gd name="connsiteY32" fmla="*/ 250357 h 394483"/>
              <a:gd name="connsiteX33" fmla="*/ 372646 w 547345"/>
              <a:gd name="connsiteY33" fmla="*/ 242898 h 394483"/>
              <a:gd name="connsiteX34" fmla="*/ 379663 w 547345"/>
              <a:gd name="connsiteY34" fmla="*/ 250357 h 394483"/>
              <a:gd name="connsiteX35" fmla="*/ 379663 w 547345"/>
              <a:gd name="connsiteY35" fmla="*/ 334897 h 394483"/>
              <a:gd name="connsiteX36" fmla="*/ 411449 w 547345"/>
              <a:gd name="connsiteY36" fmla="*/ 334897 h 394483"/>
              <a:gd name="connsiteX37" fmla="*/ 411449 w 547345"/>
              <a:gd name="connsiteY37" fmla="*/ 189025 h 394483"/>
              <a:gd name="connsiteX38" fmla="*/ 418466 w 547345"/>
              <a:gd name="connsiteY38" fmla="*/ 181980 h 394483"/>
              <a:gd name="connsiteX39" fmla="*/ 148895 w 547345"/>
              <a:gd name="connsiteY39" fmla="*/ 78096 h 394483"/>
              <a:gd name="connsiteX40" fmla="*/ 59767 w 547345"/>
              <a:gd name="connsiteY40" fmla="*/ 163275 h 394483"/>
              <a:gd name="connsiteX41" fmla="*/ 84113 w 547345"/>
              <a:gd name="connsiteY41" fmla="*/ 231583 h 394483"/>
              <a:gd name="connsiteX42" fmla="*/ 150546 w 547345"/>
              <a:gd name="connsiteY42" fmla="*/ 260388 h 394483"/>
              <a:gd name="connsiteX43" fmla="*/ 242149 w 547345"/>
              <a:gd name="connsiteY43" fmla="*/ 169448 h 394483"/>
              <a:gd name="connsiteX44" fmla="*/ 241324 w 547345"/>
              <a:gd name="connsiteY44" fmla="*/ 158337 h 394483"/>
              <a:gd name="connsiteX45" fmla="*/ 171590 w 547345"/>
              <a:gd name="connsiteY45" fmla="*/ 172328 h 394483"/>
              <a:gd name="connsiteX46" fmla="*/ 155085 w 547345"/>
              <a:gd name="connsiteY46" fmla="*/ 166156 h 394483"/>
              <a:gd name="connsiteX47" fmla="*/ 153021 w 547345"/>
              <a:gd name="connsiteY47" fmla="*/ 148050 h 394483"/>
              <a:gd name="connsiteX48" fmla="*/ 183968 w 547345"/>
              <a:gd name="connsiteY48" fmla="*/ 84680 h 394483"/>
              <a:gd name="connsiteX49" fmla="*/ 150546 w 547345"/>
              <a:gd name="connsiteY49" fmla="*/ 78096 h 394483"/>
              <a:gd name="connsiteX50" fmla="*/ 148895 w 547345"/>
              <a:gd name="connsiteY50" fmla="*/ 78096 h 394483"/>
              <a:gd name="connsiteX51" fmla="*/ 320003 w 547345"/>
              <a:gd name="connsiteY51" fmla="*/ 74613 h 394483"/>
              <a:gd name="connsiteX52" fmla="*/ 487160 w 547345"/>
              <a:gd name="connsiteY52" fmla="*/ 74613 h 394483"/>
              <a:gd name="connsiteX53" fmla="*/ 494571 w 547345"/>
              <a:gd name="connsiteY53" fmla="*/ 81488 h 394483"/>
              <a:gd name="connsiteX54" fmla="*/ 487160 w 547345"/>
              <a:gd name="connsiteY54" fmla="*/ 88767 h 394483"/>
              <a:gd name="connsiteX55" fmla="*/ 320003 w 547345"/>
              <a:gd name="connsiteY55" fmla="*/ 88767 h 394483"/>
              <a:gd name="connsiteX56" fmla="*/ 313004 w 547345"/>
              <a:gd name="connsiteY56" fmla="*/ 81488 h 394483"/>
              <a:gd name="connsiteX57" fmla="*/ 320003 w 547345"/>
              <a:gd name="connsiteY57" fmla="*/ 74613 h 394483"/>
              <a:gd name="connsiteX58" fmla="*/ 148895 w 547345"/>
              <a:gd name="connsiteY58" fmla="*/ 64517 h 394483"/>
              <a:gd name="connsiteX59" fmla="*/ 196760 w 547345"/>
              <a:gd name="connsiteY59" fmla="*/ 74804 h 394483"/>
              <a:gd name="connsiteX60" fmla="*/ 200061 w 547345"/>
              <a:gd name="connsiteY60" fmla="*/ 84269 h 394483"/>
              <a:gd name="connsiteX61" fmla="*/ 165813 w 547345"/>
              <a:gd name="connsiteY61" fmla="*/ 154634 h 394483"/>
              <a:gd name="connsiteX62" fmla="*/ 166225 w 547345"/>
              <a:gd name="connsiteY62" fmla="*/ 157103 h 394483"/>
              <a:gd name="connsiteX63" fmla="*/ 169114 w 547345"/>
              <a:gd name="connsiteY63" fmla="*/ 158337 h 394483"/>
              <a:gd name="connsiteX64" fmla="*/ 245863 w 547345"/>
              <a:gd name="connsiteY64" fmla="*/ 143112 h 394483"/>
              <a:gd name="connsiteX65" fmla="*/ 251227 w 547345"/>
              <a:gd name="connsiteY65" fmla="*/ 144347 h 394483"/>
              <a:gd name="connsiteX66" fmla="*/ 254115 w 547345"/>
              <a:gd name="connsiteY66" fmla="*/ 148873 h 394483"/>
              <a:gd name="connsiteX67" fmla="*/ 256178 w 547345"/>
              <a:gd name="connsiteY67" fmla="*/ 169448 h 394483"/>
              <a:gd name="connsiteX68" fmla="*/ 150546 w 547345"/>
              <a:gd name="connsiteY68" fmla="*/ 274379 h 394483"/>
              <a:gd name="connsiteX69" fmla="*/ 73797 w 547345"/>
              <a:gd name="connsiteY69" fmla="*/ 241459 h 394483"/>
              <a:gd name="connsiteX70" fmla="*/ 45325 w 547345"/>
              <a:gd name="connsiteY70" fmla="*/ 162864 h 394483"/>
              <a:gd name="connsiteX71" fmla="*/ 148895 w 547345"/>
              <a:gd name="connsiteY71" fmla="*/ 64517 h 394483"/>
              <a:gd name="connsiteX72" fmla="*/ 234795 w 547345"/>
              <a:gd name="connsiteY72" fmla="*/ 61145 h 394483"/>
              <a:gd name="connsiteX73" fmla="*/ 201601 w 547345"/>
              <a:gd name="connsiteY73" fmla="*/ 130194 h 394483"/>
              <a:gd name="connsiteX74" fmla="*/ 276185 w 547345"/>
              <a:gd name="connsiteY74" fmla="*/ 115219 h 394483"/>
              <a:gd name="connsiteX75" fmla="*/ 234795 w 547345"/>
              <a:gd name="connsiteY75" fmla="*/ 61145 h 394483"/>
              <a:gd name="connsiteX76" fmla="*/ 229468 w 547345"/>
              <a:gd name="connsiteY76" fmla="*/ 44507 h 394483"/>
              <a:gd name="connsiteX77" fmla="*/ 234795 w 547345"/>
              <a:gd name="connsiteY77" fmla="*/ 44507 h 394483"/>
              <a:gd name="connsiteX78" fmla="*/ 291348 w 547345"/>
              <a:gd name="connsiteY78" fmla="*/ 119379 h 394483"/>
              <a:gd name="connsiteX79" fmla="*/ 286020 w 547345"/>
              <a:gd name="connsiteY79" fmla="*/ 127698 h 394483"/>
              <a:gd name="connsiteX80" fmla="*/ 201601 w 547345"/>
              <a:gd name="connsiteY80" fmla="*/ 145168 h 394483"/>
              <a:gd name="connsiteX81" fmla="*/ 198733 w 547345"/>
              <a:gd name="connsiteY81" fmla="*/ 145168 h 394483"/>
              <a:gd name="connsiteX82" fmla="*/ 188897 w 547345"/>
              <a:gd name="connsiteY82" fmla="*/ 140593 h 394483"/>
              <a:gd name="connsiteX83" fmla="*/ 187668 w 547345"/>
              <a:gd name="connsiteY83" fmla="*/ 126866 h 394483"/>
              <a:gd name="connsiteX84" fmla="*/ 225370 w 547345"/>
              <a:gd name="connsiteY84" fmla="*/ 47835 h 394483"/>
              <a:gd name="connsiteX85" fmla="*/ 229468 w 547345"/>
              <a:gd name="connsiteY85" fmla="*/ 44507 h 394483"/>
              <a:gd name="connsiteX86" fmla="*/ 35086 w 547345"/>
              <a:gd name="connsiteY86" fmla="*/ 14000 h 394483"/>
              <a:gd name="connsiteX87" fmla="*/ 14447 w 547345"/>
              <a:gd name="connsiteY87" fmla="*/ 34589 h 394483"/>
              <a:gd name="connsiteX88" fmla="*/ 14447 w 547345"/>
              <a:gd name="connsiteY88" fmla="*/ 359482 h 394483"/>
              <a:gd name="connsiteX89" fmla="*/ 35086 w 547345"/>
              <a:gd name="connsiteY89" fmla="*/ 380071 h 394483"/>
              <a:gd name="connsiteX90" fmla="*/ 512672 w 547345"/>
              <a:gd name="connsiteY90" fmla="*/ 380071 h 394483"/>
              <a:gd name="connsiteX91" fmla="*/ 533311 w 547345"/>
              <a:gd name="connsiteY91" fmla="*/ 359482 h 394483"/>
              <a:gd name="connsiteX92" fmla="*/ 533311 w 547345"/>
              <a:gd name="connsiteY92" fmla="*/ 34589 h 394483"/>
              <a:gd name="connsiteX93" fmla="*/ 512672 w 547345"/>
              <a:gd name="connsiteY93" fmla="*/ 14000 h 394483"/>
              <a:gd name="connsiteX94" fmla="*/ 35086 w 547345"/>
              <a:gd name="connsiteY94" fmla="*/ 0 h 394483"/>
              <a:gd name="connsiteX95" fmla="*/ 512672 w 547345"/>
              <a:gd name="connsiteY95" fmla="*/ 0 h 394483"/>
              <a:gd name="connsiteX96" fmla="*/ 547345 w 547345"/>
              <a:gd name="connsiteY96" fmla="*/ 34589 h 394483"/>
              <a:gd name="connsiteX97" fmla="*/ 547345 w 547345"/>
              <a:gd name="connsiteY97" fmla="*/ 359482 h 394483"/>
              <a:gd name="connsiteX98" fmla="*/ 512672 w 547345"/>
              <a:gd name="connsiteY98" fmla="*/ 394483 h 394483"/>
              <a:gd name="connsiteX99" fmla="*/ 35086 w 547345"/>
              <a:gd name="connsiteY99" fmla="*/ 394483 h 394483"/>
              <a:gd name="connsiteX100" fmla="*/ 0 w 547345"/>
              <a:gd name="connsiteY100" fmla="*/ 359482 h 394483"/>
              <a:gd name="connsiteX101" fmla="*/ 0 w 547345"/>
              <a:gd name="connsiteY101" fmla="*/ 34589 h 394483"/>
              <a:gd name="connsiteX102" fmla="*/ 35086 w 547345"/>
              <a:gd name="connsiteY102" fmla="*/ 0 h 3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7345" h="394483">
                <a:moveTo>
                  <a:pt x="52936" y="303906"/>
                </a:moveTo>
                <a:lnTo>
                  <a:pt x="205475" y="303906"/>
                </a:lnTo>
                <a:cubicBezTo>
                  <a:pt x="209609" y="303906"/>
                  <a:pt x="212503" y="307141"/>
                  <a:pt x="212503" y="310781"/>
                </a:cubicBezTo>
                <a:cubicBezTo>
                  <a:pt x="212503" y="314825"/>
                  <a:pt x="209609" y="318060"/>
                  <a:pt x="205475" y="318060"/>
                </a:cubicBezTo>
                <a:lnTo>
                  <a:pt x="52936" y="318060"/>
                </a:lnTo>
                <a:cubicBezTo>
                  <a:pt x="49215" y="318060"/>
                  <a:pt x="45495" y="314825"/>
                  <a:pt x="45495" y="310781"/>
                </a:cubicBezTo>
                <a:cubicBezTo>
                  <a:pt x="45495" y="307141"/>
                  <a:pt x="49215" y="303906"/>
                  <a:pt x="52936" y="303906"/>
                </a:cubicBezTo>
                <a:close/>
                <a:moveTo>
                  <a:pt x="418466" y="181980"/>
                </a:moveTo>
                <a:cubicBezTo>
                  <a:pt x="422181" y="181980"/>
                  <a:pt x="425484" y="185295"/>
                  <a:pt x="425484" y="189025"/>
                </a:cubicBezTo>
                <a:lnTo>
                  <a:pt x="425484" y="334897"/>
                </a:lnTo>
                <a:lnTo>
                  <a:pt x="456856" y="334897"/>
                </a:lnTo>
                <a:lnTo>
                  <a:pt x="456856" y="281024"/>
                </a:lnTo>
                <a:cubicBezTo>
                  <a:pt x="456856" y="276880"/>
                  <a:pt x="460159" y="273564"/>
                  <a:pt x="464287" y="273564"/>
                </a:cubicBezTo>
                <a:cubicBezTo>
                  <a:pt x="468002" y="273564"/>
                  <a:pt x="471304" y="276880"/>
                  <a:pt x="471304" y="281024"/>
                </a:cubicBezTo>
                <a:lnTo>
                  <a:pt x="471304" y="334897"/>
                </a:lnTo>
                <a:lnTo>
                  <a:pt x="494421" y="334897"/>
                </a:lnTo>
                <a:cubicBezTo>
                  <a:pt x="498549" y="334897"/>
                  <a:pt x="501851" y="338212"/>
                  <a:pt x="501851" y="342356"/>
                </a:cubicBezTo>
                <a:cubicBezTo>
                  <a:pt x="501851" y="346086"/>
                  <a:pt x="498549" y="348987"/>
                  <a:pt x="494421" y="348987"/>
                </a:cubicBezTo>
                <a:lnTo>
                  <a:pt x="250871" y="348987"/>
                </a:lnTo>
                <a:cubicBezTo>
                  <a:pt x="246743" y="348987"/>
                  <a:pt x="243853" y="346086"/>
                  <a:pt x="243853" y="342356"/>
                </a:cubicBezTo>
                <a:cubicBezTo>
                  <a:pt x="243853" y="338212"/>
                  <a:pt x="246743" y="334897"/>
                  <a:pt x="250871" y="334897"/>
                </a:cubicBezTo>
                <a:lnTo>
                  <a:pt x="273987" y="334897"/>
                </a:lnTo>
                <a:lnTo>
                  <a:pt x="273987" y="295942"/>
                </a:lnTo>
                <a:cubicBezTo>
                  <a:pt x="273987" y="292213"/>
                  <a:pt x="277290" y="288897"/>
                  <a:pt x="281418" y="288897"/>
                </a:cubicBezTo>
                <a:cubicBezTo>
                  <a:pt x="285546" y="288897"/>
                  <a:pt x="288435" y="292213"/>
                  <a:pt x="288435" y="295942"/>
                </a:cubicBezTo>
                <a:lnTo>
                  <a:pt x="288435" y="334897"/>
                </a:lnTo>
                <a:lnTo>
                  <a:pt x="319808" y="334897"/>
                </a:lnTo>
                <a:lnTo>
                  <a:pt x="319808" y="204358"/>
                </a:lnTo>
                <a:cubicBezTo>
                  <a:pt x="319808" y="200214"/>
                  <a:pt x="323110" y="196899"/>
                  <a:pt x="326825" y="196899"/>
                </a:cubicBezTo>
                <a:cubicBezTo>
                  <a:pt x="330953" y="196899"/>
                  <a:pt x="334256" y="200214"/>
                  <a:pt x="334256" y="204358"/>
                </a:cubicBezTo>
                <a:lnTo>
                  <a:pt x="334256" y="334897"/>
                </a:lnTo>
                <a:lnTo>
                  <a:pt x="365628" y="334897"/>
                </a:lnTo>
                <a:lnTo>
                  <a:pt x="365628" y="250357"/>
                </a:lnTo>
                <a:cubicBezTo>
                  <a:pt x="365628" y="246213"/>
                  <a:pt x="368931" y="242898"/>
                  <a:pt x="372646" y="242898"/>
                </a:cubicBezTo>
                <a:cubicBezTo>
                  <a:pt x="376774" y="242898"/>
                  <a:pt x="379663" y="246213"/>
                  <a:pt x="379663" y="250357"/>
                </a:cubicBezTo>
                <a:lnTo>
                  <a:pt x="379663" y="334897"/>
                </a:lnTo>
                <a:lnTo>
                  <a:pt x="411449" y="334897"/>
                </a:lnTo>
                <a:lnTo>
                  <a:pt x="411449" y="189025"/>
                </a:lnTo>
                <a:cubicBezTo>
                  <a:pt x="411449" y="185295"/>
                  <a:pt x="414338" y="181980"/>
                  <a:pt x="418466" y="181980"/>
                </a:cubicBezTo>
                <a:close/>
                <a:moveTo>
                  <a:pt x="148895" y="78096"/>
                </a:moveTo>
                <a:cubicBezTo>
                  <a:pt x="101856" y="79331"/>
                  <a:pt x="62656" y="116777"/>
                  <a:pt x="59767" y="163275"/>
                </a:cubicBezTo>
                <a:cubicBezTo>
                  <a:pt x="58117" y="189199"/>
                  <a:pt x="66782" y="213066"/>
                  <a:pt x="84113" y="231583"/>
                </a:cubicBezTo>
                <a:cubicBezTo>
                  <a:pt x="101443" y="250100"/>
                  <a:pt x="125375" y="260388"/>
                  <a:pt x="150546" y="260388"/>
                </a:cubicBezTo>
                <a:cubicBezTo>
                  <a:pt x="201299" y="260388"/>
                  <a:pt x="242149" y="219650"/>
                  <a:pt x="242149" y="169448"/>
                </a:cubicBezTo>
                <a:cubicBezTo>
                  <a:pt x="242149" y="165744"/>
                  <a:pt x="241736" y="162041"/>
                  <a:pt x="241324" y="158337"/>
                </a:cubicBezTo>
                <a:lnTo>
                  <a:pt x="171590" y="172328"/>
                </a:lnTo>
                <a:cubicBezTo>
                  <a:pt x="165400" y="173974"/>
                  <a:pt x="158798" y="171094"/>
                  <a:pt x="155085" y="166156"/>
                </a:cubicBezTo>
                <a:cubicBezTo>
                  <a:pt x="150958" y="160806"/>
                  <a:pt x="150133" y="154223"/>
                  <a:pt x="153021" y="148050"/>
                </a:cubicBezTo>
                <a:lnTo>
                  <a:pt x="183968" y="84680"/>
                </a:lnTo>
                <a:cubicBezTo>
                  <a:pt x="173653" y="80565"/>
                  <a:pt x="162099" y="78096"/>
                  <a:pt x="150546" y="78096"/>
                </a:cubicBezTo>
                <a:cubicBezTo>
                  <a:pt x="150133" y="78096"/>
                  <a:pt x="149308" y="78096"/>
                  <a:pt x="148895" y="78096"/>
                </a:cubicBezTo>
                <a:close/>
                <a:moveTo>
                  <a:pt x="320003" y="74613"/>
                </a:moveTo>
                <a:lnTo>
                  <a:pt x="487160" y="74613"/>
                </a:lnTo>
                <a:cubicBezTo>
                  <a:pt x="491278" y="74613"/>
                  <a:pt x="494571" y="77848"/>
                  <a:pt x="494571" y="81488"/>
                </a:cubicBezTo>
                <a:cubicBezTo>
                  <a:pt x="494571" y="85532"/>
                  <a:pt x="491278" y="88767"/>
                  <a:pt x="487160" y="88767"/>
                </a:cubicBezTo>
                <a:lnTo>
                  <a:pt x="320003" y="88767"/>
                </a:lnTo>
                <a:cubicBezTo>
                  <a:pt x="315886" y="88767"/>
                  <a:pt x="313004" y="85532"/>
                  <a:pt x="313004" y="81488"/>
                </a:cubicBezTo>
                <a:cubicBezTo>
                  <a:pt x="313004" y="77848"/>
                  <a:pt x="315886" y="74613"/>
                  <a:pt x="320003" y="74613"/>
                </a:cubicBezTo>
                <a:close/>
                <a:moveTo>
                  <a:pt x="148895" y="64517"/>
                </a:moveTo>
                <a:cubicBezTo>
                  <a:pt x="165400" y="63694"/>
                  <a:pt x="181905" y="67397"/>
                  <a:pt x="196760" y="74804"/>
                </a:cubicBezTo>
                <a:cubicBezTo>
                  <a:pt x="200474" y="76450"/>
                  <a:pt x="202124" y="80565"/>
                  <a:pt x="200061" y="84269"/>
                </a:cubicBezTo>
                <a:lnTo>
                  <a:pt x="165813" y="154634"/>
                </a:lnTo>
                <a:cubicBezTo>
                  <a:pt x="165400" y="155868"/>
                  <a:pt x="165813" y="157103"/>
                  <a:pt x="166225" y="157103"/>
                </a:cubicBezTo>
                <a:cubicBezTo>
                  <a:pt x="166638" y="157926"/>
                  <a:pt x="167463" y="158749"/>
                  <a:pt x="169114" y="158337"/>
                </a:cubicBezTo>
                <a:lnTo>
                  <a:pt x="245863" y="143112"/>
                </a:lnTo>
                <a:cubicBezTo>
                  <a:pt x="247513" y="142701"/>
                  <a:pt x="249164" y="143112"/>
                  <a:pt x="251227" y="144347"/>
                </a:cubicBezTo>
                <a:cubicBezTo>
                  <a:pt x="252877" y="145170"/>
                  <a:pt x="253703" y="146816"/>
                  <a:pt x="254115" y="148873"/>
                </a:cubicBezTo>
                <a:cubicBezTo>
                  <a:pt x="255353" y="155868"/>
                  <a:pt x="256178" y="162452"/>
                  <a:pt x="256178" y="169448"/>
                </a:cubicBezTo>
                <a:cubicBezTo>
                  <a:pt x="256178" y="227468"/>
                  <a:pt x="209139" y="274379"/>
                  <a:pt x="150546" y="274379"/>
                </a:cubicBezTo>
                <a:cubicBezTo>
                  <a:pt x="122074" y="274379"/>
                  <a:pt x="93603" y="262445"/>
                  <a:pt x="73797" y="241459"/>
                </a:cubicBezTo>
                <a:cubicBezTo>
                  <a:pt x="53991" y="220061"/>
                  <a:pt x="43675" y="192080"/>
                  <a:pt x="45325" y="162864"/>
                </a:cubicBezTo>
                <a:cubicBezTo>
                  <a:pt x="48627" y="108547"/>
                  <a:pt x="94428" y="65340"/>
                  <a:pt x="148895" y="64517"/>
                </a:cubicBezTo>
                <a:close/>
                <a:moveTo>
                  <a:pt x="234795" y="61145"/>
                </a:moveTo>
                <a:lnTo>
                  <a:pt x="201601" y="130194"/>
                </a:lnTo>
                <a:lnTo>
                  <a:pt x="276185" y="115219"/>
                </a:lnTo>
                <a:cubicBezTo>
                  <a:pt x="270038" y="92758"/>
                  <a:pt x="254875" y="73208"/>
                  <a:pt x="234795" y="61145"/>
                </a:cubicBezTo>
                <a:close/>
                <a:moveTo>
                  <a:pt x="229468" y="44507"/>
                </a:moveTo>
                <a:cubicBezTo>
                  <a:pt x="231107" y="43675"/>
                  <a:pt x="233156" y="44091"/>
                  <a:pt x="234795" y="44507"/>
                </a:cubicBezTo>
                <a:cubicBezTo>
                  <a:pt x="264301" y="59065"/>
                  <a:pt x="285201" y="87350"/>
                  <a:pt x="291348" y="119379"/>
                </a:cubicBezTo>
                <a:cubicBezTo>
                  <a:pt x="292577" y="123122"/>
                  <a:pt x="290118" y="126866"/>
                  <a:pt x="286020" y="127698"/>
                </a:cubicBezTo>
                <a:lnTo>
                  <a:pt x="201601" y="145168"/>
                </a:lnTo>
                <a:cubicBezTo>
                  <a:pt x="200372" y="145168"/>
                  <a:pt x="199552" y="145168"/>
                  <a:pt x="198733" y="145168"/>
                </a:cubicBezTo>
                <a:cubicBezTo>
                  <a:pt x="195044" y="145168"/>
                  <a:pt x="191356" y="143504"/>
                  <a:pt x="188897" y="140593"/>
                </a:cubicBezTo>
                <a:cubicBezTo>
                  <a:pt x="185619" y="136433"/>
                  <a:pt x="185619" y="131026"/>
                  <a:pt x="187668" y="126866"/>
                </a:cubicBezTo>
                <a:lnTo>
                  <a:pt x="225370" y="47835"/>
                </a:lnTo>
                <a:cubicBezTo>
                  <a:pt x="226189" y="46171"/>
                  <a:pt x="227829" y="44923"/>
                  <a:pt x="229468" y="44507"/>
                </a:cubicBezTo>
                <a:close/>
                <a:moveTo>
                  <a:pt x="35086" y="14000"/>
                </a:moveTo>
                <a:cubicBezTo>
                  <a:pt x="23528" y="14000"/>
                  <a:pt x="14447" y="23471"/>
                  <a:pt x="14447" y="34589"/>
                </a:cubicBezTo>
                <a:lnTo>
                  <a:pt x="14447" y="359482"/>
                </a:lnTo>
                <a:cubicBezTo>
                  <a:pt x="14447" y="370600"/>
                  <a:pt x="23528" y="380071"/>
                  <a:pt x="35086" y="380071"/>
                </a:cubicBezTo>
                <a:lnTo>
                  <a:pt x="512672" y="380071"/>
                </a:lnTo>
                <a:cubicBezTo>
                  <a:pt x="524230" y="380071"/>
                  <a:pt x="533311" y="370600"/>
                  <a:pt x="533311" y="359482"/>
                </a:cubicBezTo>
                <a:lnTo>
                  <a:pt x="533311" y="34589"/>
                </a:lnTo>
                <a:cubicBezTo>
                  <a:pt x="533311" y="23471"/>
                  <a:pt x="524230" y="14000"/>
                  <a:pt x="512672" y="14000"/>
                </a:cubicBezTo>
                <a:close/>
                <a:moveTo>
                  <a:pt x="35086" y="0"/>
                </a:moveTo>
                <a:lnTo>
                  <a:pt x="512672" y="0"/>
                </a:lnTo>
                <a:cubicBezTo>
                  <a:pt x="532072" y="0"/>
                  <a:pt x="547345" y="15648"/>
                  <a:pt x="547345" y="34589"/>
                </a:cubicBezTo>
                <a:lnTo>
                  <a:pt x="547345" y="359482"/>
                </a:lnTo>
                <a:cubicBezTo>
                  <a:pt x="547345" y="378424"/>
                  <a:pt x="532072" y="394483"/>
                  <a:pt x="512672" y="394483"/>
                </a:cubicBezTo>
                <a:lnTo>
                  <a:pt x="35086" y="394483"/>
                </a:lnTo>
                <a:cubicBezTo>
                  <a:pt x="15686" y="394483"/>
                  <a:pt x="0" y="378424"/>
                  <a:pt x="0" y="359482"/>
                </a:cubicBezTo>
                <a:lnTo>
                  <a:pt x="0" y="34589"/>
                </a:lnTo>
                <a:cubicBezTo>
                  <a:pt x="0" y="15648"/>
                  <a:pt x="15686" y="0"/>
                  <a:pt x="35086" y="0"/>
                </a:cubicBezTo>
                <a:close/>
              </a:path>
            </a:pathLst>
          </a:custGeom>
          <a:solidFill>
            <a:schemeClr val="bg1"/>
          </a:solidFill>
          <a:ln>
            <a:noFill/>
          </a:ln>
          <a:effectLst/>
        </p:spPr>
        <p:txBody>
          <a:bodyPr wrap="square" anchor="ctr">
            <a:noAutofit/>
          </a:bodyPr>
          <a:lstStyle/>
          <a:p>
            <a:endParaRPr lang="en-US" sz="900" dirty="0">
              <a:latin typeface="Poppins" panose="00000500000000000000" pitchFamily="2" charset="0"/>
            </a:endParaRPr>
          </a:p>
        </p:txBody>
      </p:sp>
      <p:sp>
        <p:nvSpPr>
          <p:cNvPr id="30" name="Freeform 22">
            <a:extLst>
              <a:ext uri="{FF2B5EF4-FFF2-40B4-BE49-F238E27FC236}">
                <a16:creationId xmlns:a16="http://schemas.microsoft.com/office/drawing/2014/main" id="{9E7FA6E0-28FE-4A1F-97D8-91494563489E}"/>
              </a:ext>
            </a:extLst>
          </p:cNvPr>
          <p:cNvSpPr>
            <a:spLocks noChangeArrowheads="1"/>
          </p:cNvSpPr>
          <p:nvPr/>
        </p:nvSpPr>
        <p:spPr bwMode="auto">
          <a:xfrm>
            <a:off x="6468372" y="5334925"/>
            <a:ext cx="556519" cy="541618"/>
          </a:xfrm>
          <a:custGeom>
            <a:avLst/>
            <a:gdLst>
              <a:gd name="connsiteX0" fmla="*/ 181259 w 531693"/>
              <a:gd name="connsiteY0" fmla="*/ 350578 h 517457"/>
              <a:gd name="connsiteX1" fmla="*/ 257497 w 531693"/>
              <a:gd name="connsiteY1" fmla="*/ 350578 h 517457"/>
              <a:gd name="connsiteX2" fmla="*/ 264758 w 531693"/>
              <a:gd name="connsiteY2" fmla="*/ 357504 h 517457"/>
              <a:gd name="connsiteX3" fmla="*/ 257497 w 531693"/>
              <a:gd name="connsiteY3" fmla="*/ 364430 h 517457"/>
              <a:gd name="connsiteX4" fmla="*/ 181259 w 531693"/>
              <a:gd name="connsiteY4" fmla="*/ 364430 h 517457"/>
              <a:gd name="connsiteX5" fmla="*/ 174401 w 531693"/>
              <a:gd name="connsiteY5" fmla="*/ 357504 h 517457"/>
              <a:gd name="connsiteX6" fmla="*/ 181259 w 531693"/>
              <a:gd name="connsiteY6" fmla="*/ 350578 h 517457"/>
              <a:gd name="connsiteX7" fmla="*/ 418359 w 531693"/>
              <a:gd name="connsiteY7" fmla="*/ 338123 h 517457"/>
              <a:gd name="connsiteX8" fmla="*/ 425227 w 531693"/>
              <a:gd name="connsiteY8" fmla="*/ 345435 h 517457"/>
              <a:gd name="connsiteX9" fmla="*/ 425227 w 531693"/>
              <a:gd name="connsiteY9" fmla="*/ 397837 h 517457"/>
              <a:gd name="connsiteX10" fmla="*/ 478558 w 531693"/>
              <a:gd name="connsiteY10" fmla="*/ 397837 h 517457"/>
              <a:gd name="connsiteX11" fmla="*/ 485426 w 531693"/>
              <a:gd name="connsiteY11" fmla="*/ 405149 h 517457"/>
              <a:gd name="connsiteX12" fmla="*/ 478558 w 531693"/>
              <a:gd name="connsiteY12" fmla="*/ 412461 h 517457"/>
              <a:gd name="connsiteX13" fmla="*/ 424419 w 531693"/>
              <a:gd name="connsiteY13" fmla="*/ 412461 h 517457"/>
              <a:gd name="connsiteX14" fmla="*/ 411086 w 531693"/>
              <a:gd name="connsiteY14" fmla="*/ 398650 h 517457"/>
              <a:gd name="connsiteX15" fmla="*/ 411086 w 531693"/>
              <a:gd name="connsiteY15" fmla="*/ 345435 h 517457"/>
              <a:gd name="connsiteX16" fmla="*/ 418359 w 531693"/>
              <a:gd name="connsiteY16" fmla="*/ 338123 h 517457"/>
              <a:gd name="connsiteX17" fmla="*/ 418567 w 531693"/>
              <a:gd name="connsiteY17" fmla="*/ 306118 h 517457"/>
              <a:gd name="connsiteX18" fmla="*/ 319986 w 531693"/>
              <a:gd name="connsiteY18" fmla="*/ 404528 h 517457"/>
              <a:gd name="connsiteX19" fmla="*/ 418567 w 531693"/>
              <a:gd name="connsiteY19" fmla="*/ 503341 h 517457"/>
              <a:gd name="connsiteX20" fmla="*/ 517552 w 531693"/>
              <a:gd name="connsiteY20" fmla="*/ 404528 h 517457"/>
              <a:gd name="connsiteX21" fmla="*/ 418567 w 531693"/>
              <a:gd name="connsiteY21" fmla="*/ 306118 h 517457"/>
              <a:gd name="connsiteX22" fmla="*/ 181246 w 531693"/>
              <a:gd name="connsiteY22" fmla="*/ 290073 h 517457"/>
              <a:gd name="connsiteX23" fmla="*/ 320196 w 531693"/>
              <a:gd name="connsiteY23" fmla="*/ 290073 h 517457"/>
              <a:gd name="connsiteX24" fmla="*/ 327042 w 531693"/>
              <a:gd name="connsiteY24" fmla="*/ 296999 h 517457"/>
              <a:gd name="connsiteX25" fmla="*/ 320196 w 531693"/>
              <a:gd name="connsiteY25" fmla="*/ 303925 h 517457"/>
              <a:gd name="connsiteX26" fmla="*/ 181246 w 531693"/>
              <a:gd name="connsiteY26" fmla="*/ 303925 h 517457"/>
              <a:gd name="connsiteX27" fmla="*/ 174399 w 531693"/>
              <a:gd name="connsiteY27" fmla="*/ 296999 h 517457"/>
              <a:gd name="connsiteX28" fmla="*/ 181246 w 531693"/>
              <a:gd name="connsiteY28" fmla="*/ 290073 h 517457"/>
              <a:gd name="connsiteX29" fmla="*/ 181268 w 531693"/>
              <a:gd name="connsiteY29" fmla="*/ 227787 h 517457"/>
              <a:gd name="connsiteX30" fmla="*/ 364261 w 531693"/>
              <a:gd name="connsiteY30" fmla="*/ 227787 h 517457"/>
              <a:gd name="connsiteX31" fmla="*/ 371532 w 531693"/>
              <a:gd name="connsiteY31" fmla="*/ 234713 h 517457"/>
              <a:gd name="connsiteX32" fmla="*/ 364261 w 531693"/>
              <a:gd name="connsiteY32" fmla="*/ 241639 h 517457"/>
              <a:gd name="connsiteX33" fmla="*/ 181268 w 531693"/>
              <a:gd name="connsiteY33" fmla="*/ 241639 h 517457"/>
              <a:gd name="connsiteX34" fmla="*/ 174401 w 531693"/>
              <a:gd name="connsiteY34" fmla="*/ 234713 h 517457"/>
              <a:gd name="connsiteX35" fmla="*/ 181268 w 531693"/>
              <a:gd name="connsiteY35" fmla="*/ 227787 h 517457"/>
              <a:gd name="connsiteX36" fmla="*/ 181268 w 531693"/>
              <a:gd name="connsiteY36" fmla="*/ 167282 h 517457"/>
              <a:gd name="connsiteX37" fmla="*/ 364261 w 531693"/>
              <a:gd name="connsiteY37" fmla="*/ 167282 h 517457"/>
              <a:gd name="connsiteX38" fmla="*/ 371532 w 531693"/>
              <a:gd name="connsiteY38" fmla="*/ 174208 h 517457"/>
              <a:gd name="connsiteX39" fmla="*/ 364261 w 531693"/>
              <a:gd name="connsiteY39" fmla="*/ 181134 h 517457"/>
              <a:gd name="connsiteX40" fmla="*/ 181268 w 531693"/>
              <a:gd name="connsiteY40" fmla="*/ 181134 h 517457"/>
              <a:gd name="connsiteX41" fmla="*/ 174401 w 531693"/>
              <a:gd name="connsiteY41" fmla="*/ 174208 h 517457"/>
              <a:gd name="connsiteX42" fmla="*/ 181268 w 531693"/>
              <a:gd name="connsiteY42" fmla="*/ 167282 h 517457"/>
              <a:gd name="connsiteX43" fmla="*/ 181268 w 531693"/>
              <a:gd name="connsiteY43" fmla="*/ 106775 h 517457"/>
              <a:gd name="connsiteX44" fmla="*/ 334005 w 531693"/>
              <a:gd name="connsiteY44" fmla="*/ 106775 h 517457"/>
              <a:gd name="connsiteX45" fmla="*/ 341278 w 531693"/>
              <a:gd name="connsiteY45" fmla="*/ 113498 h 517457"/>
              <a:gd name="connsiteX46" fmla="*/ 334005 w 531693"/>
              <a:gd name="connsiteY46" fmla="*/ 120616 h 517457"/>
              <a:gd name="connsiteX47" fmla="*/ 181268 w 531693"/>
              <a:gd name="connsiteY47" fmla="*/ 120616 h 517457"/>
              <a:gd name="connsiteX48" fmla="*/ 174399 w 531693"/>
              <a:gd name="connsiteY48" fmla="*/ 113498 h 517457"/>
              <a:gd name="connsiteX49" fmla="*/ 181268 w 531693"/>
              <a:gd name="connsiteY49" fmla="*/ 106775 h 517457"/>
              <a:gd name="connsiteX50" fmla="*/ 132115 w 531693"/>
              <a:gd name="connsiteY50" fmla="*/ 61707 h 517457"/>
              <a:gd name="connsiteX51" fmla="*/ 141004 w 531693"/>
              <a:gd name="connsiteY51" fmla="*/ 86310 h 517457"/>
              <a:gd name="connsiteX52" fmla="*/ 141004 w 531693"/>
              <a:gd name="connsiteY52" fmla="*/ 98409 h 517457"/>
              <a:gd name="connsiteX53" fmla="*/ 141004 w 531693"/>
              <a:gd name="connsiteY53" fmla="*/ 338787 h 517457"/>
              <a:gd name="connsiteX54" fmla="*/ 141004 w 531693"/>
              <a:gd name="connsiteY54" fmla="*/ 463816 h 517457"/>
              <a:gd name="connsiteX55" fmla="*/ 152720 w 531693"/>
              <a:gd name="connsiteY55" fmla="*/ 475512 h 517457"/>
              <a:gd name="connsiteX56" fmla="*/ 330490 w 531693"/>
              <a:gd name="connsiteY56" fmla="*/ 475512 h 517457"/>
              <a:gd name="connsiteX57" fmla="*/ 305441 w 531693"/>
              <a:gd name="connsiteY57" fmla="*/ 404528 h 517457"/>
              <a:gd name="connsiteX58" fmla="*/ 411295 w 531693"/>
              <a:gd name="connsiteY58" fmla="*/ 292002 h 517457"/>
              <a:gd name="connsiteX59" fmla="*/ 411295 w 531693"/>
              <a:gd name="connsiteY59" fmla="*/ 73807 h 517457"/>
              <a:gd name="connsiteX60" fmla="*/ 399174 w 531693"/>
              <a:gd name="connsiteY60" fmla="*/ 61707 h 517457"/>
              <a:gd name="connsiteX61" fmla="*/ 102217 w 531693"/>
              <a:gd name="connsiteY61" fmla="*/ 61707 h 517457"/>
              <a:gd name="connsiteX62" fmla="*/ 77976 w 531693"/>
              <a:gd name="connsiteY62" fmla="*/ 86310 h 517457"/>
              <a:gd name="connsiteX63" fmla="*/ 77976 w 531693"/>
              <a:gd name="connsiteY63" fmla="*/ 96796 h 517457"/>
              <a:gd name="connsiteX64" fmla="*/ 77976 w 531693"/>
              <a:gd name="connsiteY64" fmla="*/ 338787 h 517457"/>
              <a:gd name="connsiteX65" fmla="*/ 77976 w 531693"/>
              <a:gd name="connsiteY65" fmla="*/ 370649 h 517457"/>
              <a:gd name="connsiteX66" fmla="*/ 68684 w 531693"/>
              <a:gd name="connsiteY66" fmla="*/ 394848 h 517457"/>
              <a:gd name="connsiteX67" fmla="*/ 126863 w 531693"/>
              <a:gd name="connsiteY67" fmla="*/ 394848 h 517457"/>
              <a:gd name="connsiteX68" fmla="*/ 126863 w 531693"/>
              <a:gd name="connsiteY68" fmla="*/ 338787 h 517457"/>
              <a:gd name="connsiteX69" fmla="*/ 126863 w 531693"/>
              <a:gd name="connsiteY69" fmla="*/ 98409 h 517457"/>
              <a:gd name="connsiteX70" fmla="*/ 126863 w 531693"/>
              <a:gd name="connsiteY70" fmla="*/ 86310 h 517457"/>
              <a:gd name="connsiteX71" fmla="*/ 102217 w 531693"/>
              <a:gd name="connsiteY71" fmla="*/ 61707 h 517457"/>
              <a:gd name="connsiteX72" fmla="*/ 25453 w 531693"/>
              <a:gd name="connsiteY72" fmla="*/ 14116 h 517457"/>
              <a:gd name="connsiteX73" fmla="*/ 14545 w 531693"/>
              <a:gd name="connsiteY73" fmla="*/ 25409 h 517457"/>
              <a:gd name="connsiteX74" fmla="*/ 14545 w 531693"/>
              <a:gd name="connsiteY74" fmla="*/ 370649 h 517457"/>
              <a:gd name="connsiteX75" fmla="*/ 38786 w 531693"/>
              <a:gd name="connsiteY75" fmla="*/ 394848 h 517457"/>
              <a:gd name="connsiteX76" fmla="*/ 63431 w 531693"/>
              <a:gd name="connsiteY76" fmla="*/ 370649 h 517457"/>
              <a:gd name="connsiteX77" fmla="*/ 63431 w 531693"/>
              <a:gd name="connsiteY77" fmla="*/ 338787 h 517457"/>
              <a:gd name="connsiteX78" fmla="*/ 63431 w 531693"/>
              <a:gd name="connsiteY78" fmla="*/ 96796 h 517457"/>
              <a:gd name="connsiteX79" fmla="*/ 63431 w 531693"/>
              <a:gd name="connsiteY79" fmla="*/ 86310 h 517457"/>
              <a:gd name="connsiteX80" fmla="*/ 102217 w 531693"/>
              <a:gd name="connsiteY80" fmla="*/ 47591 h 517457"/>
              <a:gd name="connsiteX81" fmla="*/ 313925 w 531693"/>
              <a:gd name="connsiteY81" fmla="*/ 47591 h 517457"/>
              <a:gd name="connsiteX82" fmla="*/ 313925 w 531693"/>
              <a:gd name="connsiteY82" fmla="*/ 25409 h 517457"/>
              <a:gd name="connsiteX83" fmla="*/ 302613 w 531693"/>
              <a:gd name="connsiteY83" fmla="*/ 14116 h 517457"/>
              <a:gd name="connsiteX84" fmla="*/ 25453 w 531693"/>
              <a:gd name="connsiteY84" fmla="*/ 0 h 517457"/>
              <a:gd name="connsiteX85" fmla="*/ 302613 w 531693"/>
              <a:gd name="connsiteY85" fmla="*/ 0 h 517457"/>
              <a:gd name="connsiteX86" fmla="*/ 328066 w 531693"/>
              <a:gd name="connsiteY86" fmla="*/ 25409 h 517457"/>
              <a:gd name="connsiteX87" fmla="*/ 328066 w 531693"/>
              <a:gd name="connsiteY87" fmla="*/ 47591 h 517457"/>
              <a:gd name="connsiteX88" fmla="*/ 399174 w 531693"/>
              <a:gd name="connsiteY88" fmla="*/ 47591 h 517457"/>
              <a:gd name="connsiteX89" fmla="*/ 425839 w 531693"/>
              <a:gd name="connsiteY89" fmla="*/ 73807 h 517457"/>
              <a:gd name="connsiteX90" fmla="*/ 425839 w 531693"/>
              <a:gd name="connsiteY90" fmla="*/ 292002 h 517457"/>
              <a:gd name="connsiteX91" fmla="*/ 531693 w 531693"/>
              <a:gd name="connsiteY91" fmla="*/ 404528 h 517457"/>
              <a:gd name="connsiteX92" fmla="*/ 418567 w 531693"/>
              <a:gd name="connsiteY92" fmla="*/ 517457 h 517457"/>
              <a:gd name="connsiteX93" fmla="*/ 343823 w 531693"/>
              <a:gd name="connsiteY93" fmla="*/ 489628 h 517457"/>
              <a:gd name="connsiteX94" fmla="*/ 152720 w 531693"/>
              <a:gd name="connsiteY94" fmla="*/ 489628 h 517457"/>
              <a:gd name="connsiteX95" fmla="*/ 126863 w 531693"/>
              <a:gd name="connsiteY95" fmla="*/ 463816 h 517457"/>
              <a:gd name="connsiteX96" fmla="*/ 126863 w 531693"/>
              <a:gd name="connsiteY96" fmla="*/ 408964 h 517457"/>
              <a:gd name="connsiteX97" fmla="*/ 38786 w 531693"/>
              <a:gd name="connsiteY97" fmla="*/ 408964 h 517457"/>
              <a:gd name="connsiteX98" fmla="*/ 0 w 531693"/>
              <a:gd name="connsiteY98" fmla="*/ 370649 h 517457"/>
              <a:gd name="connsiteX99" fmla="*/ 0 w 531693"/>
              <a:gd name="connsiteY99" fmla="*/ 25409 h 517457"/>
              <a:gd name="connsiteX100" fmla="*/ 25453 w 531693"/>
              <a:gd name="connsiteY100" fmla="*/ 0 h 5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31693" h="517457">
                <a:moveTo>
                  <a:pt x="181259" y="350578"/>
                </a:moveTo>
                <a:lnTo>
                  <a:pt x="257497" y="350578"/>
                </a:lnTo>
                <a:cubicBezTo>
                  <a:pt x="261531" y="350578"/>
                  <a:pt x="264758" y="353657"/>
                  <a:pt x="264758" y="357504"/>
                </a:cubicBezTo>
                <a:cubicBezTo>
                  <a:pt x="264758" y="360967"/>
                  <a:pt x="261531" y="364430"/>
                  <a:pt x="257497" y="364430"/>
                </a:cubicBezTo>
                <a:lnTo>
                  <a:pt x="181259" y="364430"/>
                </a:lnTo>
                <a:cubicBezTo>
                  <a:pt x="177628" y="364430"/>
                  <a:pt x="174401" y="360967"/>
                  <a:pt x="174401" y="357504"/>
                </a:cubicBezTo>
                <a:cubicBezTo>
                  <a:pt x="174401" y="353657"/>
                  <a:pt x="177628" y="350578"/>
                  <a:pt x="181259" y="350578"/>
                </a:cubicBezTo>
                <a:close/>
                <a:moveTo>
                  <a:pt x="418359" y="338123"/>
                </a:moveTo>
                <a:cubicBezTo>
                  <a:pt x="422399" y="338123"/>
                  <a:pt x="425227" y="341372"/>
                  <a:pt x="425227" y="345435"/>
                </a:cubicBezTo>
                <a:lnTo>
                  <a:pt x="425227" y="397837"/>
                </a:lnTo>
                <a:lnTo>
                  <a:pt x="478558" y="397837"/>
                </a:lnTo>
                <a:cubicBezTo>
                  <a:pt x="482598" y="397837"/>
                  <a:pt x="485426" y="401087"/>
                  <a:pt x="485426" y="405149"/>
                </a:cubicBezTo>
                <a:cubicBezTo>
                  <a:pt x="485426" y="408805"/>
                  <a:pt x="482598" y="412461"/>
                  <a:pt x="478558" y="412461"/>
                </a:cubicBezTo>
                <a:lnTo>
                  <a:pt x="424419" y="412461"/>
                </a:lnTo>
                <a:cubicBezTo>
                  <a:pt x="417146" y="412461"/>
                  <a:pt x="411086" y="406368"/>
                  <a:pt x="411086" y="398650"/>
                </a:cubicBezTo>
                <a:lnTo>
                  <a:pt x="411086" y="345435"/>
                </a:lnTo>
                <a:cubicBezTo>
                  <a:pt x="411086" y="341372"/>
                  <a:pt x="414318" y="338123"/>
                  <a:pt x="418359" y="338123"/>
                </a:cubicBezTo>
                <a:close/>
                <a:moveTo>
                  <a:pt x="418567" y="306118"/>
                </a:moveTo>
                <a:cubicBezTo>
                  <a:pt x="364024" y="306118"/>
                  <a:pt x="319986" y="350483"/>
                  <a:pt x="319986" y="404528"/>
                </a:cubicBezTo>
                <a:cubicBezTo>
                  <a:pt x="319986" y="458976"/>
                  <a:pt x="364024" y="503341"/>
                  <a:pt x="418567" y="503341"/>
                </a:cubicBezTo>
                <a:cubicBezTo>
                  <a:pt x="473110" y="503341"/>
                  <a:pt x="517552" y="458976"/>
                  <a:pt x="517552" y="404528"/>
                </a:cubicBezTo>
                <a:cubicBezTo>
                  <a:pt x="517552" y="350483"/>
                  <a:pt x="473110" y="306118"/>
                  <a:pt x="418567" y="306118"/>
                </a:cubicBezTo>
                <a:close/>
                <a:moveTo>
                  <a:pt x="181246" y="290073"/>
                </a:moveTo>
                <a:lnTo>
                  <a:pt x="320196" y="290073"/>
                </a:lnTo>
                <a:cubicBezTo>
                  <a:pt x="323820" y="290073"/>
                  <a:pt x="327042" y="293151"/>
                  <a:pt x="327042" y="296999"/>
                </a:cubicBezTo>
                <a:cubicBezTo>
                  <a:pt x="327042" y="300847"/>
                  <a:pt x="323820" y="303925"/>
                  <a:pt x="320196" y="303925"/>
                </a:cubicBezTo>
                <a:lnTo>
                  <a:pt x="181246" y="303925"/>
                </a:lnTo>
                <a:cubicBezTo>
                  <a:pt x="177621" y="303925"/>
                  <a:pt x="174399" y="300847"/>
                  <a:pt x="174399" y="296999"/>
                </a:cubicBezTo>
                <a:cubicBezTo>
                  <a:pt x="174399" y="293151"/>
                  <a:pt x="177621" y="290073"/>
                  <a:pt x="181246" y="290073"/>
                </a:cubicBezTo>
                <a:close/>
                <a:moveTo>
                  <a:pt x="181268" y="227787"/>
                </a:moveTo>
                <a:lnTo>
                  <a:pt x="364261" y="227787"/>
                </a:lnTo>
                <a:cubicBezTo>
                  <a:pt x="368301" y="227787"/>
                  <a:pt x="371532" y="231250"/>
                  <a:pt x="371532" y="234713"/>
                </a:cubicBezTo>
                <a:cubicBezTo>
                  <a:pt x="371532" y="238561"/>
                  <a:pt x="368301" y="241639"/>
                  <a:pt x="364261" y="241639"/>
                </a:cubicBezTo>
                <a:lnTo>
                  <a:pt x="181268" y="241639"/>
                </a:lnTo>
                <a:cubicBezTo>
                  <a:pt x="177633" y="241639"/>
                  <a:pt x="174401" y="238561"/>
                  <a:pt x="174401" y="234713"/>
                </a:cubicBezTo>
                <a:cubicBezTo>
                  <a:pt x="174401" y="231250"/>
                  <a:pt x="177633" y="227787"/>
                  <a:pt x="181268" y="227787"/>
                </a:cubicBezTo>
                <a:close/>
                <a:moveTo>
                  <a:pt x="181268" y="167282"/>
                </a:moveTo>
                <a:lnTo>
                  <a:pt x="364261" y="167282"/>
                </a:lnTo>
                <a:cubicBezTo>
                  <a:pt x="368301" y="167282"/>
                  <a:pt x="371532" y="170745"/>
                  <a:pt x="371532" y="174208"/>
                </a:cubicBezTo>
                <a:cubicBezTo>
                  <a:pt x="371532" y="178056"/>
                  <a:pt x="368301" y="181134"/>
                  <a:pt x="364261" y="181134"/>
                </a:cubicBezTo>
                <a:lnTo>
                  <a:pt x="181268" y="181134"/>
                </a:lnTo>
                <a:cubicBezTo>
                  <a:pt x="177633" y="181134"/>
                  <a:pt x="174401" y="178056"/>
                  <a:pt x="174401" y="174208"/>
                </a:cubicBezTo>
                <a:cubicBezTo>
                  <a:pt x="174401" y="170745"/>
                  <a:pt x="177633" y="167282"/>
                  <a:pt x="181268" y="167282"/>
                </a:cubicBezTo>
                <a:close/>
                <a:moveTo>
                  <a:pt x="181268" y="106775"/>
                </a:moveTo>
                <a:lnTo>
                  <a:pt x="334005" y="106775"/>
                </a:lnTo>
                <a:cubicBezTo>
                  <a:pt x="337641" y="106775"/>
                  <a:pt x="341278" y="109543"/>
                  <a:pt x="341278" y="113498"/>
                </a:cubicBezTo>
                <a:cubicBezTo>
                  <a:pt x="341278" y="117453"/>
                  <a:pt x="337641" y="120616"/>
                  <a:pt x="334005" y="120616"/>
                </a:cubicBezTo>
                <a:lnTo>
                  <a:pt x="181268" y="120616"/>
                </a:lnTo>
                <a:cubicBezTo>
                  <a:pt x="177632" y="120616"/>
                  <a:pt x="174399" y="117453"/>
                  <a:pt x="174399" y="113498"/>
                </a:cubicBezTo>
                <a:cubicBezTo>
                  <a:pt x="174399" y="109543"/>
                  <a:pt x="177632" y="106775"/>
                  <a:pt x="181268" y="106775"/>
                </a:cubicBezTo>
                <a:close/>
                <a:moveTo>
                  <a:pt x="132115" y="61707"/>
                </a:moveTo>
                <a:cubicBezTo>
                  <a:pt x="137771" y="68564"/>
                  <a:pt x="141004" y="77034"/>
                  <a:pt x="141004" y="86310"/>
                </a:cubicBezTo>
                <a:lnTo>
                  <a:pt x="141004" y="98409"/>
                </a:lnTo>
                <a:lnTo>
                  <a:pt x="141004" y="338787"/>
                </a:lnTo>
                <a:lnTo>
                  <a:pt x="141004" y="463816"/>
                </a:lnTo>
                <a:cubicBezTo>
                  <a:pt x="141004" y="470269"/>
                  <a:pt x="146256" y="475512"/>
                  <a:pt x="152720" y="475512"/>
                </a:cubicBezTo>
                <a:lnTo>
                  <a:pt x="330490" y="475512"/>
                </a:lnTo>
                <a:cubicBezTo>
                  <a:pt x="315137" y="456153"/>
                  <a:pt x="305441" y="431550"/>
                  <a:pt x="305441" y="404528"/>
                </a:cubicBezTo>
                <a:cubicBezTo>
                  <a:pt x="305441" y="344836"/>
                  <a:pt x="352307" y="295632"/>
                  <a:pt x="411295" y="292002"/>
                </a:cubicBezTo>
                <a:lnTo>
                  <a:pt x="411295" y="73807"/>
                </a:lnTo>
                <a:cubicBezTo>
                  <a:pt x="411295" y="67354"/>
                  <a:pt x="406042" y="61707"/>
                  <a:pt x="399174" y="61707"/>
                </a:cubicBezTo>
                <a:close/>
                <a:moveTo>
                  <a:pt x="102217" y="61707"/>
                </a:moveTo>
                <a:cubicBezTo>
                  <a:pt x="88885" y="61707"/>
                  <a:pt x="77976" y="72597"/>
                  <a:pt x="77976" y="86310"/>
                </a:cubicBezTo>
                <a:lnTo>
                  <a:pt x="77976" y="96796"/>
                </a:lnTo>
                <a:lnTo>
                  <a:pt x="77976" y="338787"/>
                </a:lnTo>
                <a:lnTo>
                  <a:pt x="77976" y="370649"/>
                </a:lnTo>
                <a:cubicBezTo>
                  <a:pt x="77976" y="379926"/>
                  <a:pt x="74340" y="388395"/>
                  <a:pt x="68684" y="394848"/>
                </a:cubicBezTo>
                <a:lnTo>
                  <a:pt x="126863" y="394848"/>
                </a:lnTo>
                <a:lnTo>
                  <a:pt x="126863" y="338787"/>
                </a:lnTo>
                <a:lnTo>
                  <a:pt x="126863" y="98409"/>
                </a:lnTo>
                <a:lnTo>
                  <a:pt x="126863" y="86310"/>
                </a:lnTo>
                <a:cubicBezTo>
                  <a:pt x="126863" y="72597"/>
                  <a:pt x="115954" y="61707"/>
                  <a:pt x="102217" y="61707"/>
                </a:cubicBezTo>
                <a:close/>
                <a:moveTo>
                  <a:pt x="25453" y="14116"/>
                </a:moveTo>
                <a:cubicBezTo>
                  <a:pt x="19393" y="14116"/>
                  <a:pt x="14545" y="19359"/>
                  <a:pt x="14545" y="25409"/>
                </a:cubicBezTo>
                <a:lnTo>
                  <a:pt x="14545" y="370649"/>
                </a:lnTo>
                <a:cubicBezTo>
                  <a:pt x="14545" y="383959"/>
                  <a:pt x="25453" y="394848"/>
                  <a:pt x="38786" y="394848"/>
                </a:cubicBezTo>
                <a:cubicBezTo>
                  <a:pt x="52523" y="394848"/>
                  <a:pt x="63431" y="383959"/>
                  <a:pt x="63431" y="370649"/>
                </a:cubicBezTo>
                <a:lnTo>
                  <a:pt x="63431" y="338787"/>
                </a:lnTo>
                <a:lnTo>
                  <a:pt x="63431" y="96796"/>
                </a:lnTo>
                <a:lnTo>
                  <a:pt x="63431" y="86310"/>
                </a:lnTo>
                <a:cubicBezTo>
                  <a:pt x="63431" y="64934"/>
                  <a:pt x="80804" y="47591"/>
                  <a:pt x="102217" y="47591"/>
                </a:cubicBezTo>
                <a:lnTo>
                  <a:pt x="313925" y="47591"/>
                </a:lnTo>
                <a:lnTo>
                  <a:pt x="313925" y="25409"/>
                </a:lnTo>
                <a:cubicBezTo>
                  <a:pt x="313925" y="19359"/>
                  <a:pt x="308673" y="14116"/>
                  <a:pt x="302613" y="14116"/>
                </a:cubicBezTo>
                <a:close/>
                <a:moveTo>
                  <a:pt x="25453" y="0"/>
                </a:moveTo>
                <a:lnTo>
                  <a:pt x="302613" y="0"/>
                </a:lnTo>
                <a:cubicBezTo>
                  <a:pt x="316753" y="0"/>
                  <a:pt x="328066" y="11696"/>
                  <a:pt x="328066" y="25409"/>
                </a:cubicBezTo>
                <a:lnTo>
                  <a:pt x="328066" y="47591"/>
                </a:lnTo>
                <a:lnTo>
                  <a:pt x="399174" y="47591"/>
                </a:lnTo>
                <a:cubicBezTo>
                  <a:pt x="413719" y="47591"/>
                  <a:pt x="425839" y="59288"/>
                  <a:pt x="425839" y="73807"/>
                </a:cubicBezTo>
                <a:lnTo>
                  <a:pt x="425839" y="292002"/>
                </a:lnTo>
                <a:cubicBezTo>
                  <a:pt x="484827" y="295632"/>
                  <a:pt x="531693" y="344836"/>
                  <a:pt x="531693" y="404528"/>
                </a:cubicBezTo>
                <a:cubicBezTo>
                  <a:pt x="531693" y="467042"/>
                  <a:pt x="481190" y="517457"/>
                  <a:pt x="418567" y="517457"/>
                </a:cubicBezTo>
                <a:cubicBezTo>
                  <a:pt x="389881" y="517457"/>
                  <a:pt x="363620" y="506971"/>
                  <a:pt x="343823" y="489628"/>
                </a:cubicBezTo>
                <a:lnTo>
                  <a:pt x="152720" y="489628"/>
                </a:lnTo>
                <a:cubicBezTo>
                  <a:pt x="138579" y="489628"/>
                  <a:pt x="126863" y="478335"/>
                  <a:pt x="126863" y="463816"/>
                </a:cubicBezTo>
                <a:lnTo>
                  <a:pt x="126863" y="408964"/>
                </a:lnTo>
                <a:lnTo>
                  <a:pt x="38786" y="408964"/>
                </a:lnTo>
                <a:cubicBezTo>
                  <a:pt x="17373" y="408964"/>
                  <a:pt x="0" y="392025"/>
                  <a:pt x="0" y="370649"/>
                </a:cubicBezTo>
                <a:lnTo>
                  <a:pt x="0" y="25409"/>
                </a:lnTo>
                <a:cubicBezTo>
                  <a:pt x="0" y="11696"/>
                  <a:pt x="11312" y="0"/>
                  <a:pt x="25453" y="0"/>
                </a:cubicBezTo>
                <a:close/>
              </a:path>
            </a:pathLst>
          </a:custGeom>
          <a:solidFill>
            <a:schemeClr val="bg1"/>
          </a:solidFill>
          <a:ln>
            <a:noFill/>
          </a:ln>
          <a:effectLst/>
        </p:spPr>
        <p:txBody>
          <a:bodyPr wrap="square" anchor="ctr">
            <a:noAutofit/>
          </a:bodyPr>
          <a:lstStyle/>
          <a:p>
            <a:endParaRPr lang="en-US" sz="363" dirty="0">
              <a:latin typeface="Poppins" panose="00000500000000000000" pitchFamily="2" charset="0"/>
            </a:endParaRPr>
          </a:p>
        </p:txBody>
      </p:sp>
    </p:spTree>
    <p:extLst>
      <p:ext uri="{BB962C8B-B14F-4D97-AF65-F5344CB8AC3E}">
        <p14:creationId xmlns:p14="http://schemas.microsoft.com/office/powerpoint/2010/main" val="4053812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945D8BB-1573-49AE-92F0-2951AD437245}"/>
              </a:ext>
            </a:extLst>
          </p:cNvPr>
          <p:cNvSpPr txBox="1"/>
          <p:nvPr/>
        </p:nvSpPr>
        <p:spPr>
          <a:xfrm>
            <a:off x="762001" y="5116827"/>
            <a:ext cx="10668000" cy="830997"/>
          </a:xfrm>
          <a:prstGeom prst="rect">
            <a:avLst/>
          </a:prstGeom>
          <a:noFill/>
        </p:spPr>
        <p:txBody>
          <a:bodyPr wrap="square" rtlCol="0" anchor="b">
            <a:spAutoFit/>
          </a:bodyPr>
          <a:lstStyle/>
          <a:p>
            <a:pPr algn="ctr"/>
            <a:r>
              <a:rPr lang="en-US" sz="4800" b="1" spc="-145" dirty="0">
                <a:solidFill>
                  <a:schemeClr val="accent2"/>
                </a:solidFill>
                <a:latin typeface="Poppins" pitchFamily="2" charset="77"/>
                <a:cs typeface="Poppins" pitchFamily="2" charset="77"/>
              </a:rPr>
              <a:t>INTRODUCTION MEETING</a:t>
            </a:r>
          </a:p>
        </p:txBody>
      </p:sp>
      <p:sp>
        <p:nvSpPr>
          <p:cNvPr id="30" name="Freeform: Shape 29">
            <a:extLst>
              <a:ext uri="{FF2B5EF4-FFF2-40B4-BE49-F238E27FC236}">
                <a16:creationId xmlns:a16="http://schemas.microsoft.com/office/drawing/2014/main" id="{71DFE04F-74F1-410A-9E52-DA80E5B3E194}"/>
              </a:ext>
            </a:extLst>
          </p:cNvPr>
          <p:cNvSpPr/>
          <p:nvPr/>
        </p:nvSpPr>
        <p:spPr>
          <a:xfrm rot="5400000">
            <a:off x="842260" y="970880"/>
            <a:ext cx="2041223" cy="1919817"/>
          </a:xfrm>
          <a:custGeom>
            <a:avLst/>
            <a:gdLst>
              <a:gd name="connsiteX0" fmla="*/ 0 w 4082446"/>
              <a:gd name="connsiteY0" fmla="*/ 1919817 h 3839634"/>
              <a:gd name="connsiteX1" fmla="*/ 61416 w 4082446"/>
              <a:gd name="connsiteY1" fmla="*/ 1695193 h 3839634"/>
              <a:gd name="connsiteX2" fmla="*/ 909065 w 4082446"/>
              <a:gd name="connsiteY2" fmla="*/ 227944 h 3839634"/>
              <a:gd name="connsiteX3" fmla="*/ 1298584 w 4082446"/>
              <a:gd name="connsiteY3" fmla="*/ 0 h 3839634"/>
              <a:gd name="connsiteX4" fmla="*/ 1680777 w 4082446"/>
              <a:gd name="connsiteY4" fmla="*/ 0 h 3839634"/>
              <a:gd name="connsiteX5" fmla="*/ 4082446 w 4082446"/>
              <a:gd name="connsiteY5" fmla="*/ 2401669 h 3839634"/>
              <a:gd name="connsiteX6" fmla="*/ 3383401 w 4082446"/>
              <a:gd name="connsiteY6" fmla="*/ 3611690 h 3839634"/>
              <a:gd name="connsiteX7" fmla="*/ 2993881 w 4082446"/>
              <a:gd name="connsiteY7" fmla="*/ 3839634 h 3839634"/>
              <a:gd name="connsiteX8" fmla="*/ 1298584 w 4082446"/>
              <a:gd name="connsiteY8" fmla="*/ 3839634 h 3839634"/>
              <a:gd name="connsiteX9" fmla="*/ 909064 w 4082446"/>
              <a:gd name="connsiteY9" fmla="*/ 3611690 h 3839634"/>
              <a:gd name="connsiteX10" fmla="*/ 61416 w 4082446"/>
              <a:gd name="connsiteY10" fmla="*/ 2144441 h 3839634"/>
              <a:gd name="connsiteX11" fmla="*/ 0 w 4082446"/>
              <a:gd name="connsiteY11" fmla="*/ 1919817 h 38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2446" h="3839634">
                <a:moveTo>
                  <a:pt x="0" y="1919817"/>
                </a:moveTo>
                <a:cubicBezTo>
                  <a:pt x="0" y="1841807"/>
                  <a:pt x="20472" y="1763797"/>
                  <a:pt x="61416" y="1695193"/>
                </a:cubicBezTo>
                <a:lnTo>
                  <a:pt x="909065" y="227944"/>
                </a:lnTo>
                <a:cubicBezTo>
                  <a:pt x="986526" y="86309"/>
                  <a:pt x="1137022" y="0"/>
                  <a:pt x="1298584" y="0"/>
                </a:cubicBezTo>
                <a:lnTo>
                  <a:pt x="1680777" y="0"/>
                </a:lnTo>
                <a:lnTo>
                  <a:pt x="4082446" y="2401669"/>
                </a:lnTo>
                <a:lnTo>
                  <a:pt x="3383401" y="3611690"/>
                </a:lnTo>
                <a:cubicBezTo>
                  <a:pt x="3301513" y="3751112"/>
                  <a:pt x="3153230" y="3839634"/>
                  <a:pt x="2993881" y="3839634"/>
                </a:cubicBezTo>
                <a:lnTo>
                  <a:pt x="1298584" y="3839634"/>
                </a:lnTo>
                <a:cubicBezTo>
                  <a:pt x="1137022" y="3839634"/>
                  <a:pt x="986526" y="3751112"/>
                  <a:pt x="909064" y="3611690"/>
                </a:cubicBezTo>
                <a:lnTo>
                  <a:pt x="61416" y="2144441"/>
                </a:lnTo>
                <a:cubicBezTo>
                  <a:pt x="20472" y="2075837"/>
                  <a:pt x="0" y="1997827"/>
                  <a:pt x="0" y="1919817"/>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31" name="Freeform: Shape 30">
            <a:extLst>
              <a:ext uri="{FF2B5EF4-FFF2-40B4-BE49-F238E27FC236}">
                <a16:creationId xmlns:a16="http://schemas.microsoft.com/office/drawing/2014/main" id="{CF525D75-3DA0-480B-A13A-F53FCC693009}"/>
              </a:ext>
            </a:extLst>
          </p:cNvPr>
          <p:cNvSpPr/>
          <p:nvPr/>
        </p:nvSpPr>
        <p:spPr>
          <a:xfrm rot="5400000">
            <a:off x="4986285" y="970880"/>
            <a:ext cx="2041223" cy="1919817"/>
          </a:xfrm>
          <a:custGeom>
            <a:avLst/>
            <a:gdLst>
              <a:gd name="connsiteX0" fmla="*/ 0 w 4082446"/>
              <a:gd name="connsiteY0" fmla="*/ 1919817 h 3839634"/>
              <a:gd name="connsiteX1" fmla="*/ 61416 w 4082446"/>
              <a:gd name="connsiteY1" fmla="*/ 1695193 h 3839634"/>
              <a:gd name="connsiteX2" fmla="*/ 909065 w 4082446"/>
              <a:gd name="connsiteY2" fmla="*/ 227944 h 3839634"/>
              <a:gd name="connsiteX3" fmla="*/ 1298584 w 4082446"/>
              <a:gd name="connsiteY3" fmla="*/ 0 h 3839634"/>
              <a:gd name="connsiteX4" fmla="*/ 1680777 w 4082446"/>
              <a:gd name="connsiteY4" fmla="*/ 0 h 3839634"/>
              <a:gd name="connsiteX5" fmla="*/ 4082446 w 4082446"/>
              <a:gd name="connsiteY5" fmla="*/ 2401668 h 3839634"/>
              <a:gd name="connsiteX6" fmla="*/ 3383401 w 4082446"/>
              <a:gd name="connsiteY6" fmla="*/ 3611690 h 3839634"/>
              <a:gd name="connsiteX7" fmla="*/ 2993881 w 4082446"/>
              <a:gd name="connsiteY7" fmla="*/ 3839634 h 3839634"/>
              <a:gd name="connsiteX8" fmla="*/ 1298584 w 4082446"/>
              <a:gd name="connsiteY8" fmla="*/ 3839634 h 3839634"/>
              <a:gd name="connsiteX9" fmla="*/ 909064 w 4082446"/>
              <a:gd name="connsiteY9" fmla="*/ 3611690 h 3839634"/>
              <a:gd name="connsiteX10" fmla="*/ 61416 w 4082446"/>
              <a:gd name="connsiteY10" fmla="*/ 2144441 h 3839634"/>
              <a:gd name="connsiteX11" fmla="*/ 0 w 4082446"/>
              <a:gd name="connsiteY11" fmla="*/ 1919817 h 38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2446" h="3839634">
                <a:moveTo>
                  <a:pt x="0" y="1919817"/>
                </a:moveTo>
                <a:cubicBezTo>
                  <a:pt x="0" y="1841807"/>
                  <a:pt x="20472" y="1763797"/>
                  <a:pt x="61416" y="1695193"/>
                </a:cubicBezTo>
                <a:lnTo>
                  <a:pt x="909065" y="227944"/>
                </a:lnTo>
                <a:cubicBezTo>
                  <a:pt x="986526" y="86309"/>
                  <a:pt x="1137022" y="0"/>
                  <a:pt x="1298584" y="0"/>
                </a:cubicBezTo>
                <a:lnTo>
                  <a:pt x="1680777" y="0"/>
                </a:lnTo>
                <a:lnTo>
                  <a:pt x="4082446" y="2401668"/>
                </a:lnTo>
                <a:lnTo>
                  <a:pt x="3383401" y="3611690"/>
                </a:lnTo>
                <a:cubicBezTo>
                  <a:pt x="3301513" y="3751112"/>
                  <a:pt x="3153230" y="3839634"/>
                  <a:pt x="2993881" y="3839634"/>
                </a:cubicBezTo>
                <a:lnTo>
                  <a:pt x="1298584" y="3839634"/>
                </a:lnTo>
                <a:cubicBezTo>
                  <a:pt x="1137022" y="3839634"/>
                  <a:pt x="986526" y="3751112"/>
                  <a:pt x="909064" y="3611690"/>
                </a:cubicBezTo>
                <a:lnTo>
                  <a:pt x="61416" y="2144441"/>
                </a:lnTo>
                <a:cubicBezTo>
                  <a:pt x="20472" y="2075836"/>
                  <a:pt x="0" y="1997827"/>
                  <a:pt x="0" y="1919817"/>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32" name="Freeform: Shape 31">
            <a:extLst>
              <a:ext uri="{FF2B5EF4-FFF2-40B4-BE49-F238E27FC236}">
                <a16:creationId xmlns:a16="http://schemas.microsoft.com/office/drawing/2014/main" id="{38284811-4BE9-4EC1-818D-86C5C285B060}"/>
              </a:ext>
            </a:extLst>
          </p:cNvPr>
          <p:cNvSpPr/>
          <p:nvPr/>
        </p:nvSpPr>
        <p:spPr>
          <a:xfrm rot="5400000">
            <a:off x="8546112" y="970880"/>
            <a:ext cx="2041223" cy="1919817"/>
          </a:xfrm>
          <a:custGeom>
            <a:avLst/>
            <a:gdLst>
              <a:gd name="connsiteX0" fmla="*/ 0 w 4082446"/>
              <a:gd name="connsiteY0" fmla="*/ 1919816 h 3839634"/>
              <a:gd name="connsiteX1" fmla="*/ 61416 w 4082446"/>
              <a:gd name="connsiteY1" fmla="*/ 1695192 h 3839634"/>
              <a:gd name="connsiteX2" fmla="*/ 909065 w 4082446"/>
              <a:gd name="connsiteY2" fmla="*/ 227944 h 3839634"/>
              <a:gd name="connsiteX3" fmla="*/ 1298584 w 4082446"/>
              <a:gd name="connsiteY3" fmla="*/ 0 h 3839634"/>
              <a:gd name="connsiteX4" fmla="*/ 1680777 w 4082446"/>
              <a:gd name="connsiteY4" fmla="*/ 0 h 3839634"/>
              <a:gd name="connsiteX5" fmla="*/ 4082446 w 4082446"/>
              <a:gd name="connsiteY5" fmla="*/ 2401668 h 3839634"/>
              <a:gd name="connsiteX6" fmla="*/ 3383401 w 4082446"/>
              <a:gd name="connsiteY6" fmla="*/ 3611690 h 3839634"/>
              <a:gd name="connsiteX7" fmla="*/ 2993881 w 4082446"/>
              <a:gd name="connsiteY7" fmla="*/ 3839634 h 3839634"/>
              <a:gd name="connsiteX8" fmla="*/ 1298584 w 4082446"/>
              <a:gd name="connsiteY8" fmla="*/ 3839634 h 3839634"/>
              <a:gd name="connsiteX9" fmla="*/ 909064 w 4082446"/>
              <a:gd name="connsiteY9" fmla="*/ 3611690 h 3839634"/>
              <a:gd name="connsiteX10" fmla="*/ 61416 w 4082446"/>
              <a:gd name="connsiteY10" fmla="*/ 2144442 h 3839634"/>
              <a:gd name="connsiteX11" fmla="*/ 0 w 4082446"/>
              <a:gd name="connsiteY11" fmla="*/ 1919816 h 38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2446" h="3839634">
                <a:moveTo>
                  <a:pt x="0" y="1919816"/>
                </a:moveTo>
                <a:cubicBezTo>
                  <a:pt x="0" y="1841806"/>
                  <a:pt x="20472" y="1763796"/>
                  <a:pt x="61416" y="1695192"/>
                </a:cubicBezTo>
                <a:lnTo>
                  <a:pt x="909065" y="227944"/>
                </a:lnTo>
                <a:cubicBezTo>
                  <a:pt x="986526" y="86308"/>
                  <a:pt x="1137022" y="0"/>
                  <a:pt x="1298584" y="0"/>
                </a:cubicBezTo>
                <a:lnTo>
                  <a:pt x="1680777" y="0"/>
                </a:lnTo>
                <a:lnTo>
                  <a:pt x="4082446" y="2401668"/>
                </a:lnTo>
                <a:lnTo>
                  <a:pt x="3383401" y="3611690"/>
                </a:lnTo>
                <a:cubicBezTo>
                  <a:pt x="3301513" y="3751112"/>
                  <a:pt x="3153230" y="3839634"/>
                  <a:pt x="2993881" y="3839634"/>
                </a:cubicBezTo>
                <a:lnTo>
                  <a:pt x="1298584" y="3839634"/>
                </a:lnTo>
                <a:cubicBezTo>
                  <a:pt x="1137022" y="3839634"/>
                  <a:pt x="986526" y="3751112"/>
                  <a:pt x="909064" y="3611690"/>
                </a:cubicBezTo>
                <a:lnTo>
                  <a:pt x="61416" y="2144442"/>
                </a:lnTo>
                <a:cubicBezTo>
                  <a:pt x="20472" y="2075836"/>
                  <a:pt x="0" y="1997826"/>
                  <a:pt x="0" y="1919816"/>
                </a:cubicBez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3" name="TextBox 22">
            <a:extLst>
              <a:ext uri="{FF2B5EF4-FFF2-40B4-BE49-F238E27FC236}">
                <a16:creationId xmlns:a16="http://schemas.microsoft.com/office/drawing/2014/main" id="{7775D73E-A628-4881-9EF4-6D69C9D74C35}"/>
              </a:ext>
            </a:extLst>
          </p:cNvPr>
          <p:cNvSpPr txBox="1"/>
          <p:nvPr/>
        </p:nvSpPr>
        <p:spPr>
          <a:xfrm>
            <a:off x="2060373" y="2702804"/>
            <a:ext cx="1524813" cy="1477328"/>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5" name="TextBox 24">
            <a:extLst>
              <a:ext uri="{FF2B5EF4-FFF2-40B4-BE49-F238E27FC236}">
                <a16:creationId xmlns:a16="http://schemas.microsoft.com/office/drawing/2014/main" id="{93B9A34B-687A-4859-B06A-DCDF23B78E73}"/>
              </a:ext>
            </a:extLst>
          </p:cNvPr>
          <p:cNvSpPr txBox="1"/>
          <p:nvPr/>
        </p:nvSpPr>
        <p:spPr>
          <a:xfrm>
            <a:off x="6204399" y="2702804"/>
            <a:ext cx="1524813" cy="1477328"/>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9" name="TextBox 28">
            <a:extLst>
              <a:ext uri="{FF2B5EF4-FFF2-40B4-BE49-F238E27FC236}">
                <a16:creationId xmlns:a16="http://schemas.microsoft.com/office/drawing/2014/main" id="{4585DDDE-51A7-497F-88F2-DA8CEFE40E77}"/>
              </a:ext>
            </a:extLst>
          </p:cNvPr>
          <p:cNvSpPr txBox="1"/>
          <p:nvPr/>
        </p:nvSpPr>
        <p:spPr>
          <a:xfrm>
            <a:off x="9764226" y="2702804"/>
            <a:ext cx="1524813" cy="1477328"/>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34" name="Freeform 30">
            <a:extLst>
              <a:ext uri="{FF2B5EF4-FFF2-40B4-BE49-F238E27FC236}">
                <a16:creationId xmlns:a16="http://schemas.microsoft.com/office/drawing/2014/main" id="{17542BA0-5F8B-44CB-AEAC-7407B54069C5}"/>
              </a:ext>
            </a:extLst>
          </p:cNvPr>
          <p:cNvSpPr>
            <a:spLocks noChangeArrowheads="1"/>
          </p:cNvSpPr>
          <p:nvPr/>
        </p:nvSpPr>
        <p:spPr bwMode="auto">
          <a:xfrm>
            <a:off x="1491662" y="1694804"/>
            <a:ext cx="580493" cy="351813"/>
          </a:xfrm>
          <a:custGeom>
            <a:avLst/>
            <a:gdLst>
              <a:gd name="connsiteX0" fmla="*/ 97986 w 549858"/>
              <a:gd name="connsiteY0" fmla="*/ 275425 h 333246"/>
              <a:gd name="connsiteX1" fmla="*/ 347037 w 549858"/>
              <a:gd name="connsiteY1" fmla="*/ 275425 h 333246"/>
              <a:gd name="connsiteX2" fmla="*/ 354446 w 549858"/>
              <a:gd name="connsiteY2" fmla="*/ 282704 h 333246"/>
              <a:gd name="connsiteX3" fmla="*/ 347037 w 549858"/>
              <a:gd name="connsiteY3" fmla="*/ 289579 h 333246"/>
              <a:gd name="connsiteX4" fmla="*/ 97986 w 549858"/>
              <a:gd name="connsiteY4" fmla="*/ 289579 h 333246"/>
              <a:gd name="connsiteX5" fmla="*/ 90988 w 549858"/>
              <a:gd name="connsiteY5" fmla="*/ 282704 h 333246"/>
              <a:gd name="connsiteX6" fmla="*/ 97986 w 549858"/>
              <a:gd name="connsiteY6" fmla="*/ 275425 h 333246"/>
              <a:gd name="connsiteX7" fmla="*/ 393857 w 549858"/>
              <a:gd name="connsiteY7" fmla="*/ 214219 h 333246"/>
              <a:gd name="connsiteX8" fmla="*/ 387244 w 549858"/>
              <a:gd name="connsiteY8" fmla="*/ 236871 h 333246"/>
              <a:gd name="connsiteX9" fmla="*/ 387657 w 549858"/>
              <a:gd name="connsiteY9" fmla="*/ 259111 h 333246"/>
              <a:gd name="connsiteX10" fmla="*/ 407082 w 549858"/>
              <a:gd name="connsiteY10" fmla="*/ 248403 h 333246"/>
              <a:gd name="connsiteX11" fmla="*/ 424026 w 549858"/>
              <a:gd name="connsiteY11" fmla="*/ 231105 h 333246"/>
              <a:gd name="connsiteX12" fmla="*/ 156655 w 549858"/>
              <a:gd name="connsiteY12" fmla="*/ 171697 h 333246"/>
              <a:gd name="connsiteX13" fmla="*/ 347426 w 549858"/>
              <a:gd name="connsiteY13" fmla="*/ 171697 h 333246"/>
              <a:gd name="connsiteX14" fmla="*/ 354446 w 549858"/>
              <a:gd name="connsiteY14" fmla="*/ 178571 h 333246"/>
              <a:gd name="connsiteX15" fmla="*/ 347426 w 549858"/>
              <a:gd name="connsiteY15" fmla="*/ 185850 h 333246"/>
              <a:gd name="connsiteX16" fmla="*/ 156655 w 549858"/>
              <a:gd name="connsiteY16" fmla="*/ 185850 h 333246"/>
              <a:gd name="connsiteX17" fmla="*/ 149222 w 549858"/>
              <a:gd name="connsiteY17" fmla="*/ 178571 h 333246"/>
              <a:gd name="connsiteX18" fmla="*/ 156655 w 549858"/>
              <a:gd name="connsiteY18" fmla="*/ 171697 h 333246"/>
              <a:gd name="connsiteX19" fmla="*/ 156655 w 549858"/>
              <a:gd name="connsiteY19" fmla="*/ 128022 h 333246"/>
              <a:gd name="connsiteX20" fmla="*/ 347426 w 549858"/>
              <a:gd name="connsiteY20" fmla="*/ 128022 h 333246"/>
              <a:gd name="connsiteX21" fmla="*/ 354446 w 549858"/>
              <a:gd name="connsiteY21" fmla="*/ 134896 h 333246"/>
              <a:gd name="connsiteX22" fmla="*/ 347426 w 549858"/>
              <a:gd name="connsiteY22" fmla="*/ 142175 h 333246"/>
              <a:gd name="connsiteX23" fmla="*/ 156655 w 549858"/>
              <a:gd name="connsiteY23" fmla="*/ 142175 h 333246"/>
              <a:gd name="connsiteX24" fmla="*/ 149222 w 549858"/>
              <a:gd name="connsiteY24" fmla="*/ 134896 h 333246"/>
              <a:gd name="connsiteX25" fmla="*/ 156655 w 549858"/>
              <a:gd name="connsiteY25" fmla="*/ 128022 h 333246"/>
              <a:gd name="connsiteX26" fmla="*/ 156242 w 549858"/>
              <a:gd name="connsiteY26" fmla="*/ 84347 h 333246"/>
              <a:gd name="connsiteX27" fmla="*/ 347013 w 549858"/>
              <a:gd name="connsiteY27" fmla="*/ 84347 h 333246"/>
              <a:gd name="connsiteX28" fmla="*/ 354446 w 549858"/>
              <a:gd name="connsiteY28" fmla="*/ 91418 h 333246"/>
              <a:gd name="connsiteX29" fmla="*/ 347013 w 549858"/>
              <a:gd name="connsiteY29" fmla="*/ 98489 h 333246"/>
              <a:gd name="connsiteX30" fmla="*/ 156242 w 549858"/>
              <a:gd name="connsiteY30" fmla="*/ 98489 h 333246"/>
              <a:gd name="connsiteX31" fmla="*/ 149222 w 549858"/>
              <a:gd name="connsiteY31" fmla="*/ 91418 h 333246"/>
              <a:gd name="connsiteX32" fmla="*/ 156242 w 549858"/>
              <a:gd name="connsiteY32" fmla="*/ 84347 h 333246"/>
              <a:gd name="connsiteX33" fmla="*/ 471967 w 549858"/>
              <a:gd name="connsiteY33" fmla="*/ 77070 h 333246"/>
              <a:gd name="connsiteX34" fmla="*/ 400056 w 549858"/>
              <a:gd name="connsiteY34" fmla="*/ 201451 h 333246"/>
              <a:gd name="connsiteX35" fmla="*/ 431878 w 549858"/>
              <a:gd name="connsiteY35" fmla="*/ 219573 h 333246"/>
              <a:gd name="connsiteX36" fmla="*/ 503789 w 549858"/>
              <a:gd name="connsiteY36" fmla="*/ 95604 h 333246"/>
              <a:gd name="connsiteX37" fmla="*/ 90362 w 549858"/>
              <a:gd name="connsiteY37" fmla="*/ 67970 h 333246"/>
              <a:gd name="connsiteX38" fmla="*/ 97903 w 549858"/>
              <a:gd name="connsiteY38" fmla="*/ 75373 h 333246"/>
              <a:gd name="connsiteX39" fmla="*/ 97903 w 549858"/>
              <a:gd name="connsiteY39" fmla="*/ 80308 h 333246"/>
              <a:gd name="connsiteX40" fmla="*/ 119688 w 549858"/>
              <a:gd name="connsiteY40" fmla="*/ 101695 h 333246"/>
              <a:gd name="connsiteX41" fmla="*/ 119688 w 549858"/>
              <a:gd name="connsiteY41" fmla="*/ 104163 h 333246"/>
              <a:gd name="connsiteX42" fmla="*/ 112147 w 549858"/>
              <a:gd name="connsiteY42" fmla="*/ 111154 h 333246"/>
              <a:gd name="connsiteX43" fmla="*/ 105025 w 549858"/>
              <a:gd name="connsiteY43" fmla="*/ 104163 h 333246"/>
              <a:gd name="connsiteX44" fmla="*/ 105025 w 549858"/>
              <a:gd name="connsiteY44" fmla="*/ 101695 h 333246"/>
              <a:gd name="connsiteX45" fmla="*/ 90362 w 549858"/>
              <a:gd name="connsiteY45" fmla="*/ 93881 h 333246"/>
              <a:gd name="connsiteX46" fmla="*/ 76536 w 549858"/>
              <a:gd name="connsiteY46" fmla="*/ 101695 h 333246"/>
              <a:gd name="connsiteX47" fmla="*/ 76536 w 549858"/>
              <a:gd name="connsiteY47" fmla="*/ 118557 h 333246"/>
              <a:gd name="connsiteX48" fmla="*/ 90362 w 549858"/>
              <a:gd name="connsiteY48" fmla="*/ 126372 h 333246"/>
              <a:gd name="connsiteX49" fmla="*/ 119688 w 549858"/>
              <a:gd name="connsiteY49" fmla="*/ 148170 h 333246"/>
              <a:gd name="connsiteX50" fmla="*/ 119688 w 549858"/>
              <a:gd name="connsiteY50" fmla="*/ 166266 h 333246"/>
              <a:gd name="connsiteX51" fmla="*/ 97903 w 549858"/>
              <a:gd name="connsiteY51" fmla="*/ 187653 h 333246"/>
              <a:gd name="connsiteX52" fmla="*/ 97903 w 549858"/>
              <a:gd name="connsiteY52" fmla="*/ 192999 h 333246"/>
              <a:gd name="connsiteX53" fmla="*/ 90362 w 549858"/>
              <a:gd name="connsiteY53" fmla="*/ 200402 h 333246"/>
              <a:gd name="connsiteX54" fmla="*/ 83658 w 549858"/>
              <a:gd name="connsiteY54" fmla="*/ 192999 h 333246"/>
              <a:gd name="connsiteX55" fmla="*/ 83658 w 549858"/>
              <a:gd name="connsiteY55" fmla="*/ 187653 h 333246"/>
              <a:gd name="connsiteX56" fmla="*/ 61873 w 549858"/>
              <a:gd name="connsiteY56" fmla="*/ 166266 h 333246"/>
              <a:gd name="connsiteX57" fmla="*/ 61873 w 549858"/>
              <a:gd name="connsiteY57" fmla="*/ 163387 h 333246"/>
              <a:gd name="connsiteX58" fmla="*/ 68995 w 549858"/>
              <a:gd name="connsiteY58" fmla="*/ 156395 h 333246"/>
              <a:gd name="connsiteX59" fmla="*/ 76536 w 549858"/>
              <a:gd name="connsiteY59" fmla="*/ 163387 h 333246"/>
              <a:gd name="connsiteX60" fmla="*/ 76536 w 549858"/>
              <a:gd name="connsiteY60" fmla="*/ 166266 h 333246"/>
              <a:gd name="connsiteX61" fmla="*/ 90362 w 549858"/>
              <a:gd name="connsiteY61" fmla="*/ 174080 h 333246"/>
              <a:gd name="connsiteX62" fmla="*/ 105025 w 549858"/>
              <a:gd name="connsiteY62" fmla="*/ 166266 h 333246"/>
              <a:gd name="connsiteX63" fmla="*/ 105025 w 549858"/>
              <a:gd name="connsiteY63" fmla="*/ 148170 h 333246"/>
              <a:gd name="connsiteX64" fmla="*/ 90362 w 549858"/>
              <a:gd name="connsiteY64" fmla="*/ 140767 h 333246"/>
              <a:gd name="connsiteX65" fmla="*/ 61873 w 549858"/>
              <a:gd name="connsiteY65" fmla="*/ 118557 h 333246"/>
              <a:gd name="connsiteX66" fmla="*/ 61873 w 549858"/>
              <a:gd name="connsiteY66" fmla="*/ 101695 h 333246"/>
              <a:gd name="connsiteX67" fmla="*/ 83658 w 549858"/>
              <a:gd name="connsiteY67" fmla="*/ 80308 h 333246"/>
              <a:gd name="connsiteX68" fmla="*/ 83658 w 549858"/>
              <a:gd name="connsiteY68" fmla="*/ 75373 h 333246"/>
              <a:gd name="connsiteX69" fmla="*/ 90362 w 549858"/>
              <a:gd name="connsiteY69" fmla="*/ 67970 h 333246"/>
              <a:gd name="connsiteX70" fmla="*/ 484365 w 549858"/>
              <a:gd name="connsiteY70" fmla="*/ 55653 h 333246"/>
              <a:gd name="connsiteX71" fmla="*/ 478992 w 549858"/>
              <a:gd name="connsiteY71" fmla="*/ 65126 h 333246"/>
              <a:gd name="connsiteX72" fmla="*/ 510815 w 549858"/>
              <a:gd name="connsiteY72" fmla="*/ 83248 h 333246"/>
              <a:gd name="connsiteX73" fmla="*/ 514535 w 549858"/>
              <a:gd name="connsiteY73" fmla="*/ 76658 h 333246"/>
              <a:gd name="connsiteX74" fmla="*/ 516188 w 549858"/>
              <a:gd name="connsiteY74" fmla="*/ 73775 h 333246"/>
              <a:gd name="connsiteX75" fmla="*/ 26037 w 549858"/>
              <a:gd name="connsiteY75" fmla="*/ 40003 h 333246"/>
              <a:gd name="connsiteX76" fmla="*/ 14465 w 549858"/>
              <a:gd name="connsiteY76" fmla="*/ 51535 h 333246"/>
              <a:gd name="connsiteX77" fmla="*/ 14465 w 549858"/>
              <a:gd name="connsiteY77" fmla="*/ 307299 h 333246"/>
              <a:gd name="connsiteX78" fmla="*/ 26037 w 549858"/>
              <a:gd name="connsiteY78" fmla="*/ 318831 h 333246"/>
              <a:gd name="connsiteX79" fmla="*/ 444690 w 549858"/>
              <a:gd name="connsiteY79" fmla="*/ 318831 h 333246"/>
              <a:gd name="connsiteX80" fmla="*/ 456262 w 549858"/>
              <a:gd name="connsiteY80" fmla="*/ 307299 h 333246"/>
              <a:gd name="connsiteX81" fmla="*/ 456262 w 549858"/>
              <a:gd name="connsiteY81" fmla="*/ 206393 h 333246"/>
              <a:gd name="connsiteX82" fmla="*/ 443864 w 549858"/>
              <a:gd name="connsiteY82" fmla="*/ 227398 h 333246"/>
              <a:gd name="connsiteX83" fmla="*/ 440557 w 549858"/>
              <a:gd name="connsiteY83" fmla="*/ 232341 h 333246"/>
              <a:gd name="connsiteX84" fmla="*/ 440557 w 549858"/>
              <a:gd name="connsiteY84" fmla="*/ 232752 h 333246"/>
              <a:gd name="connsiteX85" fmla="*/ 416174 w 549858"/>
              <a:gd name="connsiteY85" fmla="*/ 259523 h 333246"/>
              <a:gd name="connsiteX86" fmla="*/ 388071 w 549858"/>
              <a:gd name="connsiteY86" fmla="*/ 273526 h 333246"/>
              <a:gd name="connsiteX87" fmla="*/ 387657 w 549858"/>
              <a:gd name="connsiteY87" fmla="*/ 273526 h 333246"/>
              <a:gd name="connsiteX88" fmla="*/ 381458 w 549858"/>
              <a:gd name="connsiteY88" fmla="*/ 283823 h 333246"/>
              <a:gd name="connsiteX89" fmla="*/ 375672 w 549858"/>
              <a:gd name="connsiteY89" fmla="*/ 287530 h 333246"/>
              <a:gd name="connsiteX90" fmla="*/ 371953 w 549858"/>
              <a:gd name="connsiteY90" fmla="*/ 286706 h 333246"/>
              <a:gd name="connsiteX91" fmla="*/ 369473 w 549858"/>
              <a:gd name="connsiteY91" fmla="*/ 277234 h 333246"/>
              <a:gd name="connsiteX92" fmla="*/ 375672 w 549858"/>
              <a:gd name="connsiteY92" fmla="*/ 266525 h 333246"/>
              <a:gd name="connsiteX93" fmla="*/ 383525 w 549858"/>
              <a:gd name="connsiteY93" fmla="*/ 201451 h 333246"/>
              <a:gd name="connsiteX94" fmla="*/ 384351 w 549858"/>
              <a:gd name="connsiteY94" fmla="*/ 200216 h 333246"/>
              <a:gd name="connsiteX95" fmla="*/ 384764 w 549858"/>
              <a:gd name="connsiteY95" fmla="*/ 200216 h 333246"/>
              <a:gd name="connsiteX96" fmla="*/ 387244 w 549858"/>
              <a:gd name="connsiteY96" fmla="*/ 194450 h 333246"/>
              <a:gd name="connsiteX97" fmla="*/ 456262 w 549858"/>
              <a:gd name="connsiteY97" fmla="*/ 76246 h 333246"/>
              <a:gd name="connsiteX98" fmla="*/ 456262 w 549858"/>
              <a:gd name="connsiteY98" fmla="*/ 51535 h 333246"/>
              <a:gd name="connsiteX99" fmla="*/ 444690 w 549858"/>
              <a:gd name="connsiteY99" fmla="*/ 40003 h 333246"/>
              <a:gd name="connsiteX100" fmla="*/ 528586 w 549858"/>
              <a:gd name="connsiteY100" fmla="*/ 15703 h 333246"/>
              <a:gd name="connsiteX101" fmla="*/ 514535 w 549858"/>
              <a:gd name="connsiteY101" fmla="*/ 16527 h 333246"/>
              <a:gd name="connsiteX102" fmla="*/ 497590 w 549858"/>
              <a:gd name="connsiteY102" fmla="*/ 33001 h 333246"/>
              <a:gd name="connsiteX103" fmla="*/ 491804 w 549858"/>
              <a:gd name="connsiteY103" fmla="*/ 43298 h 333246"/>
              <a:gd name="connsiteX104" fmla="*/ 523627 w 549858"/>
              <a:gd name="connsiteY104" fmla="*/ 61419 h 333246"/>
              <a:gd name="connsiteX105" fmla="*/ 529413 w 549858"/>
              <a:gd name="connsiteY105" fmla="*/ 51535 h 333246"/>
              <a:gd name="connsiteX106" fmla="*/ 528586 w 549858"/>
              <a:gd name="connsiteY106" fmla="*/ 15703 h 333246"/>
              <a:gd name="connsiteX107" fmla="*/ 536025 w 549858"/>
              <a:gd name="connsiteY107" fmla="*/ 3347 h 333246"/>
              <a:gd name="connsiteX108" fmla="*/ 541811 w 549858"/>
              <a:gd name="connsiteY108" fmla="*/ 58536 h 333246"/>
              <a:gd name="connsiteX109" fmla="*/ 535612 w 549858"/>
              <a:gd name="connsiteY109" fmla="*/ 68833 h 333246"/>
              <a:gd name="connsiteX110" fmla="*/ 542224 w 549858"/>
              <a:gd name="connsiteY110" fmla="*/ 82012 h 333246"/>
              <a:gd name="connsiteX111" fmla="*/ 538092 w 549858"/>
              <a:gd name="connsiteY111" fmla="*/ 98487 h 333246"/>
              <a:gd name="connsiteX112" fmla="*/ 496350 w 549858"/>
              <a:gd name="connsiteY112" fmla="*/ 170562 h 333246"/>
              <a:gd name="connsiteX113" fmla="*/ 490564 w 549858"/>
              <a:gd name="connsiteY113" fmla="*/ 173857 h 333246"/>
              <a:gd name="connsiteX114" fmla="*/ 486845 w 549858"/>
              <a:gd name="connsiteY114" fmla="*/ 173033 h 333246"/>
              <a:gd name="connsiteX115" fmla="*/ 484365 w 549858"/>
              <a:gd name="connsiteY115" fmla="*/ 163560 h 333246"/>
              <a:gd name="connsiteX116" fmla="*/ 525693 w 549858"/>
              <a:gd name="connsiteY116" fmla="*/ 91485 h 333246"/>
              <a:gd name="connsiteX117" fmla="*/ 528173 w 549858"/>
              <a:gd name="connsiteY117" fmla="*/ 83248 h 333246"/>
              <a:gd name="connsiteX118" fmla="*/ 528173 w 549858"/>
              <a:gd name="connsiteY118" fmla="*/ 82424 h 333246"/>
              <a:gd name="connsiteX119" fmla="*/ 526933 w 549858"/>
              <a:gd name="connsiteY119" fmla="*/ 84483 h 333246"/>
              <a:gd name="connsiteX120" fmla="*/ 519494 w 549858"/>
              <a:gd name="connsiteY120" fmla="*/ 96427 h 333246"/>
              <a:gd name="connsiteX121" fmla="*/ 470314 w 549858"/>
              <a:gd name="connsiteY121" fmla="*/ 181682 h 333246"/>
              <a:gd name="connsiteX122" fmla="*/ 470314 w 549858"/>
              <a:gd name="connsiteY122" fmla="*/ 307299 h 333246"/>
              <a:gd name="connsiteX123" fmla="*/ 444690 w 549858"/>
              <a:gd name="connsiteY123" fmla="*/ 333246 h 333246"/>
              <a:gd name="connsiteX124" fmla="*/ 26037 w 549858"/>
              <a:gd name="connsiteY124" fmla="*/ 333246 h 333246"/>
              <a:gd name="connsiteX125" fmla="*/ 0 w 549858"/>
              <a:gd name="connsiteY125" fmla="*/ 307299 h 333246"/>
              <a:gd name="connsiteX126" fmla="*/ 0 w 549858"/>
              <a:gd name="connsiteY126" fmla="*/ 51535 h 333246"/>
              <a:gd name="connsiteX127" fmla="*/ 26037 w 549858"/>
              <a:gd name="connsiteY127" fmla="*/ 25588 h 333246"/>
              <a:gd name="connsiteX128" fmla="*/ 444690 w 549858"/>
              <a:gd name="connsiteY128" fmla="*/ 25588 h 333246"/>
              <a:gd name="connsiteX129" fmla="*/ 470314 w 549858"/>
              <a:gd name="connsiteY129" fmla="*/ 51535 h 333246"/>
              <a:gd name="connsiteX130" fmla="*/ 475686 w 549858"/>
              <a:gd name="connsiteY130" fmla="*/ 42062 h 333246"/>
              <a:gd name="connsiteX131" fmla="*/ 485192 w 549858"/>
              <a:gd name="connsiteY131" fmla="*/ 26000 h 333246"/>
              <a:gd name="connsiteX132" fmla="*/ 507922 w 549858"/>
              <a:gd name="connsiteY132" fmla="*/ 3759 h 333246"/>
              <a:gd name="connsiteX133" fmla="*/ 536025 w 549858"/>
              <a:gd name="connsiteY133" fmla="*/ 3347 h 3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49858" h="333246">
                <a:moveTo>
                  <a:pt x="97986" y="275425"/>
                </a:moveTo>
                <a:lnTo>
                  <a:pt x="347037" y="275425"/>
                </a:lnTo>
                <a:cubicBezTo>
                  <a:pt x="351153" y="275425"/>
                  <a:pt x="354446" y="278660"/>
                  <a:pt x="354446" y="282704"/>
                </a:cubicBezTo>
                <a:cubicBezTo>
                  <a:pt x="354446" y="286748"/>
                  <a:pt x="351153" y="289579"/>
                  <a:pt x="347037" y="289579"/>
                </a:cubicBezTo>
                <a:lnTo>
                  <a:pt x="97986" y="289579"/>
                </a:lnTo>
                <a:cubicBezTo>
                  <a:pt x="94281" y="289579"/>
                  <a:pt x="90988" y="286748"/>
                  <a:pt x="90988" y="282704"/>
                </a:cubicBezTo>
                <a:cubicBezTo>
                  <a:pt x="90988" y="278660"/>
                  <a:pt x="94281" y="275425"/>
                  <a:pt x="97986" y="275425"/>
                </a:cubicBezTo>
                <a:close/>
                <a:moveTo>
                  <a:pt x="393857" y="214219"/>
                </a:moveTo>
                <a:cubicBezTo>
                  <a:pt x="391377" y="221220"/>
                  <a:pt x="388897" y="229458"/>
                  <a:pt x="387244" y="236871"/>
                </a:cubicBezTo>
                <a:cubicBezTo>
                  <a:pt x="384351" y="252933"/>
                  <a:pt x="386831" y="258700"/>
                  <a:pt x="387657" y="259111"/>
                </a:cubicBezTo>
                <a:cubicBezTo>
                  <a:pt x="388484" y="259935"/>
                  <a:pt x="394683" y="259111"/>
                  <a:pt x="407082" y="248403"/>
                </a:cubicBezTo>
                <a:cubicBezTo>
                  <a:pt x="412868" y="243461"/>
                  <a:pt x="419067" y="236871"/>
                  <a:pt x="424026" y="231105"/>
                </a:cubicBezTo>
                <a:close/>
                <a:moveTo>
                  <a:pt x="156655" y="171697"/>
                </a:moveTo>
                <a:lnTo>
                  <a:pt x="347426" y="171697"/>
                </a:lnTo>
                <a:cubicBezTo>
                  <a:pt x="351556" y="171697"/>
                  <a:pt x="354446" y="174932"/>
                  <a:pt x="354446" y="178571"/>
                </a:cubicBezTo>
                <a:cubicBezTo>
                  <a:pt x="354446" y="182211"/>
                  <a:pt x="351556" y="185850"/>
                  <a:pt x="347426" y="185850"/>
                </a:cubicBezTo>
                <a:lnTo>
                  <a:pt x="156655" y="185850"/>
                </a:lnTo>
                <a:cubicBezTo>
                  <a:pt x="152525" y="185850"/>
                  <a:pt x="149222" y="182211"/>
                  <a:pt x="149222" y="178571"/>
                </a:cubicBezTo>
                <a:cubicBezTo>
                  <a:pt x="149222" y="174932"/>
                  <a:pt x="152525" y="171697"/>
                  <a:pt x="156655" y="171697"/>
                </a:cubicBezTo>
                <a:close/>
                <a:moveTo>
                  <a:pt x="156655" y="128022"/>
                </a:moveTo>
                <a:lnTo>
                  <a:pt x="347426" y="128022"/>
                </a:lnTo>
                <a:cubicBezTo>
                  <a:pt x="351556" y="128022"/>
                  <a:pt x="354446" y="131257"/>
                  <a:pt x="354446" y="134896"/>
                </a:cubicBezTo>
                <a:cubicBezTo>
                  <a:pt x="354446" y="138940"/>
                  <a:pt x="351556" y="142175"/>
                  <a:pt x="347426" y="142175"/>
                </a:cubicBezTo>
                <a:lnTo>
                  <a:pt x="156655" y="142175"/>
                </a:lnTo>
                <a:cubicBezTo>
                  <a:pt x="152525" y="142175"/>
                  <a:pt x="149222" y="138940"/>
                  <a:pt x="149222" y="134896"/>
                </a:cubicBezTo>
                <a:cubicBezTo>
                  <a:pt x="149222" y="131257"/>
                  <a:pt x="152525" y="128022"/>
                  <a:pt x="156655" y="128022"/>
                </a:cubicBezTo>
                <a:close/>
                <a:moveTo>
                  <a:pt x="156242" y="84347"/>
                </a:moveTo>
                <a:lnTo>
                  <a:pt x="347013" y="84347"/>
                </a:lnTo>
                <a:cubicBezTo>
                  <a:pt x="351143" y="84347"/>
                  <a:pt x="354446" y="87258"/>
                  <a:pt x="354446" y="91418"/>
                </a:cubicBezTo>
                <a:cubicBezTo>
                  <a:pt x="354446" y="95161"/>
                  <a:pt x="351143" y="98489"/>
                  <a:pt x="347013" y="98489"/>
                </a:cubicBezTo>
                <a:lnTo>
                  <a:pt x="156242" y="98489"/>
                </a:lnTo>
                <a:cubicBezTo>
                  <a:pt x="152113" y="98489"/>
                  <a:pt x="149222" y="95161"/>
                  <a:pt x="149222" y="91418"/>
                </a:cubicBezTo>
                <a:cubicBezTo>
                  <a:pt x="149222" y="87258"/>
                  <a:pt x="152113" y="84347"/>
                  <a:pt x="156242" y="84347"/>
                </a:cubicBezTo>
                <a:close/>
                <a:moveTo>
                  <a:pt x="471967" y="77070"/>
                </a:moveTo>
                <a:lnTo>
                  <a:pt x="400056" y="201451"/>
                </a:lnTo>
                <a:lnTo>
                  <a:pt x="431878" y="219573"/>
                </a:lnTo>
                <a:lnTo>
                  <a:pt x="503789" y="95604"/>
                </a:lnTo>
                <a:close/>
                <a:moveTo>
                  <a:pt x="90362" y="67970"/>
                </a:moveTo>
                <a:cubicBezTo>
                  <a:pt x="94551" y="67970"/>
                  <a:pt x="97903" y="71260"/>
                  <a:pt x="97903" y="75373"/>
                </a:cubicBezTo>
                <a:lnTo>
                  <a:pt x="97903" y="80308"/>
                </a:lnTo>
                <a:cubicBezTo>
                  <a:pt x="110052" y="82776"/>
                  <a:pt x="119688" y="91413"/>
                  <a:pt x="119688" y="101695"/>
                </a:cubicBezTo>
                <a:lnTo>
                  <a:pt x="119688" y="104163"/>
                </a:lnTo>
                <a:cubicBezTo>
                  <a:pt x="119688" y="108275"/>
                  <a:pt x="115918" y="111154"/>
                  <a:pt x="112147" y="111154"/>
                </a:cubicBezTo>
                <a:cubicBezTo>
                  <a:pt x="107958" y="111154"/>
                  <a:pt x="105025" y="108275"/>
                  <a:pt x="105025" y="104163"/>
                </a:cubicBezTo>
                <a:lnTo>
                  <a:pt x="105025" y="101695"/>
                </a:lnTo>
                <a:cubicBezTo>
                  <a:pt x="105025" y="97993"/>
                  <a:pt x="98741" y="93881"/>
                  <a:pt x="90362" y="93881"/>
                </a:cubicBezTo>
                <a:cubicBezTo>
                  <a:pt x="82401" y="93881"/>
                  <a:pt x="76536" y="97993"/>
                  <a:pt x="76536" y="101695"/>
                </a:cubicBezTo>
                <a:lnTo>
                  <a:pt x="76536" y="118557"/>
                </a:lnTo>
                <a:cubicBezTo>
                  <a:pt x="76536" y="122670"/>
                  <a:pt x="82401" y="126372"/>
                  <a:pt x="90362" y="126372"/>
                </a:cubicBezTo>
                <a:cubicBezTo>
                  <a:pt x="106701" y="126372"/>
                  <a:pt x="119688" y="136243"/>
                  <a:pt x="119688" y="148170"/>
                </a:cubicBezTo>
                <a:lnTo>
                  <a:pt x="119688" y="166266"/>
                </a:lnTo>
                <a:cubicBezTo>
                  <a:pt x="119688" y="176959"/>
                  <a:pt x="110052" y="185185"/>
                  <a:pt x="97903" y="187653"/>
                </a:cubicBezTo>
                <a:lnTo>
                  <a:pt x="97903" y="192999"/>
                </a:lnTo>
                <a:cubicBezTo>
                  <a:pt x="97903" y="197112"/>
                  <a:pt x="94551" y="200402"/>
                  <a:pt x="90362" y="200402"/>
                </a:cubicBezTo>
                <a:cubicBezTo>
                  <a:pt x="86591" y="200402"/>
                  <a:pt x="83658" y="197112"/>
                  <a:pt x="83658" y="192999"/>
                </a:cubicBezTo>
                <a:lnTo>
                  <a:pt x="83658" y="187653"/>
                </a:lnTo>
                <a:cubicBezTo>
                  <a:pt x="70671" y="185185"/>
                  <a:pt x="61873" y="176959"/>
                  <a:pt x="61873" y="166266"/>
                </a:cubicBezTo>
                <a:lnTo>
                  <a:pt x="61873" y="163387"/>
                </a:lnTo>
                <a:cubicBezTo>
                  <a:pt x="61873" y="159274"/>
                  <a:pt x="64806" y="156395"/>
                  <a:pt x="68995" y="156395"/>
                </a:cubicBezTo>
                <a:cubicBezTo>
                  <a:pt x="72766" y="156395"/>
                  <a:pt x="76536" y="159274"/>
                  <a:pt x="76536" y="163387"/>
                </a:cubicBezTo>
                <a:lnTo>
                  <a:pt x="76536" y="166266"/>
                </a:lnTo>
                <a:cubicBezTo>
                  <a:pt x="76536" y="169968"/>
                  <a:pt x="82401" y="174080"/>
                  <a:pt x="90362" y="174080"/>
                </a:cubicBezTo>
                <a:cubicBezTo>
                  <a:pt x="98741" y="174080"/>
                  <a:pt x="105025" y="169968"/>
                  <a:pt x="105025" y="166266"/>
                </a:cubicBezTo>
                <a:lnTo>
                  <a:pt x="105025" y="148170"/>
                </a:lnTo>
                <a:cubicBezTo>
                  <a:pt x="105025" y="144468"/>
                  <a:pt x="98741" y="140767"/>
                  <a:pt x="90362" y="140767"/>
                </a:cubicBezTo>
                <a:cubicBezTo>
                  <a:pt x="74441" y="140767"/>
                  <a:pt x="61873" y="130896"/>
                  <a:pt x="61873" y="118557"/>
                </a:cubicBezTo>
                <a:lnTo>
                  <a:pt x="61873" y="101695"/>
                </a:lnTo>
                <a:cubicBezTo>
                  <a:pt x="61873" y="91413"/>
                  <a:pt x="70671" y="82776"/>
                  <a:pt x="83658" y="80308"/>
                </a:cubicBezTo>
                <a:lnTo>
                  <a:pt x="83658" y="75373"/>
                </a:lnTo>
                <a:cubicBezTo>
                  <a:pt x="83658" y="71260"/>
                  <a:pt x="86591" y="67970"/>
                  <a:pt x="90362" y="67970"/>
                </a:cubicBezTo>
                <a:close/>
                <a:moveTo>
                  <a:pt x="484365" y="55653"/>
                </a:moveTo>
                <a:lnTo>
                  <a:pt x="478992" y="65126"/>
                </a:lnTo>
                <a:lnTo>
                  <a:pt x="510815" y="83248"/>
                </a:lnTo>
                <a:lnTo>
                  <a:pt x="514535" y="76658"/>
                </a:lnTo>
                <a:lnTo>
                  <a:pt x="516188" y="73775"/>
                </a:lnTo>
                <a:close/>
                <a:moveTo>
                  <a:pt x="26037" y="40003"/>
                </a:moveTo>
                <a:cubicBezTo>
                  <a:pt x="19424" y="40003"/>
                  <a:pt x="14465" y="44945"/>
                  <a:pt x="14465" y="51535"/>
                </a:cubicBezTo>
                <a:lnTo>
                  <a:pt x="14465" y="307299"/>
                </a:lnTo>
                <a:cubicBezTo>
                  <a:pt x="14465" y="313889"/>
                  <a:pt x="19424" y="318831"/>
                  <a:pt x="26037" y="318831"/>
                </a:cubicBezTo>
                <a:lnTo>
                  <a:pt x="444690" y="318831"/>
                </a:lnTo>
                <a:cubicBezTo>
                  <a:pt x="450889" y="318831"/>
                  <a:pt x="456262" y="313889"/>
                  <a:pt x="456262" y="307299"/>
                </a:cubicBezTo>
                <a:lnTo>
                  <a:pt x="456262" y="206393"/>
                </a:lnTo>
                <a:lnTo>
                  <a:pt x="443864" y="227398"/>
                </a:lnTo>
                <a:cubicBezTo>
                  <a:pt x="443037" y="229046"/>
                  <a:pt x="441797" y="230693"/>
                  <a:pt x="440557" y="232341"/>
                </a:cubicBezTo>
                <a:lnTo>
                  <a:pt x="440557" y="232752"/>
                </a:lnTo>
                <a:cubicBezTo>
                  <a:pt x="434358" y="241813"/>
                  <a:pt x="425266" y="251698"/>
                  <a:pt x="416174" y="259523"/>
                </a:cubicBezTo>
                <a:cubicBezTo>
                  <a:pt x="405428" y="268996"/>
                  <a:pt x="395923" y="273526"/>
                  <a:pt x="388071" y="273526"/>
                </a:cubicBezTo>
                <a:cubicBezTo>
                  <a:pt x="388071" y="273526"/>
                  <a:pt x="388071" y="273526"/>
                  <a:pt x="387657" y="273526"/>
                </a:cubicBezTo>
                <a:lnTo>
                  <a:pt x="381458" y="283823"/>
                </a:lnTo>
                <a:cubicBezTo>
                  <a:pt x="380218" y="286295"/>
                  <a:pt x="377739" y="287530"/>
                  <a:pt x="375672" y="287530"/>
                </a:cubicBezTo>
                <a:cubicBezTo>
                  <a:pt x="374432" y="287530"/>
                  <a:pt x="373193" y="287530"/>
                  <a:pt x="371953" y="286706"/>
                </a:cubicBezTo>
                <a:cubicBezTo>
                  <a:pt x="368233" y="285059"/>
                  <a:pt x="367407" y="280528"/>
                  <a:pt x="369473" y="277234"/>
                </a:cubicBezTo>
                <a:lnTo>
                  <a:pt x="375672" y="266525"/>
                </a:lnTo>
                <a:cubicBezTo>
                  <a:pt x="366580" y="251698"/>
                  <a:pt x="376086" y="218749"/>
                  <a:pt x="383525" y="201451"/>
                </a:cubicBezTo>
                <a:cubicBezTo>
                  <a:pt x="383938" y="201451"/>
                  <a:pt x="384351" y="200627"/>
                  <a:pt x="384351" y="200216"/>
                </a:cubicBezTo>
                <a:cubicBezTo>
                  <a:pt x="384764" y="200216"/>
                  <a:pt x="384764" y="200216"/>
                  <a:pt x="384764" y="200216"/>
                </a:cubicBezTo>
                <a:cubicBezTo>
                  <a:pt x="385591" y="198156"/>
                  <a:pt x="386418" y="196097"/>
                  <a:pt x="387244" y="194450"/>
                </a:cubicBezTo>
                <a:lnTo>
                  <a:pt x="456262" y="76246"/>
                </a:lnTo>
                <a:lnTo>
                  <a:pt x="456262" y="51535"/>
                </a:lnTo>
                <a:cubicBezTo>
                  <a:pt x="456262" y="44945"/>
                  <a:pt x="450889" y="40003"/>
                  <a:pt x="444690" y="40003"/>
                </a:cubicBezTo>
                <a:close/>
                <a:moveTo>
                  <a:pt x="528586" y="15703"/>
                </a:moveTo>
                <a:cubicBezTo>
                  <a:pt x="523627" y="12820"/>
                  <a:pt x="517428" y="14879"/>
                  <a:pt x="514535" y="16527"/>
                </a:cubicBezTo>
                <a:cubicBezTo>
                  <a:pt x="507922" y="19410"/>
                  <a:pt x="502136" y="25588"/>
                  <a:pt x="497590" y="33001"/>
                </a:cubicBezTo>
                <a:lnTo>
                  <a:pt x="491804" y="43298"/>
                </a:lnTo>
                <a:lnTo>
                  <a:pt x="523627" y="61419"/>
                </a:lnTo>
                <a:lnTo>
                  <a:pt x="529413" y="51535"/>
                </a:lnTo>
                <a:cubicBezTo>
                  <a:pt x="537678" y="37120"/>
                  <a:pt x="537678" y="20645"/>
                  <a:pt x="528586" y="15703"/>
                </a:cubicBezTo>
                <a:close/>
                <a:moveTo>
                  <a:pt x="536025" y="3347"/>
                </a:moveTo>
                <a:cubicBezTo>
                  <a:pt x="551730" y="12408"/>
                  <a:pt x="554623" y="36296"/>
                  <a:pt x="541811" y="58536"/>
                </a:cubicBezTo>
                <a:lnTo>
                  <a:pt x="535612" y="68833"/>
                </a:lnTo>
                <a:cubicBezTo>
                  <a:pt x="539745" y="71716"/>
                  <a:pt x="542224" y="76658"/>
                  <a:pt x="542224" y="82012"/>
                </a:cubicBezTo>
                <a:cubicBezTo>
                  <a:pt x="542638" y="87366"/>
                  <a:pt x="540985" y="93544"/>
                  <a:pt x="538092" y="98487"/>
                </a:cubicBezTo>
                <a:lnTo>
                  <a:pt x="496350" y="170562"/>
                </a:lnTo>
                <a:cubicBezTo>
                  <a:pt x="495110" y="172621"/>
                  <a:pt x="493044" y="173857"/>
                  <a:pt x="490564" y="173857"/>
                </a:cubicBezTo>
                <a:cubicBezTo>
                  <a:pt x="489324" y="173857"/>
                  <a:pt x="488085" y="173857"/>
                  <a:pt x="486845" y="173033"/>
                </a:cubicBezTo>
                <a:cubicBezTo>
                  <a:pt x="483539" y="170974"/>
                  <a:pt x="482299" y="166855"/>
                  <a:pt x="484365" y="163560"/>
                </a:cubicBezTo>
                <a:lnTo>
                  <a:pt x="525693" y="91485"/>
                </a:lnTo>
                <a:cubicBezTo>
                  <a:pt x="527346" y="88602"/>
                  <a:pt x="528173" y="85719"/>
                  <a:pt x="528173" y="83248"/>
                </a:cubicBezTo>
                <a:cubicBezTo>
                  <a:pt x="528173" y="82836"/>
                  <a:pt x="528173" y="82424"/>
                  <a:pt x="528173" y="82424"/>
                </a:cubicBezTo>
                <a:lnTo>
                  <a:pt x="526933" y="84483"/>
                </a:lnTo>
                <a:lnTo>
                  <a:pt x="519494" y="96427"/>
                </a:lnTo>
                <a:lnTo>
                  <a:pt x="470314" y="181682"/>
                </a:lnTo>
                <a:lnTo>
                  <a:pt x="470314" y="307299"/>
                </a:lnTo>
                <a:cubicBezTo>
                  <a:pt x="470314" y="321714"/>
                  <a:pt x="458742" y="333246"/>
                  <a:pt x="444690" y="333246"/>
                </a:cubicBezTo>
                <a:lnTo>
                  <a:pt x="26037" y="333246"/>
                </a:lnTo>
                <a:cubicBezTo>
                  <a:pt x="11572" y="333246"/>
                  <a:pt x="0" y="321714"/>
                  <a:pt x="0" y="307299"/>
                </a:cubicBezTo>
                <a:lnTo>
                  <a:pt x="0" y="51535"/>
                </a:lnTo>
                <a:cubicBezTo>
                  <a:pt x="0" y="37120"/>
                  <a:pt x="11572" y="25588"/>
                  <a:pt x="26037" y="25588"/>
                </a:cubicBezTo>
                <a:lnTo>
                  <a:pt x="444690" y="25588"/>
                </a:lnTo>
                <a:cubicBezTo>
                  <a:pt x="458742" y="25588"/>
                  <a:pt x="470314" y="37120"/>
                  <a:pt x="470314" y="51535"/>
                </a:cubicBezTo>
                <a:lnTo>
                  <a:pt x="475686" y="42062"/>
                </a:lnTo>
                <a:lnTo>
                  <a:pt x="485192" y="26000"/>
                </a:lnTo>
                <a:cubicBezTo>
                  <a:pt x="490978" y="15703"/>
                  <a:pt x="499243" y="7878"/>
                  <a:pt x="507922" y="3759"/>
                </a:cubicBezTo>
                <a:cubicBezTo>
                  <a:pt x="518254" y="-1183"/>
                  <a:pt x="527760" y="-1183"/>
                  <a:pt x="536025" y="3347"/>
                </a:cubicBezTo>
                <a:close/>
              </a:path>
            </a:pathLst>
          </a:custGeom>
          <a:solidFill>
            <a:schemeClr val="bg1"/>
          </a:solidFill>
          <a:ln>
            <a:noFill/>
          </a:ln>
          <a:effectLst/>
        </p:spPr>
        <p:txBody>
          <a:bodyPr wrap="square" anchor="ctr">
            <a:noAutofit/>
          </a:bodyPr>
          <a:lstStyle/>
          <a:p>
            <a:endParaRPr lang="en-US" sz="900" dirty="0">
              <a:latin typeface="Poppins" panose="00000500000000000000" pitchFamily="2" charset="0"/>
            </a:endParaRPr>
          </a:p>
        </p:txBody>
      </p:sp>
      <p:sp>
        <p:nvSpPr>
          <p:cNvPr id="35" name="Freeform 33">
            <a:extLst>
              <a:ext uri="{FF2B5EF4-FFF2-40B4-BE49-F238E27FC236}">
                <a16:creationId xmlns:a16="http://schemas.microsoft.com/office/drawing/2014/main" id="{6EB8401E-3657-417F-A3E7-F8A50FA7FFF1}"/>
              </a:ext>
            </a:extLst>
          </p:cNvPr>
          <p:cNvSpPr>
            <a:spLocks noChangeArrowheads="1"/>
          </p:cNvSpPr>
          <p:nvPr/>
        </p:nvSpPr>
        <p:spPr bwMode="auto">
          <a:xfrm>
            <a:off x="5637014" y="1641345"/>
            <a:ext cx="577841" cy="458733"/>
          </a:xfrm>
          <a:custGeom>
            <a:avLst/>
            <a:gdLst>
              <a:gd name="connsiteX0" fmla="*/ 7012 w 547346"/>
              <a:gd name="connsiteY0" fmla="*/ 420370 h 434524"/>
              <a:gd name="connsiteX1" fmla="*/ 540334 w 547346"/>
              <a:gd name="connsiteY1" fmla="*/ 420370 h 434524"/>
              <a:gd name="connsiteX2" fmla="*/ 547346 w 547346"/>
              <a:gd name="connsiteY2" fmla="*/ 427649 h 434524"/>
              <a:gd name="connsiteX3" fmla="*/ 540334 w 547346"/>
              <a:gd name="connsiteY3" fmla="*/ 434524 h 434524"/>
              <a:gd name="connsiteX4" fmla="*/ 7012 w 547346"/>
              <a:gd name="connsiteY4" fmla="*/ 434524 h 434524"/>
              <a:gd name="connsiteX5" fmla="*/ 0 w 547346"/>
              <a:gd name="connsiteY5" fmla="*/ 427649 h 434524"/>
              <a:gd name="connsiteX6" fmla="*/ 7012 w 547346"/>
              <a:gd name="connsiteY6" fmla="*/ 420370 h 434524"/>
              <a:gd name="connsiteX7" fmla="*/ 313015 w 547346"/>
              <a:gd name="connsiteY7" fmla="*/ 261917 h 434524"/>
              <a:gd name="connsiteX8" fmla="*/ 313015 w 547346"/>
              <a:gd name="connsiteY8" fmla="*/ 372779 h 434524"/>
              <a:gd name="connsiteX9" fmla="*/ 361715 w 547346"/>
              <a:gd name="connsiteY9" fmla="*/ 372779 h 434524"/>
              <a:gd name="connsiteX10" fmla="*/ 361715 w 547346"/>
              <a:gd name="connsiteY10" fmla="*/ 261917 h 434524"/>
              <a:gd name="connsiteX11" fmla="*/ 305939 w 547346"/>
              <a:gd name="connsiteY11" fmla="*/ 247492 h 434524"/>
              <a:gd name="connsiteX12" fmla="*/ 368791 w 547346"/>
              <a:gd name="connsiteY12" fmla="*/ 247492 h 434524"/>
              <a:gd name="connsiteX13" fmla="*/ 376283 w 547346"/>
              <a:gd name="connsiteY13" fmla="*/ 254498 h 434524"/>
              <a:gd name="connsiteX14" fmla="*/ 376283 w 547346"/>
              <a:gd name="connsiteY14" fmla="*/ 380197 h 434524"/>
              <a:gd name="connsiteX15" fmla="*/ 368791 w 547346"/>
              <a:gd name="connsiteY15" fmla="*/ 387203 h 434524"/>
              <a:gd name="connsiteX16" fmla="*/ 305939 w 547346"/>
              <a:gd name="connsiteY16" fmla="*/ 387203 h 434524"/>
              <a:gd name="connsiteX17" fmla="*/ 298447 w 547346"/>
              <a:gd name="connsiteY17" fmla="*/ 380197 h 434524"/>
              <a:gd name="connsiteX18" fmla="*/ 298447 w 547346"/>
              <a:gd name="connsiteY18" fmla="*/ 254498 h 434524"/>
              <a:gd name="connsiteX19" fmla="*/ 305939 w 547346"/>
              <a:gd name="connsiteY19" fmla="*/ 247492 h 434524"/>
              <a:gd name="connsiteX20" fmla="*/ 61883 w 547346"/>
              <a:gd name="connsiteY20" fmla="*/ 183660 h 434524"/>
              <a:gd name="connsiteX21" fmla="*/ 61883 w 547346"/>
              <a:gd name="connsiteY21" fmla="*/ 372781 h 434524"/>
              <a:gd name="connsiteX22" fmla="*/ 110583 w 547346"/>
              <a:gd name="connsiteY22" fmla="*/ 372781 h 434524"/>
              <a:gd name="connsiteX23" fmla="*/ 110583 w 547346"/>
              <a:gd name="connsiteY23" fmla="*/ 183660 h 434524"/>
              <a:gd name="connsiteX24" fmla="*/ 336404 w 547346"/>
              <a:gd name="connsiteY24" fmla="*/ 182365 h 434524"/>
              <a:gd name="connsiteX25" fmla="*/ 320281 w 547346"/>
              <a:gd name="connsiteY25" fmla="*/ 198420 h 434524"/>
              <a:gd name="connsiteX26" fmla="*/ 336404 w 547346"/>
              <a:gd name="connsiteY26" fmla="*/ 215298 h 434524"/>
              <a:gd name="connsiteX27" fmla="*/ 352940 w 547346"/>
              <a:gd name="connsiteY27" fmla="*/ 198420 h 434524"/>
              <a:gd name="connsiteX28" fmla="*/ 336404 w 547346"/>
              <a:gd name="connsiteY28" fmla="*/ 182365 h 434524"/>
              <a:gd name="connsiteX29" fmla="*/ 54391 w 547346"/>
              <a:gd name="connsiteY29" fmla="*/ 169239 h 434524"/>
              <a:gd name="connsiteX30" fmla="*/ 118075 w 547346"/>
              <a:gd name="connsiteY30" fmla="*/ 169239 h 434524"/>
              <a:gd name="connsiteX31" fmla="*/ 125151 w 547346"/>
              <a:gd name="connsiteY31" fmla="*/ 176244 h 434524"/>
              <a:gd name="connsiteX32" fmla="*/ 125151 w 547346"/>
              <a:gd name="connsiteY32" fmla="*/ 380198 h 434524"/>
              <a:gd name="connsiteX33" fmla="*/ 118075 w 547346"/>
              <a:gd name="connsiteY33" fmla="*/ 387202 h 434524"/>
              <a:gd name="connsiteX34" fmla="*/ 54391 w 547346"/>
              <a:gd name="connsiteY34" fmla="*/ 387202 h 434524"/>
              <a:gd name="connsiteX35" fmla="*/ 47315 w 547346"/>
              <a:gd name="connsiteY35" fmla="*/ 380198 h 434524"/>
              <a:gd name="connsiteX36" fmla="*/ 47315 w 547346"/>
              <a:gd name="connsiteY36" fmla="*/ 176244 h 434524"/>
              <a:gd name="connsiteX37" fmla="*/ 54391 w 547346"/>
              <a:gd name="connsiteY37" fmla="*/ 169239 h 434524"/>
              <a:gd name="connsiteX38" fmla="*/ 438580 w 547346"/>
              <a:gd name="connsiteY38" fmla="*/ 167329 h 434524"/>
              <a:gd name="connsiteX39" fmla="*/ 438580 w 547346"/>
              <a:gd name="connsiteY39" fmla="*/ 372737 h 434524"/>
              <a:gd name="connsiteX40" fmla="*/ 487278 w 547346"/>
              <a:gd name="connsiteY40" fmla="*/ 372737 h 434524"/>
              <a:gd name="connsiteX41" fmla="*/ 487278 w 547346"/>
              <a:gd name="connsiteY41" fmla="*/ 167329 h 434524"/>
              <a:gd name="connsiteX42" fmla="*/ 431088 w 547346"/>
              <a:gd name="connsiteY42" fmla="*/ 152863 h 434524"/>
              <a:gd name="connsiteX43" fmla="*/ 494770 w 547346"/>
              <a:gd name="connsiteY43" fmla="*/ 152863 h 434524"/>
              <a:gd name="connsiteX44" fmla="*/ 501846 w 547346"/>
              <a:gd name="connsiteY44" fmla="*/ 159889 h 434524"/>
              <a:gd name="connsiteX45" fmla="*/ 501846 w 547346"/>
              <a:gd name="connsiteY45" fmla="*/ 380177 h 434524"/>
              <a:gd name="connsiteX46" fmla="*/ 494770 w 547346"/>
              <a:gd name="connsiteY46" fmla="*/ 387203 h 434524"/>
              <a:gd name="connsiteX47" fmla="*/ 431088 w 547346"/>
              <a:gd name="connsiteY47" fmla="*/ 387203 h 434524"/>
              <a:gd name="connsiteX48" fmla="*/ 424012 w 547346"/>
              <a:gd name="connsiteY48" fmla="*/ 380177 h 434524"/>
              <a:gd name="connsiteX49" fmla="*/ 424012 w 547346"/>
              <a:gd name="connsiteY49" fmla="*/ 159889 h 434524"/>
              <a:gd name="connsiteX50" fmla="*/ 431088 w 547346"/>
              <a:gd name="connsiteY50" fmla="*/ 152863 h 434524"/>
              <a:gd name="connsiteX51" fmla="*/ 187187 w 547346"/>
              <a:gd name="connsiteY51" fmla="*/ 105408 h 434524"/>
              <a:gd name="connsiteX52" fmla="*/ 187187 w 547346"/>
              <a:gd name="connsiteY52" fmla="*/ 372783 h 434524"/>
              <a:gd name="connsiteX53" fmla="*/ 235008 w 547346"/>
              <a:gd name="connsiteY53" fmla="*/ 372783 h 434524"/>
              <a:gd name="connsiteX54" fmla="*/ 235008 w 547346"/>
              <a:gd name="connsiteY54" fmla="*/ 105408 h 434524"/>
              <a:gd name="connsiteX55" fmla="*/ 180239 w 547346"/>
              <a:gd name="connsiteY55" fmla="*/ 90989 h 434524"/>
              <a:gd name="connsiteX56" fmla="*/ 241956 w 547346"/>
              <a:gd name="connsiteY56" fmla="*/ 90989 h 434524"/>
              <a:gd name="connsiteX57" fmla="*/ 248904 w 547346"/>
              <a:gd name="connsiteY57" fmla="*/ 98405 h 434524"/>
              <a:gd name="connsiteX58" fmla="*/ 248904 w 547346"/>
              <a:gd name="connsiteY58" fmla="*/ 380199 h 434524"/>
              <a:gd name="connsiteX59" fmla="*/ 241956 w 547346"/>
              <a:gd name="connsiteY59" fmla="*/ 387202 h 434524"/>
              <a:gd name="connsiteX60" fmla="*/ 180239 w 547346"/>
              <a:gd name="connsiteY60" fmla="*/ 387202 h 434524"/>
              <a:gd name="connsiteX61" fmla="*/ 172882 w 547346"/>
              <a:gd name="connsiteY61" fmla="*/ 380199 h 434524"/>
              <a:gd name="connsiteX62" fmla="*/ 172882 w 547346"/>
              <a:gd name="connsiteY62" fmla="*/ 98405 h 434524"/>
              <a:gd name="connsiteX63" fmla="*/ 180239 w 547346"/>
              <a:gd name="connsiteY63" fmla="*/ 90989 h 434524"/>
              <a:gd name="connsiteX64" fmla="*/ 462495 w 547346"/>
              <a:gd name="connsiteY64" fmla="*/ 65042 h 434524"/>
              <a:gd name="connsiteX65" fmla="*/ 433556 w 547346"/>
              <a:gd name="connsiteY65" fmla="*/ 93447 h 434524"/>
              <a:gd name="connsiteX66" fmla="*/ 462495 w 547346"/>
              <a:gd name="connsiteY66" fmla="*/ 121851 h 434524"/>
              <a:gd name="connsiteX67" fmla="*/ 490607 w 547346"/>
              <a:gd name="connsiteY67" fmla="*/ 93447 h 434524"/>
              <a:gd name="connsiteX68" fmla="*/ 462495 w 547346"/>
              <a:gd name="connsiteY68" fmla="*/ 65042 h 434524"/>
              <a:gd name="connsiteX69" fmla="*/ 84621 w 547346"/>
              <a:gd name="connsiteY69" fmla="*/ 61873 h 434524"/>
              <a:gd name="connsiteX70" fmla="*/ 91526 w 547346"/>
              <a:gd name="connsiteY70" fmla="*/ 68892 h 434524"/>
              <a:gd name="connsiteX71" fmla="*/ 91526 w 547346"/>
              <a:gd name="connsiteY71" fmla="*/ 70957 h 434524"/>
              <a:gd name="connsiteX72" fmla="*/ 106962 w 547346"/>
              <a:gd name="connsiteY72" fmla="*/ 87885 h 434524"/>
              <a:gd name="connsiteX73" fmla="*/ 106962 w 547346"/>
              <a:gd name="connsiteY73" fmla="*/ 89537 h 434524"/>
              <a:gd name="connsiteX74" fmla="*/ 99650 w 547346"/>
              <a:gd name="connsiteY74" fmla="*/ 96969 h 434524"/>
              <a:gd name="connsiteX75" fmla="*/ 92745 w 547346"/>
              <a:gd name="connsiteY75" fmla="*/ 89537 h 434524"/>
              <a:gd name="connsiteX76" fmla="*/ 92745 w 547346"/>
              <a:gd name="connsiteY76" fmla="*/ 87885 h 434524"/>
              <a:gd name="connsiteX77" fmla="*/ 84621 w 547346"/>
              <a:gd name="connsiteY77" fmla="*/ 84582 h 434524"/>
              <a:gd name="connsiteX78" fmla="*/ 76090 w 547346"/>
              <a:gd name="connsiteY78" fmla="*/ 87885 h 434524"/>
              <a:gd name="connsiteX79" fmla="*/ 76090 w 547346"/>
              <a:gd name="connsiteY79" fmla="*/ 99859 h 434524"/>
              <a:gd name="connsiteX80" fmla="*/ 84621 w 547346"/>
              <a:gd name="connsiteY80" fmla="*/ 103162 h 434524"/>
              <a:gd name="connsiteX81" fmla="*/ 106962 w 547346"/>
              <a:gd name="connsiteY81" fmla="*/ 120917 h 434524"/>
              <a:gd name="connsiteX82" fmla="*/ 106962 w 547346"/>
              <a:gd name="connsiteY82" fmla="*/ 134129 h 434524"/>
              <a:gd name="connsiteX83" fmla="*/ 91526 w 547346"/>
              <a:gd name="connsiteY83" fmla="*/ 150232 h 434524"/>
              <a:gd name="connsiteX84" fmla="*/ 91526 w 547346"/>
              <a:gd name="connsiteY84" fmla="*/ 152709 h 434524"/>
              <a:gd name="connsiteX85" fmla="*/ 84621 w 547346"/>
              <a:gd name="connsiteY85" fmla="*/ 159728 h 434524"/>
              <a:gd name="connsiteX86" fmla="*/ 77309 w 547346"/>
              <a:gd name="connsiteY86" fmla="*/ 152709 h 434524"/>
              <a:gd name="connsiteX87" fmla="*/ 77309 w 547346"/>
              <a:gd name="connsiteY87" fmla="*/ 150232 h 434524"/>
              <a:gd name="connsiteX88" fmla="*/ 61873 w 547346"/>
              <a:gd name="connsiteY88" fmla="*/ 134129 h 434524"/>
              <a:gd name="connsiteX89" fmla="*/ 61873 w 547346"/>
              <a:gd name="connsiteY89" fmla="*/ 132065 h 434524"/>
              <a:gd name="connsiteX90" fmla="*/ 69185 w 547346"/>
              <a:gd name="connsiteY90" fmla="*/ 124633 h 434524"/>
              <a:gd name="connsiteX91" fmla="*/ 76090 w 547346"/>
              <a:gd name="connsiteY91" fmla="*/ 132065 h 434524"/>
              <a:gd name="connsiteX92" fmla="*/ 76090 w 547346"/>
              <a:gd name="connsiteY92" fmla="*/ 134129 h 434524"/>
              <a:gd name="connsiteX93" fmla="*/ 84621 w 547346"/>
              <a:gd name="connsiteY93" fmla="*/ 137432 h 434524"/>
              <a:gd name="connsiteX94" fmla="*/ 92745 w 547346"/>
              <a:gd name="connsiteY94" fmla="*/ 134129 h 434524"/>
              <a:gd name="connsiteX95" fmla="*/ 92745 w 547346"/>
              <a:gd name="connsiteY95" fmla="*/ 120917 h 434524"/>
              <a:gd name="connsiteX96" fmla="*/ 84621 w 547346"/>
              <a:gd name="connsiteY96" fmla="*/ 117613 h 434524"/>
              <a:gd name="connsiteX97" fmla="*/ 61873 w 547346"/>
              <a:gd name="connsiteY97" fmla="*/ 99859 h 434524"/>
              <a:gd name="connsiteX98" fmla="*/ 61873 w 547346"/>
              <a:gd name="connsiteY98" fmla="*/ 87885 h 434524"/>
              <a:gd name="connsiteX99" fmla="*/ 77309 w 547346"/>
              <a:gd name="connsiteY99" fmla="*/ 70957 h 434524"/>
              <a:gd name="connsiteX100" fmla="*/ 77309 w 547346"/>
              <a:gd name="connsiteY100" fmla="*/ 68892 h 434524"/>
              <a:gd name="connsiteX101" fmla="*/ 84621 w 547346"/>
              <a:gd name="connsiteY101" fmla="*/ 61873 h 434524"/>
              <a:gd name="connsiteX102" fmla="*/ 211140 w 547346"/>
              <a:gd name="connsiteY102" fmla="*/ 13996 h 434524"/>
              <a:gd name="connsiteX103" fmla="*/ 188815 w 547346"/>
              <a:gd name="connsiteY103" fmla="*/ 36226 h 434524"/>
              <a:gd name="connsiteX104" fmla="*/ 211140 w 547346"/>
              <a:gd name="connsiteY104" fmla="*/ 58455 h 434524"/>
              <a:gd name="connsiteX105" fmla="*/ 233051 w 547346"/>
              <a:gd name="connsiteY105" fmla="*/ 36226 h 434524"/>
              <a:gd name="connsiteX106" fmla="*/ 211140 w 547346"/>
              <a:gd name="connsiteY106" fmla="*/ 13996 h 434524"/>
              <a:gd name="connsiteX107" fmla="*/ 211140 w 547346"/>
              <a:gd name="connsiteY107" fmla="*/ 0 h 434524"/>
              <a:gd name="connsiteX108" fmla="*/ 247520 w 547346"/>
              <a:gd name="connsiteY108" fmla="*/ 36226 h 434524"/>
              <a:gd name="connsiteX109" fmla="*/ 247520 w 547346"/>
              <a:gd name="connsiteY109" fmla="*/ 37461 h 434524"/>
              <a:gd name="connsiteX110" fmla="*/ 326068 w 547346"/>
              <a:gd name="connsiteY110" fmla="*/ 170015 h 434524"/>
              <a:gd name="connsiteX111" fmla="*/ 336404 w 547346"/>
              <a:gd name="connsiteY111" fmla="*/ 167957 h 434524"/>
              <a:gd name="connsiteX112" fmla="*/ 353354 w 547346"/>
              <a:gd name="connsiteY112" fmla="*/ 172897 h 434524"/>
              <a:gd name="connsiteX113" fmla="*/ 419086 w 547346"/>
              <a:gd name="connsiteY113" fmla="*/ 94682 h 434524"/>
              <a:gd name="connsiteX114" fmla="*/ 419086 w 547346"/>
              <a:gd name="connsiteY114" fmla="*/ 93447 h 434524"/>
              <a:gd name="connsiteX115" fmla="*/ 462495 w 547346"/>
              <a:gd name="connsiteY115" fmla="*/ 50634 h 434524"/>
              <a:gd name="connsiteX116" fmla="*/ 505490 w 547346"/>
              <a:gd name="connsiteY116" fmla="*/ 93447 h 434524"/>
              <a:gd name="connsiteX117" fmla="*/ 462495 w 547346"/>
              <a:gd name="connsiteY117" fmla="*/ 136259 h 434524"/>
              <a:gd name="connsiteX118" fmla="*/ 423634 w 547346"/>
              <a:gd name="connsiteY118" fmla="*/ 111560 h 434524"/>
              <a:gd name="connsiteX119" fmla="*/ 362862 w 547346"/>
              <a:gd name="connsiteY119" fmla="*/ 183188 h 434524"/>
              <a:gd name="connsiteX120" fmla="*/ 367410 w 547346"/>
              <a:gd name="connsiteY120" fmla="*/ 198420 h 434524"/>
              <a:gd name="connsiteX121" fmla="*/ 336404 w 547346"/>
              <a:gd name="connsiteY121" fmla="*/ 228882 h 434524"/>
              <a:gd name="connsiteX122" fmla="*/ 305811 w 547346"/>
              <a:gd name="connsiteY122" fmla="*/ 198420 h 434524"/>
              <a:gd name="connsiteX123" fmla="*/ 314080 w 547346"/>
              <a:gd name="connsiteY123" fmla="*/ 177837 h 434524"/>
              <a:gd name="connsiteX124" fmla="*/ 241732 w 547346"/>
              <a:gd name="connsiteY124" fmla="*/ 55985 h 434524"/>
              <a:gd name="connsiteX125" fmla="*/ 211140 w 547346"/>
              <a:gd name="connsiteY125" fmla="*/ 72864 h 434524"/>
              <a:gd name="connsiteX126" fmla="*/ 176000 w 547346"/>
              <a:gd name="connsiteY126" fmla="*/ 46929 h 434524"/>
              <a:gd name="connsiteX127" fmla="*/ 128457 w 547346"/>
              <a:gd name="connsiteY127" fmla="*/ 79039 h 434524"/>
              <a:gd name="connsiteX128" fmla="*/ 124736 w 547346"/>
              <a:gd name="connsiteY128" fmla="*/ 80274 h 434524"/>
              <a:gd name="connsiteX129" fmla="*/ 118535 w 547346"/>
              <a:gd name="connsiteY129" fmla="*/ 77392 h 434524"/>
              <a:gd name="connsiteX130" fmla="*/ 120189 w 547346"/>
              <a:gd name="connsiteY130" fmla="*/ 67512 h 434524"/>
              <a:gd name="connsiteX131" fmla="*/ 175173 w 547346"/>
              <a:gd name="connsiteY131" fmla="*/ 30463 h 434524"/>
              <a:gd name="connsiteX132" fmla="*/ 211140 w 547346"/>
              <a:gd name="connsiteY132" fmla="*/ 0 h 43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47346" h="434524">
                <a:moveTo>
                  <a:pt x="7012" y="420370"/>
                </a:moveTo>
                <a:lnTo>
                  <a:pt x="540334" y="420370"/>
                </a:lnTo>
                <a:cubicBezTo>
                  <a:pt x="544046" y="420370"/>
                  <a:pt x="547346" y="423605"/>
                  <a:pt x="547346" y="427649"/>
                </a:cubicBezTo>
                <a:cubicBezTo>
                  <a:pt x="547346" y="431289"/>
                  <a:pt x="544046" y="434524"/>
                  <a:pt x="540334" y="434524"/>
                </a:cubicBezTo>
                <a:lnTo>
                  <a:pt x="7012" y="434524"/>
                </a:lnTo>
                <a:cubicBezTo>
                  <a:pt x="3300" y="434524"/>
                  <a:pt x="0" y="431289"/>
                  <a:pt x="0" y="427649"/>
                </a:cubicBezTo>
                <a:cubicBezTo>
                  <a:pt x="0" y="423605"/>
                  <a:pt x="3300" y="420370"/>
                  <a:pt x="7012" y="420370"/>
                </a:cubicBezTo>
                <a:close/>
                <a:moveTo>
                  <a:pt x="313015" y="261917"/>
                </a:moveTo>
                <a:lnTo>
                  <a:pt x="313015" y="372779"/>
                </a:lnTo>
                <a:lnTo>
                  <a:pt x="361715" y="372779"/>
                </a:lnTo>
                <a:lnTo>
                  <a:pt x="361715" y="261917"/>
                </a:lnTo>
                <a:close/>
                <a:moveTo>
                  <a:pt x="305939" y="247492"/>
                </a:moveTo>
                <a:lnTo>
                  <a:pt x="368791" y="247492"/>
                </a:lnTo>
                <a:cubicBezTo>
                  <a:pt x="372953" y="247492"/>
                  <a:pt x="376283" y="250789"/>
                  <a:pt x="376283" y="254498"/>
                </a:cubicBezTo>
                <a:lnTo>
                  <a:pt x="376283" y="380197"/>
                </a:lnTo>
                <a:cubicBezTo>
                  <a:pt x="376283" y="383906"/>
                  <a:pt x="372953" y="387203"/>
                  <a:pt x="368791" y="387203"/>
                </a:cubicBezTo>
                <a:lnTo>
                  <a:pt x="305939" y="387203"/>
                </a:lnTo>
                <a:cubicBezTo>
                  <a:pt x="301777" y="387203"/>
                  <a:pt x="298447" y="383906"/>
                  <a:pt x="298447" y="380197"/>
                </a:cubicBezTo>
                <a:lnTo>
                  <a:pt x="298447" y="254498"/>
                </a:lnTo>
                <a:cubicBezTo>
                  <a:pt x="298447" y="250789"/>
                  <a:pt x="301777" y="247492"/>
                  <a:pt x="305939" y="247492"/>
                </a:cubicBezTo>
                <a:close/>
                <a:moveTo>
                  <a:pt x="61883" y="183660"/>
                </a:moveTo>
                <a:lnTo>
                  <a:pt x="61883" y="372781"/>
                </a:lnTo>
                <a:lnTo>
                  <a:pt x="110583" y="372781"/>
                </a:lnTo>
                <a:lnTo>
                  <a:pt x="110583" y="183660"/>
                </a:lnTo>
                <a:close/>
                <a:moveTo>
                  <a:pt x="336404" y="182365"/>
                </a:moveTo>
                <a:cubicBezTo>
                  <a:pt x="327309" y="182365"/>
                  <a:pt x="320281" y="189775"/>
                  <a:pt x="320281" y="198420"/>
                </a:cubicBezTo>
                <a:cubicBezTo>
                  <a:pt x="320281" y="207476"/>
                  <a:pt x="327309" y="215298"/>
                  <a:pt x="336404" y="215298"/>
                </a:cubicBezTo>
                <a:cubicBezTo>
                  <a:pt x="345499" y="215298"/>
                  <a:pt x="352940" y="207476"/>
                  <a:pt x="352940" y="198420"/>
                </a:cubicBezTo>
                <a:cubicBezTo>
                  <a:pt x="352940" y="189775"/>
                  <a:pt x="345499" y="182365"/>
                  <a:pt x="336404" y="182365"/>
                </a:cubicBezTo>
                <a:close/>
                <a:moveTo>
                  <a:pt x="54391" y="169239"/>
                </a:moveTo>
                <a:lnTo>
                  <a:pt x="118075" y="169239"/>
                </a:lnTo>
                <a:cubicBezTo>
                  <a:pt x="121821" y="169239"/>
                  <a:pt x="125151" y="172535"/>
                  <a:pt x="125151" y="176244"/>
                </a:cubicBezTo>
                <a:lnTo>
                  <a:pt x="125151" y="380198"/>
                </a:lnTo>
                <a:cubicBezTo>
                  <a:pt x="125151" y="383906"/>
                  <a:pt x="121821" y="387202"/>
                  <a:pt x="118075" y="387202"/>
                </a:cubicBezTo>
                <a:lnTo>
                  <a:pt x="54391" y="387202"/>
                </a:lnTo>
                <a:cubicBezTo>
                  <a:pt x="50645" y="387202"/>
                  <a:pt x="47315" y="383906"/>
                  <a:pt x="47315" y="380198"/>
                </a:cubicBezTo>
                <a:lnTo>
                  <a:pt x="47315" y="176244"/>
                </a:lnTo>
                <a:cubicBezTo>
                  <a:pt x="47315" y="172535"/>
                  <a:pt x="50645" y="169239"/>
                  <a:pt x="54391" y="169239"/>
                </a:cubicBezTo>
                <a:close/>
                <a:moveTo>
                  <a:pt x="438580" y="167329"/>
                </a:moveTo>
                <a:lnTo>
                  <a:pt x="438580" y="372737"/>
                </a:lnTo>
                <a:lnTo>
                  <a:pt x="487278" y="372737"/>
                </a:lnTo>
                <a:lnTo>
                  <a:pt x="487278" y="167329"/>
                </a:lnTo>
                <a:close/>
                <a:moveTo>
                  <a:pt x="431088" y="152863"/>
                </a:moveTo>
                <a:lnTo>
                  <a:pt x="494770" y="152863"/>
                </a:lnTo>
                <a:cubicBezTo>
                  <a:pt x="498516" y="152863"/>
                  <a:pt x="501846" y="156170"/>
                  <a:pt x="501846" y="159889"/>
                </a:cubicBezTo>
                <a:lnTo>
                  <a:pt x="501846" y="380177"/>
                </a:lnTo>
                <a:cubicBezTo>
                  <a:pt x="501846" y="383896"/>
                  <a:pt x="498516" y="387203"/>
                  <a:pt x="494770" y="387203"/>
                </a:cubicBezTo>
                <a:lnTo>
                  <a:pt x="431088" y="387203"/>
                </a:lnTo>
                <a:cubicBezTo>
                  <a:pt x="427342" y="387203"/>
                  <a:pt x="424012" y="383896"/>
                  <a:pt x="424012" y="380177"/>
                </a:cubicBezTo>
                <a:lnTo>
                  <a:pt x="424012" y="159889"/>
                </a:lnTo>
                <a:cubicBezTo>
                  <a:pt x="424012" y="156170"/>
                  <a:pt x="427342" y="152863"/>
                  <a:pt x="431088" y="152863"/>
                </a:cubicBezTo>
                <a:close/>
                <a:moveTo>
                  <a:pt x="187187" y="105408"/>
                </a:moveTo>
                <a:lnTo>
                  <a:pt x="187187" y="372783"/>
                </a:lnTo>
                <a:lnTo>
                  <a:pt x="235008" y="372783"/>
                </a:lnTo>
                <a:lnTo>
                  <a:pt x="235008" y="105408"/>
                </a:lnTo>
                <a:close/>
                <a:moveTo>
                  <a:pt x="180239" y="90989"/>
                </a:moveTo>
                <a:lnTo>
                  <a:pt x="241956" y="90989"/>
                </a:lnTo>
                <a:cubicBezTo>
                  <a:pt x="246043" y="90989"/>
                  <a:pt x="248904" y="94285"/>
                  <a:pt x="248904" y="98405"/>
                </a:cubicBezTo>
                <a:lnTo>
                  <a:pt x="248904" y="380199"/>
                </a:lnTo>
                <a:cubicBezTo>
                  <a:pt x="248904" y="383906"/>
                  <a:pt x="246043" y="387202"/>
                  <a:pt x="241956" y="387202"/>
                </a:cubicBezTo>
                <a:lnTo>
                  <a:pt x="180239" y="387202"/>
                </a:lnTo>
                <a:cubicBezTo>
                  <a:pt x="176152" y="387202"/>
                  <a:pt x="172882" y="383906"/>
                  <a:pt x="172882" y="380199"/>
                </a:cubicBezTo>
                <a:lnTo>
                  <a:pt x="172882" y="98405"/>
                </a:lnTo>
                <a:cubicBezTo>
                  <a:pt x="172882" y="94285"/>
                  <a:pt x="176152" y="90989"/>
                  <a:pt x="180239" y="90989"/>
                </a:cubicBezTo>
                <a:close/>
                <a:moveTo>
                  <a:pt x="462495" y="65042"/>
                </a:moveTo>
                <a:cubicBezTo>
                  <a:pt x="446372" y="65042"/>
                  <a:pt x="433556" y="77804"/>
                  <a:pt x="433556" y="93447"/>
                </a:cubicBezTo>
                <a:cubicBezTo>
                  <a:pt x="433556" y="109090"/>
                  <a:pt x="446372" y="121851"/>
                  <a:pt x="462495" y="121851"/>
                </a:cubicBezTo>
                <a:cubicBezTo>
                  <a:pt x="477791" y="121851"/>
                  <a:pt x="490607" y="109090"/>
                  <a:pt x="490607" y="93447"/>
                </a:cubicBezTo>
                <a:cubicBezTo>
                  <a:pt x="490607" y="77804"/>
                  <a:pt x="477791" y="65042"/>
                  <a:pt x="462495" y="65042"/>
                </a:cubicBezTo>
                <a:close/>
                <a:moveTo>
                  <a:pt x="84621" y="61873"/>
                </a:moveTo>
                <a:cubicBezTo>
                  <a:pt x="88276" y="61873"/>
                  <a:pt x="91526" y="65176"/>
                  <a:pt x="91526" y="68892"/>
                </a:cubicBezTo>
                <a:lnTo>
                  <a:pt x="91526" y="70957"/>
                </a:lnTo>
                <a:cubicBezTo>
                  <a:pt x="100463" y="73434"/>
                  <a:pt x="106962" y="80040"/>
                  <a:pt x="106962" y="87885"/>
                </a:cubicBezTo>
                <a:lnTo>
                  <a:pt x="106962" y="89537"/>
                </a:lnTo>
                <a:cubicBezTo>
                  <a:pt x="106962" y="93666"/>
                  <a:pt x="103712" y="96969"/>
                  <a:pt x="99650" y="96969"/>
                </a:cubicBezTo>
                <a:cubicBezTo>
                  <a:pt x="95994" y="96969"/>
                  <a:pt x="92745" y="93666"/>
                  <a:pt x="92745" y="89537"/>
                </a:cubicBezTo>
                <a:lnTo>
                  <a:pt x="92745" y="87885"/>
                </a:lnTo>
                <a:cubicBezTo>
                  <a:pt x="92745" y="87059"/>
                  <a:pt x="89901" y="84582"/>
                  <a:pt x="84621" y="84582"/>
                </a:cubicBezTo>
                <a:cubicBezTo>
                  <a:pt x="79340" y="84582"/>
                  <a:pt x="76090" y="87059"/>
                  <a:pt x="76090" y="87885"/>
                </a:cubicBezTo>
                <a:lnTo>
                  <a:pt x="76090" y="99859"/>
                </a:lnTo>
                <a:cubicBezTo>
                  <a:pt x="76090" y="101098"/>
                  <a:pt x="79340" y="103162"/>
                  <a:pt x="84621" y="103162"/>
                </a:cubicBezTo>
                <a:cubicBezTo>
                  <a:pt x="97213" y="103162"/>
                  <a:pt x="106962" y="111007"/>
                  <a:pt x="106962" y="120917"/>
                </a:cubicBezTo>
                <a:lnTo>
                  <a:pt x="106962" y="134129"/>
                </a:lnTo>
                <a:cubicBezTo>
                  <a:pt x="106962" y="141974"/>
                  <a:pt x="100463" y="148167"/>
                  <a:pt x="91526" y="150232"/>
                </a:cubicBezTo>
                <a:lnTo>
                  <a:pt x="91526" y="152709"/>
                </a:lnTo>
                <a:cubicBezTo>
                  <a:pt x="91526" y="156425"/>
                  <a:pt x="88276" y="159728"/>
                  <a:pt x="84621" y="159728"/>
                </a:cubicBezTo>
                <a:cubicBezTo>
                  <a:pt x="80559" y="159728"/>
                  <a:pt x="77309" y="156425"/>
                  <a:pt x="77309" y="152709"/>
                </a:cubicBezTo>
                <a:lnTo>
                  <a:pt x="77309" y="150232"/>
                </a:lnTo>
                <a:cubicBezTo>
                  <a:pt x="68372" y="148167"/>
                  <a:pt x="61873" y="141974"/>
                  <a:pt x="61873" y="134129"/>
                </a:cubicBezTo>
                <a:lnTo>
                  <a:pt x="61873" y="132065"/>
                </a:lnTo>
                <a:cubicBezTo>
                  <a:pt x="61873" y="127523"/>
                  <a:pt x="65123" y="124633"/>
                  <a:pt x="69185" y="124633"/>
                </a:cubicBezTo>
                <a:cubicBezTo>
                  <a:pt x="72841" y="124633"/>
                  <a:pt x="76090" y="127523"/>
                  <a:pt x="76090" y="132065"/>
                </a:cubicBezTo>
                <a:lnTo>
                  <a:pt x="76090" y="134129"/>
                </a:lnTo>
                <a:cubicBezTo>
                  <a:pt x="76090" y="134542"/>
                  <a:pt x="79340" y="137432"/>
                  <a:pt x="84621" y="137432"/>
                </a:cubicBezTo>
                <a:cubicBezTo>
                  <a:pt x="89901" y="137432"/>
                  <a:pt x="92745" y="134542"/>
                  <a:pt x="92745" y="134129"/>
                </a:cubicBezTo>
                <a:lnTo>
                  <a:pt x="92745" y="120917"/>
                </a:lnTo>
                <a:cubicBezTo>
                  <a:pt x="92745" y="120091"/>
                  <a:pt x="89901" y="117613"/>
                  <a:pt x="84621" y="117613"/>
                </a:cubicBezTo>
                <a:cubicBezTo>
                  <a:pt x="71622" y="117613"/>
                  <a:pt x="61873" y="110181"/>
                  <a:pt x="61873" y="99859"/>
                </a:cubicBezTo>
                <a:lnTo>
                  <a:pt x="61873" y="87885"/>
                </a:lnTo>
                <a:cubicBezTo>
                  <a:pt x="61873" y="80040"/>
                  <a:pt x="68372" y="73434"/>
                  <a:pt x="77309" y="70957"/>
                </a:cubicBezTo>
                <a:lnTo>
                  <a:pt x="77309" y="68892"/>
                </a:lnTo>
                <a:cubicBezTo>
                  <a:pt x="77309" y="65176"/>
                  <a:pt x="80559" y="61873"/>
                  <a:pt x="84621" y="61873"/>
                </a:cubicBezTo>
                <a:close/>
                <a:moveTo>
                  <a:pt x="211140" y="13996"/>
                </a:moveTo>
                <a:cubicBezTo>
                  <a:pt x="198324" y="13996"/>
                  <a:pt x="188815" y="23876"/>
                  <a:pt x="188815" y="36226"/>
                </a:cubicBezTo>
                <a:cubicBezTo>
                  <a:pt x="188815" y="48576"/>
                  <a:pt x="198324" y="58455"/>
                  <a:pt x="211140" y="58455"/>
                </a:cubicBezTo>
                <a:cubicBezTo>
                  <a:pt x="223129" y="58455"/>
                  <a:pt x="233051" y="48576"/>
                  <a:pt x="233051" y="36226"/>
                </a:cubicBezTo>
                <a:cubicBezTo>
                  <a:pt x="233051" y="23876"/>
                  <a:pt x="223129" y="13996"/>
                  <a:pt x="211140" y="13996"/>
                </a:cubicBezTo>
                <a:close/>
                <a:moveTo>
                  <a:pt x="211140" y="0"/>
                </a:moveTo>
                <a:cubicBezTo>
                  <a:pt x="230984" y="0"/>
                  <a:pt x="247520" y="16055"/>
                  <a:pt x="247520" y="36226"/>
                </a:cubicBezTo>
                <a:cubicBezTo>
                  <a:pt x="247520" y="36638"/>
                  <a:pt x="247520" y="37049"/>
                  <a:pt x="247520" y="37461"/>
                </a:cubicBezTo>
                <a:lnTo>
                  <a:pt x="326068" y="170015"/>
                </a:lnTo>
                <a:cubicBezTo>
                  <a:pt x="329376" y="168369"/>
                  <a:pt x="333097" y="167957"/>
                  <a:pt x="336404" y="167957"/>
                </a:cubicBezTo>
                <a:cubicBezTo>
                  <a:pt x="342605" y="167957"/>
                  <a:pt x="348393" y="170015"/>
                  <a:pt x="353354" y="172897"/>
                </a:cubicBezTo>
                <a:lnTo>
                  <a:pt x="419086" y="94682"/>
                </a:lnTo>
                <a:cubicBezTo>
                  <a:pt x="419086" y="94270"/>
                  <a:pt x="419086" y="93858"/>
                  <a:pt x="419086" y="93447"/>
                </a:cubicBezTo>
                <a:cubicBezTo>
                  <a:pt x="419086" y="69570"/>
                  <a:pt x="438517" y="50634"/>
                  <a:pt x="462495" y="50634"/>
                </a:cubicBezTo>
                <a:cubicBezTo>
                  <a:pt x="486059" y="50634"/>
                  <a:pt x="505490" y="69570"/>
                  <a:pt x="505490" y="93447"/>
                </a:cubicBezTo>
                <a:cubicBezTo>
                  <a:pt x="505490" y="116911"/>
                  <a:pt x="486059" y="136259"/>
                  <a:pt x="462495" y="136259"/>
                </a:cubicBezTo>
                <a:cubicBezTo>
                  <a:pt x="445131" y="136259"/>
                  <a:pt x="430662" y="125968"/>
                  <a:pt x="423634" y="111560"/>
                </a:cubicBezTo>
                <a:lnTo>
                  <a:pt x="362862" y="183188"/>
                </a:lnTo>
                <a:cubicBezTo>
                  <a:pt x="365756" y="187717"/>
                  <a:pt x="367410" y="193068"/>
                  <a:pt x="367410" y="198420"/>
                </a:cubicBezTo>
                <a:cubicBezTo>
                  <a:pt x="367410" y="215298"/>
                  <a:pt x="353767" y="228882"/>
                  <a:pt x="336404" y="228882"/>
                </a:cubicBezTo>
                <a:cubicBezTo>
                  <a:pt x="319454" y="228882"/>
                  <a:pt x="305811" y="215298"/>
                  <a:pt x="305811" y="198420"/>
                </a:cubicBezTo>
                <a:cubicBezTo>
                  <a:pt x="305811" y="190598"/>
                  <a:pt x="309119" y="183188"/>
                  <a:pt x="314080" y="177837"/>
                </a:cubicBezTo>
                <a:lnTo>
                  <a:pt x="241732" y="55985"/>
                </a:lnTo>
                <a:cubicBezTo>
                  <a:pt x="235118" y="66277"/>
                  <a:pt x="223955" y="72864"/>
                  <a:pt x="211140" y="72864"/>
                </a:cubicBezTo>
                <a:cubicBezTo>
                  <a:pt x="194603" y="72864"/>
                  <a:pt x="180547" y="61749"/>
                  <a:pt x="176000" y="46929"/>
                </a:cubicBezTo>
                <a:lnTo>
                  <a:pt x="128457" y="79039"/>
                </a:lnTo>
                <a:cubicBezTo>
                  <a:pt x="127217" y="79862"/>
                  <a:pt x="125977" y="80274"/>
                  <a:pt x="124736" y="80274"/>
                </a:cubicBezTo>
                <a:cubicBezTo>
                  <a:pt x="122256" y="80274"/>
                  <a:pt x="120189" y="79450"/>
                  <a:pt x="118535" y="77392"/>
                </a:cubicBezTo>
                <a:cubicBezTo>
                  <a:pt x="116468" y="74099"/>
                  <a:pt x="116882" y="69570"/>
                  <a:pt x="120189" y="67512"/>
                </a:cubicBezTo>
                <a:lnTo>
                  <a:pt x="175173" y="30463"/>
                </a:lnTo>
                <a:cubicBezTo>
                  <a:pt x="177653" y="13173"/>
                  <a:pt x="192536" y="0"/>
                  <a:pt x="211140" y="0"/>
                </a:cubicBezTo>
                <a:close/>
              </a:path>
            </a:pathLst>
          </a:custGeom>
          <a:solidFill>
            <a:schemeClr val="bg1"/>
          </a:solidFill>
          <a:ln>
            <a:noFill/>
          </a:ln>
          <a:effectLst/>
        </p:spPr>
        <p:txBody>
          <a:bodyPr wrap="square" anchor="ctr">
            <a:noAutofit/>
          </a:bodyPr>
          <a:lstStyle/>
          <a:p>
            <a:endParaRPr lang="en-US" sz="900" dirty="0">
              <a:latin typeface="Poppins" panose="00000500000000000000" pitchFamily="2" charset="0"/>
            </a:endParaRPr>
          </a:p>
        </p:txBody>
      </p:sp>
      <p:sp>
        <p:nvSpPr>
          <p:cNvPr id="36" name="Freeform 53">
            <a:extLst>
              <a:ext uri="{FF2B5EF4-FFF2-40B4-BE49-F238E27FC236}">
                <a16:creationId xmlns:a16="http://schemas.microsoft.com/office/drawing/2014/main" id="{A926ECA5-7BA5-4ECA-9AA4-B4C95618C08C}"/>
              </a:ext>
            </a:extLst>
          </p:cNvPr>
          <p:cNvSpPr>
            <a:spLocks noChangeArrowheads="1"/>
          </p:cNvSpPr>
          <p:nvPr/>
        </p:nvSpPr>
        <p:spPr bwMode="auto">
          <a:xfrm>
            <a:off x="9196841" y="1608688"/>
            <a:ext cx="577841" cy="524046"/>
          </a:xfrm>
          <a:custGeom>
            <a:avLst/>
            <a:gdLst>
              <a:gd name="connsiteX0" fmla="*/ 71113 w 547346"/>
              <a:gd name="connsiteY0" fmla="*/ 429470 h 496390"/>
              <a:gd name="connsiteX1" fmla="*/ 152312 w 547346"/>
              <a:gd name="connsiteY1" fmla="*/ 429470 h 496390"/>
              <a:gd name="connsiteX2" fmla="*/ 159731 w 547346"/>
              <a:gd name="connsiteY2" fmla="*/ 436749 h 496390"/>
              <a:gd name="connsiteX3" fmla="*/ 152312 w 547346"/>
              <a:gd name="connsiteY3" fmla="*/ 443624 h 496390"/>
              <a:gd name="connsiteX4" fmla="*/ 71113 w 547346"/>
              <a:gd name="connsiteY4" fmla="*/ 443624 h 496390"/>
              <a:gd name="connsiteX5" fmla="*/ 63694 w 547346"/>
              <a:gd name="connsiteY5" fmla="*/ 436749 h 496390"/>
              <a:gd name="connsiteX6" fmla="*/ 71113 w 547346"/>
              <a:gd name="connsiteY6" fmla="*/ 429470 h 496390"/>
              <a:gd name="connsiteX7" fmla="*/ 71133 w 547346"/>
              <a:gd name="connsiteY7" fmla="*/ 396714 h 496390"/>
              <a:gd name="connsiteX8" fmla="*/ 169082 w 547346"/>
              <a:gd name="connsiteY8" fmla="*/ 396714 h 496390"/>
              <a:gd name="connsiteX9" fmla="*/ 176108 w 547346"/>
              <a:gd name="connsiteY9" fmla="*/ 404201 h 496390"/>
              <a:gd name="connsiteX10" fmla="*/ 169082 w 547346"/>
              <a:gd name="connsiteY10" fmla="*/ 410856 h 496390"/>
              <a:gd name="connsiteX11" fmla="*/ 71133 w 547346"/>
              <a:gd name="connsiteY11" fmla="*/ 410856 h 496390"/>
              <a:gd name="connsiteX12" fmla="*/ 63694 w 547346"/>
              <a:gd name="connsiteY12" fmla="*/ 404201 h 496390"/>
              <a:gd name="connsiteX13" fmla="*/ 71133 w 547346"/>
              <a:gd name="connsiteY13" fmla="*/ 396714 h 496390"/>
              <a:gd name="connsiteX14" fmla="*/ 273054 w 547346"/>
              <a:gd name="connsiteY14" fmla="*/ 320491 h 496390"/>
              <a:gd name="connsiteX15" fmla="*/ 258618 w 547346"/>
              <a:gd name="connsiteY15" fmla="*/ 351387 h 496390"/>
              <a:gd name="connsiteX16" fmla="*/ 259855 w 547346"/>
              <a:gd name="connsiteY16" fmla="*/ 390521 h 496390"/>
              <a:gd name="connsiteX17" fmla="*/ 298627 w 547346"/>
              <a:gd name="connsiteY17" fmla="*/ 391757 h 496390"/>
              <a:gd name="connsiteX18" fmla="*/ 329562 w 547346"/>
              <a:gd name="connsiteY18" fmla="*/ 376927 h 496390"/>
              <a:gd name="connsiteX19" fmla="*/ 78142 w 547346"/>
              <a:gd name="connsiteY19" fmla="*/ 298313 h 496390"/>
              <a:gd name="connsiteX20" fmla="*/ 78142 w 547346"/>
              <a:gd name="connsiteY20" fmla="*/ 365498 h 496390"/>
              <a:gd name="connsiteX21" fmla="*/ 178038 w 547346"/>
              <a:gd name="connsiteY21" fmla="*/ 365498 h 496390"/>
              <a:gd name="connsiteX22" fmla="*/ 178038 w 547346"/>
              <a:gd name="connsiteY22" fmla="*/ 298313 h 496390"/>
              <a:gd name="connsiteX23" fmla="*/ 71124 w 547346"/>
              <a:gd name="connsiteY23" fmla="*/ 283887 h 496390"/>
              <a:gd name="connsiteX24" fmla="*/ 185056 w 547346"/>
              <a:gd name="connsiteY24" fmla="*/ 283887 h 496390"/>
              <a:gd name="connsiteX25" fmla="*/ 192486 w 547346"/>
              <a:gd name="connsiteY25" fmla="*/ 290894 h 496390"/>
              <a:gd name="connsiteX26" fmla="*/ 192486 w 547346"/>
              <a:gd name="connsiteY26" fmla="*/ 372505 h 496390"/>
              <a:gd name="connsiteX27" fmla="*/ 185056 w 547346"/>
              <a:gd name="connsiteY27" fmla="*/ 379924 h 496390"/>
              <a:gd name="connsiteX28" fmla="*/ 71124 w 547346"/>
              <a:gd name="connsiteY28" fmla="*/ 379924 h 496390"/>
              <a:gd name="connsiteX29" fmla="*/ 63694 w 547346"/>
              <a:gd name="connsiteY29" fmla="*/ 372505 h 496390"/>
              <a:gd name="connsiteX30" fmla="*/ 63694 w 547346"/>
              <a:gd name="connsiteY30" fmla="*/ 290894 h 496390"/>
              <a:gd name="connsiteX31" fmla="*/ 71124 w 547346"/>
              <a:gd name="connsiteY31" fmla="*/ 283887 h 496390"/>
              <a:gd name="connsiteX32" fmla="*/ 399550 w 547346"/>
              <a:gd name="connsiteY32" fmla="*/ 219038 h 496390"/>
              <a:gd name="connsiteX33" fmla="*/ 409811 w 547346"/>
              <a:gd name="connsiteY33" fmla="*/ 219038 h 496390"/>
              <a:gd name="connsiteX34" fmla="*/ 409811 w 547346"/>
              <a:gd name="connsiteY34" fmla="*/ 229386 h 496390"/>
              <a:gd name="connsiteX35" fmla="*/ 329367 w 547346"/>
              <a:gd name="connsiteY35" fmla="*/ 310520 h 496390"/>
              <a:gd name="connsiteX36" fmla="*/ 324442 w 547346"/>
              <a:gd name="connsiteY36" fmla="*/ 312590 h 496390"/>
              <a:gd name="connsiteX37" fmla="*/ 319517 w 547346"/>
              <a:gd name="connsiteY37" fmla="*/ 310520 h 496390"/>
              <a:gd name="connsiteX38" fmla="*/ 319517 w 547346"/>
              <a:gd name="connsiteY38" fmla="*/ 300172 h 496390"/>
              <a:gd name="connsiteX39" fmla="*/ 97153 w 547346"/>
              <a:gd name="connsiteY39" fmla="*/ 217996 h 496390"/>
              <a:gd name="connsiteX40" fmla="*/ 85971 w 547346"/>
              <a:gd name="connsiteY40" fmla="*/ 222166 h 496390"/>
              <a:gd name="connsiteX41" fmla="*/ 85971 w 547346"/>
              <a:gd name="connsiteY41" fmla="*/ 244269 h 496390"/>
              <a:gd name="connsiteX42" fmla="*/ 107921 w 547346"/>
              <a:gd name="connsiteY42" fmla="*/ 244269 h 496390"/>
              <a:gd name="connsiteX43" fmla="*/ 112062 w 547346"/>
              <a:gd name="connsiteY43" fmla="*/ 233426 h 496390"/>
              <a:gd name="connsiteX44" fmla="*/ 107921 w 547346"/>
              <a:gd name="connsiteY44" fmla="*/ 222166 h 496390"/>
              <a:gd name="connsiteX45" fmla="*/ 97153 w 547346"/>
              <a:gd name="connsiteY45" fmla="*/ 217996 h 496390"/>
              <a:gd name="connsiteX46" fmla="*/ 97153 w 547346"/>
              <a:gd name="connsiteY46" fmla="*/ 203817 h 496390"/>
              <a:gd name="connsiteX47" fmla="*/ 117860 w 547346"/>
              <a:gd name="connsiteY47" fmla="*/ 212158 h 496390"/>
              <a:gd name="connsiteX48" fmla="*/ 126972 w 547346"/>
              <a:gd name="connsiteY48" fmla="*/ 233426 h 496390"/>
              <a:gd name="connsiteX49" fmla="*/ 117860 w 547346"/>
              <a:gd name="connsiteY49" fmla="*/ 254694 h 496390"/>
              <a:gd name="connsiteX50" fmla="*/ 97153 w 547346"/>
              <a:gd name="connsiteY50" fmla="*/ 263452 h 496390"/>
              <a:gd name="connsiteX51" fmla="*/ 76031 w 547346"/>
              <a:gd name="connsiteY51" fmla="*/ 254694 h 496390"/>
              <a:gd name="connsiteX52" fmla="*/ 67334 w 547346"/>
              <a:gd name="connsiteY52" fmla="*/ 233426 h 496390"/>
              <a:gd name="connsiteX53" fmla="*/ 76031 w 547346"/>
              <a:gd name="connsiteY53" fmla="*/ 212158 h 496390"/>
              <a:gd name="connsiteX54" fmla="*/ 97153 w 547346"/>
              <a:gd name="connsiteY54" fmla="*/ 203817 h 496390"/>
              <a:gd name="connsiteX55" fmla="*/ 216716 w 547346"/>
              <a:gd name="connsiteY55" fmla="*/ 185618 h 496390"/>
              <a:gd name="connsiteX56" fmla="*/ 314665 w 547346"/>
              <a:gd name="connsiteY56" fmla="*/ 185618 h 496390"/>
              <a:gd name="connsiteX57" fmla="*/ 321691 w 547346"/>
              <a:gd name="connsiteY57" fmla="*/ 192897 h 496390"/>
              <a:gd name="connsiteX58" fmla="*/ 314665 w 547346"/>
              <a:gd name="connsiteY58" fmla="*/ 199772 h 496390"/>
              <a:gd name="connsiteX59" fmla="*/ 216716 w 547346"/>
              <a:gd name="connsiteY59" fmla="*/ 199772 h 496390"/>
              <a:gd name="connsiteX60" fmla="*/ 209277 w 547346"/>
              <a:gd name="connsiteY60" fmla="*/ 192897 h 496390"/>
              <a:gd name="connsiteX61" fmla="*/ 216716 w 547346"/>
              <a:gd name="connsiteY61" fmla="*/ 185618 h 496390"/>
              <a:gd name="connsiteX62" fmla="*/ 416181 w 547346"/>
              <a:gd name="connsiteY62" fmla="*/ 175075 h 496390"/>
              <a:gd name="connsiteX63" fmla="*/ 398032 w 547346"/>
              <a:gd name="connsiteY63" fmla="*/ 193201 h 496390"/>
              <a:gd name="connsiteX64" fmla="*/ 282541 w 547346"/>
              <a:gd name="connsiteY64" fmla="*/ 308545 h 496390"/>
              <a:gd name="connsiteX65" fmla="*/ 282129 w 547346"/>
              <a:gd name="connsiteY65" fmla="*/ 308957 h 496390"/>
              <a:gd name="connsiteX66" fmla="*/ 341111 w 547346"/>
              <a:gd name="connsiteY66" fmla="*/ 368276 h 496390"/>
              <a:gd name="connsiteX67" fmla="*/ 341936 w 547346"/>
              <a:gd name="connsiteY67" fmla="*/ 367452 h 496390"/>
              <a:gd name="connsiteX68" fmla="*/ 475164 w 547346"/>
              <a:gd name="connsiteY68" fmla="*/ 234395 h 496390"/>
              <a:gd name="connsiteX69" fmla="*/ 158132 w 547346"/>
              <a:gd name="connsiteY69" fmla="*/ 154302 h 496390"/>
              <a:gd name="connsiteX70" fmla="*/ 147141 w 547346"/>
              <a:gd name="connsiteY70" fmla="*/ 158890 h 496390"/>
              <a:gd name="connsiteX71" fmla="*/ 147141 w 547346"/>
              <a:gd name="connsiteY71" fmla="*/ 180575 h 496390"/>
              <a:gd name="connsiteX72" fmla="*/ 168715 w 547346"/>
              <a:gd name="connsiteY72" fmla="*/ 180575 h 496390"/>
              <a:gd name="connsiteX73" fmla="*/ 172786 w 547346"/>
              <a:gd name="connsiteY73" fmla="*/ 169732 h 496390"/>
              <a:gd name="connsiteX74" fmla="*/ 168715 w 547346"/>
              <a:gd name="connsiteY74" fmla="*/ 158890 h 496390"/>
              <a:gd name="connsiteX75" fmla="*/ 158132 w 547346"/>
              <a:gd name="connsiteY75" fmla="*/ 154302 h 496390"/>
              <a:gd name="connsiteX76" fmla="*/ 216722 w 547346"/>
              <a:gd name="connsiteY76" fmla="*/ 152862 h 496390"/>
              <a:gd name="connsiteX77" fmla="*/ 347416 w 547346"/>
              <a:gd name="connsiteY77" fmla="*/ 152862 h 496390"/>
              <a:gd name="connsiteX78" fmla="*/ 354447 w 547346"/>
              <a:gd name="connsiteY78" fmla="*/ 159737 h 496390"/>
              <a:gd name="connsiteX79" fmla="*/ 347416 w 547346"/>
              <a:gd name="connsiteY79" fmla="*/ 167016 h 496390"/>
              <a:gd name="connsiteX80" fmla="*/ 216722 w 547346"/>
              <a:gd name="connsiteY80" fmla="*/ 167016 h 496390"/>
              <a:gd name="connsiteX81" fmla="*/ 209277 w 547346"/>
              <a:gd name="connsiteY81" fmla="*/ 159737 h 496390"/>
              <a:gd name="connsiteX82" fmla="*/ 216722 w 547346"/>
              <a:gd name="connsiteY82" fmla="*/ 152862 h 496390"/>
              <a:gd name="connsiteX83" fmla="*/ 78921 w 547346"/>
              <a:gd name="connsiteY83" fmla="*/ 152087 h 496390"/>
              <a:gd name="connsiteX84" fmla="*/ 89294 w 547346"/>
              <a:gd name="connsiteY84" fmla="*/ 152087 h 496390"/>
              <a:gd name="connsiteX85" fmla="*/ 177255 w 547346"/>
              <a:gd name="connsiteY85" fmla="*/ 238853 h 496390"/>
              <a:gd name="connsiteX86" fmla="*/ 177255 w 547346"/>
              <a:gd name="connsiteY86" fmla="*/ 248675 h 496390"/>
              <a:gd name="connsiteX87" fmla="*/ 172277 w 547346"/>
              <a:gd name="connsiteY87" fmla="*/ 250722 h 496390"/>
              <a:gd name="connsiteX88" fmla="*/ 166883 w 547346"/>
              <a:gd name="connsiteY88" fmla="*/ 248675 h 496390"/>
              <a:gd name="connsiteX89" fmla="*/ 78921 w 547346"/>
              <a:gd name="connsiteY89" fmla="*/ 161909 h 496390"/>
              <a:gd name="connsiteX90" fmla="*/ 78921 w 547346"/>
              <a:gd name="connsiteY90" fmla="*/ 152087 h 496390"/>
              <a:gd name="connsiteX91" fmla="*/ 439279 w 547346"/>
              <a:gd name="connsiteY91" fmla="*/ 152007 h 496390"/>
              <a:gd name="connsiteX92" fmla="*/ 426492 w 547346"/>
              <a:gd name="connsiteY92" fmla="*/ 165189 h 496390"/>
              <a:gd name="connsiteX93" fmla="*/ 485475 w 547346"/>
              <a:gd name="connsiteY93" fmla="*/ 224096 h 496390"/>
              <a:gd name="connsiteX94" fmla="*/ 498262 w 547346"/>
              <a:gd name="connsiteY94" fmla="*/ 211326 h 496390"/>
              <a:gd name="connsiteX95" fmla="*/ 158132 w 547346"/>
              <a:gd name="connsiteY95" fmla="*/ 140123 h 496390"/>
              <a:gd name="connsiteX96" fmla="*/ 178485 w 547346"/>
              <a:gd name="connsiteY96" fmla="*/ 148881 h 496390"/>
              <a:gd name="connsiteX97" fmla="*/ 187033 w 547346"/>
              <a:gd name="connsiteY97" fmla="*/ 169732 h 496390"/>
              <a:gd name="connsiteX98" fmla="*/ 178485 w 547346"/>
              <a:gd name="connsiteY98" fmla="*/ 191001 h 496390"/>
              <a:gd name="connsiteX99" fmla="*/ 158132 w 547346"/>
              <a:gd name="connsiteY99" fmla="*/ 199759 h 496390"/>
              <a:gd name="connsiteX100" fmla="*/ 137372 w 547346"/>
              <a:gd name="connsiteY100" fmla="*/ 191001 h 496390"/>
              <a:gd name="connsiteX101" fmla="*/ 137372 w 547346"/>
              <a:gd name="connsiteY101" fmla="*/ 148881 h 496390"/>
              <a:gd name="connsiteX102" fmla="*/ 158132 w 547346"/>
              <a:gd name="connsiteY102" fmla="*/ 140123 h 496390"/>
              <a:gd name="connsiteX103" fmla="*/ 491250 w 547346"/>
              <a:gd name="connsiteY103" fmla="*/ 117815 h 496390"/>
              <a:gd name="connsiteX104" fmla="*/ 461552 w 547346"/>
              <a:gd name="connsiteY104" fmla="*/ 129762 h 496390"/>
              <a:gd name="connsiteX105" fmla="*/ 449178 w 547346"/>
              <a:gd name="connsiteY105" fmla="*/ 141708 h 496390"/>
              <a:gd name="connsiteX106" fmla="*/ 508574 w 547346"/>
              <a:gd name="connsiteY106" fmla="*/ 201028 h 496390"/>
              <a:gd name="connsiteX107" fmla="*/ 520948 w 547346"/>
              <a:gd name="connsiteY107" fmla="*/ 188669 h 496390"/>
              <a:gd name="connsiteX108" fmla="*/ 532909 w 547346"/>
              <a:gd name="connsiteY108" fmla="*/ 159422 h 496390"/>
              <a:gd name="connsiteX109" fmla="*/ 520948 w 547346"/>
              <a:gd name="connsiteY109" fmla="*/ 129762 h 496390"/>
              <a:gd name="connsiteX110" fmla="*/ 491250 w 547346"/>
              <a:gd name="connsiteY110" fmla="*/ 117815 h 496390"/>
              <a:gd name="connsiteX111" fmla="*/ 185364 w 547346"/>
              <a:gd name="connsiteY111" fmla="*/ 87349 h 496390"/>
              <a:gd name="connsiteX112" fmla="*/ 332452 w 547346"/>
              <a:gd name="connsiteY112" fmla="*/ 87349 h 496390"/>
              <a:gd name="connsiteX113" fmla="*/ 339889 w 547346"/>
              <a:gd name="connsiteY113" fmla="*/ 94628 h 496390"/>
              <a:gd name="connsiteX114" fmla="*/ 332452 w 547346"/>
              <a:gd name="connsiteY114" fmla="*/ 101503 h 496390"/>
              <a:gd name="connsiteX115" fmla="*/ 185364 w 547346"/>
              <a:gd name="connsiteY115" fmla="*/ 101503 h 496390"/>
              <a:gd name="connsiteX116" fmla="*/ 178340 w 547346"/>
              <a:gd name="connsiteY116" fmla="*/ 94628 h 496390"/>
              <a:gd name="connsiteX117" fmla="*/ 185364 w 547346"/>
              <a:gd name="connsiteY117" fmla="*/ 87349 h 496390"/>
              <a:gd name="connsiteX118" fmla="*/ 185364 w 547346"/>
              <a:gd name="connsiteY118" fmla="*/ 54593 h 496390"/>
              <a:gd name="connsiteX119" fmla="*/ 332452 w 547346"/>
              <a:gd name="connsiteY119" fmla="*/ 54593 h 496390"/>
              <a:gd name="connsiteX120" fmla="*/ 339889 w 547346"/>
              <a:gd name="connsiteY120" fmla="*/ 61468 h 496390"/>
              <a:gd name="connsiteX121" fmla="*/ 332452 w 547346"/>
              <a:gd name="connsiteY121" fmla="*/ 68747 h 496390"/>
              <a:gd name="connsiteX122" fmla="*/ 185364 w 547346"/>
              <a:gd name="connsiteY122" fmla="*/ 68747 h 496390"/>
              <a:gd name="connsiteX123" fmla="*/ 178340 w 547346"/>
              <a:gd name="connsiteY123" fmla="*/ 61468 h 496390"/>
              <a:gd name="connsiteX124" fmla="*/ 185364 w 547346"/>
              <a:gd name="connsiteY124" fmla="*/ 54593 h 496390"/>
              <a:gd name="connsiteX125" fmla="*/ 111779 w 547346"/>
              <a:gd name="connsiteY125" fmla="*/ 30072 h 496390"/>
              <a:gd name="connsiteX126" fmla="*/ 21861 w 547346"/>
              <a:gd name="connsiteY126" fmla="*/ 105457 h 496390"/>
              <a:gd name="connsiteX127" fmla="*/ 21036 w 547346"/>
              <a:gd name="connsiteY127" fmla="*/ 106281 h 496390"/>
              <a:gd name="connsiteX128" fmla="*/ 102292 w 547346"/>
              <a:gd name="connsiteY128" fmla="*/ 106281 h 496390"/>
              <a:gd name="connsiteX129" fmla="*/ 111779 w 547346"/>
              <a:gd name="connsiteY129" fmla="*/ 97218 h 496390"/>
              <a:gd name="connsiteX130" fmla="*/ 138177 w 547346"/>
              <a:gd name="connsiteY130" fmla="*/ 14418 h 496390"/>
              <a:gd name="connsiteX131" fmla="*/ 126215 w 547346"/>
              <a:gd name="connsiteY131" fmla="*/ 18125 h 496390"/>
              <a:gd name="connsiteX132" fmla="*/ 126215 w 547346"/>
              <a:gd name="connsiteY132" fmla="*/ 97218 h 496390"/>
              <a:gd name="connsiteX133" fmla="*/ 102292 w 547346"/>
              <a:gd name="connsiteY133" fmla="*/ 120699 h 496390"/>
              <a:gd name="connsiteX134" fmla="*/ 14436 w 547346"/>
              <a:gd name="connsiteY134" fmla="*/ 120699 h 496390"/>
              <a:gd name="connsiteX135" fmla="*/ 14436 w 547346"/>
              <a:gd name="connsiteY135" fmla="*/ 121935 h 496390"/>
              <a:gd name="connsiteX136" fmla="*/ 14436 w 547346"/>
              <a:gd name="connsiteY136" fmla="*/ 451900 h 496390"/>
              <a:gd name="connsiteX137" fmla="*/ 40422 w 547346"/>
              <a:gd name="connsiteY137" fmla="*/ 482384 h 496390"/>
              <a:gd name="connsiteX138" fmla="*/ 360085 w 547346"/>
              <a:gd name="connsiteY138" fmla="*/ 482384 h 496390"/>
              <a:gd name="connsiteX139" fmla="*/ 386071 w 547346"/>
              <a:gd name="connsiteY139" fmla="*/ 451900 h 496390"/>
              <a:gd name="connsiteX140" fmla="*/ 386071 w 547346"/>
              <a:gd name="connsiteY140" fmla="*/ 343560 h 496390"/>
              <a:gd name="connsiteX141" fmla="*/ 352248 w 547346"/>
              <a:gd name="connsiteY141" fmla="*/ 377751 h 496390"/>
              <a:gd name="connsiteX142" fmla="*/ 345649 w 547346"/>
              <a:gd name="connsiteY142" fmla="*/ 382694 h 496390"/>
              <a:gd name="connsiteX143" fmla="*/ 303164 w 547346"/>
              <a:gd name="connsiteY143" fmla="*/ 405351 h 496390"/>
              <a:gd name="connsiteX144" fmla="*/ 275941 w 547346"/>
              <a:gd name="connsiteY144" fmla="*/ 409882 h 496390"/>
              <a:gd name="connsiteX145" fmla="*/ 255318 w 547346"/>
              <a:gd name="connsiteY145" fmla="*/ 404939 h 496390"/>
              <a:gd name="connsiteX146" fmla="*/ 236345 w 547346"/>
              <a:gd name="connsiteY146" fmla="*/ 423888 h 496390"/>
              <a:gd name="connsiteX147" fmla="*/ 231807 w 547346"/>
              <a:gd name="connsiteY147" fmla="*/ 425948 h 496390"/>
              <a:gd name="connsiteX148" fmla="*/ 226445 w 547346"/>
              <a:gd name="connsiteY148" fmla="*/ 423888 h 496390"/>
              <a:gd name="connsiteX149" fmla="*/ 226445 w 547346"/>
              <a:gd name="connsiteY149" fmla="*/ 413590 h 496390"/>
              <a:gd name="connsiteX150" fmla="*/ 245419 w 547346"/>
              <a:gd name="connsiteY150" fmla="*/ 395052 h 496390"/>
              <a:gd name="connsiteX151" fmla="*/ 245006 w 547346"/>
              <a:gd name="connsiteY151" fmla="*/ 347267 h 496390"/>
              <a:gd name="connsiteX152" fmla="*/ 267280 w 547346"/>
              <a:gd name="connsiteY152" fmla="*/ 304425 h 496390"/>
              <a:gd name="connsiteX153" fmla="*/ 272642 w 547346"/>
              <a:gd name="connsiteY153" fmla="*/ 298246 h 496390"/>
              <a:gd name="connsiteX154" fmla="*/ 386071 w 547346"/>
              <a:gd name="connsiteY154" fmla="*/ 184962 h 496390"/>
              <a:gd name="connsiteX155" fmla="*/ 386071 w 547346"/>
              <a:gd name="connsiteY155" fmla="*/ 44490 h 496390"/>
              <a:gd name="connsiteX156" fmla="*/ 360085 w 547346"/>
              <a:gd name="connsiteY156" fmla="*/ 14418 h 496390"/>
              <a:gd name="connsiteX157" fmla="*/ 138177 w 547346"/>
              <a:gd name="connsiteY157" fmla="*/ 0 h 496390"/>
              <a:gd name="connsiteX158" fmla="*/ 360085 w 547346"/>
              <a:gd name="connsiteY158" fmla="*/ 0 h 496390"/>
              <a:gd name="connsiteX159" fmla="*/ 400507 w 547346"/>
              <a:gd name="connsiteY159" fmla="*/ 44490 h 496390"/>
              <a:gd name="connsiteX160" fmla="*/ 400507 w 547346"/>
              <a:gd name="connsiteY160" fmla="*/ 170544 h 496390"/>
              <a:gd name="connsiteX161" fmla="*/ 451241 w 547346"/>
              <a:gd name="connsiteY161" fmla="*/ 119875 h 496390"/>
              <a:gd name="connsiteX162" fmla="*/ 530847 w 547346"/>
              <a:gd name="connsiteY162" fmla="*/ 119875 h 496390"/>
              <a:gd name="connsiteX163" fmla="*/ 547346 w 547346"/>
              <a:gd name="connsiteY163" fmla="*/ 159422 h 496390"/>
              <a:gd name="connsiteX164" fmla="*/ 530847 w 547346"/>
              <a:gd name="connsiteY164" fmla="*/ 198968 h 496390"/>
              <a:gd name="connsiteX165" fmla="*/ 518473 w 547346"/>
              <a:gd name="connsiteY165" fmla="*/ 211326 h 496390"/>
              <a:gd name="connsiteX166" fmla="*/ 520123 w 547346"/>
              <a:gd name="connsiteY166" fmla="*/ 212974 h 496390"/>
              <a:gd name="connsiteX167" fmla="*/ 528785 w 547346"/>
              <a:gd name="connsiteY167" fmla="*/ 234395 h 496390"/>
              <a:gd name="connsiteX168" fmla="*/ 520123 w 547346"/>
              <a:gd name="connsiteY168" fmla="*/ 255404 h 496390"/>
              <a:gd name="connsiteX169" fmla="*/ 444229 w 547346"/>
              <a:gd name="connsiteY169" fmla="*/ 331613 h 496390"/>
              <a:gd name="connsiteX170" fmla="*/ 439279 w 547346"/>
              <a:gd name="connsiteY170" fmla="*/ 333261 h 496390"/>
              <a:gd name="connsiteX171" fmla="*/ 434329 w 547346"/>
              <a:gd name="connsiteY171" fmla="*/ 331613 h 496390"/>
              <a:gd name="connsiteX172" fmla="*/ 434329 w 547346"/>
              <a:gd name="connsiteY172" fmla="*/ 321315 h 496390"/>
              <a:gd name="connsiteX173" fmla="*/ 510224 w 547346"/>
              <a:gd name="connsiteY173" fmla="*/ 245517 h 496390"/>
              <a:gd name="connsiteX174" fmla="*/ 515173 w 547346"/>
              <a:gd name="connsiteY174" fmla="*/ 234395 h 496390"/>
              <a:gd name="connsiteX175" fmla="*/ 510224 w 547346"/>
              <a:gd name="connsiteY175" fmla="*/ 223273 h 496390"/>
              <a:gd name="connsiteX176" fmla="*/ 508574 w 547346"/>
              <a:gd name="connsiteY176" fmla="*/ 221213 h 496390"/>
              <a:gd name="connsiteX177" fmla="*/ 400507 w 547346"/>
              <a:gd name="connsiteY177" fmla="*/ 329142 h 496390"/>
              <a:gd name="connsiteX178" fmla="*/ 400507 w 547346"/>
              <a:gd name="connsiteY178" fmla="*/ 451900 h 496390"/>
              <a:gd name="connsiteX179" fmla="*/ 360085 w 547346"/>
              <a:gd name="connsiteY179" fmla="*/ 496390 h 496390"/>
              <a:gd name="connsiteX180" fmla="*/ 40422 w 547346"/>
              <a:gd name="connsiteY180" fmla="*/ 496390 h 496390"/>
              <a:gd name="connsiteX181" fmla="*/ 0 w 547346"/>
              <a:gd name="connsiteY181" fmla="*/ 451900 h 496390"/>
              <a:gd name="connsiteX182" fmla="*/ 0 w 547346"/>
              <a:gd name="connsiteY182" fmla="*/ 121935 h 496390"/>
              <a:gd name="connsiteX183" fmla="*/ 1237 w 547346"/>
              <a:gd name="connsiteY183" fmla="*/ 112460 h 496390"/>
              <a:gd name="connsiteX184" fmla="*/ 1237 w 547346"/>
              <a:gd name="connsiteY184" fmla="*/ 112048 h 496390"/>
              <a:gd name="connsiteX185" fmla="*/ 12786 w 547346"/>
              <a:gd name="connsiteY185" fmla="*/ 94747 h 496390"/>
              <a:gd name="connsiteX186" fmla="*/ 115079 w 547346"/>
              <a:gd name="connsiteY186" fmla="*/ 8651 h 496390"/>
              <a:gd name="connsiteX187" fmla="*/ 138177 w 547346"/>
              <a:gd name="connsiteY187" fmla="*/ 0 h 49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47346" h="496390">
                <a:moveTo>
                  <a:pt x="71113" y="429470"/>
                </a:moveTo>
                <a:lnTo>
                  <a:pt x="152312" y="429470"/>
                </a:lnTo>
                <a:cubicBezTo>
                  <a:pt x="156021" y="429470"/>
                  <a:pt x="159731" y="432705"/>
                  <a:pt x="159731" y="436749"/>
                </a:cubicBezTo>
                <a:cubicBezTo>
                  <a:pt x="159731" y="440793"/>
                  <a:pt x="156021" y="443624"/>
                  <a:pt x="152312" y="443624"/>
                </a:cubicBezTo>
                <a:lnTo>
                  <a:pt x="71113" y="443624"/>
                </a:lnTo>
                <a:cubicBezTo>
                  <a:pt x="66991" y="443624"/>
                  <a:pt x="63694" y="440793"/>
                  <a:pt x="63694" y="436749"/>
                </a:cubicBezTo>
                <a:cubicBezTo>
                  <a:pt x="63694" y="432705"/>
                  <a:pt x="66991" y="429470"/>
                  <a:pt x="71113" y="429470"/>
                </a:cubicBezTo>
                <a:close/>
                <a:moveTo>
                  <a:pt x="71133" y="396714"/>
                </a:moveTo>
                <a:lnTo>
                  <a:pt x="169082" y="396714"/>
                </a:lnTo>
                <a:cubicBezTo>
                  <a:pt x="172801" y="396714"/>
                  <a:pt x="176108" y="400042"/>
                  <a:pt x="176108" y="404201"/>
                </a:cubicBezTo>
                <a:cubicBezTo>
                  <a:pt x="176108" y="407944"/>
                  <a:pt x="172801" y="410856"/>
                  <a:pt x="169082" y="410856"/>
                </a:cubicBezTo>
                <a:lnTo>
                  <a:pt x="71133" y="410856"/>
                </a:lnTo>
                <a:cubicBezTo>
                  <a:pt x="67000" y="410856"/>
                  <a:pt x="63694" y="407944"/>
                  <a:pt x="63694" y="404201"/>
                </a:cubicBezTo>
                <a:cubicBezTo>
                  <a:pt x="63694" y="400042"/>
                  <a:pt x="67000" y="396714"/>
                  <a:pt x="71133" y="396714"/>
                </a:cubicBezTo>
                <a:close/>
                <a:moveTo>
                  <a:pt x="273054" y="320491"/>
                </a:moveTo>
                <a:cubicBezTo>
                  <a:pt x="267280" y="329966"/>
                  <a:pt x="261918" y="341088"/>
                  <a:pt x="258618" y="351387"/>
                </a:cubicBezTo>
                <a:cubicBezTo>
                  <a:pt x="252843" y="369924"/>
                  <a:pt x="253256" y="383930"/>
                  <a:pt x="259855" y="390521"/>
                </a:cubicBezTo>
                <a:cubicBezTo>
                  <a:pt x="266042" y="397112"/>
                  <a:pt x="280479" y="397524"/>
                  <a:pt x="298627" y="391757"/>
                </a:cubicBezTo>
                <a:cubicBezTo>
                  <a:pt x="309351" y="388049"/>
                  <a:pt x="320488" y="382694"/>
                  <a:pt x="329562" y="376927"/>
                </a:cubicBezTo>
                <a:close/>
                <a:moveTo>
                  <a:pt x="78142" y="298313"/>
                </a:moveTo>
                <a:lnTo>
                  <a:pt x="78142" y="365498"/>
                </a:lnTo>
                <a:lnTo>
                  <a:pt x="178038" y="365498"/>
                </a:lnTo>
                <a:lnTo>
                  <a:pt x="178038" y="298313"/>
                </a:lnTo>
                <a:close/>
                <a:moveTo>
                  <a:pt x="71124" y="283887"/>
                </a:moveTo>
                <a:lnTo>
                  <a:pt x="185056" y="283887"/>
                </a:lnTo>
                <a:cubicBezTo>
                  <a:pt x="189184" y="283887"/>
                  <a:pt x="192486" y="287184"/>
                  <a:pt x="192486" y="290894"/>
                </a:cubicBezTo>
                <a:lnTo>
                  <a:pt x="192486" y="372505"/>
                </a:lnTo>
                <a:cubicBezTo>
                  <a:pt x="192486" y="376626"/>
                  <a:pt x="189184" y="379924"/>
                  <a:pt x="185056" y="379924"/>
                </a:cubicBezTo>
                <a:lnTo>
                  <a:pt x="71124" y="379924"/>
                </a:lnTo>
                <a:cubicBezTo>
                  <a:pt x="66996" y="379924"/>
                  <a:pt x="63694" y="376626"/>
                  <a:pt x="63694" y="372505"/>
                </a:cubicBezTo>
                <a:lnTo>
                  <a:pt x="63694" y="290894"/>
                </a:lnTo>
                <a:cubicBezTo>
                  <a:pt x="63694" y="287184"/>
                  <a:pt x="66996" y="283887"/>
                  <a:pt x="71124" y="283887"/>
                </a:cubicBezTo>
                <a:close/>
                <a:moveTo>
                  <a:pt x="399550" y="219038"/>
                </a:moveTo>
                <a:cubicBezTo>
                  <a:pt x="402833" y="216554"/>
                  <a:pt x="406938" y="216554"/>
                  <a:pt x="409811" y="219038"/>
                </a:cubicBezTo>
                <a:cubicBezTo>
                  <a:pt x="412684" y="222349"/>
                  <a:pt x="412684" y="226489"/>
                  <a:pt x="409811" y="229386"/>
                </a:cubicBezTo>
                <a:lnTo>
                  <a:pt x="329367" y="310520"/>
                </a:lnTo>
                <a:cubicBezTo>
                  <a:pt x="328136" y="311762"/>
                  <a:pt x="326494" y="312590"/>
                  <a:pt x="324442" y="312590"/>
                </a:cubicBezTo>
                <a:cubicBezTo>
                  <a:pt x="322801" y="312590"/>
                  <a:pt x="320748" y="311762"/>
                  <a:pt x="319517" y="310520"/>
                </a:cubicBezTo>
                <a:cubicBezTo>
                  <a:pt x="316644" y="307623"/>
                  <a:pt x="316644" y="303069"/>
                  <a:pt x="319517" y="300172"/>
                </a:cubicBezTo>
                <a:close/>
                <a:moveTo>
                  <a:pt x="97153" y="217996"/>
                </a:moveTo>
                <a:cubicBezTo>
                  <a:pt x="93011" y="217996"/>
                  <a:pt x="88870" y="219664"/>
                  <a:pt x="85971" y="222166"/>
                </a:cubicBezTo>
                <a:cubicBezTo>
                  <a:pt x="79758" y="228422"/>
                  <a:pt x="79758" y="238430"/>
                  <a:pt x="85971" y="244269"/>
                </a:cubicBezTo>
                <a:cubicBezTo>
                  <a:pt x="92183" y="250107"/>
                  <a:pt x="102123" y="250107"/>
                  <a:pt x="107921" y="244269"/>
                </a:cubicBezTo>
                <a:cubicBezTo>
                  <a:pt x="110820" y="241350"/>
                  <a:pt x="112062" y="237596"/>
                  <a:pt x="112062" y="233426"/>
                </a:cubicBezTo>
                <a:cubicBezTo>
                  <a:pt x="112062" y="229256"/>
                  <a:pt x="110820" y="225502"/>
                  <a:pt x="107921" y="222166"/>
                </a:cubicBezTo>
                <a:cubicBezTo>
                  <a:pt x="105022" y="219664"/>
                  <a:pt x="100880" y="217996"/>
                  <a:pt x="97153" y="217996"/>
                </a:cubicBezTo>
                <a:close/>
                <a:moveTo>
                  <a:pt x="97153" y="203817"/>
                </a:moveTo>
                <a:cubicBezTo>
                  <a:pt x="105022" y="203817"/>
                  <a:pt x="112062" y="206736"/>
                  <a:pt x="117860" y="212158"/>
                </a:cubicBezTo>
                <a:cubicBezTo>
                  <a:pt x="123659" y="217579"/>
                  <a:pt x="126972" y="225502"/>
                  <a:pt x="126972" y="233426"/>
                </a:cubicBezTo>
                <a:cubicBezTo>
                  <a:pt x="126972" y="241350"/>
                  <a:pt x="123659" y="248856"/>
                  <a:pt x="117860" y="254694"/>
                </a:cubicBezTo>
                <a:cubicBezTo>
                  <a:pt x="112062" y="260116"/>
                  <a:pt x="105022" y="263452"/>
                  <a:pt x="97153" y="263452"/>
                </a:cubicBezTo>
                <a:cubicBezTo>
                  <a:pt x="88870" y="263452"/>
                  <a:pt x="81415" y="260116"/>
                  <a:pt x="76031" y="254694"/>
                </a:cubicBezTo>
                <a:cubicBezTo>
                  <a:pt x="70233" y="248856"/>
                  <a:pt x="67334" y="241350"/>
                  <a:pt x="67334" y="233426"/>
                </a:cubicBezTo>
                <a:cubicBezTo>
                  <a:pt x="67334" y="225502"/>
                  <a:pt x="70233" y="217579"/>
                  <a:pt x="76031" y="212158"/>
                </a:cubicBezTo>
                <a:cubicBezTo>
                  <a:pt x="81415" y="206736"/>
                  <a:pt x="88870" y="203817"/>
                  <a:pt x="97153" y="203817"/>
                </a:cubicBezTo>
                <a:close/>
                <a:moveTo>
                  <a:pt x="216716" y="185618"/>
                </a:moveTo>
                <a:lnTo>
                  <a:pt x="314665" y="185618"/>
                </a:lnTo>
                <a:cubicBezTo>
                  <a:pt x="318385" y="185618"/>
                  <a:pt x="321691" y="188853"/>
                  <a:pt x="321691" y="192897"/>
                </a:cubicBezTo>
                <a:cubicBezTo>
                  <a:pt x="321691" y="196941"/>
                  <a:pt x="318385" y="199772"/>
                  <a:pt x="314665" y="199772"/>
                </a:cubicBezTo>
                <a:lnTo>
                  <a:pt x="216716" y="199772"/>
                </a:lnTo>
                <a:cubicBezTo>
                  <a:pt x="212583" y="199772"/>
                  <a:pt x="209277" y="196941"/>
                  <a:pt x="209277" y="192897"/>
                </a:cubicBezTo>
                <a:cubicBezTo>
                  <a:pt x="209277" y="188853"/>
                  <a:pt x="212583" y="185618"/>
                  <a:pt x="216716" y="185618"/>
                </a:cubicBezTo>
                <a:close/>
                <a:moveTo>
                  <a:pt x="416181" y="175075"/>
                </a:moveTo>
                <a:lnTo>
                  <a:pt x="398032" y="193201"/>
                </a:lnTo>
                <a:lnTo>
                  <a:pt x="282541" y="308545"/>
                </a:lnTo>
                <a:cubicBezTo>
                  <a:pt x="282541" y="308545"/>
                  <a:pt x="282129" y="308957"/>
                  <a:pt x="282129" y="308957"/>
                </a:cubicBezTo>
                <a:lnTo>
                  <a:pt x="341111" y="368276"/>
                </a:lnTo>
                <a:cubicBezTo>
                  <a:pt x="341524" y="367864"/>
                  <a:pt x="341936" y="367452"/>
                  <a:pt x="341936" y="367452"/>
                </a:cubicBezTo>
                <a:lnTo>
                  <a:pt x="475164" y="234395"/>
                </a:lnTo>
                <a:close/>
                <a:moveTo>
                  <a:pt x="158132" y="154302"/>
                </a:moveTo>
                <a:cubicBezTo>
                  <a:pt x="153654" y="154302"/>
                  <a:pt x="149990" y="155970"/>
                  <a:pt x="147141" y="158890"/>
                </a:cubicBezTo>
                <a:cubicBezTo>
                  <a:pt x="141035" y="164728"/>
                  <a:pt x="141035" y="174737"/>
                  <a:pt x="147141" y="180575"/>
                </a:cubicBezTo>
                <a:cubicBezTo>
                  <a:pt x="153247" y="186831"/>
                  <a:pt x="162609" y="186831"/>
                  <a:pt x="168715" y="180575"/>
                </a:cubicBezTo>
                <a:cubicBezTo>
                  <a:pt x="171565" y="177656"/>
                  <a:pt x="172786" y="173903"/>
                  <a:pt x="172786" y="169732"/>
                </a:cubicBezTo>
                <a:cubicBezTo>
                  <a:pt x="172786" y="165562"/>
                  <a:pt x="171565" y="161809"/>
                  <a:pt x="168715" y="158890"/>
                </a:cubicBezTo>
                <a:cubicBezTo>
                  <a:pt x="165866" y="155970"/>
                  <a:pt x="161795" y="154302"/>
                  <a:pt x="158132" y="154302"/>
                </a:cubicBezTo>
                <a:close/>
                <a:moveTo>
                  <a:pt x="216722" y="152862"/>
                </a:moveTo>
                <a:lnTo>
                  <a:pt x="347416" y="152862"/>
                </a:lnTo>
                <a:cubicBezTo>
                  <a:pt x="351551" y="152862"/>
                  <a:pt x="354447" y="155693"/>
                  <a:pt x="354447" y="159737"/>
                </a:cubicBezTo>
                <a:cubicBezTo>
                  <a:pt x="354447" y="163376"/>
                  <a:pt x="351551" y="167016"/>
                  <a:pt x="347416" y="167016"/>
                </a:cubicBezTo>
                <a:lnTo>
                  <a:pt x="216722" y="167016"/>
                </a:lnTo>
                <a:cubicBezTo>
                  <a:pt x="212586" y="167016"/>
                  <a:pt x="209277" y="163376"/>
                  <a:pt x="209277" y="159737"/>
                </a:cubicBezTo>
                <a:cubicBezTo>
                  <a:pt x="209277" y="155693"/>
                  <a:pt x="212586" y="152862"/>
                  <a:pt x="216722" y="152862"/>
                </a:cubicBezTo>
                <a:close/>
                <a:moveTo>
                  <a:pt x="78921" y="152087"/>
                </a:moveTo>
                <a:cubicBezTo>
                  <a:pt x="81826" y="149222"/>
                  <a:pt x="86390" y="149222"/>
                  <a:pt x="89294" y="152087"/>
                </a:cubicBezTo>
                <a:lnTo>
                  <a:pt x="177255" y="238853"/>
                </a:lnTo>
                <a:cubicBezTo>
                  <a:pt x="179745" y="241308"/>
                  <a:pt x="179745" y="245810"/>
                  <a:pt x="177255" y="248675"/>
                </a:cubicBezTo>
                <a:cubicBezTo>
                  <a:pt x="176011" y="250312"/>
                  <a:pt x="173936" y="250722"/>
                  <a:pt x="172277" y="250722"/>
                </a:cubicBezTo>
                <a:cubicBezTo>
                  <a:pt x="170202" y="250722"/>
                  <a:pt x="168542" y="250312"/>
                  <a:pt x="166883" y="248675"/>
                </a:cubicBezTo>
                <a:lnTo>
                  <a:pt x="78921" y="161909"/>
                </a:lnTo>
                <a:cubicBezTo>
                  <a:pt x="76432" y="159454"/>
                  <a:pt x="76432" y="154952"/>
                  <a:pt x="78921" y="152087"/>
                </a:cubicBezTo>
                <a:close/>
                <a:moveTo>
                  <a:pt x="439279" y="152007"/>
                </a:moveTo>
                <a:lnTo>
                  <a:pt x="426492" y="165189"/>
                </a:lnTo>
                <a:lnTo>
                  <a:pt x="485475" y="224096"/>
                </a:lnTo>
                <a:lnTo>
                  <a:pt x="498262" y="211326"/>
                </a:lnTo>
                <a:close/>
                <a:moveTo>
                  <a:pt x="158132" y="140123"/>
                </a:moveTo>
                <a:cubicBezTo>
                  <a:pt x="165459" y="140123"/>
                  <a:pt x="172786" y="143042"/>
                  <a:pt x="178485" y="148881"/>
                </a:cubicBezTo>
                <a:cubicBezTo>
                  <a:pt x="184183" y="154302"/>
                  <a:pt x="187033" y="161809"/>
                  <a:pt x="187033" y="169732"/>
                </a:cubicBezTo>
                <a:cubicBezTo>
                  <a:pt x="187033" y="177656"/>
                  <a:pt x="184183" y="185163"/>
                  <a:pt x="178485" y="191001"/>
                </a:cubicBezTo>
                <a:cubicBezTo>
                  <a:pt x="172786" y="196840"/>
                  <a:pt x="165459" y="199759"/>
                  <a:pt x="158132" y="199759"/>
                </a:cubicBezTo>
                <a:cubicBezTo>
                  <a:pt x="149990" y="199759"/>
                  <a:pt x="142663" y="196840"/>
                  <a:pt x="137372" y="191001"/>
                </a:cubicBezTo>
                <a:cubicBezTo>
                  <a:pt x="125567" y="179324"/>
                  <a:pt x="125567" y="160558"/>
                  <a:pt x="137372" y="148881"/>
                </a:cubicBezTo>
                <a:cubicBezTo>
                  <a:pt x="142663" y="143042"/>
                  <a:pt x="149990" y="140123"/>
                  <a:pt x="158132" y="140123"/>
                </a:cubicBezTo>
                <a:close/>
                <a:moveTo>
                  <a:pt x="491250" y="117815"/>
                </a:moveTo>
                <a:cubicBezTo>
                  <a:pt x="480526" y="117815"/>
                  <a:pt x="469802" y="121523"/>
                  <a:pt x="461552" y="129762"/>
                </a:cubicBezTo>
                <a:lnTo>
                  <a:pt x="449178" y="141708"/>
                </a:lnTo>
                <a:lnTo>
                  <a:pt x="508574" y="201028"/>
                </a:lnTo>
                <a:lnTo>
                  <a:pt x="520948" y="188669"/>
                </a:lnTo>
                <a:cubicBezTo>
                  <a:pt x="528785" y="180842"/>
                  <a:pt x="532909" y="170544"/>
                  <a:pt x="532909" y="159422"/>
                </a:cubicBezTo>
                <a:cubicBezTo>
                  <a:pt x="532909" y="148299"/>
                  <a:pt x="528785" y="137589"/>
                  <a:pt x="520948" y="129762"/>
                </a:cubicBezTo>
                <a:cubicBezTo>
                  <a:pt x="512698" y="121523"/>
                  <a:pt x="501974" y="117815"/>
                  <a:pt x="491250" y="117815"/>
                </a:cubicBezTo>
                <a:close/>
                <a:moveTo>
                  <a:pt x="185364" y="87349"/>
                </a:moveTo>
                <a:lnTo>
                  <a:pt x="332452" y="87349"/>
                </a:lnTo>
                <a:cubicBezTo>
                  <a:pt x="336584" y="87349"/>
                  <a:pt x="339889" y="90584"/>
                  <a:pt x="339889" y="94628"/>
                </a:cubicBezTo>
                <a:cubicBezTo>
                  <a:pt x="339889" y="98267"/>
                  <a:pt x="336584" y="101503"/>
                  <a:pt x="332452" y="101503"/>
                </a:cubicBezTo>
                <a:lnTo>
                  <a:pt x="185364" y="101503"/>
                </a:lnTo>
                <a:cubicBezTo>
                  <a:pt x="181645" y="101503"/>
                  <a:pt x="178340" y="98267"/>
                  <a:pt x="178340" y="94628"/>
                </a:cubicBezTo>
                <a:cubicBezTo>
                  <a:pt x="178340" y="90584"/>
                  <a:pt x="181645" y="87349"/>
                  <a:pt x="185364" y="87349"/>
                </a:cubicBezTo>
                <a:close/>
                <a:moveTo>
                  <a:pt x="185364" y="54593"/>
                </a:moveTo>
                <a:lnTo>
                  <a:pt x="332452" y="54593"/>
                </a:lnTo>
                <a:cubicBezTo>
                  <a:pt x="336584" y="54593"/>
                  <a:pt x="339889" y="57828"/>
                  <a:pt x="339889" y="61468"/>
                </a:cubicBezTo>
                <a:cubicBezTo>
                  <a:pt x="339889" y="65511"/>
                  <a:pt x="336584" y="68747"/>
                  <a:pt x="332452" y="68747"/>
                </a:cubicBezTo>
                <a:lnTo>
                  <a:pt x="185364" y="68747"/>
                </a:lnTo>
                <a:cubicBezTo>
                  <a:pt x="181645" y="68747"/>
                  <a:pt x="178340" y="65511"/>
                  <a:pt x="178340" y="61468"/>
                </a:cubicBezTo>
                <a:cubicBezTo>
                  <a:pt x="178340" y="57828"/>
                  <a:pt x="181645" y="54593"/>
                  <a:pt x="185364" y="54593"/>
                </a:cubicBezTo>
                <a:close/>
                <a:moveTo>
                  <a:pt x="111779" y="30072"/>
                </a:moveTo>
                <a:lnTo>
                  <a:pt x="21861" y="105457"/>
                </a:lnTo>
                <a:cubicBezTo>
                  <a:pt x="21861" y="105869"/>
                  <a:pt x="21448" y="106281"/>
                  <a:pt x="21036" y="106281"/>
                </a:cubicBezTo>
                <a:lnTo>
                  <a:pt x="102292" y="106281"/>
                </a:lnTo>
                <a:cubicBezTo>
                  <a:pt x="107654" y="106281"/>
                  <a:pt x="111779" y="102162"/>
                  <a:pt x="111779" y="97218"/>
                </a:cubicBezTo>
                <a:close/>
                <a:moveTo>
                  <a:pt x="138177" y="14418"/>
                </a:moveTo>
                <a:cubicBezTo>
                  <a:pt x="134052" y="14418"/>
                  <a:pt x="129515" y="15654"/>
                  <a:pt x="126215" y="18125"/>
                </a:cubicBezTo>
                <a:lnTo>
                  <a:pt x="126215" y="97218"/>
                </a:lnTo>
                <a:cubicBezTo>
                  <a:pt x="126215" y="110400"/>
                  <a:pt x="115491" y="120699"/>
                  <a:pt x="102292" y="120699"/>
                </a:cubicBezTo>
                <a:lnTo>
                  <a:pt x="14436" y="120699"/>
                </a:lnTo>
                <a:cubicBezTo>
                  <a:pt x="14436" y="121111"/>
                  <a:pt x="14436" y="121523"/>
                  <a:pt x="14436" y="121935"/>
                </a:cubicBezTo>
                <a:lnTo>
                  <a:pt x="14436" y="451900"/>
                </a:lnTo>
                <a:cubicBezTo>
                  <a:pt x="14436" y="468790"/>
                  <a:pt x="25985" y="482384"/>
                  <a:pt x="40422" y="482384"/>
                </a:cubicBezTo>
                <a:lnTo>
                  <a:pt x="360085" y="482384"/>
                </a:lnTo>
                <a:cubicBezTo>
                  <a:pt x="374521" y="482384"/>
                  <a:pt x="386071" y="468790"/>
                  <a:pt x="386071" y="451900"/>
                </a:cubicBezTo>
                <a:lnTo>
                  <a:pt x="386071" y="343560"/>
                </a:lnTo>
                <a:lnTo>
                  <a:pt x="352248" y="377751"/>
                </a:lnTo>
                <a:cubicBezTo>
                  <a:pt x="350186" y="378987"/>
                  <a:pt x="348123" y="381046"/>
                  <a:pt x="345649" y="382694"/>
                </a:cubicBezTo>
                <a:cubicBezTo>
                  <a:pt x="334924" y="391757"/>
                  <a:pt x="318426" y="400408"/>
                  <a:pt x="303164" y="405351"/>
                </a:cubicBezTo>
                <a:cubicBezTo>
                  <a:pt x="293265" y="408235"/>
                  <a:pt x="283778" y="409882"/>
                  <a:pt x="275941" y="409882"/>
                </a:cubicBezTo>
                <a:cubicBezTo>
                  <a:pt x="267692" y="409882"/>
                  <a:pt x="261093" y="408235"/>
                  <a:pt x="255318" y="404939"/>
                </a:cubicBezTo>
                <a:lnTo>
                  <a:pt x="236345" y="423888"/>
                </a:lnTo>
                <a:cubicBezTo>
                  <a:pt x="235107" y="425124"/>
                  <a:pt x="233457" y="425948"/>
                  <a:pt x="231807" y="425948"/>
                </a:cubicBezTo>
                <a:cubicBezTo>
                  <a:pt x="229745" y="425948"/>
                  <a:pt x="228095" y="425124"/>
                  <a:pt x="226445" y="423888"/>
                </a:cubicBezTo>
                <a:cubicBezTo>
                  <a:pt x="223970" y="421005"/>
                  <a:pt x="223970" y="416473"/>
                  <a:pt x="226445" y="413590"/>
                </a:cubicBezTo>
                <a:lnTo>
                  <a:pt x="245419" y="395052"/>
                </a:lnTo>
                <a:cubicBezTo>
                  <a:pt x="238819" y="383518"/>
                  <a:pt x="238819" y="367452"/>
                  <a:pt x="245006" y="347267"/>
                </a:cubicBezTo>
                <a:cubicBezTo>
                  <a:pt x="250368" y="332025"/>
                  <a:pt x="258205" y="315960"/>
                  <a:pt x="267280" y="304425"/>
                </a:cubicBezTo>
                <a:cubicBezTo>
                  <a:pt x="268930" y="302365"/>
                  <a:pt x="270992" y="299894"/>
                  <a:pt x="272642" y="298246"/>
                </a:cubicBezTo>
                <a:lnTo>
                  <a:pt x="386071" y="184962"/>
                </a:lnTo>
                <a:lnTo>
                  <a:pt x="386071" y="44490"/>
                </a:lnTo>
                <a:cubicBezTo>
                  <a:pt x="386071" y="28012"/>
                  <a:pt x="374521" y="14418"/>
                  <a:pt x="360085" y="14418"/>
                </a:cubicBezTo>
                <a:close/>
                <a:moveTo>
                  <a:pt x="138177" y="0"/>
                </a:moveTo>
                <a:lnTo>
                  <a:pt x="360085" y="0"/>
                </a:lnTo>
                <a:cubicBezTo>
                  <a:pt x="382358" y="0"/>
                  <a:pt x="400507" y="20185"/>
                  <a:pt x="400507" y="44490"/>
                </a:cubicBezTo>
                <a:lnTo>
                  <a:pt x="400507" y="170544"/>
                </a:lnTo>
                <a:lnTo>
                  <a:pt x="451241" y="119875"/>
                </a:lnTo>
                <a:cubicBezTo>
                  <a:pt x="473514" y="98042"/>
                  <a:pt x="508986" y="98042"/>
                  <a:pt x="530847" y="119875"/>
                </a:cubicBezTo>
                <a:cubicBezTo>
                  <a:pt x="541571" y="130174"/>
                  <a:pt x="547346" y="144180"/>
                  <a:pt x="547346" y="159422"/>
                </a:cubicBezTo>
                <a:cubicBezTo>
                  <a:pt x="547346" y="174251"/>
                  <a:pt x="541571" y="188669"/>
                  <a:pt x="530847" y="198968"/>
                </a:cubicBezTo>
                <a:lnTo>
                  <a:pt x="518473" y="211326"/>
                </a:lnTo>
                <a:lnTo>
                  <a:pt x="520123" y="212974"/>
                </a:lnTo>
                <a:cubicBezTo>
                  <a:pt x="525897" y="218741"/>
                  <a:pt x="528785" y="226156"/>
                  <a:pt x="528785" y="234395"/>
                </a:cubicBezTo>
                <a:cubicBezTo>
                  <a:pt x="528785" y="242222"/>
                  <a:pt x="525897" y="249637"/>
                  <a:pt x="520123" y="255404"/>
                </a:cubicBezTo>
                <a:lnTo>
                  <a:pt x="444229" y="331613"/>
                </a:lnTo>
                <a:cubicBezTo>
                  <a:pt x="442991" y="332849"/>
                  <a:pt x="440929" y="333261"/>
                  <a:pt x="439279" y="333261"/>
                </a:cubicBezTo>
                <a:cubicBezTo>
                  <a:pt x="437217" y="333261"/>
                  <a:pt x="435567" y="332849"/>
                  <a:pt x="434329" y="331613"/>
                </a:cubicBezTo>
                <a:cubicBezTo>
                  <a:pt x="431442" y="328730"/>
                  <a:pt x="431442" y="324198"/>
                  <a:pt x="434329" y="321315"/>
                </a:cubicBezTo>
                <a:lnTo>
                  <a:pt x="510224" y="245517"/>
                </a:lnTo>
                <a:cubicBezTo>
                  <a:pt x="513111" y="242634"/>
                  <a:pt x="515173" y="238514"/>
                  <a:pt x="515173" y="234395"/>
                </a:cubicBezTo>
                <a:cubicBezTo>
                  <a:pt x="515173" y="230276"/>
                  <a:pt x="513111" y="226156"/>
                  <a:pt x="510224" y="223273"/>
                </a:cubicBezTo>
                <a:lnTo>
                  <a:pt x="508574" y="221213"/>
                </a:lnTo>
                <a:lnTo>
                  <a:pt x="400507" y="329142"/>
                </a:lnTo>
                <a:lnTo>
                  <a:pt x="400507" y="451900"/>
                </a:lnTo>
                <a:cubicBezTo>
                  <a:pt x="400507" y="476617"/>
                  <a:pt x="382358" y="496390"/>
                  <a:pt x="360085" y="496390"/>
                </a:cubicBezTo>
                <a:lnTo>
                  <a:pt x="40422" y="496390"/>
                </a:lnTo>
                <a:cubicBezTo>
                  <a:pt x="18148" y="496390"/>
                  <a:pt x="0" y="476617"/>
                  <a:pt x="0" y="451900"/>
                </a:cubicBezTo>
                <a:lnTo>
                  <a:pt x="0" y="121935"/>
                </a:lnTo>
                <a:cubicBezTo>
                  <a:pt x="0" y="118639"/>
                  <a:pt x="825" y="115344"/>
                  <a:pt x="1237" y="112460"/>
                </a:cubicBezTo>
                <a:cubicBezTo>
                  <a:pt x="1237" y="112048"/>
                  <a:pt x="1237" y="112048"/>
                  <a:pt x="1237" y="112048"/>
                </a:cubicBezTo>
                <a:cubicBezTo>
                  <a:pt x="3712" y="105045"/>
                  <a:pt x="7424" y="99278"/>
                  <a:pt x="12786" y="94747"/>
                </a:cubicBezTo>
                <a:lnTo>
                  <a:pt x="115079" y="8651"/>
                </a:lnTo>
                <a:cubicBezTo>
                  <a:pt x="121678" y="3296"/>
                  <a:pt x="129927" y="0"/>
                  <a:pt x="138177" y="0"/>
                </a:cubicBezTo>
                <a:close/>
              </a:path>
            </a:pathLst>
          </a:custGeom>
          <a:solidFill>
            <a:schemeClr val="bg1"/>
          </a:solidFill>
          <a:ln>
            <a:noFill/>
          </a:ln>
          <a:effectLst/>
        </p:spPr>
        <p:txBody>
          <a:bodyPr wrap="square" anchor="ctr">
            <a:noAutofit/>
          </a:bodyPr>
          <a:lstStyle/>
          <a:p>
            <a:endParaRPr lang="en-US" sz="900" dirty="0">
              <a:latin typeface="Poppins" panose="00000500000000000000" pitchFamily="2" charset="0"/>
            </a:endParaRPr>
          </a:p>
        </p:txBody>
      </p:sp>
    </p:spTree>
    <p:extLst>
      <p:ext uri="{BB962C8B-B14F-4D97-AF65-F5344CB8AC3E}">
        <p14:creationId xmlns:p14="http://schemas.microsoft.com/office/powerpoint/2010/main" val="25563719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0BB6EE54-5257-4F17-A0AA-A759618F2F68}"/>
              </a:ext>
            </a:extLst>
          </p:cNvPr>
          <p:cNvSpPr/>
          <p:nvPr/>
        </p:nvSpPr>
        <p:spPr>
          <a:xfrm>
            <a:off x="1588" y="1"/>
            <a:ext cx="4134045" cy="6043821"/>
          </a:xfrm>
          <a:custGeom>
            <a:avLst/>
            <a:gdLst>
              <a:gd name="connsiteX0" fmla="*/ 0 w 8268090"/>
              <a:gd name="connsiteY0" fmla="*/ 0 h 12087642"/>
              <a:gd name="connsiteX1" fmla="*/ 8198888 w 8268090"/>
              <a:gd name="connsiteY1" fmla="*/ 0 h 12087642"/>
              <a:gd name="connsiteX2" fmla="*/ 8206010 w 8268090"/>
              <a:gd name="connsiteY2" fmla="*/ 20497 h 12087642"/>
              <a:gd name="connsiteX3" fmla="*/ 8268090 w 8268090"/>
              <a:gd name="connsiteY3" fmla="*/ 478553 h 12087642"/>
              <a:gd name="connsiteX4" fmla="*/ 8268090 w 8268090"/>
              <a:gd name="connsiteY4" fmla="*/ 7052245 h 12087642"/>
              <a:gd name="connsiteX5" fmla="*/ 7384213 w 8268090"/>
              <a:gd name="connsiteY5" fmla="*/ 8562650 h 12087642"/>
              <a:gd name="connsiteX6" fmla="*/ 1694794 w 8268090"/>
              <a:gd name="connsiteY6" fmla="*/ 11849496 h 12087642"/>
              <a:gd name="connsiteX7" fmla="*/ 158570 w 8268090"/>
              <a:gd name="connsiteY7" fmla="*/ 11953685 h 12087642"/>
              <a:gd name="connsiteX8" fmla="*/ 0 w 8268090"/>
              <a:gd name="connsiteY8" fmla="*/ 11873400 h 120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8090" h="12087642">
                <a:moveTo>
                  <a:pt x="0" y="0"/>
                </a:moveTo>
                <a:lnTo>
                  <a:pt x="8198888" y="0"/>
                </a:lnTo>
                <a:lnTo>
                  <a:pt x="8206010" y="20497"/>
                </a:lnTo>
                <a:cubicBezTo>
                  <a:pt x="8246637" y="167998"/>
                  <a:pt x="8268090" y="321935"/>
                  <a:pt x="8268090" y="478553"/>
                </a:cubicBezTo>
                <a:lnTo>
                  <a:pt x="8268090" y="7052245"/>
                </a:lnTo>
                <a:cubicBezTo>
                  <a:pt x="8268090" y="7670138"/>
                  <a:pt x="7924837" y="8245122"/>
                  <a:pt x="7384213" y="8562650"/>
                </a:cubicBezTo>
                <a:lnTo>
                  <a:pt x="1694794" y="11849496"/>
                </a:lnTo>
                <a:cubicBezTo>
                  <a:pt x="1229258" y="12127333"/>
                  <a:pt x="652030" y="12162063"/>
                  <a:pt x="158570" y="11953685"/>
                </a:cubicBezTo>
                <a:lnTo>
                  <a:pt x="0" y="11873400"/>
                </a:ln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 name="TextBox 1">
            <a:extLst>
              <a:ext uri="{FF2B5EF4-FFF2-40B4-BE49-F238E27FC236}">
                <a16:creationId xmlns:a16="http://schemas.microsoft.com/office/drawing/2014/main" id="{4ADEE0E7-6FF0-469C-8BB2-4BD06533600D}"/>
              </a:ext>
            </a:extLst>
          </p:cNvPr>
          <p:cNvSpPr txBox="1"/>
          <p:nvPr/>
        </p:nvSpPr>
        <p:spPr>
          <a:xfrm>
            <a:off x="6096000" y="5153562"/>
            <a:ext cx="5217673" cy="1323439"/>
          </a:xfrm>
          <a:prstGeom prst="rect">
            <a:avLst/>
          </a:prstGeom>
          <a:noFill/>
        </p:spPr>
        <p:txBody>
          <a:bodyPr wrap="square" rtlCol="0" anchor="b">
            <a:spAutoFit/>
          </a:bodyPr>
          <a:lstStyle/>
          <a:p>
            <a:pPr algn="r"/>
            <a:r>
              <a:rPr lang="en-US" sz="4000" b="1" spc="-145" dirty="0">
                <a:solidFill>
                  <a:schemeClr val="accent2"/>
                </a:solidFill>
                <a:latin typeface="Poppins" pitchFamily="2" charset="77"/>
                <a:cs typeface="Poppins" pitchFamily="2" charset="77"/>
              </a:rPr>
              <a:t>INTRODUCTION MEETING</a:t>
            </a:r>
          </a:p>
        </p:txBody>
      </p:sp>
      <p:sp>
        <p:nvSpPr>
          <p:cNvPr id="5" name="TextBox 4">
            <a:extLst>
              <a:ext uri="{FF2B5EF4-FFF2-40B4-BE49-F238E27FC236}">
                <a16:creationId xmlns:a16="http://schemas.microsoft.com/office/drawing/2014/main" id="{A2D871AE-60A8-48BC-8435-467E039EE556}"/>
              </a:ext>
            </a:extLst>
          </p:cNvPr>
          <p:cNvSpPr txBox="1"/>
          <p:nvPr/>
        </p:nvSpPr>
        <p:spPr>
          <a:xfrm>
            <a:off x="4276848" y="516887"/>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6" name="TextBox 5">
            <a:extLst>
              <a:ext uri="{FF2B5EF4-FFF2-40B4-BE49-F238E27FC236}">
                <a16:creationId xmlns:a16="http://schemas.microsoft.com/office/drawing/2014/main" id="{B3D10DB9-F7D6-44FB-89C6-8EE9FDC17E25}"/>
              </a:ext>
            </a:extLst>
          </p:cNvPr>
          <p:cNvSpPr txBox="1"/>
          <p:nvPr/>
        </p:nvSpPr>
        <p:spPr>
          <a:xfrm>
            <a:off x="4276848" y="1776736"/>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7" name="TextBox 6">
            <a:extLst>
              <a:ext uri="{FF2B5EF4-FFF2-40B4-BE49-F238E27FC236}">
                <a16:creationId xmlns:a16="http://schemas.microsoft.com/office/drawing/2014/main" id="{44B692F2-74D4-4952-A756-A9166792D9D0}"/>
              </a:ext>
            </a:extLst>
          </p:cNvPr>
          <p:cNvSpPr txBox="1"/>
          <p:nvPr/>
        </p:nvSpPr>
        <p:spPr>
          <a:xfrm>
            <a:off x="4276848" y="3036586"/>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8" name="TextBox 7">
            <a:extLst>
              <a:ext uri="{FF2B5EF4-FFF2-40B4-BE49-F238E27FC236}">
                <a16:creationId xmlns:a16="http://schemas.microsoft.com/office/drawing/2014/main" id="{2C1C2C94-2737-45B8-B38A-B91C6EE89573}"/>
              </a:ext>
            </a:extLst>
          </p:cNvPr>
          <p:cNvSpPr txBox="1"/>
          <p:nvPr/>
        </p:nvSpPr>
        <p:spPr>
          <a:xfrm>
            <a:off x="2946904" y="470720"/>
            <a:ext cx="982540" cy="830997"/>
          </a:xfrm>
          <a:prstGeom prst="rect">
            <a:avLst/>
          </a:prstGeom>
          <a:noFill/>
        </p:spPr>
        <p:txBody>
          <a:bodyPr wrap="square" rtlCol="0" anchor="b">
            <a:spAutoFit/>
          </a:bodyPr>
          <a:lstStyle/>
          <a:p>
            <a:pPr algn="r"/>
            <a:r>
              <a:rPr lang="en-US" sz="4800" b="1" spc="-145" dirty="0">
                <a:solidFill>
                  <a:schemeClr val="bg1"/>
                </a:solidFill>
                <a:latin typeface="Poppins" pitchFamily="2" charset="77"/>
                <a:cs typeface="Poppins" pitchFamily="2" charset="77"/>
              </a:rPr>
              <a:t>01</a:t>
            </a:r>
          </a:p>
        </p:txBody>
      </p:sp>
      <p:sp>
        <p:nvSpPr>
          <p:cNvPr id="9" name="TextBox 8">
            <a:extLst>
              <a:ext uri="{FF2B5EF4-FFF2-40B4-BE49-F238E27FC236}">
                <a16:creationId xmlns:a16="http://schemas.microsoft.com/office/drawing/2014/main" id="{F79791E2-1F68-49D8-90E8-396367D42B29}"/>
              </a:ext>
            </a:extLst>
          </p:cNvPr>
          <p:cNvSpPr txBox="1"/>
          <p:nvPr/>
        </p:nvSpPr>
        <p:spPr>
          <a:xfrm>
            <a:off x="2946904" y="1730569"/>
            <a:ext cx="982540" cy="830997"/>
          </a:xfrm>
          <a:prstGeom prst="rect">
            <a:avLst/>
          </a:prstGeom>
          <a:noFill/>
        </p:spPr>
        <p:txBody>
          <a:bodyPr wrap="square" rtlCol="0" anchor="b">
            <a:spAutoFit/>
          </a:bodyPr>
          <a:lstStyle/>
          <a:p>
            <a:pPr algn="r"/>
            <a:r>
              <a:rPr lang="en-US" sz="4800" b="1" spc="-145" dirty="0">
                <a:solidFill>
                  <a:schemeClr val="bg1"/>
                </a:solidFill>
                <a:latin typeface="Poppins" pitchFamily="2" charset="77"/>
                <a:cs typeface="Poppins" pitchFamily="2" charset="77"/>
              </a:rPr>
              <a:t>02</a:t>
            </a:r>
          </a:p>
        </p:txBody>
      </p:sp>
      <p:sp>
        <p:nvSpPr>
          <p:cNvPr id="10" name="TextBox 9">
            <a:extLst>
              <a:ext uri="{FF2B5EF4-FFF2-40B4-BE49-F238E27FC236}">
                <a16:creationId xmlns:a16="http://schemas.microsoft.com/office/drawing/2014/main" id="{DDD570A9-EEC7-43CF-8D5B-58EE47C44D78}"/>
              </a:ext>
            </a:extLst>
          </p:cNvPr>
          <p:cNvSpPr txBox="1"/>
          <p:nvPr/>
        </p:nvSpPr>
        <p:spPr>
          <a:xfrm>
            <a:off x="2946904" y="2990419"/>
            <a:ext cx="982540" cy="830997"/>
          </a:xfrm>
          <a:prstGeom prst="rect">
            <a:avLst/>
          </a:prstGeom>
          <a:noFill/>
        </p:spPr>
        <p:txBody>
          <a:bodyPr wrap="square" rtlCol="0" anchor="b">
            <a:spAutoFit/>
          </a:bodyPr>
          <a:lstStyle/>
          <a:p>
            <a:pPr algn="r"/>
            <a:r>
              <a:rPr lang="en-US" sz="4800" b="1" spc="-145" dirty="0">
                <a:solidFill>
                  <a:schemeClr val="bg1"/>
                </a:solidFill>
                <a:latin typeface="Poppins" pitchFamily="2" charset="77"/>
                <a:cs typeface="Poppins" pitchFamily="2" charset="77"/>
              </a:rPr>
              <a:t>03</a:t>
            </a:r>
          </a:p>
        </p:txBody>
      </p:sp>
    </p:spTree>
    <p:extLst>
      <p:ext uri="{BB962C8B-B14F-4D97-AF65-F5344CB8AC3E}">
        <p14:creationId xmlns:p14="http://schemas.microsoft.com/office/powerpoint/2010/main" val="42768380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2FAE037-5DCB-4481-8412-FB48BC264F7A}"/>
              </a:ext>
            </a:extLst>
          </p:cNvPr>
          <p:cNvSpPr/>
          <p:nvPr/>
        </p:nvSpPr>
        <p:spPr>
          <a:xfrm>
            <a:off x="6188198" y="597437"/>
            <a:ext cx="1919817" cy="214623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0" name="Freeform: Shape 19">
            <a:extLst>
              <a:ext uri="{FF2B5EF4-FFF2-40B4-BE49-F238E27FC236}">
                <a16:creationId xmlns:a16="http://schemas.microsoft.com/office/drawing/2014/main" id="{8A1BA8A1-A4D3-4F45-B699-06B12C7129C1}"/>
              </a:ext>
            </a:extLst>
          </p:cNvPr>
          <p:cNvSpPr/>
          <p:nvPr/>
        </p:nvSpPr>
        <p:spPr>
          <a:xfrm>
            <a:off x="6188198" y="2356437"/>
            <a:ext cx="1919817" cy="2146233"/>
          </a:xfrm>
          <a:custGeom>
            <a:avLst/>
            <a:gdLst>
              <a:gd name="connsiteX0" fmla="*/ 1919817 w 3839634"/>
              <a:gd name="connsiteY0" fmla="*/ 0 h 4292465"/>
              <a:gd name="connsiteX1" fmla="*/ 2144441 w 3839634"/>
              <a:gd name="connsiteY1" fmla="*/ 61416 h 4292465"/>
              <a:gd name="connsiteX2" fmla="*/ 3611690 w 3839634"/>
              <a:gd name="connsiteY2" fmla="*/ 909065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5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5"/>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5"/>
                </a:cubicBezTo>
                <a:lnTo>
                  <a:pt x="1695193" y="61416"/>
                </a:lnTo>
                <a:cubicBezTo>
                  <a:pt x="1763798" y="20472"/>
                  <a:pt x="1841807" y="0"/>
                  <a:pt x="1919817"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19" name="Freeform: Shape 18">
            <a:extLst>
              <a:ext uri="{FF2B5EF4-FFF2-40B4-BE49-F238E27FC236}">
                <a16:creationId xmlns:a16="http://schemas.microsoft.com/office/drawing/2014/main" id="{14926338-275C-4A6F-AEF4-9834AB169AA6}"/>
              </a:ext>
            </a:extLst>
          </p:cNvPr>
          <p:cNvSpPr/>
          <p:nvPr/>
        </p:nvSpPr>
        <p:spPr>
          <a:xfrm>
            <a:off x="6188198" y="4115438"/>
            <a:ext cx="1919817" cy="214623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8" name="TextBox 7">
            <a:extLst>
              <a:ext uri="{FF2B5EF4-FFF2-40B4-BE49-F238E27FC236}">
                <a16:creationId xmlns:a16="http://schemas.microsoft.com/office/drawing/2014/main" id="{39FFAB28-AC2E-4831-A425-7DDAFE91E5BA}"/>
              </a:ext>
            </a:extLst>
          </p:cNvPr>
          <p:cNvSpPr txBox="1"/>
          <p:nvPr/>
        </p:nvSpPr>
        <p:spPr>
          <a:xfrm>
            <a:off x="8422048" y="1277585"/>
            <a:ext cx="2528893"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9" name="TextBox 8">
            <a:extLst>
              <a:ext uri="{FF2B5EF4-FFF2-40B4-BE49-F238E27FC236}">
                <a16:creationId xmlns:a16="http://schemas.microsoft.com/office/drawing/2014/main" id="{FB31F402-6345-4776-877A-6A239CD22C05}"/>
              </a:ext>
            </a:extLst>
          </p:cNvPr>
          <p:cNvSpPr txBox="1"/>
          <p:nvPr/>
        </p:nvSpPr>
        <p:spPr>
          <a:xfrm>
            <a:off x="8422048" y="3036586"/>
            <a:ext cx="2528893"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0" name="TextBox 9">
            <a:extLst>
              <a:ext uri="{FF2B5EF4-FFF2-40B4-BE49-F238E27FC236}">
                <a16:creationId xmlns:a16="http://schemas.microsoft.com/office/drawing/2014/main" id="{FB6494E5-66BD-4588-B0D1-31D0F076CB38}"/>
              </a:ext>
            </a:extLst>
          </p:cNvPr>
          <p:cNvSpPr txBox="1"/>
          <p:nvPr/>
        </p:nvSpPr>
        <p:spPr>
          <a:xfrm>
            <a:off x="8422048" y="4795586"/>
            <a:ext cx="2528893"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16" name="Freeform 8">
            <a:extLst>
              <a:ext uri="{FF2B5EF4-FFF2-40B4-BE49-F238E27FC236}">
                <a16:creationId xmlns:a16="http://schemas.microsoft.com/office/drawing/2014/main" id="{6544BCD7-FF70-4666-ABB1-A444B63C79CD}"/>
              </a:ext>
            </a:extLst>
          </p:cNvPr>
          <p:cNvSpPr>
            <a:spLocks noChangeArrowheads="1"/>
          </p:cNvSpPr>
          <p:nvPr/>
        </p:nvSpPr>
        <p:spPr bwMode="auto">
          <a:xfrm>
            <a:off x="6933292" y="4869849"/>
            <a:ext cx="429629" cy="637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bg1"/>
          </a:solidFill>
          <a:ln>
            <a:noFill/>
          </a:ln>
          <a:effectLst/>
        </p:spPr>
        <p:txBody>
          <a:bodyPr wrap="square" anchor="ctr">
            <a:noAutofit/>
          </a:bodyPr>
          <a:lstStyle/>
          <a:p>
            <a:endParaRPr lang="en-US" sz="363" dirty="0">
              <a:latin typeface="Poppins" panose="00000500000000000000" pitchFamily="2" charset="0"/>
            </a:endParaRPr>
          </a:p>
        </p:txBody>
      </p:sp>
      <p:sp>
        <p:nvSpPr>
          <p:cNvPr id="17" name="Freeform 34">
            <a:extLst>
              <a:ext uri="{FF2B5EF4-FFF2-40B4-BE49-F238E27FC236}">
                <a16:creationId xmlns:a16="http://schemas.microsoft.com/office/drawing/2014/main" id="{EB10CCF5-FFCA-4E0F-A72C-851AC512BAA0}"/>
              </a:ext>
            </a:extLst>
          </p:cNvPr>
          <p:cNvSpPr>
            <a:spLocks noChangeArrowheads="1"/>
          </p:cNvSpPr>
          <p:nvPr/>
        </p:nvSpPr>
        <p:spPr bwMode="auto">
          <a:xfrm>
            <a:off x="6846025" y="3181493"/>
            <a:ext cx="604164" cy="496120"/>
          </a:xfrm>
          <a:custGeom>
            <a:avLst/>
            <a:gdLst>
              <a:gd name="connsiteX0" fmla="*/ 273012 w 517458"/>
              <a:gd name="connsiteY0" fmla="*/ 147591 h 424919"/>
              <a:gd name="connsiteX1" fmla="*/ 239929 w 517458"/>
              <a:gd name="connsiteY1" fmla="*/ 180683 h 424919"/>
              <a:gd name="connsiteX2" fmla="*/ 239929 w 517458"/>
              <a:gd name="connsiteY2" fmla="*/ 181490 h 424919"/>
              <a:gd name="connsiteX3" fmla="*/ 239929 w 517458"/>
              <a:gd name="connsiteY3" fmla="*/ 183508 h 424919"/>
              <a:gd name="connsiteX4" fmla="*/ 239929 w 517458"/>
              <a:gd name="connsiteY4" fmla="*/ 183911 h 424919"/>
              <a:gd name="connsiteX5" fmla="*/ 240736 w 517458"/>
              <a:gd name="connsiteY5" fmla="*/ 203282 h 424919"/>
              <a:gd name="connsiteX6" fmla="*/ 233878 w 517458"/>
              <a:gd name="connsiteY6" fmla="*/ 210949 h 424919"/>
              <a:gd name="connsiteX7" fmla="*/ 233474 w 517458"/>
              <a:gd name="connsiteY7" fmla="*/ 210949 h 424919"/>
              <a:gd name="connsiteX8" fmla="*/ 226616 w 517458"/>
              <a:gd name="connsiteY8" fmla="*/ 204089 h 424919"/>
              <a:gd name="connsiteX9" fmla="*/ 225809 w 517458"/>
              <a:gd name="connsiteY9" fmla="*/ 191175 h 424919"/>
              <a:gd name="connsiteX10" fmla="*/ 223388 w 517458"/>
              <a:gd name="connsiteY10" fmla="*/ 191175 h 424919"/>
              <a:gd name="connsiteX11" fmla="*/ 195955 w 517458"/>
              <a:gd name="connsiteY11" fmla="*/ 219020 h 424919"/>
              <a:gd name="connsiteX12" fmla="*/ 195955 w 517458"/>
              <a:gd name="connsiteY12" fmla="*/ 221441 h 424919"/>
              <a:gd name="connsiteX13" fmla="*/ 227019 w 517458"/>
              <a:gd name="connsiteY13" fmla="*/ 228302 h 424919"/>
              <a:gd name="connsiteX14" fmla="*/ 234753 w 517458"/>
              <a:gd name="connsiteY14" fmla="*/ 240679 h 424919"/>
              <a:gd name="connsiteX15" fmla="*/ 249209 w 517458"/>
              <a:gd name="connsiteY15" fmla="*/ 263814 h 424919"/>
              <a:gd name="connsiteX16" fmla="*/ 243964 w 517458"/>
              <a:gd name="connsiteY16" fmla="*/ 272289 h 424919"/>
              <a:gd name="connsiteX17" fmla="*/ 242350 w 517458"/>
              <a:gd name="connsiteY17" fmla="*/ 272289 h 424919"/>
              <a:gd name="connsiteX18" fmla="*/ 235492 w 517458"/>
              <a:gd name="connsiteY18" fmla="*/ 266639 h 424919"/>
              <a:gd name="connsiteX19" fmla="*/ 223839 w 517458"/>
              <a:gd name="connsiteY19" fmla="*/ 247699 h 424919"/>
              <a:gd name="connsiteX20" fmla="*/ 219354 w 517458"/>
              <a:gd name="connsiteY20" fmla="*/ 240408 h 424919"/>
              <a:gd name="connsiteX21" fmla="*/ 190710 w 517458"/>
              <a:gd name="connsiteY21" fmla="*/ 236776 h 424919"/>
              <a:gd name="connsiteX22" fmla="*/ 189500 w 517458"/>
              <a:gd name="connsiteY22" fmla="*/ 236776 h 424919"/>
              <a:gd name="connsiteX23" fmla="*/ 189500 w 517458"/>
              <a:gd name="connsiteY23" fmla="*/ 237180 h 424919"/>
              <a:gd name="connsiteX24" fmla="*/ 160452 w 517458"/>
              <a:gd name="connsiteY24" fmla="*/ 269868 h 424919"/>
              <a:gd name="connsiteX25" fmla="*/ 166517 w 517458"/>
              <a:gd name="connsiteY25" fmla="*/ 284565 h 424919"/>
              <a:gd name="connsiteX26" fmla="*/ 170235 w 517458"/>
              <a:gd name="connsiteY26" fmla="*/ 293576 h 424919"/>
              <a:gd name="connsiteX27" fmla="*/ 193937 w 517458"/>
              <a:gd name="connsiteY27" fmla="*/ 303363 h 424919"/>
              <a:gd name="connsiteX28" fmla="*/ 387992 w 517458"/>
              <a:gd name="connsiteY28" fmla="*/ 303363 h 424919"/>
              <a:gd name="connsiteX29" fmla="*/ 421477 w 517458"/>
              <a:gd name="connsiteY29" fmla="*/ 269868 h 424919"/>
              <a:gd name="connsiteX30" fmla="*/ 392430 w 517458"/>
              <a:gd name="connsiteY30" fmla="*/ 237180 h 424919"/>
              <a:gd name="connsiteX31" fmla="*/ 385975 w 517458"/>
              <a:gd name="connsiteY31" fmla="*/ 229513 h 424919"/>
              <a:gd name="connsiteX32" fmla="*/ 385975 w 517458"/>
              <a:gd name="connsiteY32" fmla="*/ 219020 h 424919"/>
              <a:gd name="connsiteX33" fmla="*/ 361365 w 517458"/>
              <a:gd name="connsiteY33" fmla="*/ 191579 h 424919"/>
              <a:gd name="connsiteX34" fmla="*/ 344420 w 517458"/>
              <a:gd name="connsiteY34" fmla="*/ 196421 h 424919"/>
              <a:gd name="connsiteX35" fmla="*/ 338369 w 517458"/>
              <a:gd name="connsiteY35" fmla="*/ 213370 h 424919"/>
              <a:gd name="connsiteX36" fmla="*/ 331510 w 517458"/>
              <a:gd name="connsiteY36" fmla="*/ 220231 h 424919"/>
              <a:gd name="connsiteX37" fmla="*/ 324652 w 517458"/>
              <a:gd name="connsiteY37" fmla="*/ 213370 h 424919"/>
              <a:gd name="connsiteX38" fmla="*/ 335141 w 517458"/>
              <a:gd name="connsiteY38" fmla="*/ 185525 h 424919"/>
              <a:gd name="connsiteX39" fmla="*/ 350472 w 517458"/>
              <a:gd name="connsiteY39" fmla="*/ 178261 h 424919"/>
              <a:gd name="connsiteX40" fmla="*/ 342719 w 517458"/>
              <a:gd name="connsiteY40" fmla="*/ 171242 h 424919"/>
              <a:gd name="connsiteX41" fmla="*/ 338772 w 517458"/>
              <a:gd name="connsiteY41" fmla="*/ 167668 h 424919"/>
              <a:gd name="connsiteX42" fmla="*/ 323441 w 517458"/>
              <a:gd name="connsiteY42" fmla="*/ 163734 h 424919"/>
              <a:gd name="connsiteX43" fmla="*/ 310128 w 517458"/>
              <a:gd name="connsiteY43" fmla="*/ 166155 h 424919"/>
              <a:gd name="connsiteX44" fmla="*/ 301656 w 517458"/>
              <a:gd name="connsiteY44" fmla="*/ 163734 h 424919"/>
              <a:gd name="connsiteX45" fmla="*/ 273012 w 517458"/>
              <a:gd name="connsiteY45" fmla="*/ 147591 h 424919"/>
              <a:gd name="connsiteX46" fmla="*/ 273012 w 517458"/>
              <a:gd name="connsiteY46" fmla="*/ 133467 h 424919"/>
              <a:gd name="connsiteX47" fmla="*/ 310128 w 517458"/>
              <a:gd name="connsiteY47" fmla="*/ 151223 h 424919"/>
              <a:gd name="connsiteX48" fmla="*/ 323441 w 517458"/>
              <a:gd name="connsiteY48" fmla="*/ 149206 h 424919"/>
              <a:gd name="connsiteX49" fmla="*/ 349615 w 517458"/>
              <a:gd name="connsiteY49" fmla="*/ 157024 h 424919"/>
              <a:gd name="connsiteX50" fmla="*/ 354929 w 517458"/>
              <a:gd name="connsiteY50" fmla="*/ 163388 h 424919"/>
              <a:gd name="connsiteX51" fmla="*/ 367013 w 517458"/>
              <a:gd name="connsiteY51" fmla="*/ 177858 h 424919"/>
              <a:gd name="connsiteX52" fmla="*/ 400498 w 517458"/>
              <a:gd name="connsiteY52" fmla="*/ 219020 h 424919"/>
              <a:gd name="connsiteX53" fmla="*/ 400498 w 517458"/>
              <a:gd name="connsiteY53" fmla="*/ 223863 h 424919"/>
              <a:gd name="connsiteX54" fmla="*/ 435598 w 517458"/>
              <a:gd name="connsiteY54" fmla="*/ 269868 h 424919"/>
              <a:gd name="connsiteX55" fmla="*/ 387992 w 517458"/>
              <a:gd name="connsiteY55" fmla="*/ 317487 h 424919"/>
              <a:gd name="connsiteX56" fmla="*/ 298025 w 517458"/>
              <a:gd name="connsiteY56" fmla="*/ 317487 h 424919"/>
              <a:gd name="connsiteX57" fmla="*/ 298025 w 517458"/>
              <a:gd name="connsiteY57" fmla="*/ 335647 h 424919"/>
              <a:gd name="connsiteX58" fmla="*/ 363785 w 517458"/>
              <a:gd name="connsiteY58" fmla="*/ 335647 h 424919"/>
              <a:gd name="connsiteX59" fmla="*/ 371047 w 517458"/>
              <a:gd name="connsiteY59" fmla="*/ 342911 h 424919"/>
              <a:gd name="connsiteX60" fmla="*/ 363785 w 517458"/>
              <a:gd name="connsiteY60" fmla="*/ 350175 h 424919"/>
              <a:gd name="connsiteX61" fmla="*/ 290763 w 517458"/>
              <a:gd name="connsiteY61" fmla="*/ 350175 h 424919"/>
              <a:gd name="connsiteX62" fmla="*/ 215320 w 517458"/>
              <a:gd name="connsiteY62" fmla="*/ 350175 h 424919"/>
              <a:gd name="connsiteX63" fmla="*/ 208461 w 517458"/>
              <a:gd name="connsiteY63" fmla="*/ 342911 h 424919"/>
              <a:gd name="connsiteX64" fmla="*/ 215320 w 517458"/>
              <a:gd name="connsiteY64" fmla="*/ 335647 h 424919"/>
              <a:gd name="connsiteX65" fmla="*/ 283904 w 517458"/>
              <a:gd name="connsiteY65" fmla="*/ 335647 h 424919"/>
              <a:gd name="connsiteX66" fmla="*/ 283904 w 517458"/>
              <a:gd name="connsiteY66" fmla="*/ 317487 h 424919"/>
              <a:gd name="connsiteX67" fmla="*/ 193937 w 517458"/>
              <a:gd name="connsiteY67" fmla="*/ 317487 h 424919"/>
              <a:gd name="connsiteX68" fmla="*/ 159948 w 517458"/>
              <a:gd name="connsiteY68" fmla="*/ 303665 h 424919"/>
              <a:gd name="connsiteX69" fmla="*/ 155077 w 517458"/>
              <a:gd name="connsiteY69" fmla="*/ 291923 h 424919"/>
              <a:gd name="connsiteX70" fmla="*/ 145928 w 517458"/>
              <a:gd name="connsiteY70" fmla="*/ 269868 h 424919"/>
              <a:gd name="connsiteX71" fmla="*/ 181431 w 517458"/>
              <a:gd name="connsiteY71" fmla="*/ 223863 h 424919"/>
              <a:gd name="connsiteX72" fmla="*/ 181431 w 517458"/>
              <a:gd name="connsiteY72" fmla="*/ 219020 h 424919"/>
              <a:gd name="connsiteX73" fmla="*/ 223388 w 517458"/>
              <a:gd name="connsiteY73" fmla="*/ 177051 h 424919"/>
              <a:gd name="connsiteX74" fmla="*/ 225809 w 517458"/>
              <a:gd name="connsiteY74" fmla="*/ 177051 h 424919"/>
              <a:gd name="connsiteX75" fmla="*/ 273012 w 517458"/>
              <a:gd name="connsiteY75" fmla="*/ 133467 h 424919"/>
              <a:gd name="connsiteX76" fmla="*/ 92691 w 517458"/>
              <a:gd name="connsiteY76" fmla="*/ 52006 h 424919"/>
              <a:gd name="connsiteX77" fmla="*/ 84228 w 517458"/>
              <a:gd name="connsiteY77" fmla="*/ 60069 h 424919"/>
              <a:gd name="connsiteX78" fmla="*/ 84228 w 517458"/>
              <a:gd name="connsiteY78" fmla="*/ 300749 h 424919"/>
              <a:gd name="connsiteX79" fmla="*/ 84228 w 517458"/>
              <a:gd name="connsiteY79" fmla="*/ 337489 h 424919"/>
              <a:gd name="connsiteX80" fmla="*/ 84228 w 517458"/>
              <a:gd name="connsiteY80" fmla="*/ 382588 h 424919"/>
              <a:gd name="connsiteX81" fmla="*/ 73750 w 517458"/>
              <a:gd name="connsiteY81" fmla="*/ 410809 h 424919"/>
              <a:gd name="connsiteX82" fmla="*/ 440081 w 517458"/>
              <a:gd name="connsiteY82" fmla="*/ 410809 h 424919"/>
              <a:gd name="connsiteX83" fmla="*/ 503353 w 517458"/>
              <a:gd name="connsiteY83" fmla="*/ 347514 h 424919"/>
              <a:gd name="connsiteX84" fmla="*/ 503353 w 517458"/>
              <a:gd name="connsiteY84" fmla="*/ 300749 h 424919"/>
              <a:gd name="connsiteX85" fmla="*/ 503353 w 517458"/>
              <a:gd name="connsiteY85" fmla="*/ 258822 h 424919"/>
              <a:gd name="connsiteX86" fmla="*/ 503353 w 517458"/>
              <a:gd name="connsiteY86" fmla="*/ 96352 h 424919"/>
              <a:gd name="connsiteX87" fmla="*/ 494890 w 517458"/>
              <a:gd name="connsiteY87" fmla="*/ 87886 h 424919"/>
              <a:gd name="connsiteX88" fmla="*/ 472323 w 517458"/>
              <a:gd name="connsiteY88" fmla="*/ 87886 h 424919"/>
              <a:gd name="connsiteX89" fmla="*/ 250669 w 517458"/>
              <a:gd name="connsiteY89" fmla="*/ 87886 h 424919"/>
              <a:gd name="connsiteX90" fmla="*/ 245027 w 517458"/>
              <a:gd name="connsiteY90" fmla="*/ 85064 h 424919"/>
              <a:gd name="connsiteX91" fmla="*/ 223265 w 517458"/>
              <a:gd name="connsiteY91" fmla="*/ 55231 h 424919"/>
              <a:gd name="connsiteX92" fmla="*/ 216414 w 517458"/>
              <a:gd name="connsiteY92" fmla="*/ 52006 h 424919"/>
              <a:gd name="connsiteX93" fmla="*/ 25792 w 517458"/>
              <a:gd name="connsiteY93" fmla="*/ 14513 h 424919"/>
              <a:gd name="connsiteX94" fmla="*/ 14105 w 517458"/>
              <a:gd name="connsiteY94" fmla="*/ 25801 h 424919"/>
              <a:gd name="connsiteX95" fmla="*/ 14105 w 517458"/>
              <a:gd name="connsiteY95" fmla="*/ 300749 h 424919"/>
              <a:gd name="connsiteX96" fmla="*/ 14105 w 517458"/>
              <a:gd name="connsiteY96" fmla="*/ 370897 h 424919"/>
              <a:gd name="connsiteX97" fmla="*/ 14105 w 517458"/>
              <a:gd name="connsiteY97" fmla="*/ 382588 h 424919"/>
              <a:gd name="connsiteX98" fmla="*/ 42315 w 517458"/>
              <a:gd name="connsiteY98" fmla="*/ 410809 h 424919"/>
              <a:gd name="connsiteX99" fmla="*/ 70123 w 517458"/>
              <a:gd name="connsiteY99" fmla="*/ 382588 h 424919"/>
              <a:gd name="connsiteX100" fmla="*/ 70123 w 517458"/>
              <a:gd name="connsiteY100" fmla="*/ 346561 h 424919"/>
              <a:gd name="connsiteX101" fmla="*/ 70123 w 517458"/>
              <a:gd name="connsiteY101" fmla="*/ 300749 h 424919"/>
              <a:gd name="connsiteX102" fmla="*/ 70123 w 517458"/>
              <a:gd name="connsiteY102" fmla="*/ 60069 h 424919"/>
              <a:gd name="connsiteX103" fmla="*/ 92691 w 517458"/>
              <a:gd name="connsiteY103" fmla="*/ 37896 h 424919"/>
              <a:gd name="connsiteX104" fmla="*/ 216414 w 517458"/>
              <a:gd name="connsiteY104" fmla="*/ 37896 h 424919"/>
              <a:gd name="connsiteX105" fmla="*/ 234952 w 517458"/>
              <a:gd name="connsiteY105" fmla="*/ 47168 h 424919"/>
              <a:gd name="connsiteX106" fmla="*/ 254296 w 517458"/>
              <a:gd name="connsiteY106" fmla="*/ 73373 h 424919"/>
              <a:gd name="connsiteX107" fmla="*/ 411871 w 517458"/>
              <a:gd name="connsiteY107" fmla="*/ 73373 h 424919"/>
              <a:gd name="connsiteX108" fmla="*/ 411871 w 517458"/>
              <a:gd name="connsiteY108" fmla="*/ 28220 h 424919"/>
              <a:gd name="connsiteX109" fmla="*/ 398169 w 517458"/>
              <a:gd name="connsiteY109" fmla="*/ 14513 h 424919"/>
              <a:gd name="connsiteX110" fmla="*/ 25792 w 517458"/>
              <a:gd name="connsiteY110" fmla="*/ 0 h 424919"/>
              <a:gd name="connsiteX111" fmla="*/ 398169 w 517458"/>
              <a:gd name="connsiteY111" fmla="*/ 0 h 424919"/>
              <a:gd name="connsiteX112" fmla="*/ 426379 w 517458"/>
              <a:gd name="connsiteY112" fmla="*/ 28220 h 424919"/>
              <a:gd name="connsiteX113" fmla="*/ 426379 w 517458"/>
              <a:gd name="connsiteY113" fmla="*/ 73373 h 424919"/>
              <a:gd name="connsiteX114" fmla="*/ 494890 w 517458"/>
              <a:gd name="connsiteY114" fmla="*/ 73373 h 424919"/>
              <a:gd name="connsiteX115" fmla="*/ 517458 w 517458"/>
              <a:gd name="connsiteY115" fmla="*/ 96352 h 424919"/>
              <a:gd name="connsiteX116" fmla="*/ 517458 w 517458"/>
              <a:gd name="connsiteY116" fmla="*/ 258822 h 424919"/>
              <a:gd name="connsiteX117" fmla="*/ 517458 w 517458"/>
              <a:gd name="connsiteY117" fmla="*/ 300749 h 424919"/>
              <a:gd name="connsiteX118" fmla="*/ 517458 w 517458"/>
              <a:gd name="connsiteY118" fmla="*/ 347514 h 424919"/>
              <a:gd name="connsiteX119" fmla="*/ 440081 w 517458"/>
              <a:gd name="connsiteY119" fmla="*/ 424919 h 424919"/>
              <a:gd name="connsiteX120" fmla="*/ 42315 w 517458"/>
              <a:gd name="connsiteY120" fmla="*/ 424919 h 424919"/>
              <a:gd name="connsiteX121" fmla="*/ 0 w 517458"/>
              <a:gd name="connsiteY121" fmla="*/ 382588 h 424919"/>
              <a:gd name="connsiteX122" fmla="*/ 0 w 517458"/>
              <a:gd name="connsiteY122" fmla="*/ 370897 h 424919"/>
              <a:gd name="connsiteX123" fmla="*/ 0 w 517458"/>
              <a:gd name="connsiteY123" fmla="*/ 300749 h 424919"/>
              <a:gd name="connsiteX124" fmla="*/ 0 w 517458"/>
              <a:gd name="connsiteY124" fmla="*/ 25801 h 424919"/>
              <a:gd name="connsiteX125" fmla="*/ 25792 w 517458"/>
              <a:gd name="connsiteY125" fmla="*/ 0 h 42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17458" h="424919">
                <a:moveTo>
                  <a:pt x="273012" y="147591"/>
                </a:moveTo>
                <a:cubicBezTo>
                  <a:pt x="254857" y="147591"/>
                  <a:pt x="239929" y="162523"/>
                  <a:pt x="239929" y="180683"/>
                </a:cubicBezTo>
                <a:lnTo>
                  <a:pt x="239929" y="181490"/>
                </a:lnTo>
                <a:cubicBezTo>
                  <a:pt x="239929" y="181893"/>
                  <a:pt x="239929" y="183104"/>
                  <a:pt x="239929" y="183508"/>
                </a:cubicBezTo>
                <a:lnTo>
                  <a:pt x="239929" y="183911"/>
                </a:lnTo>
                <a:lnTo>
                  <a:pt x="240736" y="203282"/>
                </a:lnTo>
                <a:cubicBezTo>
                  <a:pt x="240736" y="207317"/>
                  <a:pt x="237912" y="210546"/>
                  <a:pt x="233878" y="210949"/>
                </a:cubicBezTo>
                <a:cubicBezTo>
                  <a:pt x="233474" y="210949"/>
                  <a:pt x="233474" y="210949"/>
                  <a:pt x="233474" y="210949"/>
                </a:cubicBezTo>
                <a:cubicBezTo>
                  <a:pt x="229440" y="210949"/>
                  <a:pt x="226616" y="207721"/>
                  <a:pt x="226616" y="204089"/>
                </a:cubicBezTo>
                <a:lnTo>
                  <a:pt x="225809" y="191175"/>
                </a:lnTo>
                <a:lnTo>
                  <a:pt x="223388" y="191175"/>
                </a:lnTo>
                <a:cubicBezTo>
                  <a:pt x="208461" y="191175"/>
                  <a:pt x="195955" y="204089"/>
                  <a:pt x="195955" y="219020"/>
                </a:cubicBezTo>
                <a:lnTo>
                  <a:pt x="195955" y="221441"/>
                </a:lnTo>
                <a:cubicBezTo>
                  <a:pt x="204023" y="221038"/>
                  <a:pt x="216127" y="221441"/>
                  <a:pt x="227019" y="228302"/>
                </a:cubicBezTo>
                <a:lnTo>
                  <a:pt x="234753" y="240679"/>
                </a:lnTo>
                <a:lnTo>
                  <a:pt x="249209" y="263814"/>
                </a:lnTo>
                <a:cubicBezTo>
                  <a:pt x="250419" y="267446"/>
                  <a:pt x="247998" y="271482"/>
                  <a:pt x="243964" y="272289"/>
                </a:cubicBezTo>
                <a:cubicBezTo>
                  <a:pt x="243157" y="272289"/>
                  <a:pt x="243157" y="272289"/>
                  <a:pt x="242350" y="272289"/>
                </a:cubicBezTo>
                <a:cubicBezTo>
                  <a:pt x="239123" y="272289"/>
                  <a:pt x="236299" y="269868"/>
                  <a:pt x="235492" y="266639"/>
                </a:cubicBezTo>
                <a:lnTo>
                  <a:pt x="223839" y="247699"/>
                </a:lnTo>
                <a:lnTo>
                  <a:pt x="219354" y="240408"/>
                </a:lnTo>
                <a:cubicBezTo>
                  <a:pt x="206444" y="232741"/>
                  <a:pt x="190710" y="236776"/>
                  <a:pt x="190710" y="236776"/>
                </a:cubicBezTo>
                <a:cubicBezTo>
                  <a:pt x="190306" y="236776"/>
                  <a:pt x="190306" y="236776"/>
                  <a:pt x="189500" y="236776"/>
                </a:cubicBezTo>
                <a:cubicBezTo>
                  <a:pt x="189500" y="237180"/>
                  <a:pt x="189500" y="237180"/>
                  <a:pt x="189500" y="237180"/>
                </a:cubicBezTo>
                <a:cubicBezTo>
                  <a:pt x="172959" y="239198"/>
                  <a:pt x="160452" y="253322"/>
                  <a:pt x="160452" y="269868"/>
                </a:cubicBezTo>
                <a:lnTo>
                  <a:pt x="166517" y="284565"/>
                </a:lnTo>
                <a:lnTo>
                  <a:pt x="170235" y="293576"/>
                </a:lnTo>
                <a:cubicBezTo>
                  <a:pt x="176287" y="299630"/>
                  <a:pt x="184658" y="303363"/>
                  <a:pt x="193937" y="303363"/>
                </a:cubicBezTo>
                <a:lnTo>
                  <a:pt x="387992" y="303363"/>
                </a:lnTo>
                <a:cubicBezTo>
                  <a:pt x="406550" y="303363"/>
                  <a:pt x="421477" y="288431"/>
                  <a:pt x="421477" y="269868"/>
                </a:cubicBezTo>
                <a:cubicBezTo>
                  <a:pt x="421477" y="253322"/>
                  <a:pt x="408971" y="239198"/>
                  <a:pt x="392430" y="237180"/>
                </a:cubicBezTo>
                <a:cubicBezTo>
                  <a:pt x="388799" y="236373"/>
                  <a:pt x="385975" y="233144"/>
                  <a:pt x="385975" y="229513"/>
                </a:cubicBezTo>
                <a:lnTo>
                  <a:pt x="385975" y="219020"/>
                </a:lnTo>
                <a:cubicBezTo>
                  <a:pt x="385975" y="204896"/>
                  <a:pt x="375485" y="192789"/>
                  <a:pt x="361365" y="191579"/>
                </a:cubicBezTo>
                <a:cubicBezTo>
                  <a:pt x="360961" y="191579"/>
                  <a:pt x="350875" y="190772"/>
                  <a:pt x="344420" y="196421"/>
                </a:cubicBezTo>
                <a:cubicBezTo>
                  <a:pt x="340386" y="199650"/>
                  <a:pt x="338369" y="205299"/>
                  <a:pt x="338369" y="213370"/>
                </a:cubicBezTo>
                <a:cubicBezTo>
                  <a:pt x="338369" y="217406"/>
                  <a:pt x="335545" y="220231"/>
                  <a:pt x="331510" y="220231"/>
                </a:cubicBezTo>
                <a:cubicBezTo>
                  <a:pt x="327476" y="220231"/>
                  <a:pt x="324652" y="217406"/>
                  <a:pt x="324652" y="213370"/>
                </a:cubicBezTo>
                <a:cubicBezTo>
                  <a:pt x="324652" y="201264"/>
                  <a:pt x="328283" y="191982"/>
                  <a:pt x="335141" y="185525"/>
                </a:cubicBezTo>
                <a:cubicBezTo>
                  <a:pt x="339982" y="181086"/>
                  <a:pt x="345631" y="179069"/>
                  <a:pt x="350472" y="178261"/>
                </a:cubicBezTo>
                <a:lnTo>
                  <a:pt x="342719" y="171242"/>
                </a:lnTo>
                <a:lnTo>
                  <a:pt x="338772" y="167668"/>
                </a:lnTo>
                <a:cubicBezTo>
                  <a:pt x="334133" y="165146"/>
                  <a:pt x="328888" y="163734"/>
                  <a:pt x="323441" y="163734"/>
                </a:cubicBezTo>
                <a:cubicBezTo>
                  <a:pt x="318600" y="163734"/>
                  <a:pt x="314566" y="164541"/>
                  <a:pt x="310128" y="166155"/>
                </a:cubicBezTo>
                <a:cubicBezTo>
                  <a:pt x="307304" y="167365"/>
                  <a:pt x="303269" y="166155"/>
                  <a:pt x="301656" y="163734"/>
                </a:cubicBezTo>
                <a:cubicBezTo>
                  <a:pt x="295604" y="153241"/>
                  <a:pt x="284711" y="147591"/>
                  <a:pt x="273012" y="147591"/>
                </a:cubicBezTo>
                <a:close/>
                <a:moveTo>
                  <a:pt x="273012" y="133467"/>
                </a:moveTo>
                <a:cubicBezTo>
                  <a:pt x="287939" y="133467"/>
                  <a:pt x="301656" y="139924"/>
                  <a:pt x="310128" y="151223"/>
                </a:cubicBezTo>
                <a:cubicBezTo>
                  <a:pt x="314566" y="150013"/>
                  <a:pt x="318600" y="149206"/>
                  <a:pt x="323441" y="149206"/>
                </a:cubicBezTo>
                <a:cubicBezTo>
                  <a:pt x="332922" y="149206"/>
                  <a:pt x="342000" y="152031"/>
                  <a:pt x="349615" y="157024"/>
                </a:cubicBezTo>
                <a:lnTo>
                  <a:pt x="354929" y="163388"/>
                </a:lnTo>
                <a:lnTo>
                  <a:pt x="367013" y="177858"/>
                </a:lnTo>
                <a:cubicBezTo>
                  <a:pt x="386378" y="181893"/>
                  <a:pt x="400498" y="198843"/>
                  <a:pt x="400498" y="219020"/>
                </a:cubicBezTo>
                <a:lnTo>
                  <a:pt x="400498" y="223863"/>
                </a:lnTo>
                <a:cubicBezTo>
                  <a:pt x="421074" y="229513"/>
                  <a:pt x="435598" y="248076"/>
                  <a:pt x="435598" y="269868"/>
                </a:cubicBezTo>
                <a:cubicBezTo>
                  <a:pt x="435598" y="296502"/>
                  <a:pt x="414619" y="317487"/>
                  <a:pt x="387992" y="317487"/>
                </a:cubicBezTo>
                <a:lnTo>
                  <a:pt x="298025" y="317487"/>
                </a:lnTo>
                <a:lnTo>
                  <a:pt x="298025" y="335647"/>
                </a:lnTo>
                <a:lnTo>
                  <a:pt x="363785" y="335647"/>
                </a:lnTo>
                <a:cubicBezTo>
                  <a:pt x="367820" y="335647"/>
                  <a:pt x="371047" y="339279"/>
                  <a:pt x="371047" y="342911"/>
                </a:cubicBezTo>
                <a:cubicBezTo>
                  <a:pt x="371047" y="346946"/>
                  <a:pt x="367820" y="350175"/>
                  <a:pt x="363785" y="350175"/>
                </a:cubicBezTo>
                <a:lnTo>
                  <a:pt x="290763" y="350175"/>
                </a:lnTo>
                <a:lnTo>
                  <a:pt x="215320" y="350175"/>
                </a:lnTo>
                <a:cubicBezTo>
                  <a:pt x="211285" y="350175"/>
                  <a:pt x="208461" y="346946"/>
                  <a:pt x="208461" y="342911"/>
                </a:cubicBezTo>
                <a:cubicBezTo>
                  <a:pt x="208461" y="339279"/>
                  <a:pt x="211285" y="335647"/>
                  <a:pt x="215320" y="335647"/>
                </a:cubicBezTo>
                <a:lnTo>
                  <a:pt x="283904" y="335647"/>
                </a:lnTo>
                <a:lnTo>
                  <a:pt x="283904" y="317487"/>
                </a:lnTo>
                <a:lnTo>
                  <a:pt x="193937" y="317487"/>
                </a:lnTo>
                <a:cubicBezTo>
                  <a:pt x="180624" y="317487"/>
                  <a:pt x="168622" y="312241"/>
                  <a:pt x="159948" y="303665"/>
                </a:cubicBezTo>
                <a:lnTo>
                  <a:pt x="155077" y="291923"/>
                </a:lnTo>
                <a:lnTo>
                  <a:pt x="145928" y="269868"/>
                </a:lnTo>
                <a:cubicBezTo>
                  <a:pt x="145928" y="248076"/>
                  <a:pt x="161259" y="229513"/>
                  <a:pt x="181431" y="223863"/>
                </a:cubicBezTo>
                <a:lnTo>
                  <a:pt x="181431" y="219020"/>
                </a:lnTo>
                <a:cubicBezTo>
                  <a:pt x="181431" y="196018"/>
                  <a:pt x="200392" y="177051"/>
                  <a:pt x="223388" y="177051"/>
                </a:cubicBezTo>
                <a:lnTo>
                  <a:pt x="225809" y="177051"/>
                </a:lnTo>
                <a:cubicBezTo>
                  <a:pt x="227826" y="152838"/>
                  <a:pt x="247998" y="133467"/>
                  <a:pt x="273012" y="133467"/>
                </a:cubicBezTo>
                <a:close/>
                <a:moveTo>
                  <a:pt x="92691" y="52006"/>
                </a:moveTo>
                <a:cubicBezTo>
                  <a:pt x="88258" y="52006"/>
                  <a:pt x="84228" y="55634"/>
                  <a:pt x="84228" y="60069"/>
                </a:cubicBezTo>
                <a:lnTo>
                  <a:pt x="84228" y="300749"/>
                </a:lnTo>
                <a:lnTo>
                  <a:pt x="84228" y="337489"/>
                </a:lnTo>
                <a:lnTo>
                  <a:pt x="84228" y="382588"/>
                </a:lnTo>
                <a:cubicBezTo>
                  <a:pt x="84228" y="393473"/>
                  <a:pt x="80601" y="403149"/>
                  <a:pt x="73750" y="410809"/>
                </a:cubicBezTo>
                <a:lnTo>
                  <a:pt x="440081" y="410809"/>
                </a:lnTo>
                <a:cubicBezTo>
                  <a:pt x="475143" y="410809"/>
                  <a:pt x="503353" y="382588"/>
                  <a:pt x="503353" y="347514"/>
                </a:cubicBezTo>
                <a:lnTo>
                  <a:pt x="503353" y="300749"/>
                </a:lnTo>
                <a:lnTo>
                  <a:pt x="503353" y="258822"/>
                </a:lnTo>
                <a:lnTo>
                  <a:pt x="503353" y="96352"/>
                </a:lnTo>
                <a:cubicBezTo>
                  <a:pt x="503353" y="91515"/>
                  <a:pt x="499323" y="87886"/>
                  <a:pt x="494890" y="87886"/>
                </a:cubicBezTo>
                <a:lnTo>
                  <a:pt x="472323" y="87886"/>
                </a:lnTo>
                <a:lnTo>
                  <a:pt x="250669" y="87886"/>
                </a:lnTo>
                <a:cubicBezTo>
                  <a:pt x="248251" y="87886"/>
                  <a:pt x="246236" y="86677"/>
                  <a:pt x="245027" y="85064"/>
                </a:cubicBezTo>
                <a:lnTo>
                  <a:pt x="223265" y="55231"/>
                </a:lnTo>
                <a:cubicBezTo>
                  <a:pt x="221653" y="53216"/>
                  <a:pt x="219235" y="52006"/>
                  <a:pt x="216414" y="52006"/>
                </a:cubicBezTo>
                <a:close/>
                <a:moveTo>
                  <a:pt x="25792" y="14513"/>
                </a:moveTo>
                <a:cubicBezTo>
                  <a:pt x="19344" y="14513"/>
                  <a:pt x="14105" y="19351"/>
                  <a:pt x="14105" y="25801"/>
                </a:cubicBezTo>
                <a:lnTo>
                  <a:pt x="14105" y="300749"/>
                </a:lnTo>
                <a:lnTo>
                  <a:pt x="14105" y="370897"/>
                </a:lnTo>
                <a:lnTo>
                  <a:pt x="14105" y="382588"/>
                </a:lnTo>
                <a:cubicBezTo>
                  <a:pt x="14105" y="398311"/>
                  <a:pt x="27001" y="410809"/>
                  <a:pt x="42315" y="410809"/>
                </a:cubicBezTo>
                <a:cubicBezTo>
                  <a:pt x="57630" y="410809"/>
                  <a:pt x="70123" y="398311"/>
                  <a:pt x="70123" y="382588"/>
                </a:cubicBezTo>
                <a:lnTo>
                  <a:pt x="70123" y="346561"/>
                </a:lnTo>
                <a:lnTo>
                  <a:pt x="70123" y="300749"/>
                </a:lnTo>
                <a:lnTo>
                  <a:pt x="70123" y="60069"/>
                </a:lnTo>
                <a:cubicBezTo>
                  <a:pt x="70123" y="47571"/>
                  <a:pt x="80601" y="37896"/>
                  <a:pt x="92691" y="37896"/>
                </a:cubicBezTo>
                <a:lnTo>
                  <a:pt x="216414" y="37896"/>
                </a:lnTo>
                <a:cubicBezTo>
                  <a:pt x="223668" y="37896"/>
                  <a:pt x="230519" y="41524"/>
                  <a:pt x="234952" y="47168"/>
                </a:cubicBezTo>
                <a:lnTo>
                  <a:pt x="254296" y="73373"/>
                </a:lnTo>
                <a:lnTo>
                  <a:pt x="411871" y="73373"/>
                </a:lnTo>
                <a:lnTo>
                  <a:pt x="411871" y="28220"/>
                </a:lnTo>
                <a:cubicBezTo>
                  <a:pt x="411871" y="20560"/>
                  <a:pt x="405826" y="14513"/>
                  <a:pt x="398169" y="14513"/>
                </a:cubicBezTo>
                <a:close/>
                <a:moveTo>
                  <a:pt x="25792" y="0"/>
                </a:moveTo>
                <a:lnTo>
                  <a:pt x="398169" y="0"/>
                </a:lnTo>
                <a:cubicBezTo>
                  <a:pt x="413483" y="0"/>
                  <a:pt x="426379" y="12901"/>
                  <a:pt x="426379" y="28220"/>
                </a:cubicBezTo>
                <a:lnTo>
                  <a:pt x="426379" y="73373"/>
                </a:lnTo>
                <a:lnTo>
                  <a:pt x="494890" y="73373"/>
                </a:lnTo>
                <a:cubicBezTo>
                  <a:pt x="507383" y="73373"/>
                  <a:pt x="517458" y="83452"/>
                  <a:pt x="517458" y="96352"/>
                </a:cubicBezTo>
                <a:lnTo>
                  <a:pt x="517458" y="258822"/>
                </a:lnTo>
                <a:lnTo>
                  <a:pt x="517458" y="300749"/>
                </a:lnTo>
                <a:lnTo>
                  <a:pt x="517458" y="347514"/>
                </a:lnTo>
                <a:cubicBezTo>
                  <a:pt x="517458" y="389845"/>
                  <a:pt x="482800" y="424919"/>
                  <a:pt x="440081" y="424919"/>
                </a:cubicBezTo>
                <a:lnTo>
                  <a:pt x="42315" y="424919"/>
                </a:lnTo>
                <a:cubicBezTo>
                  <a:pt x="18941" y="424919"/>
                  <a:pt x="0" y="405971"/>
                  <a:pt x="0" y="382588"/>
                </a:cubicBezTo>
                <a:lnTo>
                  <a:pt x="0" y="370897"/>
                </a:lnTo>
                <a:lnTo>
                  <a:pt x="0" y="300749"/>
                </a:lnTo>
                <a:lnTo>
                  <a:pt x="0" y="25801"/>
                </a:lnTo>
                <a:cubicBezTo>
                  <a:pt x="0" y="12094"/>
                  <a:pt x="11284" y="0"/>
                  <a:pt x="25792" y="0"/>
                </a:cubicBezTo>
                <a:close/>
              </a:path>
            </a:pathLst>
          </a:custGeom>
          <a:solidFill>
            <a:schemeClr val="bg1"/>
          </a:solidFill>
          <a:ln>
            <a:noFill/>
          </a:ln>
          <a:effectLst/>
        </p:spPr>
        <p:txBody>
          <a:bodyPr wrap="square" anchor="ctr">
            <a:noAutofit/>
          </a:bodyPr>
          <a:lstStyle/>
          <a:p>
            <a:endParaRPr lang="en-US" sz="363" dirty="0">
              <a:latin typeface="Poppins" panose="00000500000000000000" pitchFamily="2" charset="0"/>
            </a:endParaRPr>
          </a:p>
        </p:txBody>
      </p:sp>
      <p:sp>
        <p:nvSpPr>
          <p:cNvPr id="18" name="Freeform 42">
            <a:extLst>
              <a:ext uri="{FF2B5EF4-FFF2-40B4-BE49-F238E27FC236}">
                <a16:creationId xmlns:a16="http://schemas.microsoft.com/office/drawing/2014/main" id="{C8F563E2-354F-4FC1-A48F-EADE3F7476BD}"/>
              </a:ext>
            </a:extLst>
          </p:cNvPr>
          <p:cNvSpPr>
            <a:spLocks noChangeArrowheads="1"/>
          </p:cNvSpPr>
          <p:nvPr/>
        </p:nvSpPr>
        <p:spPr bwMode="auto">
          <a:xfrm>
            <a:off x="6899009" y="1387172"/>
            <a:ext cx="498196" cy="566762"/>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bg1"/>
          </a:solidFill>
          <a:ln>
            <a:noFill/>
          </a:ln>
          <a:effectLst/>
        </p:spPr>
        <p:txBody>
          <a:bodyPr wrap="square" anchor="ctr">
            <a:noAutofit/>
          </a:bodyPr>
          <a:lstStyle/>
          <a:p>
            <a:endParaRPr lang="en-US" sz="363" dirty="0">
              <a:latin typeface="Poppins" panose="00000500000000000000" pitchFamily="2" charset="0"/>
            </a:endParaRPr>
          </a:p>
        </p:txBody>
      </p:sp>
      <p:sp>
        <p:nvSpPr>
          <p:cNvPr id="24" name="TextBox 23">
            <a:extLst>
              <a:ext uri="{FF2B5EF4-FFF2-40B4-BE49-F238E27FC236}">
                <a16:creationId xmlns:a16="http://schemas.microsoft.com/office/drawing/2014/main" id="{8D744A1E-ABB9-4323-84E8-5A88BD5ED88D}"/>
              </a:ext>
            </a:extLst>
          </p:cNvPr>
          <p:cNvSpPr txBox="1"/>
          <p:nvPr/>
        </p:nvSpPr>
        <p:spPr>
          <a:xfrm>
            <a:off x="773724" y="2890392"/>
            <a:ext cx="4415254" cy="1446550"/>
          </a:xfrm>
          <a:prstGeom prst="rect">
            <a:avLst/>
          </a:prstGeom>
          <a:noFill/>
        </p:spPr>
        <p:txBody>
          <a:bodyPr wrap="square" rtlCol="0" anchor="b">
            <a:spAutoFit/>
          </a:bodyPr>
          <a:lstStyle/>
          <a:p>
            <a:r>
              <a:rPr lang="en-US" sz="4400" b="1" spc="-145" dirty="0">
                <a:solidFill>
                  <a:schemeClr val="accent2"/>
                </a:solidFill>
                <a:latin typeface="Poppins" pitchFamily="2" charset="77"/>
                <a:cs typeface="Poppins" pitchFamily="2" charset="77"/>
              </a:rPr>
              <a:t>INTRODUCTION MEETING</a:t>
            </a:r>
          </a:p>
        </p:txBody>
      </p:sp>
    </p:spTree>
    <p:extLst>
      <p:ext uri="{BB962C8B-B14F-4D97-AF65-F5344CB8AC3E}">
        <p14:creationId xmlns:p14="http://schemas.microsoft.com/office/powerpoint/2010/main" val="233200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27071BB-740C-401E-9C23-7B62773279E4}"/>
              </a:ext>
            </a:extLst>
          </p:cNvPr>
          <p:cNvSpPr txBox="1"/>
          <p:nvPr/>
        </p:nvSpPr>
        <p:spPr>
          <a:xfrm>
            <a:off x="7003023" y="2705726"/>
            <a:ext cx="4415254" cy="1446550"/>
          </a:xfrm>
          <a:prstGeom prst="rect">
            <a:avLst/>
          </a:prstGeom>
          <a:noFill/>
        </p:spPr>
        <p:txBody>
          <a:bodyPr wrap="square" rtlCol="0" anchor="ctr">
            <a:spAutoFit/>
          </a:bodyPr>
          <a:lstStyle/>
          <a:p>
            <a:pPr algn="r"/>
            <a:r>
              <a:rPr lang="en-US" sz="4400" b="1" spc="-145" dirty="0">
                <a:solidFill>
                  <a:schemeClr val="accent2"/>
                </a:solidFill>
                <a:latin typeface="Poppins" pitchFamily="2" charset="77"/>
                <a:cs typeface="Poppins" pitchFamily="2" charset="77"/>
              </a:rPr>
              <a:t>INTRODUCTION MEETING</a:t>
            </a:r>
          </a:p>
        </p:txBody>
      </p:sp>
      <p:sp>
        <p:nvSpPr>
          <p:cNvPr id="16" name="Freeform: Shape 15">
            <a:extLst>
              <a:ext uri="{FF2B5EF4-FFF2-40B4-BE49-F238E27FC236}">
                <a16:creationId xmlns:a16="http://schemas.microsoft.com/office/drawing/2014/main" id="{822800F2-A946-40ED-A5C1-13143F3B4BFE}"/>
              </a:ext>
            </a:extLst>
          </p:cNvPr>
          <p:cNvSpPr/>
          <p:nvPr/>
        </p:nvSpPr>
        <p:spPr>
          <a:xfrm>
            <a:off x="1807062" y="507295"/>
            <a:ext cx="1980549" cy="2214125"/>
          </a:xfrm>
          <a:custGeom>
            <a:avLst/>
            <a:gdLst>
              <a:gd name="connsiteX0" fmla="*/ 1432890 w 2865780"/>
              <a:gd name="connsiteY0" fmla="*/ 0 h 3203756"/>
              <a:gd name="connsiteX1" fmla="*/ 1600542 w 2865780"/>
              <a:gd name="connsiteY1" fmla="*/ 45839 h 3203756"/>
              <a:gd name="connsiteX2" fmla="*/ 2695650 w 2865780"/>
              <a:gd name="connsiteY2" fmla="*/ 678496 h 3203756"/>
              <a:gd name="connsiteX3" fmla="*/ 2865780 w 2865780"/>
              <a:gd name="connsiteY3" fmla="*/ 969221 h 3203756"/>
              <a:gd name="connsiteX4" fmla="*/ 2865780 w 2865780"/>
              <a:gd name="connsiteY4" fmla="*/ 2234536 h 3203756"/>
              <a:gd name="connsiteX5" fmla="*/ 2695650 w 2865780"/>
              <a:gd name="connsiteY5" fmla="*/ 2525261 h 3203756"/>
              <a:gd name="connsiteX6" fmla="*/ 1600542 w 2865780"/>
              <a:gd name="connsiteY6" fmla="*/ 3157918 h 3203756"/>
              <a:gd name="connsiteX7" fmla="*/ 1265238 w 2865780"/>
              <a:gd name="connsiteY7" fmla="*/ 3157918 h 3203756"/>
              <a:gd name="connsiteX8" fmla="*/ 170130 w 2865780"/>
              <a:gd name="connsiteY8" fmla="*/ 2525261 h 3203756"/>
              <a:gd name="connsiteX9" fmla="*/ 0 w 2865780"/>
              <a:gd name="connsiteY9" fmla="*/ 2234536 h 3203756"/>
              <a:gd name="connsiteX10" fmla="*/ 0 w 2865780"/>
              <a:gd name="connsiteY10" fmla="*/ 969221 h 3203756"/>
              <a:gd name="connsiteX11" fmla="*/ 170130 w 2865780"/>
              <a:gd name="connsiteY11" fmla="*/ 678496 h 3203756"/>
              <a:gd name="connsiteX12" fmla="*/ 1265238 w 2865780"/>
              <a:gd name="connsiteY12" fmla="*/ 45839 h 3203756"/>
              <a:gd name="connsiteX13" fmla="*/ 1432890 w 2865780"/>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6">
                <a:moveTo>
                  <a:pt x="1432890" y="0"/>
                </a:moveTo>
                <a:cubicBezTo>
                  <a:pt x="1491114" y="0"/>
                  <a:pt x="1549338" y="15280"/>
                  <a:pt x="1600542" y="45839"/>
                </a:cubicBezTo>
                <a:lnTo>
                  <a:pt x="2695650" y="678496"/>
                </a:lnTo>
                <a:cubicBezTo>
                  <a:pt x="2799710" y="736311"/>
                  <a:pt x="2865780" y="848636"/>
                  <a:pt x="2865780" y="969221"/>
                </a:cubicBezTo>
                <a:lnTo>
                  <a:pt x="2865780" y="2234536"/>
                </a:lnTo>
                <a:cubicBezTo>
                  <a:pt x="2865780" y="2353469"/>
                  <a:pt x="2799710" y="2464142"/>
                  <a:pt x="2695650" y="2525261"/>
                </a:cubicBezTo>
                <a:lnTo>
                  <a:pt x="1600542" y="3157918"/>
                </a:lnTo>
                <a:cubicBezTo>
                  <a:pt x="1498134" y="3219036"/>
                  <a:pt x="1367646" y="3219036"/>
                  <a:pt x="1265238" y="3157918"/>
                </a:cubicBezTo>
                <a:lnTo>
                  <a:pt x="170130" y="2525261"/>
                </a:lnTo>
                <a:cubicBezTo>
                  <a:pt x="64418" y="2464142"/>
                  <a:pt x="0" y="2353469"/>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17" name="Freeform: Shape 16">
            <a:extLst>
              <a:ext uri="{FF2B5EF4-FFF2-40B4-BE49-F238E27FC236}">
                <a16:creationId xmlns:a16="http://schemas.microsoft.com/office/drawing/2014/main" id="{D650BB8B-AC24-44E2-B205-B1EC7BE0B070}"/>
              </a:ext>
            </a:extLst>
          </p:cNvPr>
          <p:cNvSpPr/>
          <p:nvPr/>
        </p:nvSpPr>
        <p:spPr>
          <a:xfrm>
            <a:off x="1807062" y="4136582"/>
            <a:ext cx="1980549" cy="2214125"/>
          </a:xfrm>
          <a:custGeom>
            <a:avLst/>
            <a:gdLst>
              <a:gd name="connsiteX0" fmla="*/ 1432890 w 2865780"/>
              <a:gd name="connsiteY0" fmla="*/ 0 h 3203755"/>
              <a:gd name="connsiteX1" fmla="*/ 1600542 w 2865780"/>
              <a:gd name="connsiteY1" fmla="*/ 45838 h 3203755"/>
              <a:gd name="connsiteX2" fmla="*/ 2695650 w 2865780"/>
              <a:gd name="connsiteY2" fmla="*/ 678495 h 3203755"/>
              <a:gd name="connsiteX3" fmla="*/ 2865780 w 2865780"/>
              <a:gd name="connsiteY3" fmla="*/ 969220 h 3203755"/>
              <a:gd name="connsiteX4" fmla="*/ 2865780 w 2865780"/>
              <a:gd name="connsiteY4" fmla="*/ 2234534 h 3203755"/>
              <a:gd name="connsiteX5" fmla="*/ 2695650 w 2865780"/>
              <a:gd name="connsiteY5" fmla="*/ 2525260 h 3203755"/>
              <a:gd name="connsiteX6" fmla="*/ 1600542 w 2865780"/>
              <a:gd name="connsiteY6" fmla="*/ 3157917 h 3203755"/>
              <a:gd name="connsiteX7" fmla="*/ 1265238 w 2865780"/>
              <a:gd name="connsiteY7" fmla="*/ 3157917 h 3203755"/>
              <a:gd name="connsiteX8" fmla="*/ 170130 w 2865780"/>
              <a:gd name="connsiteY8" fmla="*/ 2525260 h 3203755"/>
              <a:gd name="connsiteX9" fmla="*/ 0 w 2865780"/>
              <a:gd name="connsiteY9" fmla="*/ 2234534 h 3203755"/>
              <a:gd name="connsiteX10" fmla="*/ 0 w 2865780"/>
              <a:gd name="connsiteY10" fmla="*/ 969220 h 3203755"/>
              <a:gd name="connsiteX11" fmla="*/ 170130 w 2865780"/>
              <a:gd name="connsiteY11" fmla="*/ 678495 h 3203755"/>
              <a:gd name="connsiteX12" fmla="*/ 1265238 w 2865780"/>
              <a:gd name="connsiteY12" fmla="*/ 45838 h 3203755"/>
              <a:gd name="connsiteX13" fmla="*/ 1432890 w 2865780"/>
              <a:gd name="connsiteY13" fmla="*/ 0 h 320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5">
                <a:moveTo>
                  <a:pt x="1432890" y="0"/>
                </a:moveTo>
                <a:cubicBezTo>
                  <a:pt x="1491114" y="0"/>
                  <a:pt x="1549338" y="15279"/>
                  <a:pt x="1600542" y="45838"/>
                </a:cubicBezTo>
                <a:lnTo>
                  <a:pt x="2695650" y="678495"/>
                </a:lnTo>
                <a:cubicBezTo>
                  <a:pt x="2799710" y="736310"/>
                  <a:pt x="2865780" y="848636"/>
                  <a:pt x="2865780" y="969220"/>
                </a:cubicBezTo>
                <a:lnTo>
                  <a:pt x="2865780" y="2234534"/>
                </a:lnTo>
                <a:cubicBezTo>
                  <a:pt x="2865780" y="2353468"/>
                  <a:pt x="2799710" y="2464141"/>
                  <a:pt x="2695650" y="2525260"/>
                </a:cubicBezTo>
                <a:lnTo>
                  <a:pt x="1600542" y="3157917"/>
                </a:lnTo>
                <a:cubicBezTo>
                  <a:pt x="1498134" y="3219035"/>
                  <a:pt x="1367646" y="3219035"/>
                  <a:pt x="1265238" y="3157917"/>
                </a:cubicBezTo>
                <a:lnTo>
                  <a:pt x="170130" y="2525260"/>
                </a:lnTo>
                <a:cubicBezTo>
                  <a:pt x="64418" y="2464141"/>
                  <a:pt x="0" y="2353468"/>
                  <a:pt x="0" y="2234534"/>
                </a:cubicBezTo>
                <a:lnTo>
                  <a:pt x="0" y="969220"/>
                </a:lnTo>
                <a:cubicBezTo>
                  <a:pt x="0" y="848636"/>
                  <a:pt x="64418" y="736310"/>
                  <a:pt x="170130" y="678495"/>
                </a:cubicBezTo>
                <a:lnTo>
                  <a:pt x="1265238" y="45838"/>
                </a:lnTo>
                <a:cubicBezTo>
                  <a:pt x="1316442" y="15279"/>
                  <a:pt x="1374666" y="0"/>
                  <a:pt x="1432890" y="0"/>
                </a:cubicBez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18" name="Freeform: Shape 17">
            <a:extLst>
              <a:ext uri="{FF2B5EF4-FFF2-40B4-BE49-F238E27FC236}">
                <a16:creationId xmlns:a16="http://schemas.microsoft.com/office/drawing/2014/main" id="{FF83231C-D790-4B91-BBA1-04201914FB46}"/>
              </a:ext>
            </a:extLst>
          </p:cNvPr>
          <p:cNvSpPr/>
          <p:nvPr/>
        </p:nvSpPr>
        <p:spPr>
          <a:xfrm>
            <a:off x="773723" y="2321941"/>
            <a:ext cx="1980548" cy="2214125"/>
          </a:xfrm>
          <a:custGeom>
            <a:avLst/>
            <a:gdLst>
              <a:gd name="connsiteX0" fmla="*/ 1432890 w 2865779"/>
              <a:gd name="connsiteY0" fmla="*/ 0 h 3203756"/>
              <a:gd name="connsiteX1" fmla="*/ 1600542 w 2865779"/>
              <a:gd name="connsiteY1" fmla="*/ 45839 h 3203756"/>
              <a:gd name="connsiteX2" fmla="*/ 2695650 w 2865779"/>
              <a:gd name="connsiteY2" fmla="*/ 678496 h 3203756"/>
              <a:gd name="connsiteX3" fmla="*/ 2865779 w 2865779"/>
              <a:gd name="connsiteY3" fmla="*/ 969221 h 3203756"/>
              <a:gd name="connsiteX4" fmla="*/ 2865779 w 2865779"/>
              <a:gd name="connsiteY4" fmla="*/ 2234536 h 3203756"/>
              <a:gd name="connsiteX5" fmla="*/ 2695650 w 2865779"/>
              <a:gd name="connsiteY5" fmla="*/ 2525260 h 3203756"/>
              <a:gd name="connsiteX6" fmla="*/ 1600542 w 2865779"/>
              <a:gd name="connsiteY6" fmla="*/ 3157918 h 3203756"/>
              <a:gd name="connsiteX7" fmla="*/ 1265238 w 2865779"/>
              <a:gd name="connsiteY7" fmla="*/ 3157918 h 3203756"/>
              <a:gd name="connsiteX8" fmla="*/ 170130 w 2865779"/>
              <a:gd name="connsiteY8" fmla="*/ 2525260 h 3203756"/>
              <a:gd name="connsiteX9" fmla="*/ 0 w 2865779"/>
              <a:gd name="connsiteY9" fmla="*/ 2234536 h 3203756"/>
              <a:gd name="connsiteX10" fmla="*/ 0 w 2865779"/>
              <a:gd name="connsiteY10" fmla="*/ 969221 h 3203756"/>
              <a:gd name="connsiteX11" fmla="*/ 170130 w 2865779"/>
              <a:gd name="connsiteY11" fmla="*/ 678496 h 3203756"/>
              <a:gd name="connsiteX12" fmla="*/ 1265238 w 2865779"/>
              <a:gd name="connsiteY12" fmla="*/ 45839 h 3203756"/>
              <a:gd name="connsiteX13" fmla="*/ 1432890 w 2865779"/>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79" h="3203756">
                <a:moveTo>
                  <a:pt x="1432890" y="0"/>
                </a:moveTo>
                <a:cubicBezTo>
                  <a:pt x="1491114" y="0"/>
                  <a:pt x="1549338" y="15280"/>
                  <a:pt x="1600542" y="45839"/>
                </a:cubicBezTo>
                <a:lnTo>
                  <a:pt x="2695650" y="678496"/>
                </a:lnTo>
                <a:cubicBezTo>
                  <a:pt x="2799710" y="736311"/>
                  <a:pt x="2865779" y="848636"/>
                  <a:pt x="2865779" y="969221"/>
                </a:cubicBezTo>
                <a:lnTo>
                  <a:pt x="2865779" y="2234536"/>
                </a:lnTo>
                <a:cubicBezTo>
                  <a:pt x="2865779" y="2353468"/>
                  <a:pt x="2799710" y="2464142"/>
                  <a:pt x="2695650" y="2525260"/>
                </a:cubicBezTo>
                <a:lnTo>
                  <a:pt x="1600542" y="3157918"/>
                </a:lnTo>
                <a:cubicBezTo>
                  <a:pt x="1498134" y="3219036"/>
                  <a:pt x="1367646" y="3219036"/>
                  <a:pt x="1265238" y="3157918"/>
                </a:cubicBezTo>
                <a:lnTo>
                  <a:pt x="170130" y="2525260"/>
                </a:lnTo>
                <a:cubicBezTo>
                  <a:pt x="64418" y="2464142"/>
                  <a:pt x="0" y="2353468"/>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0" name="TextBox 19">
            <a:extLst>
              <a:ext uri="{FF2B5EF4-FFF2-40B4-BE49-F238E27FC236}">
                <a16:creationId xmlns:a16="http://schemas.microsoft.com/office/drawing/2014/main" id="{471053A4-4477-4DED-AB08-70D7F65DE31D}"/>
              </a:ext>
            </a:extLst>
          </p:cNvPr>
          <p:cNvSpPr txBox="1"/>
          <p:nvPr/>
        </p:nvSpPr>
        <p:spPr>
          <a:xfrm>
            <a:off x="4255845" y="1106527"/>
            <a:ext cx="1866265" cy="1015663"/>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1" name="TextBox 20">
            <a:extLst>
              <a:ext uri="{FF2B5EF4-FFF2-40B4-BE49-F238E27FC236}">
                <a16:creationId xmlns:a16="http://schemas.microsoft.com/office/drawing/2014/main" id="{8642CD29-8FFE-4338-A52F-B6A3A735678D}"/>
              </a:ext>
            </a:extLst>
          </p:cNvPr>
          <p:cNvSpPr txBox="1"/>
          <p:nvPr/>
        </p:nvSpPr>
        <p:spPr>
          <a:xfrm>
            <a:off x="4255845" y="4735813"/>
            <a:ext cx="1866265" cy="1015663"/>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2" name="TextBox 21">
            <a:extLst>
              <a:ext uri="{FF2B5EF4-FFF2-40B4-BE49-F238E27FC236}">
                <a16:creationId xmlns:a16="http://schemas.microsoft.com/office/drawing/2014/main" id="{4933B0B5-6FC7-42A2-9E1C-5060C15B4755}"/>
              </a:ext>
            </a:extLst>
          </p:cNvPr>
          <p:cNvSpPr txBox="1"/>
          <p:nvPr/>
        </p:nvSpPr>
        <p:spPr>
          <a:xfrm>
            <a:off x="3222505" y="2921170"/>
            <a:ext cx="1866265" cy="1015663"/>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You can do wherever you want, impress your audience with an awesome design.</a:t>
            </a:r>
          </a:p>
        </p:txBody>
      </p:sp>
      <p:sp>
        <p:nvSpPr>
          <p:cNvPr id="23" name="Freeform: Shape 22">
            <a:extLst>
              <a:ext uri="{FF2B5EF4-FFF2-40B4-BE49-F238E27FC236}">
                <a16:creationId xmlns:a16="http://schemas.microsoft.com/office/drawing/2014/main" id="{0568819E-6C6B-43BA-9656-305CBA9D0585}"/>
              </a:ext>
            </a:extLst>
          </p:cNvPr>
          <p:cNvSpPr/>
          <p:nvPr/>
        </p:nvSpPr>
        <p:spPr>
          <a:xfrm>
            <a:off x="2058954" y="788894"/>
            <a:ext cx="1476765" cy="1650927"/>
          </a:xfrm>
          <a:custGeom>
            <a:avLst/>
            <a:gdLst>
              <a:gd name="connsiteX0" fmla="*/ 1432890 w 2865780"/>
              <a:gd name="connsiteY0" fmla="*/ 0 h 3203756"/>
              <a:gd name="connsiteX1" fmla="*/ 1600542 w 2865780"/>
              <a:gd name="connsiteY1" fmla="*/ 45839 h 3203756"/>
              <a:gd name="connsiteX2" fmla="*/ 2695650 w 2865780"/>
              <a:gd name="connsiteY2" fmla="*/ 678496 h 3203756"/>
              <a:gd name="connsiteX3" fmla="*/ 2865780 w 2865780"/>
              <a:gd name="connsiteY3" fmla="*/ 969221 h 3203756"/>
              <a:gd name="connsiteX4" fmla="*/ 2865780 w 2865780"/>
              <a:gd name="connsiteY4" fmla="*/ 2234536 h 3203756"/>
              <a:gd name="connsiteX5" fmla="*/ 2695650 w 2865780"/>
              <a:gd name="connsiteY5" fmla="*/ 2525261 h 3203756"/>
              <a:gd name="connsiteX6" fmla="*/ 1600542 w 2865780"/>
              <a:gd name="connsiteY6" fmla="*/ 3157918 h 3203756"/>
              <a:gd name="connsiteX7" fmla="*/ 1265238 w 2865780"/>
              <a:gd name="connsiteY7" fmla="*/ 3157918 h 3203756"/>
              <a:gd name="connsiteX8" fmla="*/ 170130 w 2865780"/>
              <a:gd name="connsiteY8" fmla="*/ 2525261 h 3203756"/>
              <a:gd name="connsiteX9" fmla="*/ 0 w 2865780"/>
              <a:gd name="connsiteY9" fmla="*/ 2234536 h 3203756"/>
              <a:gd name="connsiteX10" fmla="*/ 0 w 2865780"/>
              <a:gd name="connsiteY10" fmla="*/ 969221 h 3203756"/>
              <a:gd name="connsiteX11" fmla="*/ 170130 w 2865780"/>
              <a:gd name="connsiteY11" fmla="*/ 678496 h 3203756"/>
              <a:gd name="connsiteX12" fmla="*/ 1265238 w 2865780"/>
              <a:gd name="connsiteY12" fmla="*/ 45839 h 3203756"/>
              <a:gd name="connsiteX13" fmla="*/ 1432890 w 2865780"/>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6">
                <a:moveTo>
                  <a:pt x="1432890" y="0"/>
                </a:moveTo>
                <a:cubicBezTo>
                  <a:pt x="1491114" y="0"/>
                  <a:pt x="1549338" y="15280"/>
                  <a:pt x="1600542" y="45839"/>
                </a:cubicBezTo>
                <a:lnTo>
                  <a:pt x="2695650" y="678496"/>
                </a:lnTo>
                <a:cubicBezTo>
                  <a:pt x="2799710" y="736311"/>
                  <a:pt x="2865780" y="848636"/>
                  <a:pt x="2865780" y="969221"/>
                </a:cubicBezTo>
                <a:lnTo>
                  <a:pt x="2865780" y="2234536"/>
                </a:lnTo>
                <a:cubicBezTo>
                  <a:pt x="2865780" y="2353469"/>
                  <a:pt x="2799710" y="2464142"/>
                  <a:pt x="2695650" y="2525261"/>
                </a:cubicBezTo>
                <a:lnTo>
                  <a:pt x="1600542" y="3157918"/>
                </a:lnTo>
                <a:cubicBezTo>
                  <a:pt x="1498134" y="3219036"/>
                  <a:pt x="1367646" y="3219036"/>
                  <a:pt x="1265238" y="3157918"/>
                </a:cubicBezTo>
                <a:lnTo>
                  <a:pt x="170130" y="2525261"/>
                </a:lnTo>
                <a:cubicBezTo>
                  <a:pt x="64418" y="2464142"/>
                  <a:pt x="0" y="2353469"/>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bg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4" name="Freeform: Shape 23">
            <a:extLst>
              <a:ext uri="{FF2B5EF4-FFF2-40B4-BE49-F238E27FC236}">
                <a16:creationId xmlns:a16="http://schemas.microsoft.com/office/drawing/2014/main" id="{066F79AF-A423-4199-ADA6-B9011EC39CF6}"/>
              </a:ext>
            </a:extLst>
          </p:cNvPr>
          <p:cNvSpPr/>
          <p:nvPr/>
        </p:nvSpPr>
        <p:spPr>
          <a:xfrm>
            <a:off x="2058954" y="4418181"/>
            <a:ext cx="1476765" cy="1650926"/>
          </a:xfrm>
          <a:custGeom>
            <a:avLst/>
            <a:gdLst>
              <a:gd name="connsiteX0" fmla="*/ 1432890 w 2865780"/>
              <a:gd name="connsiteY0" fmla="*/ 0 h 3203755"/>
              <a:gd name="connsiteX1" fmla="*/ 1600542 w 2865780"/>
              <a:gd name="connsiteY1" fmla="*/ 45838 h 3203755"/>
              <a:gd name="connsiteX2" fmla="*/ 2695650 w 2865780"/>
              <a:gd name="connsiteY2" fmla="*/ 678495 h 3203755"/>
              <a:gd name="connsiteX3" fmla="*/ 2865780 w 2865780"/>
              <a:gd name="connsiteY3" fmla="*/ 969220 h 3203755"/>
              <a:gd name="connsiteX4" fmla="*/ 2865780 w 2865780"/>
              <a:gd name="connsiteY4" fmla="*/ 2234534 h 3203755"/>
              <a:gd name="connsiteX5" fmla="*/ 2695650 w 2865780"/>
              <a:gd name="connsiteY5" fmla="*/ 2525260 h 3203755"/>
              <a:gd name="connsiteX6" fmla="*/ 1600542 w 2865780"/>
              <a:gd name="connsiteY6" fmla="*/ 3157917 h 3203755"/>
              <a:gd name="connsiteX7" fmla="*/ 1265238 w 2865780"/>
              <a:gd name="connsiteY7" fmla="*/ 3157917 h 3203755"/>
              <a:gd name="connsiteX8" fmla="*/ 170130 w 2865780"/>
              <a:gd name="connsiteY8" fmla="*/ 2525260 h 3203755"/>
              <a:gd name="connsiteX9" fmla="*/ 0 w 2865780"/>
              <a:gd name="connsiteY9" fmla="*/ 2234534 h 3203755"/>
              <a:gd name="connsiteX10" fmla="*/ 0 w 2865780"/>
              <a:gd name="connsiteY10" fmla="*/ 969220 h 3203755"/>
              <a:gd name="connsiteX11" fmla="*/ 170130 w 2865780"/>
              <a:gd name="connsiteY11" fmla="*/ 678495 h 3203755"/>
              <a:gd name="connsiteX12" fmla="*/ 1265238 w 2865780"/>
              <a:gd name="connsiteY12" fmla="*/ 45838 h 3203755"/>
              <a:gd name="connsiteX13" fmla="*/ 1432890 w 2865780"/>
              <a:gd name="connsiteY13" fmla="*/ 0 h 320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5">
                <a:moveTo>
                  <a:pt x="1432890" y="0"/>
                </a:moveTo>
                <a:cubicBezTo>
                  <a:pt x="1491114" y="0"/>
                  <a:pt x="1549338" y="15279"/>
                  <a:pt x="1600542" y="45838"/>
                </a:cubicBezTo>
                <a:lnTo>
                  <a:pt x="2695650" y="678495"/>
                </a:lnTo>
                <a:cubicBezTo>
                  <a:pt x="2799710" y="736310"/>
                  <a:pt x="2865780" y="848636"/>
                  <a:pt x="2865780" y="969220"/>
                </a:cubicBezTo>
                <a:lnTo>
                  <a:pt x="2865780" y="2234534"/>
                </a:lnTo>
                <a:cubicBezTo>
                  <a:pt x="2865780" y="2353468"/>
                  <a:pt x="2799710" y="2464141"/>
                  <a:pt x="2695650" y="2525260"/>
                </a:cubicBezTo>
                <a:lnTo>
                  <a:pt x="1600542" y="3157917"/>
                </a:lnTo>
                <a:cubicBezTo>
                  <a:pt x="1498134" y="3219035"/>
                  <a:pt x="1367646" y="3219035"/>
                  <a:pt x="1265238" y="3157917"/>
                </a:cubicBezTo>
                <a:lnTo>
                  <a:pt x="170130" y="2525260"/>
                </a:lnTo>
                <a:cubicBezTo>
                  <a:pt x="64418" y="2464141"/>
                  <a:pt x="0" y="2353468"/>
                  <a:pt x="0" y="2234534"/>
                </a:cubicBezTo>
                <a:lnTo>
                  <a:pt x="0" y="969220"/>
                </a:lnTo>
                <a:cubicBezTo>
                  <a:pt x="0" y="848636"/>
                  <a:pt x="64418" y="736310"/>
                  <a:pt x="170130" y="678495"/>
                </a:cubicBezTo>
                <a:lnTo>
                  <a:pt x="1265238" y="45838"/>
                </a:lnTo>
                <a:cubicBezTo>
                  <a:pt x="1316442" y="15279"/>
                  <a:pt x="1374666" y="0"/>
                  <a:pt x="1432890" y="0"/>
                </a:cubicBezTo>
                <a:close/>
              </a:path>
            </a:pathLst>
          </a:custGeom>
          <a:solidFill>
            <a:schemeClr val="bg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25" name="Freeform: Shape 24">
            <a:extLst>
              <a:ext uri="{FF2B5EF4-FFF2-40B4-BE49-F238E27FC236}">
                <a16:creationId xmlns:a16="http://schemas.microsoft.com/office/drawing/2014/main" id="{158DE67B-A11E-4A37-B7D8-3CDF74EA8115}"/>
              </a:ext>
            </a:extLst>
          </p:cNvPr>
          <p:cNvSpPr/>
          <p:nvPr/>
        </p:nvSpPr>
        <p:spPr>
          <a:xfrm>
            <a:off x="1025615" y="2603540"/>
            <a:ext cx="1476764" cy="1650927"/>
          </a:xfrm>
          <a:custGeom>
            <a:avLst/>
            <a:gdLst>
              <a:gd name="connsiteX0" fmla="*/ 1432890 w 2865779"/>
              <a:gd name="connsiteY0" fmla="*/ 0 h 3203756"/>
              <a:gd name="connsiteX1" fmla="*/ 1600542 w 2865779"/>
              <a:gd name="connsiteY1" fmla="*/ 45839 h 3203756"/>
              <a:gd name="connsiteX2" fmla="*/ 2695650 w 2865779"/>
              <a:gd name="connsiteY2" fmla="*/ 678496 h 3203756"/>
              <a:gd name="connsiteX3" fmla="*/ 2865779 w 2865779"/>
              <a:gd name="connsiteY3" fmla="*/ 969221 h 3203756"/>
              <a:gd name="connsiteX4" fmla="*/ 2865779 w 2865779"/>
              <a:gd name="connsiteY4" fmla="*/ 2234536 h 3203756"/>
              <a:gd name="connsiteX5" fmla="*/ 2695650 w 2865779"/>
              <a:gd name="connsiteY5" fmla="*/ 2525260 h 3203756"/>
              <a:gd name="connsiteX6" fmla="*/ 1600542 w 2865779"/>
              <a:gd name="connsiteY6" fmla="*/ 3157918 h 3203756"/>
              <a:gd name="connsiteX7" fmla="*/ 1265238 w 2865779"/>
              <a:gd name="connsiteY7" fmla="*/ 3157918 h 3203756"/>
              <a:gd name="connsiteX8" fmla="*/ 170130 w 2865779"/>
              <a:gd name="connsiteY8" fmla="*/ 2525260 h 3203756"/>
              <a:gd name="connsiteX9" fmla="*/ 0 w 2865779"/>
              <a:gd name="connsiteY9" fmla="*/ 2234536 h 3203756"/>
              <a:gd name="connsiteX10" fmla="*/ 0 w 2865779"/>
              <a:gd name="connsiteY10" fmla="*/ 969221 h 3203756"/>
              <a:gd name="connsiteX11" fmla="*/ 170130 w 2865779"/>
              <a:gd name="connsiteY11" fmla="*/ 678496 h 3203756"/>
              <a:gd name="connsiteX12" fmla="*/ 1265238 w 2865779"/>
              <a:gd name="connsiteY12" fmla="*/ 45839 h 3203756"/>
              <a:gd name="connsiteX13" fmla="*/ 1432890 w 2865779"/>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79" h="3203756">
                <a:moveTo>
                  <a:pt x="1432890" y="0"/>
                </a:moveTo>
                <a:cubicBezTo>
                  <a:pt x="1491114" y="0"/>
                  <a:pt x="1549338" y="15280"/>
                  <a:pt x="1600542" y="45839"/>
                </a:cubicBezTo>
                <a:lnTo>
                  <a:pt x="2695650" y="678496"/>
                </a:lnTo>
                <a:cubicBezTo>
                  <a:pt x="2799710" y="736311"/>
                  <a:pt x="2865779" y="848636"/>
                  <a:pt x="2865779" y="969221"/>
                </a:cubicBezTo>
                <a:lnTo>
                  <a:pt x="2865779" y="2234536"/>
                </a:lnTo>
                <a:cubicBezTo>
                  <a:pt x="2865779" y="2353468"/>
                  <a:pt x="2799710" y="2464142"/>
                  <a:pt x="2695650" y="2525260"/>
                </a:cubicBezTo>
                <a:lnTo>
                  <a:pt x="1600542" y="3157918"/>
                </a:lnTo>
                <a:cubicBezTo>
                  <a:pt x="1498134" y="3219036"/>
                  <a:pt x="1367646" y="3219036"/>
                  <a:pt x="1265238" y="3157918"/>
                </a:cubicBezTo>
                <a:lnTo>
                  <a:pt x="170130" y="2525260"/>
                </a:lnTo>
                <a:cubicBezTo>
                  <a:pt x="64418" y="2464142"/>
                  <a:pt x="0" y="2353468"/>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bg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12" name="Freeform 30">
            <a:extLst>
              <a:ext uri="{FF2B5EF4-FFF2-40B4-BE49-F238E27FC236}">
                <a16:creationId xmlns:a16="http://schemas.microsoft.com/office/drawing/2014/main" id="{073EC9F3-6C92-4300-A491-7C6E7FAAE07D}"/>
              </a:ext>
            </a:extLst>
          </p:cNvPr>
          <p:cNvSpPr>
            <a:spLocks noChangeArrowheads="1"/>
          </p:cNvSpPr>
          <p:nvPr/>
        </p:nvSpPr>
        <p:spPr bwMode="auto">
          <a:xfrm>
            <a:off x="2346143" y="1246342"/>
            <a:ext cx="1071871" cy="649617"/>
          </a:xfrm>
          <a:custGeom>
            <a:avLst/>
            <a:gdLst>
              <a:gd name="connsiteX0" fmla="*/ 97986 w 549858"/>
              <a:gd name="connsiteY0" fmla="*/ 275425 h 333246"/>
              <a:gd name="connsiteX1" fmla="*/ 347037 w 549858"/>
              <a:gd name="connsiteY1" fmla="*/ 275425 h 333246"/>
              <a:gd name="connsiteX2" fmla="*/ 354446 w 549858"/>
              <a:gd name="connsiteY2" fmla="*/ 282704 h 333246"/>
              <a:gd name="connsiteX3" fmla="*/ 347037 w 549858"/>
              <a:gd name="connsiteY3" fmla="*/ 289579 h 333246"/>
              <a:gd name="connsiteX4" fmla="*/ 97986 w 549858"/>
              <a:gd name="connsiteY4" fmla="*/ 289579 h 333246"/>
              <a:gd name="connsiteX5" fmla="*/ 90988 w 549858"/>
              <a:gd name="connsiteY5" fmla="*/ 282704 h 333246"/>
              <a:gd name="connsiteX6" fmla="*/ 97986 w 549858"/>
              <a:gd name="connsiteY6" fmla="*/ 275425 h 333246"/>
              <a:gd name="connsiteX7" fmla="*/ 393857 w 549858"/>
              <a:gd name="connsiteY7" fmla="*/ 214219 h 333246"/>
              <a:gd name="connsiteX8" fmla="*/ 387244 w 549858"/>
              <a:gd name="connsiteY8" fmla="*/ 236871 h 333246"/>
              <a:gd name="connsiteX9" fmla="*/ 387657 w 549858"/>
              <a:gd name="connsiteY9" fmla="*/ 259111 h 333246"/>
              <a:gd name="connsiteX10" fmla="*/ 407082 w 549858"/>
              <a:gd name="connsiteY10" fmla="*/ 248403 h 333246"/>
              <a:gd name="connsiteX11" fmla="*/ 424026 w 549858"/>
              <a:gd name="connsiteY11" fmla="*/ 231105 h 333246"/>
              <a:gd name="connsiteX12" fmla="*/ 156655 w 549858"/>
              <a:gd name="connsiteY12" fmla="*/ 171697 h 333246"/>
              <a:gd name="connsiteX13" fmla="*/ 347426 w 549858"/>
              <a:gd name="connsiteY13" fmla="*/ 171697 h 333246"/>
              <a:gd name="connsiteX14" fmla="*/ 354446 w 549858"/>
              <a:gd name="connsiteY14" fmla="*/ 178571 h 333246"/>
              <a:gd name="connsiteX15" fmla="*/ 347426 w 549858"/>
              <a:gd name="connsiteY15" fmla="*/ 185850 h 333246"/>
              <a:gd name="connsiteX16" fmla="*/ 156655 w 549858"/>
              <a:gd name="connsiteY16" fmla="*/ 185850 h 333246"/>
              <a:gd name="connsiteX17" fmla="*/ 149222 w 549858"/>
              <a:gd name="connsiteY17" fmla="*/ 178571 h 333246"/>
              <a:gd name="connsiteX18" fmla="*/ 156655 w 549858"/>
              <a:gd name="connsiteY18" fmla="*/ 171697 h 333246"/>
              <a:gd name="connsiteX19" fmla="*/ 156655 w 549858"/>
              <a:gd name="connsiteY19" fmla="*/ 128022 h 333246"/>
              <a:gd name="connsiteX20" fmla="*/ 347426 w 549858"/>
              <a:gd name="connsiteY20" fmla="*/ 128022 h 333246"/>
              <a:gd name="connsiteX21" fmla="*/ 354446 w 549858"/>
              <a:gd name="connsiteY21" fmla="*/ 134896 h 333246"/>
              <a:gd name="connsiteX22" fmla="*/ 347426 w 549858"/>
              <a:gd name="connsiteY22" fmla="*/ 142175 h 333246"/>
              <a:gd name="connsiteX23" fmla="*/ 156655 w 549858"/>
              <a:gd name="connsiteY23" fmla="*/ 142175 h 333246"/>
              <a:gd name="connsiteX24" fmla="*/ 149222 w 549858"/>
              <a:gd name="connsiteY24" fmla="*/ 134896 h 333246"/>
              <a:gd name="connsiteX25" fmla="*/ 156655 w 549858"/>
              <a:gd name="connsiteY25" fmla="*/ 128022 h 333246"/>
              <a:gd name="connsiteX26" fmla="*/ 156242 w 549858"/>
              <a:gd name="connsiteY26" fmla="*/ 84347 h 333246"/>
              <a:gd name="connsiteX27" fmla="*/ 347013 w 549858"/>
              <a:gd name="connsiteY27" fmla="*/ 84347 h 333246"/>
              <a:gd name="connsiteX28" fmla="*/ 354446 w 549858"/>
              <a:gd name="connsiteY28" fmla="*/ 91418 h 333246"/>
              <a:gd name="connsiteX29" fmla="*/ 347013 w 549858"/>
              <a:gd name="connsiteY29" fmla="*/ 98489 h 333246"/>
              <a:gd name="connsiteX30" fmla="*/ 156242 w 549858"/>
              <a:gd name="connsiteY30" fmla="*/ 98489 h 333246"/>
              <a:gd name="connsiteX31" fmla="*/ 149222 w 549858"/>
              <a:gd name="connsiteY31" fmla="*/ 91418 h 333246"/>
              <a:gd name="connsiteX32" fmla="*/ 156242 w 549858"/>
              <a:gd name="connsiteY32" fmla="*/ 84347 h 333246"/>
              <a:gd name="connsiteX33" fmla="*/ 471967 w 549858"/>
              <a:gd name="connsiteY33" fmla="*/ 77070 h 333246"/>
              <a:gd name="connsiteX34" fmla="*/ 400056 w 549858"/>
              <a:gd name="connsiteY34" fmla="*/ 201451 h 333246"/>
              <a:gd name="connsiteX35" fmla="*/ 431878 w 549858"/>
              <a:gd name="connsiteY35" fmla="*/ 219573 h 333246"/>
              <a:gd name="connsiteX36" fmla="*/ 503789 w 549858"/>
              <a:gd name="connsiteY36" fmla="*/ 95604 h 333246"/>
              <a:gd name="connsiteX37" fmla="*/ 90362 w 549858"/>
              <a:gd name="connsiteY37" fmla="*/ 67970 h 333246"/>
              <a:gd name="connsiteX38" fmla="*/ 97903 w 549858"/>
              <a:gd name="connsiteY38" fmla="*/ 75373 h 333246"/>
              <a:gd name="connsiteX39" fmla="*/ 97903 w 549858"/>
              <a:gd name="connsiteY39" fmla="*/ 80308 h 333246"/>
              <a:gd name="connsiteX40" fmla="*/ 119688 w 549858"/>
              <a:gd name="connsiteY40" fmla="*/ 101695 h 333246"/>
              <a:gd name="connsiteX41" fmla="*/ 119688 w 549858"/>
              <a:gd name="connsiteY41" fmla="*/ 104163 h 333246"/>
              <a:gd name="connsiteX42" fmla="*/ 112147 w 549858"/>
              <a:gd name="connsiteY42" fmla="*/ 111154 h 333246"/>
              <a:gd name="connsiteX43" fmla="*/ 105025 w 549858"/>
              <a:gd name="connsiteY43" fmla="*/ 104163 h 333246"/>
              <a:gd name="connsiteX44" fmla="*/ 105025 w 549858"/>
              <a:gd name="connsiteY44" fmla="*/ 101695 h 333246"/>
              <a:gd name="connsiteX45" fmla="*/ 90362 w 549858"/>
              <a:gd name="connsiteY45" fmla="*/ 93881 h 333246"/>
              <a:gd name="connsiteX46" fmla="*/ 76536 w 549858"/>
              <a:gd name="connsiteY46" fmla="*/ 101695 h 333246"/>
              <a:gd name="connsiteX47" fmla="*/ 76536 w 549858"/>
              <a:gd name="connsiteY47" fmla="*/ 118557 h 333246"/>
              <a:gd name="connsiteX48" fmla="*/ 90362 w 549858"/>
              <a:gd name="connsiteY48" fmla="*/ 126372 h 333246"/>
              <a:gd name="connsiteX49" fmla="*/ 119688 w 549858"/>
              <a:gd name="connsiteY49" fmla="*/ 148170 h 333246"/>
              <a:gd name="connsiteX50" fmla="*/ 119688 w 549858"/>
              <a:gd name="connsiteY50" fmla="*/ 166266 h 333246"/>
              <a:gd name="connsiteX51" fmla="*/ 97903 w 549858"/>
              <a:gd name="connsiteY51" fmla="*/ 187653 h 333246"/>
              <a:gd name="connsiteX52" fmla="*/ 97903 w 549858"/>
              <a:gd name="connsiteY52" fmla="*/ 192999 h 333246"/>
              <a:gd name="connsiteX53" fmla="*/ 90362 w 549858"/>
              <a:gd name="connsiteY53" fmla="*/ 200402 h 333246"/>
              <a:gd name="connsiteX54" fmla="*/ 83658 w 549858"/>
              <a:gd name="connsiteY54" fmla="*/ 192999 h 333246"/>
              <a:gd name="connsiteX55" fmla="*/ 83658 w 549858"/>
              <a:gd name="connsiteY55" fmla="*/ 187653 h 333246"/>
              <a:gd name="connsiteX56" fmla="*/ 61873 w 549858"/>
              <a:gd name="connsiteY56" fmla="*/ 166266 h 333246"/>
              <a:gd name="connsiteX57" fmla="*/ 61873 w 549858"/>
              <a:gd name="connsiteY57" fmla="*/ 163387 h 333246"/>
              <a:gd name="connsiteX58" fmla="*/ 68995 w 549858"/>
              <a:gd name="connsiteY58" fmla="*/ 156395 h 333246"/>
              <a:gd name="connsiteX59" fmla="*/ 76536 w 549858"/>
              <a:gd name="connsiteY59" fmla="*/ 163387 h 333246"/>
              <a:gd name="connsiteX60" fmla="*/ 76536 w 549858"/>
              <a:gd name="connsiteY60" fmla="*/ 166266 h 333246"/>
              <a:gd name="connsiteX61" fmla="*/ 90362 w 549858"/>
              <a:gd name="connsiteY61" fmla="*/ 174080 h 333246"/>
              <a:gd name="connsiteX62" fmla="*/ 105025 w 549858"/>
              <a:gd name="connsiteY62" fmla="*/ 166266 h 333246"/>
              <a:gd name="connsiteX63" fmla="*/ 105025 w 549858"/>
              <a:gd name="connsiteY63" fmla="*/ 148170 h 333246"/>
              <a:gd name="connsiteX64" fmla="*/ 90362 w 549858"/>
              <a:gd name="connsiteY64" fmla="*/ 140767 h 333246"/>
              <a:gd name="connsiteX65" fmla="*/ 61873 w 549858"/>
              <a:gd name="connsiteY65" fmla="*/ 118557 h 333246"/>
              <a:gd name="connsiteX66" fmla="*/ 61873 w 549858"/>
              <a:gd name="connsiteY66" fmla="*/ 101695 h 333246"/>
              <a:gd name="connsiteX67" fmla="*/ 83658 w 549858"/>
              <a:gd name="connsiteY67" fmla="*/ 80308 h 333246"/>
              <a:gd name="connsiteX68" fmla="*/ 83658 w 549858"/>
              <a:gd name="connsiteY68" fmla="*/ 75373 h 333246"/>
              <a:gd name="connsiteX69" fmla="*/ 90362 w 549858"/>
              <a:gd name="connsiteY69" fmla="*/ 67970 h 333246"/>
              <a:gd name="connsiteX70" fmla="*/ 484365 w 549858"/>
              <a:gd name="connsiteY70" fmla="*/ 55653 h 333246"/>
              <a:gd name="connsiteX71" fmla="*/ 478992 w 549858"/>
              <a:gd name="connsiteY71" fmla="*/ 65126 h 333246"/>
              <a:gd name="connsiteX72" fmla="*/ 510815 w 549858"/>
              <a:gd name="connsiteY72" fmla="*/ 83248 h 333246"/>
              <a:gd name="connsiteX73" fmla="*/ 514535 w 549858"/>
              <a:gd name="connsiteY73" fmla="*/ 76658 h 333246"/>
              <a:gd name="connsiteX74" fmla="*/ 516188 w 549858"/>
              <a:gd name="connsiteY74" fmla="*/ 73775 h 333246"/>
              <a:gd name="connsiteX75" fmla="*/ 26037 w 549858"/>
              <a:gd name="connsiteY75" fmla="*/ 40003 h 333246"/>
              <a:gd name="connsiteX76" fmla="*/ 14465 w 549858"/>
              <a:gd name="connsiteY76" fmla="*/ 51535 h 333246"/>
              <a:gd name="connsiteX77" fmla="*/ 14465 w 549858"/>
              <a:gd name="connsiteY77" fmla="*/ 307299 h 333246"/>
              <a:gd name="connsiteX78" fmla="*/ 26037 w 549858"/>
              <a:gd name="connsiteY78" fmla="*/ 318831 h 333246"/>
              <a:gd name="connsiteX79" fmla="*/ 444690 w 549858"/>
              <a:gd name="connsiteY79" fmla="*/ 318831 h 333246"/>
              <a:gd name="connsiteX80" fmla="*/ 456262 w 549858"/>
              <a:gd name="connsiteY80" fmla="*/ 307299 h 333246"/>
              <a:gd name="connsiteX81" fmla="*/ 456262 w 549858"/>
              <a:gd name="connsiteY81" fmla="*/ 206393 h 333246"/>
              <a:gd name="connsiteX82" fmla="*/ 443864 w 549858"/>
              <a:gd name="connsiteY82" fmla="*/ 227398 h 333246"/>
              <a:gd name="connsiteX83" fmla="*/ 440557 w 549858"/>
              <a:gd name="connsiteY83" fmla="*/ 232341 h 333246"/>
              <a:gd name="connsiteX84" fmla="*/ 440557 w 549858"/>
              <a:gd name="connsiteY84" fmla="*/ 232752 h 333246"/>
              <a:gd name="connsiteX85" fmla="*/ 416174 w 549858"/>
              <a:gd name="connsiteY85" fmla="*/ 259523 h 333246"/>
              <a:gd name="connsiteX86" fmla="*/ 388071 w 549858"/>
              <a:gd name="connsiteY86" fmla="*/ 273526 h 333246"/>
              <a:gd name="connsiteX87" fmla="*/ 387657 w 549858"/>
              <a:gd name="connsiteY87" fmla="*/ 273526 h 333246"/>
              <a:gd name="connsiteX88" fmla="*/ 381458 w 549858"/>
              <a:gd name="connsiteY88" fmla="*/ 283823 h 333246"/>
              <a:gd name="connsiteX89" fmla="*/ 375672 w 549858"/>
              <a:gd name="connsiteY89" fmla="*/ 287530 h 333246"/>
              <a:gd name="connsiteX90" fmla="*/ 371953 w 549858"/>
              <a:gd name="connsiteY90" fmla="*/ 286706 h 333246"/>
              <a:gd name="connsiteX91" fmla="*/ 369473 w 549858"/>
              <a:gd name="connsiteY91" fmla="*/ 277234 h 333246"/>
              <a:gd name="connsiteX92" fmla="*/ 375672 w 549858"/>
              <a:gd name="connsiteY92" fmla="*/ 266525 h 333246"/>
              <a:gd name="connsiteX93" fmla="*/ 383525 w 549858"/>
              <a:gd name="connsiteY93" fmla="*/ 201451 h 333246"/>
              <a:gd name="connsiteX94" fmla="*/ 384351 w 549858"/>
              <a:gd name="connsiteY94" fmla="*/ 200216 h 333246"/>
              <a:gd name="connsiteX95" fmla="*/ 384764 w 549858"/>
              <a:gd name="connsiteY95" fmla="*/ 200216 h 333246"/>
              <a:gd name="connsiteX96" fmla="*/ 387244 w 549858"/>
              <a:gd name="connsiteY96" fmla="*/ 194450 h 333246"/>
              <a:gd name="connsiteX97" fmla="*/ 456262 w 549858"/>
              <a:gd name="connsiteY97" fmla="*/ 76246 h 333246"/>
              <a:gd name="connsiteX98" fmla="*/ 456262 w 549858"/>
              <a:gd name="connsiteY98" fmla="*/ 51535 h 333246"/>
              <a:gd name="connsiteX99" fmla="*/ 444690 w 549858"/>
              <a:gd name="connsiteY99" fmla="*/ 40003 h 333246"/>
              <a:gd name="connsiteX100" fmla="*/ 528586 w 549858"/>
              <a:gd name="connsiteY100" fmla="*/ 15703 h 333246"/>
              <a:gd name="connsiteX101" fmla="*/ 514535 w 549858"/>
              <a:gd name="connsiteY101" fmla="*/ 16527 h 333246"/>
              <a:gd name="connsiteX102" fmla="*/ 497590 w 549858"/>
              <a:gd name="connsiteY102" fmla="*/ 33001 h 333246"/>
              <a:gd name="connsiteX103" fmla="*/ 491804 w 549858"/>
              <a:gd name="connsiteY103" fmla="*/ 43298 h 333246"/>
              <a:gd name="connsiteX104" fmla="*/ 523627 w 549858"/>
              <a:gd name="connsiteY104" fmla="*/ 61419 h 333246"/>
              <a:gd name="connsiteX105" fmla="*/ 529413 w 549858"/>
              <a:gd name="connsiteY105" fmla="*/ 51535 h 333246"/>
              <a:gd name="connsiteX106" fmla="*/ 528586 w 549858"/>
              <a:gd name="connsiteY106" fmla="*/ 15703 h 333246"/>
              <a:gd name="connsiteX107" fmla="*/ 536025 w 549858"/>
              <a:gd name="connsiteY107" fmla="*/ 3347 h 333246"/>
              <a:gd name="connsiteX108" fmla="*/ 541811 w 549858"/>
              <a:gd name="connsiteY108" fmla="*/ 58536 h 333246"/>
              <a:gd name="connsiteX109" fmla="*/ 535612 w 549858"/>
              <a:gd name="connsiteY109" fmla="*/ 68833 h 333246"/>
              <a:gd name="connsiteX110" fmla="*/ 542224 w 549858"/>
              <a:gd name="connsiteY110" fmla="*/ 82012 h 333246"/>
              <a:gd name="connsiteX111" fmla="*/ 538092 w 549858"/>
              <a:gd name="connsiteY111" fmla="*/ 98487 h 333246"/>
              <a:gd name="connsiteX112" fmla="*/ 496350 w 549858"/>
              <a:gd name="connsiteY112" fmla="*/ 170562 h 333246"/>
              <a:gd name="connsiteX113" fmla="*/ 490564 w 549858"/>
              <a:gd name="connsiteY113" fmla="*/ 173857 h 333246"/>
              <a:gd name="connsiteX114" fmla="*/ 486845 w 549858"/>
              <a:gd name="connsiteY114" fmla="*/ 173033 h 333246"/>
              <a:gd name="connsiteX115" fmla="*/ 484365 w 549858"/>
              <a:gd name="connsiteY115" fmla="*/ 163560 h 333246"/>
              <a:gd name="connsiteX116" fmla="*/ 525693 w 549858"/>
              <a:gd name="connsiteY116" fmla="*/ 91485 h 333246"/>
              <a:gd name="connsiteX117" fmla="*/ 528173 w 549858"/>
              <a:gd name="connsiteY117" fmla="*/ 83248 h 333246"/>
              <a:gd name="connsiteX118" fmla="*/ 528173 w 549858"/>
              <a:gd name="connsiteY118" fmla="*/ 82424 h 333246"/>
              <a:gd name="connsiteX119" fmla="*/ 526933 w 549858"/>
              <a:gd name="connsiteY119" fmla="*/ 84483 h 333246"/>
              <a:gd name="connsiteX120" fmla="*/ 519494 w 549858"/>
              <a:gd name="connsiteY120" fmla="*/ 96427 h 333246"/>
              <a:gd name="connsiteX121" fmla="*/ 470314 w 549858"/>
              <a:gd name="connsiteY121" fmla="*/ 181682 h 333246"/>
              <a:gd name="connsiteX122" fmla="*/ 470314 w 549858"/>
              <a:gd name="connsiteY122" fmla="*/ 307299 h 333246"/>
              <a:gd name="connsiteX123" fmla="*/ 444690 w 549858"/>
              <a:gd name="connsiteY123" fmla="*/ 333246 h 333246"/>
              <a:gd name="connsiteX124" fmla="*/ 26037 w 549858"/>
              <a:gd name="connsiteY124" fmla="*/ 333246 h 333246"/>
              <a:gd name="connsiteX125" fmla="*/ 0 w 549858"/>
              <a:gd name="connsiteY125" fmla="*/ 307299 h 333246"/>
              <a:gd name="connsiteX126" fmla="*/ 0 w 549858"/>
              <a:gd name="connsiteY126" fmla="*/ 51535 h 333246"/>
              <a:gd name="connsiteX127" fmla="*/ 26037 w 549858"/>
              <a:gd name="connsiteY127" fmla="*/ 25588 h 333246"/>
              <a:gd name="connsiteX128" fmla="*/ 444690 w 549858"/>
              <a:gd name="connsiteY128" fmla="*/ 25588 h 333246"/>
              <a:gd name="connsiteX129" fmla="*/ 470314 w 549858"/>
              <a:gd name="connsiteY129" fmla="*/ 51535 h 333246"/>
              <a:gd name="connsiteX130" fmla="*/ 475686 w 549858"/>
              <a:gd name="connsiteY130" fmla="*/ 42062 h 333246"/>
              <a:gd name="connsiteX131" fmla="*/ 485192 w 549858"/>
              <a:gd name="connsiteY131" fmla="*/ 26000 h 333246"/>
              <a:gd name="connsiteX132" fmla="*/ 507922 w 549858"/>
              <a:gd name="connsiteY132" fmla="*/ 3759 h 333246"/>
              <a:gd name="connsiteX133" fmla="*/ 536025 w 549858"/>
              <a:gd name="connsiteY133" fmla="*/ 3347 h 3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49858" h="333246">
                <a:moveTo>
                  <a:pt x="97986" y="275425"/>
                </a:moveTo>
                <a:lnTo>
                  <a:pt x="347037" y="275425"/>
                </a:lnTo>
                <a:cubicBezTo>
                  <a:pt x="351153" y="275425"/>
                  <a:pt x="354446" y="278660"/>
                  <a:pt x="354446" y="282704"/>
                </a:cubicBezTo>
                <a:cubicBezTo>
                  <a:pt x="354446" y="286748"/>
                  <a:pt x="351153" y="289579"/>
                  <a:pt x="347037" y="289579"/>
                </a:cubicBezTo>
                <a:lnTo>
                  <a:pt x="97986" y="289579"/>
                </a:lnTo>
                <a:cubicBezTo>
                  <a:pt x="94281" y="289579"/>
                  <a:pt x="90988" y="286748"/>
                  <a:pt x="90988" y="282704"/>
                </a:cubicBezTo>
                <a:cubicBezTo>
                  <a:pt x="90988" y="278660"/>
                  <a:pt x="94281" y="275425"/>
                  <a:pt x="97986" y="275425"/>
                </a:cubicBezTo>
                <a:close/>
                <a:moveTo>
                  <a:pt x="393857" y="214219"/>
                </a:moveTo>
                <a:cubicBezTo>
                  <a:pt x="391377" y="221220"/>
                  <a:pt x="388897" y="229458"/>
                  <a:pt x="387244" y="236871"/>
                </a:cubicBezTo>
                <a:cubicBezTo>
                  <a:pt x="384351" y="252933"/>
                  <a:pt x="386831" y="258700"/>
                  <a:pt x="387657" y="259111"/>
                </a:cubicBezTo>
                <a:cubicBezTo>
                  <a:pt x="388484" y="259935"/>
                  <a:pt x="394683" y="259111"/>
                  <a:pt x="407082" y="248403"/>
                </a:cubicBezTo>
                <a:cubicBezTo>
                  <a:pt x="412868" y="243461"/>
                  <a:pt x="419067" y="236871"/>
                  <a:pt x="424026" y="231105"/>
                </a:cubicBezTo>
                <a:close/>
                <a:moveTo>
                  <a:pt x="156655" y="171697"/>
                </a:moveTo>
                <a:lnTo>
                  <a:pt x="347426" y="171697"/>
                </a:lnTo>
                <a:cubicBezTo>
                  <a:pt x="351556" y="171697"/>
                  <a:pt x="354446" y="174932"/>
                  <a:pt x="354446" y="178571"/>
                </a:cubicBezTo>
                <a:cubicBezTo>
                  <a:pt x="354446" y="182211"/>
                  <a:pt x="351556" y="185850"/>
                  <a:pt x="347426" y="185850"/>
                </a:cubicBezTo>
                <a:lnTo>
                  <a:pt x="156655" y="185850"/>
                </a:lnTo>
                <a:cubicBezTo>
                  <a:pt x="152525" y="185850"/>
                  <a:pt x="149222" y="182211"/>
                  <a:pt x="149222" y="178571"/>
                </a:cubicBezTo>
                <a:cubicBezTo>
                  <a:pt x="149222" y="174932"/>
                  <a:pt x="152525" y="171697"/>
                  <a:pt x="156655" y="171697"/>
                </a:cubicBezTo>
                <a:close/>
                <a:moveTo>
                  <a:pt x="156655" y="128022"/>
                </a:moveTo>
                <a:lnTo>
                  <a:pt x="347426" y="128022"/>
                </a:lnTo>
                <a:cubicBezTo>
                  <a:pt x="351556" y="128022"/>
                  <a:pt x="354446" y="131257"/>
                  <a:pt x="354446" y="134896"/>
                </a:cubicBezTo>
                <a:cubicBezTo>
                  <a:pt x="354446" y="138940"/>
                  <a:pt x="351556" y="142175"/>
                  <a:pt x="347426" y="142175"/>
                </a:cubicBezTo>
                <a:lnTo>
                  <a:pt x="156655" y="142175"/>
                </a:lnTo>
                <a:cubicBezTo>
                  <a:pt x="152525" y="142175"/>
                  <a:pt x="149222" y="138940"/>
                  <a:pt x="149222" y="134896"/>
                </a:cubicBezTo>
                <a:cubicBezTo>
                  <a:pt x="149222" y="131257"/>
                  <a:pt x="152525" y="128022"/>
                  <a:pt x="156655" y="128022"/>
                </a:cubicBezTo>
                <a:close/>
                <a:moveTo>
                  <a:pt x="156242" y="84347"/>
                </a:moveTo>
                <a:lnTo>
                  <a:pt x="347013" y="84347"/>
                </a:lnTo>
                <a:cubicBezTo>
                  <a:pt x="351143" y="84347"/>
                  <a:pt x="354446" y="87258"/>
                  <a:pt x="354446" y="91418"/>
                </a:cubicBezTo>
                <a:cubicBezTo>
                  <a:pt x="354446" y="95161"/>
                  <a:pt x="351143" y="98489"/>
                  <a:pt x="347013" y="98489"/>
                </a:cubicBezTo>
                <a:lnTo>
                  <a:pt x="156242" y="98489"/>
                </a:lnTo>
                <a:cubicBezTo>
                  <a:pt x="152113" y="98489"/>
                  <a:pt x="149222" y="95161"/>
                  <a:pt x="149222" y="91418"/>
                </a:cubicBezTo>
                <a:cubicBezTo>
                  <a:pt x="149222" y="87258"/>
                  <a:pt x="152113" y="84347"/>
                  <a:pt x="156242" y="84347"/>
                </a:cubicBezTo>
                <a:close/>
                <a:moveTo>
                  <a:pt x="471967" y="77070"/>
                </a:moveTo>
                <a:lnTo>
                  <a:pt x="400056" y="201451"/>
                </a:lnTo>
                <a:lnTo>
                  <a:pt x="431878" y="219573"/>
                </a:lnTo>
                <a:lnTo>
                  <a:pt x="503789" y="95604"/>
                </a:lnTo>
                <a:close/>
                <a:moveTo>
                  <a:pt x="90362" y="67970"/>
                </a:moveTo>
                <a:cubicBezTo>
                  <a:pt x="94551" y="67970"/>
                  <a:pt x="97903" y="71260"/>
                  <a:pt x="97903" y="75373"/>
                </a:cubicBezTo>
                <a:lnTo>
                  <a:pt x="97903" y="80308"/>
                </a:lnTo>
                <a:cubicBezTo>
                  <a:pt x="110052" y="82776"/>
                  <a:pt x="119688" y="91413"/>
                  <a:pt x="119688" y="101695"/>
                </a:cubicBezTo>
                <a:lnTo>
                  <a:pt x="119688" y="104163"/>
                </a:lnTo>
                <a:cubicBezTo>
                  <a:pt x="119688" y="108275"/>
                  <a:pt x="115918" y="111154"/>
                  <a:pt x="112147" y="111154"/>
                </a:cubicBezTo>
                <a:cubicBezTo>
                  <a:pt x="107958" y="111154"/>
                  <a:pt x="105025" y="108275"/>
                  <a:pt x="105025" y="104163"/>
                </a:cubicBezTo>
                <a:lnTo>
                  <a:pt x="105025" y="101695"/>
                </a:lnTo>
                <a:cubicBezTo>
                  <a:pt x="105025" y="97993"/>
                  <a:pt x="98741" y="93881"/>
                  <a:pt x="90362" y="93881"/>
                </a:cubicBezTo>
                <a:cubicBezTo>
                  <a:pt x="82401" y="93881"/>
                  <a:pt x="76536" y="97993"/>
                  <a:pt x="76536" y="101695"/>
                </a:cubicBezTo>
                <a:lnTo>
                  <a:pt x="76536" y="118557"/>
                </a:lnTo>
                <a:cubicBezTo>
                  <a:pt x="76536" y="122670"/>
                  <a:pt x="82401" y="126372"/>
                  <a:pt x="90362" y="126372"/>
                </a:cubicBezTo>
                <a:cubicBezTo>
                  <a:pt x="106701" y="126372"/>
                  <a:pt x="119688" y="136243"/>
                  <a:pt x="119688" y="148170"/>
                </a:cubicBezTo>
                <a:lnTo>
                  <a:pt x="119688" y="166266"/>
                </a:lnTo>
                <a:cubicBezTo>
                  <a:pt x="119688" y="176959"/>
                  <a:pt x="110052" y="185185"/>
                  <a:pt x="97903" y="187653"/>
                </a:cubicBezTo>
                <a:lnTo>
                  <a:pt x="97903" y="192999"/>
                </a:lnTo>
                <a:cubicBezTo>
                  <a:pt x="97903" y="197112"/>
                  <a:pt x="94551" y="200402"/>
                  <a:pt x="90362" y="200402"/>
                </a:cubicBezTo>
                <a:cubicBezTo>
                  <a:pt x="86591" y="200402"/>
                  <a:pt x="83658" y="197112"/>
                  <a:pt x="83658" y="192999"/>
                </a:cubicBezTo>
                <a:lnTo>
                  <a:pt x="83658" y="187653"/>
                </a:lnTo>
                <a:cubicBezTo>
                  <a:pt x="70671" y="185185"/>
                  <a:pt x="61873" y="176959"/>
                  <a:pt x="61873" y="166266"/>
                </a:cubicBezTo>
                <a:lnTo>
                  <a:pt x="61873" y="163387"/>
                </a:lnTo>
                <a:cubicBezTo>
                  <a:pt x="61873" y="159274"/>
                  <a:pt x="64806" y="156395"/>
                  <a:pt x="68995" y="156395"/>
                </a:cubicBezTo>
                <a:cubicBezTo>
                  <a:pt x="72766" y="156395"/>
                  <a:pt x="76536" y="159274"/>
                  <a:pt x="76536" y="163387"/>
                </a:cubicBezTo>
                <a:lnTo>
                  <a:pt x="76536" y="166266"/>
                </a:lnTo>
                <a:cubicBezTo>
                  <a:pt x="76536" y="169968"/>
                  <a:pt x="82401" y="174080"/>
                  <a:pt x="90362" y="174080"/>
                </a:cubicBezTo>
                <a:cubicBezTo>
                  <a:pt x="98741" y="174080"/>
                  <a:pt x="105025" y="169968"/>
                  <a:pt x="105025" y="166266"/>
                </a:cubicBezTo>
                <a:lnTo>
                  <a:pt x="105025" y="148170"/>
                </a:lnTo>
                <a:cubicBezTo>
                  <a:pt x="105025" y="144468"/>
                  <a:pt x="98741" y="140767"/>
                  <a:pt x="90362" y="140767"/>
                </a:cubicBezTo>
                <a:cubicBezTo>
                  <a:pt x="74441" y="140767"/>
                  <a:pt x="61873" y="130896"/>
                  <a:pt x="61873" y="118557"/>
                </a:cubicBezTo>
                <a:lnTo>
                  <a:pt x="61873" y="101695"/>
                </a:lnTo>
                <a:cubicBezTo>
                  <a:pt x="61873" y="91413"/>
                  <a:pt x="70671" y="82776"/>
                  <a:pt x="83658" y="80308"/>
                </a:cubicBezTo>
                <a:lnTo>
                  <a:pt x="83658" y="75373"/>
                </a:lnTo>
                <a:cubicBezTo>
                  <a:pt x="83658" y="71260"/>
                  <a:pt x="86591" y="67970"/>
                  <a:pt x="90362" y="67970"/>
                </a:cubicBezTo>
                <a:close/>
                <a:moveTo>
                  <a:pt x="484365" y="55653"/>
                </a:moveTo>
                <a:lnTo>
                  <a:pt x="478992" y="65126"/>
                </a:lnTo>
                <a:lnTo>
                  <a:pt x="510815" y="83248"/>
                </a:lnTo>
                <a:lnTo>
                  <a:pt x="514535" y="76658"/>
                </a:lnTo>
                <a:lnTo>
                  <a:pt x="516188" y="73775"/>
                </a:lnTo>
                <a:close/>
                <a:moveTo>
                  <a:pt x="26037" y="40003"/>
                </a:moveTo>
                <a:cubicBezTo>
                  <a:pt x="19424" y="40003"/>
                  <a:pt x="14465" y="44945"/>
                  <a:pt x="14465" y="51535"/>
                </a:cubicBezTo>
                <a:lnTo>
                  <a:pt x="14465" y="307299"/>
                </a:lnTo>
                <a:cubicBezTo>
                  <a:pt x="14465" y="313889"/>
                  <a:pt x="19424" y="318831"/>
                  <a:pt x="26037" y="318831"/>
                </a:cubicBezTo>
                <a:lnTo>
                  <a:pt x="444690" y="318831"/>
                </a:lnTo>
                <a:cubicBezTo>
                  <a:pt x="450889" y="318831"/>
                  <a:pt x="456262" y="313889"/>
                  <a:pt x="456262" y="307299"/>
                </a:cubicBezTo>
                <a:lnTo>
                  <a:pt x="456262" y="206393"/>
                </a:lnTo>
                <a:lnTo>
                  <a:pt x="443864" y="227398"/>
                </a:lnTo>
                <a:cubicBezTo>
                  <a:pt x="443037" y="229046"/>
                  <a:pt x="441797" y="230693"/>
                  <a:pt x="440557" y="232341"/>
                </a:cubicBezTo>
                <a:lnTo>
                  <a:pt x="440557" y="232752"/>
                </a:lnTo>
                <a:cubicBezTo>
                  <a:pt x="434358" y="241813"/>
                  <a:pt x="425266" y="251698"/>
                  <a:pt x="416174" y="259523"/>
                </a:cubicBezTo>
                <a:cubicBezTo>
                  <a:pt x="405428" y="268996"/>
                  <a:pt x="395923" y="273526"/>
                  <a:pt x="388071" y="273526"/>
                </a:cubicBezTo>
                <a:cubicBezTo>
                  <a:pt x="388071" y="273526"/>
                  <a:pt x="388071" y="273526"/>
                  <a:pt x="387657" y="273526"/>
                </a:cubicBezTo>
                <a:lnTo>
                  <a:pt x="381458" y="283823"/>
                </a:lnTo>
                <a:cubicBezTo>
                  <a:pt x="380218" y="286295"/>
                  <a:pt x="377739" y="287530"/>
                  <a:pt x="375672" y="287530"/>
                </a:cubicBezTo>
                <a:cubicBezTo>
                  <a:pt x="374432" y="287530"/>
                  <a:pt x="373193" y="287530"/>
                  <a:pt x="371953" y="286706"/>
                </a:cubicBezTo>
                <a:cubicBezTo>
                  <a:pt x="368233" y="285059"/>
                  <a:pt x="367407" y="280528"/>
                  <a:pt x="369473" y="277234"/>
                </a:cubicBezTo>
                <a:lnTo>
                  <a:pt x="375672" y="266525"/>
                </a:lnTo>
                <a:cubicBezTo>
                  <a:pt x="366580" y="251698"/>
                  <a:pt x="376086" y="218749"/>
                  <a:pt x="383525" y="201451"/>
                </a:cubicBezTo>
                <a:cubicBezTo>
                  <a:pt x="383938" y="201451"/>
                  <a:pt x="384351" y="200627"/>
                  <a:pt x="384351" y="200216"/>
                </a:cubicBezTo>
                <a:cubicBezTo>
                  <a:pt x="384764" y="200216"/>
                  <a:pt x="384764" y="200216"/>
                  <a:pt x="384764" y="200216"/>
                </a:cubicBezTo>
                <a:cubicBezTo>
                  <a:pt x="385591" y="198156"/>
                  <a:pt x="386418" y="196097"/>
                  <a:pt x="387244" y="194450"/>
                </a:cubicBezTo>
                <a:lnTo>
                  <a:pt x="456262" y="76246"/>
                </a:lnTo>
                <a:lnTo>
                  <a:pt x="456262" y="51535"/>
                </a:lnTo>
                <a:cubicBezTo>
                  <a:pt x="456262" y="44945"/>
                  <a:pt x="450889" y="40003"/>
                  <a:pt x="444690" y="40003"/>
                </a:cubicBezTo>
                <a:close/>
                <a:moveTo>
                  <a:pt x="528586" y="15703"/>
                </a:moveTo>
                <a:cubicBezTo>
                  <a:pt x="523627" y="12820"/>
                  <a:pt x="517428" y="14879"/>
                  <a:pt x="514535" y="16527"/>
                </a:cubicBezTo>
                <a:cubicBezTo>
                  <a:pt x="507922" y="19410"/>
                  <a:pt x="502136" y="25588"/>
                  <a:pt x="497590" y="33001"/>
                </a:cubicBezTo>
                <a:lnTo>
                  <a:pt x="491804" y="43298"/>
                </a:lnTo>
                <a:lnTo>
                  <a:pt x="523627" y="61419"/>
                </a:lnTo>
                <a:lnTo>
                  <a:pt x="529413" y="51535"/>
                </a:lnTo>
                <a:cubicBezTo>
                  <a:pt x="537678" y="37120"/>
                  <a:pt x="537678" y="20645"/>
                  <a:pt x="528586" y="15703"/>
                </a:cubicBezTo>
                <a:close/>
                <a:moveTo>
                  <a:pt x="536025" y="3347"/>
                </a:moveTo>
                <a:cubicBezTo>
                  <a:pt x="551730" y="12408"/>
                  <a:pt x="554623" y="36296"/>
                  <a:pt x="541811" y="58536"/>
                </a:cubicBezTo>
                <a:lnTo>
                  <a:pt x="535612" y="68833"/>
                </a:lnTo>
                <a:cubicBezTo>
                  <a:pt x="539745" y="71716"/>
                  <a:pt x="542224" y="76658"/>
                  <a:pt x="542224" y="82012"/>
                </a:cubicBezTo>
                <a:cubicBezTo>
                  <a:pt x="542638" y="87366"/>
                  <a:pt x="540985" y="93544"/>
                  <a:pt x="538092" y="98487"/>
                </a:cubicBezTo>
                <a:lnTo>
                  <a:pt x="496350" y="170562"/>
                </a:lnTo>
                <a:cubicBezTo>
                  <a:pt x="495110" y="172621"/>
                  <a:pt x="493044" y="173857"/>
                  <a:pt x="490564" y="173857"/>
                </a:cubicBezTo>
                <a:cubicBezTo>
                  <a:pt x="489324" y="173857"/>
                  <a:pt x="488085" y="173857"/>
                  <a:pt x="486845" y="173033"/>
                </a:cubicBezTo>
                <a:cubicBezTo>
                  <a:pt x="483539" y="170974"/>
                  <a:pt x="482299" y="166855"/>
                  <a:pt x="484365" y="163560"/>
                </a:cubicBezTo>
                <a:lnTo>
                  <a:pt x="525693" y="91485"/>
                </a:lnTo>
                <a:cubicBezTo>
                  <a:pt x="527346" y="88602"/>
                  <a:pt x="528173" y="85719"/>
                  <a:pt x="528173" y="83248"/>
                </a:cubicBezTo>
                <a:cubicBezTo>
                  <a:pt x="528173" y="82836"/>
                  <a:pt x="528173" y="82424"/>
                  <a:pt x="528173" y="82424"/>
                </a:cubicBezTo>
                <a:lnTo>
                  <a:pt x="526933" y="84483"/>
                </a:lnTo>
                <a:lnTo>
                  <a:pt x="519494" y="96427"/>
                </a:lnTo>
                <a:lnTo>
                  <a:pt x="470314" y="181682"/>
                </a:lnTo>
                <a:lnTo>
                  <a:pt x="470314" y="307299"/>
                </a:lnTo>
                <a:cubicBezTo>
                  <a:pt x="470314" y="321714"/>
                  <a:pt x="458742" y="333246"/>
                  <a:pt x="444690" y="333246"/>
                </a:cubicBezTo>
                <a:lnTo>
                  <a:pt x="26037" y="333246"/>
                </a:lnTo>
                <a:cubicBezTo>
                  <a:pt x="11572" y="333246"/>
                  <a:pt x="0" y="321714"/>
                  <a:pt x="0" y="307299"/>
                </a:cubicBezTo>
                <a:lnTo>
                  <a:pt x="0" y="51535"/>
                </a:lnTo>
                <a:cubicBezTo>
                  <a:pt x="0" y="37120"/>
                  <a:pt x="11572" y="25588"/>
                  <a:pt x="26037" y="25588"/>
                </a:cubicBezTo>
                <a:lnTo>
                  <a:pt x="444690" y="25588"/>
                </a:lnTo>
                <a:cubicBezTo>
                  <a:pt x="458742" y="25588"/>
                  <a:pt x="470314" y="37120"/>
                  <a:pt x="470314" y="51535"/>
                </a:cubicBezTo>
                <a:lnTo>
                  <a:pt x="475686" y="42062"/>
                </a:lnTo>
                <a:lnTo>
                  <a:pt x="485192" y="26000"/>
                </a:lnTo>
                <a:cubicBezTo>
                  <a:pt x="490978" y="15703"/>
                  <a:pt x="499243" y="7878"/>
                  <a:pt x="507922" y="3759"/>
                </a:cubicBezTo>
                <a:cubicBezTo>
                  <a:pt x="518254" y="-1183"/>
                  <a:pt x="527760" y="-1183"/>
                  <a:pt x="536025" y="3347"/>
                </a:cubicBezTo>
                <a:close/>
              </a:path>
            </a:pathLst>
          </a:custGeom>
          <a:solidFill>
            <a:schemeClr val="accent6"/>
          </a:solidFill>
          <a:ln>
            <a:noFill/>
          </a:ln>
          <a:effectLst/>
        </p:spPr>
        <p:txBody>
          <a:bodyPr wrap="square" anchor="ctr">
            <a:noAutofit/>
          </a:bodyPr>
          <a:lstStyle/>
          <a:p>
            <a:endParaRPr lang="en-US" sz="900" dirty="0">
              <a:latin typeface="Poppins" panose="00000500000000000000" pitchFamily="2" charset="0"/>
            </a:endParaRPr>
          </a:p>
        </p:txBody>
      </p:sp>
      <p:sp>
        <p:nvSpPr>
          <p:cNvPr id="14" name="Freeform 53">
            <a:extLst>
              <a:ext uri="{FF2B5EF4-FFF2-40B4-BE49-F238E27FC236}">
                <a16:creationId xmlns:a16="http://schemas.microsoft.com/office/drawing/2014/main" id="{C957BB9F-B882-4197-967A-D8B040F5BF00}"/>
              </a:ext>
            </a:extLst>
          </p:cNvPr>
          <p:cNvSpPr>
            <a:spLocks noChangeArrowheads="1"/>
          </p:cNvSpPr>
          <p:nvPr/>
        </p:nvSpPr>
        <p:spPr bwMode="auto">
          <a:xfrm>
            <a:off x="1393806" y="2992486"/>
            <a:ext cx="951034" cy="862496"/>
          </a:xfrm>
          <a:custGeom>
            <a:avLst/>
            <a:gdLst>
              <a:gd name="connsiteX0" fmla="*/ 71113 w 547346"/>
              <a:gd name="connsiteY0" fmla="*/ 429470 h 496390"/>
              <a:gd name="connsiteX1" fmla="*/ 152312 w 547346"/>
              <a:gd name="connsiteY1" fmla="*/ 429470 h 496390"/>
              <a:gd name="connsiteX2" fmla="*/ 159731 w 547346"/>
              <a:gd name="connsiteY2" fmla="*/ 436749 h 496390"/>
              <a:gd name="connsiteX3" fmla="*/ 152312 w 547346"/>
              <a:gd name="connsiteY3" fmla="*/ 443624 h 496390"/>
              <a:gd name="connsiteX4" fmla="*/ 71113 w 547346"/>
              <a:gd name="connsiteY4" fmla="*/ 443624 h 496390"/>
              <a:gd name="connsiteX5" fmla="*/ 63694 w 547346"/>
              <a:gd name="connsiteY5" fmla="*/ 436749 h 496390"/>
              <a:gd name="connsiteX6" fmla="*/ 71113 w 547346"/>
              <a:gd name="connsiteY6" fmla="*/ 429470 h 496390"/>
              <a:gd name="connsiteX7" fmla="*/ 71133 w 547346"/>
              <a:gd name="connsiteY7" fmla="*/ 396714 h 496390"/>
              <a:gd name="connsiteX8" fmla="*/ 169082 w 547346"/>
              <a:gd name="connsiteY8" fmla="*/ 396714 h 496390"/>
              <a:gd name="connsiteX9" fmla="*/ 176108 w 547346"/>
              <a:gd name="connsiteY9" fmla="*/ 404201 h 496390"/>
              <a:gd name="connsiteX10" fmla="*/ 169082 w 547346"/>
              <a:gd name="connsiteY10" fmla="*/ 410856 h 496390"/>
              <a:gd name="connsiteX11" fmla="*/ 71133 w 547346"/>
              <a:gd name="connsiteY11" fmla="*/ 410856 h 496390"/>
              <a:gd name="connsiteX12" fmla="*/ 63694 w 547346"/>
              <a:gd name="connsiteY12" fmla="*/ 404201 h 496390"/>
              <a:gd name="connsiteX13" fmla="*/ 71133 w 547346"/>
              <a:gd name="connsiteY13" fmla="*/ 396714 h 496390"/>
              <a:gd name="connsiteX14" fmla="*/ 273054 w 547346"/>
              <a:gd name="connsiteY14" fmla="*/ 320491 h 496390"/>
              <a:gd name="connsiteX15" fmla="*/ 258618 w 547346"/>
              <a:gd name="connsiteY15" fmla="*/ 351387 h 496390"/>
              <a:gd name="connsiteX16" fmla="*/ 259855 w 547346"/>
              <a:gd name="connsiteY16" fmla="*/ 390521 h 496390"/>
              <a:gd name="connsiteX17" fmla="*/ 298627 w 547346"/>
              <a:gd name="connsiteY17" fmla="*/ 391757 h 496390"/>
              <a:gd name="connsiteX18" fmla="*/ 329562 w 547346"/>
              <a:gd name="connsiteY18" fmla="*/ 376927 h 496390"/>
              <a:gd name="connsiteX19" fmla="*/ 78142 w 547346"/>
              <a:gd name="connsiteY19" fmla="*/ 298313 h 496390"/>
              <a:gd name="connsiteX20" fmla="*/ 78142 w 547346"/>
              <a:gd name="connsiteY20" fmla="*/ 365498 h 496390"/>
              <a:gd name="connsiteX21" fmla="*/ 178038 w 547346"/>
              <a:gd name="connsiteY21" fmla="*/ 365498 h 496390"/>
              <a:gd name="connsiteX22" fmla="*/ 178038 w 547346"/>
              <a:gd name="connsiteY22" fmla="*/ 298313 h 496390"/>
              <a:gd name="connsiteX23" fmla="*/ 71124 w 547346"/>
              <a:gd name="connsiteY23" fmla="*/ 283887 h 496390"/>
              <a:gd name="connsiteX24" fmla="*/ 185056 w 547346"/>
              <a:gd name="connsiteY24" fmla="*/ 283887 h 496390"/>
              <a:gd name="connsiteX25" fmla="*/ 192486 w 547346"/>
              <a:gd name="connsiteY25" fmla="*/ 290894 h 496390"/>
              <a:gd name="connsiteX26" fmla="*/ 192486 w 547346"/>
              <a:gd name="connsiteY26" fmla="*/ 372505 h 496390"/>
              <a:gd name="connsiteX27" fmla="*/ 185056 w 547346"/>
              <a:gd name="connsiteY27" fmla="*/ 379924 h 496390"/>
              <a:gd name="connsiteX28" fmla="*/ 71124 w 547346"/>
              <a:gd name="connsiteY28" fmla="*/ 379924 h 496390"/>
              <a:gd name="connsiteX29" fmla="*/ 63694 w 547346"/>
              <a:gd name="connsiteY29" fmla="*/ 372505 h 496390"/>
              <a:gd name="connsiteX30" fmla="*/ 63694 w 547346"/>
              <a:gd name="connsiteY30" fmla="*/ 290894 h 496390"/>
              <a:gd name="connsiteX31" fmla="*/ 71124 w 547346"/>
              <a:gd name="connsiteY31" fmla="*/ 283887 h 496390"/>
              <a:gd name="connsiteX32" fmla="*/ 399550 w 547346"/>
              <a:gd name="connsiteY32" fmla="*/ 219038 h 496390"/>
              <a:gd name="connsiteX33" fmla="*/ 409811 w 547346"/>
              <a:gd name="connsiteY33" fmla="*/ 219038 h 496390"/>
              <a:gd name="connsiteX34" fmla="*/ 409811 w 547346"/>
              <a:gd name="connsiteY34" fmla="*/ 229386 h 496390"/>
              <a:gd name="connsiteX35" fmla="*/ 329367 w 547346"/>
              <a:gd name="connsiteY35" fmla="*/ 310520 h 496390"/>
              <a:gd name="connsiteX36" fmla="*/ 324442 w 547346"/>
              <a:gd name="connsiteY36" fmla="*/ 312590 h 496390"/>
              <a:gd name="connsiteX37" fmla="*/ 319517 w 547346"/>
              <a:gd name="connsiteY37" fmla="*/ 310520 h 496390"/>
              <a:gd name="connsiteX38" fmla="*/ 319517 w 547346"/>
              <a:gd name="connsiteY38" fmla="*/ 300172 h 496390"/>
              <a:gd name="connsiteX39" fmla="*/ 97153 w 547346"/>
              <a:gd name="connsiteY39" fmla="*/ 217996 h 496390"/>
              <a:gd name="connsiteX40" fmla="*/ 85971 w 547346"/>
              <a:gd name="connsiteY40" fmla="*/ 222166 h 496390"/>
              <a:gd name="connsiteX41" fmla="*/ 85971 w 547346"/>
              <a:gd name="connsiteY41" fmla="*/ 244269 h 496390"/>
              <a:gd name="connsiteX42" fmla="*/ 107921 w 547346"/>
              <a:gd name="connsiteY42" fmla="*/ 244269 h 496390"/>
              <a:gd name="connsiteX43" fmla="*/ 112062 w 547346"/>
              <a:gd name="connsiteY43" fmla="*/ 233426 h 496390"/>
              <a:gd name="connsiteX44" fmla="*/ 107921 w 547346"/>
              <a:gd name="connsiteY44" fmla="*/ 222166 h 496390"/>
              <a:gd name="connsiteX45" fmla="*/ 97153 w 547346"/>
              <a:gd name="connsiteY45" fmla="*/ 217996 h 496390"/>
              <a:gd name="connsiteX46" fmla="*/ 97153 w 547346"/>
              <a:gd name="connsiteY46" fmla="*/ 203817 h 496390"/>
              <a:gd name="connsiteX47" fmla="*/ 117860 w 547346"/>
              <a:gd name="connsiteY47" fmla="*/ 212158 h 496390"/>
              <a:gd name="connsiteX48" fmla="*/ 126972 w 547346"/>
              <a:gd name="connsiteY48" fmla="*/ 233426 h 496390"/>
              <a:gd name="connsiteX49" fmla="*/ 117860 w 547346"/>
              <a:gd name="connsiteY49" fmla="*/ 254694 h 496390"/>
              <a:gd name="connsiteX50" fmla="*/ 97153 w 547346"/>
              <a:gd name="connsiteY50" fmla="*/ 263452 h 496390"/>
              <a:gd name="connsiteX51" fmla="*/ 76031 w 547346"/>
              <a:gd name="connsiteY51" fmla="*/ 254694 h 496390"/>
              <a:gd name="connsiteX52" fmla="*/ 67334 w 547346"/>
              <a:gd name="connsiteY52" fmla="*/ 233426 h 496390"/>
              <a:gd name="connsiteX53" fmla="*/ 76031 w 547346"/>
              <a:gd name="connsiteY53" fmla="*/ 212158 h 496390"/>
              <a:gd name="connsiteX54" fmla="*/ 97153 w 547346"/>
              <a:gd name="connsiteY54" fmla="*/ 203817 h 496390"/>
              <a:gd name="connsiteX55" fmla="*/ 216716 w 547346"/>
              <a:gd name="connsiteY55" fmla="*/ 185618 h 496390"/>
              <a:gd name="connsiteX56" fmla="*/ 314665 w 547346"/>
              <a:gd name="connsiteY56" fmla="*/ 185618 h 496390"/>
              <a:gd name="connsiteX57" fmla="*/ 321691 w 547346"/>
              <a:gd name="connsiteY57" fmla="*/ 192897 h 496390"/>
              <a:gd name="connsiteX58" fmla="*/ 314665 w 547346"/>
              <a:gd name="connsiteY58" fmla="*/ 199772 h 496390"/>
              <a:gd name="connsiteX59" fmla="*/ 216716 w 547346"/>
              <a:gd name="connsiteY59" fmla="*/ 199772 h 496390"/>
              <a:gd name="connsiteX60" fmla="*/ 209277 w 547346"/>
              <a:gd name="connsiteY60" fmla="*/ 192897 h 496390"/>
              <a:gd name="connsiteX61" fmla="*/ 216716 w 547346"/>
              <a:gd name="connsiteY61" fmla="*/ 185618 h 496390"/>
              <a:gd name="connsiteX62" fmla="*/ 416181 w 547346"/>
              <a:gd name="connsiteY62" fmla="*/ 175075 h 496390"/>
              <a:gd name="connsiteX63" fmla="*/ 398032 w 547346"/>
              <a:gd name="connsiteY63" fmla="*/ 193201 h 496390"/>
              <a:gd name="connsiteX64" fmla="*/ 282541 w 547346"/>
              <a:gd name="connsiteY64" fmla="*/ 308545 h 496390"/>
              <a:gd name="connsiteX65" fmla="*/ 282129 w 547346"/>
              <a:gd name="connsiteY65" fmla="*/ 308957 h 496390"/>
              <a:gd name="connsiteX66" fmla="*/ 341111 w 547346"/>
              <a:gd name="connsiteY66" fmla="*/ 368276 h 496390"/>
              <a:gd name="connsiteX67" fmla="*/ 341936 w 547346"/>
              <a:gd name="connsiteY67" fmla="*/ 367452 h 496390"/>
              <a:gd name="connsiteX68" fmla="*/ 475164 w 547346"/>
              <a:gd name="connsiteY68" fmla="*/ 234395 h 496390"/>
              <a:gd name="connsiteX69" fmla="*/ 158132 w 547346"/>
              <a:gd name="connsiteY69" fmla="*/ 154302 h 496390"/>
              <a:gd name="connsiteX70" fmla="*/ 147141 w 547346"/>
              <a:gd name="connsiteY70" fmla="*/ 158890 h 496390"/>
              <a:gd name="connsiteX71" fmla="*/ 147141 w 547346"/>
              <a:gd name="connsiteY71" fmla="*/ 180575 h 496390"/>
              <a:gd name="connsiteX72" fmla="*/ 168715 w 547346"/>
              <a:gd name="connsiteY72" fmla="*/ 180575 h 496390"/>
              <a:gd name="connsiteX73" fmla="*/ 172786 w 547346"/>
              <a:gd name="connsiteY73" fmla="*/ 169732 h 496390"/>
              <a:gd name="connsiteX74" fmla="*/ 168715 w 547346"/>
              <a:gd name="connsiteY74" fmla="*/ 158890 h 496390"/>
              <a:gd name="connsiteX75" fmla="*/ 158132 w 547346"/>
              <a:gd name="connsiteY75" fmla="*/ 154302 h 496390"/>
              <a:gd name="connsiteX76" fmla="*/ 216722 w 547346"/>
              <a:gd name="connsiteY76" fmla="*/ 152862 h 496390"/>
              <a:gd name="connsiteX77" fmla="*/ 347416 w 547346"/>
              <a:gd name="connsiteY77" fmla="*/ 152862 h 496390"/>
              <a:gd name="connsiteX78" fmla="*/ 354447 w 547346"/>
              <a:gd name="connsiteY78" fmla="*/ 159737 h 496390"/>
              <a:gd name="connsiteX79" fmla="*/ 347416 w 547346"/>
              <a:gd name="connsiteY79" fmla="*/ 167016 h 496390"/>
              <a:gd name="connsiteX80" fmla="*/ 216722 w 547346"/>
              <a:gd name="connsiteY80" fmla="*/ 167016 h 496390"/>
              <a:gd name="connsiteX81" fmla="*/ 209277 w 547346"/>
              <a:gd name="connsiteY81" fmla="*/ 159737 h 496390"/>
              <a:gd name="connsiteX82" fmla="*/ 216722 w 547346"/>
              <a:gd name="connsiteY82" fmla="*/ 152862 h 496390"/>
              <a:gd name="connsiteX83" fmla="*/ 78921 w 547346"/>
              <a:gd name="connsiteY83" fmla="*/ 152087 h 496390"/>
              <a:gd name="connsiteX84" fmla="*/ 89294 w 547346"/>
              <a:gd name="connsiteY84" fmla="*/ 152087 h 496390"/>
              <a:gd name="connsiteX85" fmla="*/ 177255 w 547346"/>
              <a:gd name="connsiteY85" fmla="*/ 238853 h 496390"/>
              <a:gd name="connsiteX86" fmla="*/ 177255 w 547346"/>
              <a:gd name="connsiteY86" fmla="*/ 248675 h 496390"/>
              <a:gd name="connsiteX87" fmla="*/ 172277 w 547346"/>
              <a:gd name="connsiteY87" fmla="*/ 250722 h 496390"/>
              <a:gd name="connsiteX88" fmla="*/ 166883 w 547346"/>
              <a:gd name="connsiteY88" fmla="*/ 248675 h 496390"/>
              <a:gd name="connsiteX89" fmla="*/ 78921 w 547346"/>
              <a:gd name="connsiteY89" fmla="*/ 161909 h 496390"/>
              <a:gd name="connsiteX90" fmla="*/ 78921 w 547346"/>
              <a:gd name="connsiteY90" fmla="*/ 152087 h 496390"/>
              <a:gd name="connsiteX91" fmla="*/ 439279 w 547346"/>
              <a:gd name="connsiteY91" fmla="*/ 152007 h 496390"/>
              <a:gd name="connsiteX92" fmla="*/ 426492 w 547346"/>
              <a:gd name="connsiteY92" fmla="*/ 165189 h 496390"/>
              <a:gd name="connsiteX93" fmla="*/ 485475 w 547346"/>
              <a:gd name="connsiteY93" fmla="*/ 224096 h 496390"/>
              <a:gd name="connsiteX94" fmla="*/ 498262 w 547346"/>
              <a:gd name="connsiteY94" fmla="*/ 211326 h 496390"/>
              <a:gd name="connsiteX95" fmla="*/ 158132 w 547346"/>
              <a:gd name="connsiteY95" fmla="*/ 140123 h 496390"/>
              <a:gd name="connsiteX96" fmla="*/ 178485 w 547346"/>
              <a:gd name="connsiteY96" fmla="*/ 148881 h 496390"/>
              <a:gd name="connsiteX97" fmla="*/ 187033 w 547346"/>
              <a:gd name="connsiteY97" fmla="*/ 169732 h 496390"/>
              <a:gd name="connsiteX98" fmla="*/ 178485 w 547346"/>
              <a:gd name="connsiteY98" fmla="*/ 191001 h 496390"/>
              <a:gd name="connsiteX99" fmla="*/ 158132 w 547346"/>
              <a:gd name="connsiteY99" fmla="*/ 199759 h 496390"/>
              <a:gd name="connsiteX100" fmla="*/ 137372 w 547346"/>
              <a:gd name="connsiteY100" fmla="*/ 191001 h 496390"/>
              <a:gd name="connsiteX101" fmla="*/ 137372 w 547346"/>
              <a:gd name="connsiteY101" fmla="*/ 148881 h 496390"/>
              <a:gd name="connsiteX102" fmla="*/ 158132 w 547346"/>
              <a:gd name="connsiteY102" fmla="*/ 140123 h 496390"/>
              <a:gd name="connsiteX103" fmla="*/ 491250 w 547346"/>
              <a:gd name="connsiteY103" fmla="*/ 117815 h 496390"/>
              <a:gd name="connsiteX104" fmla="*/ 461552 w 547346"/>
              <a:gd name="connsiteY104" fmla="*/ 129762 h 496390"/>
              <a:gd name="connsiteX105" fmla="*/ 449178 w 547346"/>
              <a:gd name="connsiteY105" fmla="*/ 141708 h 496390"/>
              <a:gd name="connsiteX106" fmla="*/ 508574 w 547346"/>
              <a:gd name="connsiteY106" fmla="*/ 201028 h 496390"/>
              <a:gd name="connsiteX107" fmla="*/ 520948 w 547346"/>
              <a:gd name="connsiteY107" fmla="*/ 188669 h 496390"/>
              <a:gd name="connsiteX108" fmla="*/ 532909 w 547346"/>
              <a:gd name="connsiteY108" fmla="*/ 159422 h 496390"/>
              <a:gd name="connsiteX109" fmla="*/ 520948 w 547346"/>
              <a:gd name="connsiteY109" fmla="*/ 129762 h 496390"/>
              <a:gd name="connsiteX110" fmla="*/ 491250 w 547346"/>
              <a:gd name="connsiteY110" fmla="*/ 117815 h 496390"/>
              <a:gd name="connsiteX111" fmla="*/ 185364 w 547346"/>
              <a:gd name="connsiteY111" fmla="*/ 87349 h 496390"/>
              <a:gd name="connsiteX112" fmla="*/ 332452 w 547346"/>
              <a:gd name="connsiteY112" fmla="*/ 87349 h 496390"/>
              <a:gd name="connsiteX113" fmla="*/ 339889 w 547346"/>
              <a:gd name="connsiteY113" fmla="*/ 94628 h 496390"/>
              <a:gd name="connsiteX114" fmla="*/ 332452 w 547346"/>
              <a:gd name="connsiteY114" fmla="*/ 101503 h 496390"/>
              <a:gd name="connsiteX115" fmla="*/ 185364 w 547346"/>
              <a:gd name="connsiteY115" fmla="*/ 101503 h 496390"/>
              <a:gd name="connsiteX116" fmla="*/ 178340 w 547346"/>
              <a:gd name="connsiteY116" fmla="*/ 94628 h 496390"/>
              <a:gd name="connsiteX117" fmla="*/ 185364 w 547346"/>
              <a:gd name="connsiteY117" fmla="*/ 87349 h 496390"/>
              <a:gd name="connsiteX118" fmla="*/ 185364 w 547346"/>
              <a:gd name="connsiteY118" fmla="*/ 54593 h 496390"/>
              <a:gd name="connsiteX119" fmla="*/ 332452 w 547346"/>
              <a:gd name="connsiteY119" fmla="*/ 54593 h 496390"/>
              <a:gd name="connsiteX120" fmla="*/ 339889 w 547346"/>
              <a:gd name="connsiteY120" fmla="*/ 61468 h 496390"/>
              <a:gd name="connsiteX121" fmla="*/ 332452 w 547346"/>
              <a:gd name="connsiteY121" fmla="*/ 68747 h 496390"/>
              <a:gd name="connsiteX122" fmla="*/ 185364 w 547346"/>
              <a:gd name="connsiteY122" fmla="*/ 68747 h 496390"/>
              <a:gd name="connsiteX123" fmla="*/ 178340 w 547346"/>
              <a:gd name="connsiteY123" fmla="*/ 61468 h 496390"/>
              <a:gd name="connsiteX124" fmla="*/ 185364 w 547346"/>
              <a:gd name="connsiteY124" fmla="*/ 54593 h 496390"/>
              <a:gd name="connsiteX125" fmla="*/ 111779 w 547346"/>
              <a:gd name="connsiteY125" fmla="*/ 30072 h 496390"/>
              <a:gd name="connsiteX126" fmla="*/ 21861 w 547346"/>
              <a:gd name="connsiteY126" fmla="*/ 105457 h 496390"/>
              <a:gd name="connsiteX127" fmla="*/ 21036 w 547346"/>
              <a:gd name="connsiteY127" fmla="*/ 106281 h 496390"/>
              <a:gd name="connsiteX128" fmla="*/ 102292 w 547346"/>
              <a:gd name="connsiteY128" fmla="*/ 106281 h 496390"/>
              <a:gd name="connsiteX129" fmla="*/ 111779 w 547346"/>
              <a:gd name="connsiteY129" fmla="*/ 97218 h 496390"/>
              <a:gd name="connsiteX130" fmla="*/ 138177 w 547346"/>
              <a:gd name="connsiteY130" fmla="*/ 14418 h 496390"/>
              <a:gd name="connsiteX131" fmla="*/ 126215 w 547346"/>
              <a:gd name="connsiteY131" fmla="*/ 18125 h 496390"/>
              <a:gd name="connsiteX132" fmla="*/ 126215 w 547346"/>
              <a:gd name="connsiteY132" fmla="*/ 97218 h 496390"/>
              <a:gd name="connsiteX133" fmla="*/ 102292 w 547346"/>
              <a:gd name="connsiteY133" fmla="*/ 120699 h 496390"/>
              <a:gd name="connsiteX134" fmla="*/ 14436 w 547346"/>
              <a:gd name="connsiteY134" fmla="*/ 120699 h 496390"/>
              <a:gd name="connsiteX135" fmla="*/ 14436 w 547346"/>
              <a:gd name="connsiteY135" fmla="*/ 121935 h 496390"/>
              <a:gd name="connsiteX136" fmla="*/ 14436 w 547346"/>
              <a:gd name="connsiteY136" fmla="*/ 451900 h 496390"/>
              <a:gd name="connsiteX137" fmla="*/ 40422 w 547346"/>
              <a:gd name="connsiteY137" fmla="*/ 482384 h 496390"/>
              <a:gd name="connsiteX138" fmla="*/ 360085 w 547346"/>
              <a:gd name="connsiteY138" fmla="*/ 482384 h 496390"/>
              <a:gd name="connsiteX139" fmla="*/ 386071 w 547346"/>
              <a:gd name="connsiteY139" fmla="*/ 451900 h 496390"/>
              <a:gd name="connsiteX140" fmla="*/ 386071 w 547346"/>
              <a:gd name="connsiteY140" fmla="*/ 343560 h 496390"/>
              <a:gd name="connsiteX141" fmla="*/ 352248 w 547346"/>
              <a:gd name="connsiteY141" fmla="*/ 377751 h 496390"/>
              <a:gd name="connsiteX142" fmla="*/ 345649 w 547346"/>
              <a:gd name="connsiteY142" fmla="*/ 382694 h 496390"/>
              <a:gd name="connsiteX143" fmla="*/ 303164 w 547346"/>
              <a:gd name="connsiteY143" fmla="*/ 405351 h 496390"/>
              <a:gd name="connsiteX144" fmla="*/ 275941 w 547346"/>
              <a:gd name="connsiteY144" fmla="*/ 409882 h 496390"/>
              <a:gd name="connsiteX145" fmla="*/ 255318 w 547346"/>
              <a:gd name="connsiteY145" fmla="*/ 404939 h 496390"/>
              <a:gd name="connsiteX146" fmla="*/ 236345 w 547346"/>
              <a:gd name="connsiteY146" fmla="*/ 423888 h 496390"/>
              <a:gd name="connsiteX147" fmla="*/ 231807 w 547346"/>
              <a:gd name="connsiteY147" fmla="*/ 425948 h 496390"/>
              <a:gd name="connsiteX148" fmla="*/ 226445 w 547346"/>
              <a:gd name="connsiteY148" fmla="*/ 423888 h 496390"/>
              <a:gd name="connsiteX149" fmla="*/ 226445 w 547346"/>
              <a:gd name="connsiteY149" fmla="*/ 413590 h 496390"/>
              <a:gd name="connsiteX150" fmla="*/ 245419 w 547346"/>
              <a:gd name="connsiteY150" fmla="*/ 395052 h 496390"/>
              <a:gd name="connsiteX151" fmla="*/ 245006 w 547346"/>
              <a:gd name="connsiteY151" fmla="*/ 347267 h 496390"/>
              <a:gd name="connsiteX152" fmla="*/ 267280 w 547346"/>
              <a:gd name="connsiteY152" fmla="*/ 304425 h 496390"/>
              <a:gd name="connsiteX153" fmla="*/ 272642 w 547346"/>
              <a:gd name="connsiteY153" fmla="*/ 298246 h 496390"/>
              <a:gd name="connsiteX154" fmla="*/ 386071 w 547346"/>
              <a:gd name="connsiteY154" fmla="*/ 184962 h 496390"/>
              <a:gd name="connsiteX155" fmla="*/ 386071 w 547346"/>
              <a:gd name="connsiteY155" fmla="*/ 44490 h 496390"/>
              <a:gd name="connsiteX156" fmla="*/ 360085 w 547346"/>
              <a:gd name="connsiteY156" fmla="*/ 14418 h 496390"/>
              <a:gd name="connsiteX157" fmla="*/ 138177 w 547346"/>
              <a:gd name="connsiteY157" fmla="*/ 0 h 496390"/>
              <a:gd name="connsiteX158" fmla="*/ 360085 w 547346"/>
              <a:gd name="connsiteY158" fmla="*/ 0 h 496390"/>
              <a:gd name="connsiteX159" fmla="*/ 400507 w 547346"/>
              <a:gd name="connsiteY159" fmla="*/ 44490 h 496390"/>
              <a:gd name="connsiteX160" fmla="*/ 400507 w 547346"/>
              <a:gd name="connsiteY160" fmla="*/ 170544 h 496390"/>
              <a:gd name="connsiteX161" fmla="*/ 451241 w 547346"/>
              <a:gd name="connsiteY161" fmla="*/ 119875 h 496390"/>
              <a:gd name="connsiteX162" fmla="*/ 530847 w 547346"/>
              <a:gd name="connsiteY162" fmla="*/ 119875 h 496390"/>
              <a:gd name="connsiteX163" fmla="*/ 547346 w 547346"/>
              <a:gd name="connsiteY163" fmla="*/ 159422 h 496390"/>
              <a:gd name="connsiteX164" fmla="*/ 530847 w 547346"/>
              <a:gd name="connsiteY164" fmla="*/ 198968 h 496390"/>
              <a:gd name="connsiteX165" fmla="*/ 518473 w 547346"/>
              <a:gd name="connsiteY165" fmla="*/ 211326 h 496390"/>
              <a:gd name="connsiteX166" fmla="*/ 520123 w 547346"/>
              <a:gd name="connsiteY166" fmla="*/ 212974 h 496390"/>
              <a:gd name="connsiteX167" fmla="*/ 528785 w 547346"/>
              <a:gd name="connsiteY167" fmla="*/ 234395 h 496390"/>
              <a:gd name="connsiteX168" fmla="*/ 520123 w 547346"/>
              <a:gd name="connsiteY168" fmla="*/ 255404 h 496390"/>
              <a:gd name="connsiteX169" fmla="*/ 444229 w 547346"/>
              <a:gd name="connsiteY169" fmla="*/ 331613 h 496390"/>
              <a:gd name="connsiteX170" fmla="*/ 439279 w 547346"/>
              <a:gd name="connsiteY170" fmla="*/ 333261 h 496390"/>
              <a:gd name="connsiteX171" fmla="*/ 434329 w 547346"/>
              <a:gd name="connsiteY171" fmla="*/ 331613 h 496390"/>
              <a:gd name="connsiteX172" fmla="*/ 434329 w 547346"/>
              <a:gd name="connsiteY172" fmla="*/ 321315 h 496390"/>
              <a:gd name="connsiteX173" fmla="*/ 510224 w 547346"/>
              <a:gd name="connsiteY173" fmla="*/ 245517 h 496390"/>
              <a:gd name="connsiteX174" fmla="*/ 515173 w 547346"/>
              <a:gd name="connsiteY174" fmla="*/ 234395 h 496390"/>
              <a:gd name="connsiteX175" fmla="*/ 510224 w 547346"/>
              <a:gd name="connsiteY175" fmla="*/ 223273 h 496390"/>
              <a:gd name="connsiteX176" fmla="*/ 508574 w 547346"/>
              <a:gd name="connsiteY176" fmla="*/ 221213 h 496390"/>
              <a:gd name="connsiteX177" fmla="*/ 400507 w 547346"/>
              <a:gd name="connsiteY177" fmla="*/ 329142 h 496390"/>
              <a:gd name="connsiteX178" fmla="*/ 400507 w 547346"/>
              <a:gd name="connsiteY178" fmla="*/ 451900 h 496390"/>
              <a:gd name="connsiteX179" fmla="*/ 360085 w 547346"/>
              <a:gd name="connsiteY179" fmla="*/ 496390 h 496390"/>
              <a:gd name="connsiteX180" fmla="*/ 40422 w 547346"/>
              <a:gd name="connsiteY180" fmla="*/ 496390 h 496390"/>
              <a:gd name="connsiteX181" fmla="*/ 0 w 547346"/>
              <a:gd name="connsiteY181" fmla="*/ 451900 h 496390"/>
              <a:gd name="connsiteX182" fmla="*/ 0 w 547346"/>
              <a:gd name="connsiteY182" fmla="*/ 121935 h 496390"/>
              <a:gd name="connsiteX183" fmla="*/ 1237 w 547346"/>
              <a:gd name="connsiteY183" fmla="*/ 112460 h 496390"/>
              <a:gd name="connsiteX184" fmla="*/ 1237 w 547346"/>
              <a:gd name="connsiteY184" fmla="*/ 112048 h 496390"/>
              <a:gd name="connsiteX185" fmla="*/ 12786 w 547346"/>
              <a:gd name="connsiteY185" fmla="*/ 94747 h 496390"/>
              <a:gd name="connsiteX186" fmla="*/ 115079 w 547346"/>
              <a:gd name="connsiteY186" fmla="*/ 8651 h 496390"/>
              <a:gd name="connsiteX187" fmla="*/ 138177 w 547346"/>
              <a:gd name="connsiteY187" fmla="*/ 0 h 49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47346" h="496390">
                <a:moveTo>
                  <a:pt x="71113" y="429470"/>
                </a:moveTo>
                <a:lnTo>
                  <a:pt x="152312" y="429470"/>
                </a:lnTo>
                <a:cubicBezTo>
                  <a:pt x="156021" y="429470"/>
                  <a:pt x="159731" y="432705"/>
                  <a:pt x="159731" y="436749"/>
                </a:cubicBezTo>
                <a:cubicBezTo>
                  <a:pt x="159731" y="440793"/>
                  <a:pt x="156021" y="443624"/>
                  <a:pt x="152312" y="443624"/>
                </a:cubicBezTo>
                <a:lnTo>
                  <a:pt x="71113" y="443624"/>
                </a:lnTo>
                <a:cubicBezTo>
                  <a:pt x="66991" y="443624"/>
                  <a:pt x="63694" y="440793"/>
                  <a:pt x="63694" y="436749"/>
                </a:cubicBezTo>
                <a:cubicBezTo>
                  <a:pt x="63694" y="432705"/>
                  <a:pt x="66991" y="429470"/>
                  <a:pt x="71113" y="429470"/>
                </a:cubicBezTo>
                <a:close/>
                <a:moveTo>
                  <a:pt x="71133" y="396714"/>
                </a:moveTo>
                <a:lnTo>
                  <a:pt x="169082" y="396714"/>
                </a:lnTo>
                <a:cubicBezTo>
                  <a:pt x="172801" y="396714"/>
                  <a:pt x="176108" y="400042"/>
                  <a:pt x="176108" y="404201"/>
                </a:cubicBezTo>
                <a:cubicBezTo>
                  <a:pt x="176108" y="407944"/>
                  <a:pt x="172801" y="410856"/>
                  <a:pt x="169082" y="410856"/>
                </a:cubicBezTo>
                <a:lnTo>
                  <a:pt x="71133" y="410856"/>
                </a:lnTo>
                <a:cubicBezTo>
                  <a:pt x="67000" y="410856"/>
                  <a:pt x="63694" y="407944"/>
                  <a:pt x="63694" y="404201"/>
                </a:cubicBezTo>
                <a:cubicBezTo>
                  <a:pt x="63694" y="400042"/>
                  <a:pt x="67000" y="396714"/>
                  <a:pt x="71133" y="396714"/>
                </a:cubicBezTo>
                <a:close/>
                <a:moveTo>
                  <a:pt x="273054" y="320491"/>
                </a:moveTo>
                <a:cubicBezTo>
                  <a:pt x="267280" y="329966"/>
                  <a:pt x="261918" y="341088"/>
                  <a:pt x="258618" y="351387"/>
                </a:cubicBezTo>
                <a:cubicBezTo>
                  <a:pt x="252843" y="369924"/>
                  <a:pt x="253256" y="383930"/>
                  <a:pt x="259855" y="390521"/>
                </a:cubicBezTo>
                <a:cubicBezTo>
                  <a:pt x="266042" y="397112"/>
                  <a:pt x="280479" y="397524"/>
                  <a:pt x="298627" y="391757"/>
                </a:cubicBezTo>
                <a:cubicBezTo>
                  <a:pt x="309351" y="388049"/>
                  <a:pt x="320488" y="382694"/>
                  <a:pt x="329562" y="376927"/>
                </a:cubicBezTo>
                <a:close/>
                <a:moveTo>
                  <a:pt x="78142" y="298313"/>
                </a:moveTo>
                <a:lnTo>
                  <a:pt x="78142" y="365498"/>
                </a:lnTo>
                <a:lnTo>
                  <a:pt x="178038" y="365498"/>
                </a:lnTo>
                <a:lnTo>
                  <a:pt x="178038" y="298313"/>
                </a:lnTo>
                <a:close/>
                <a:moveTo>
                  <a:pt x="71124" y="283887"/>
                </a:moveTo>
                <a:lnTo>
                  <a:pt x="185056" y="283887"/>
                </a:lnTo>
                <a:cubicBezTo>
                  <a:pt x="189184" y="283887"/>
                  <a:pt x="192486" y="287184"/>
                  <a:pt x="192486" y="290894"/>
                </a:cubicBezTo>
                <a:lnTo>
                  <a:pt x="192486" y="372505"/>
                </a:lnTo>
                <a:cubicBezTo>
                  <a:pt x="192486" y="376626"/>
                  <a:pt x="189184" y="379924"/>
                  <a:pt x="185056" y="379924"/>
                </a:cubicBezTo>
                <a:lnTo>
                  <a:pt x="71124" y="379924"/>
                </a:lnTo>
                <a:cubicBezTo>
                  <a:pt x="66996" y="379924"/>
                  <a:pt x="63694" y="376626"/>
                  <a:pt x="63694" y="372505"/>
                </a:cubicBezTo>
                <a:lnTo>
                  <a:pt x="63694" y="290894"/>
                </a:lnTo>
                <a:cubicBezTo>
                  <a:pt x="63694" y="287184"/>
                  <a:pt x="66996" y="283887"/>
                  <a:pt x="71124" y="283887"/>
                </a:cubicBezTo>
                <a:close/>
                <a:moveTo>
                  <a:pt x="399550" y="219038"/>
                </a:moveTo>
                <a:cubicBezTo>
                  <a:pt x="402833" y="216554"/>
                  <a:pt x="406938" y="216554"/>
                  <a:pt x="409811" y="219038"/>
                </a:cubicBezTo>
                <a:cubicBezTo>
                  <a:pt x="412684" y="222349"/>
                  <a:pt x="412684" y="226489"/>
                  <a:pt x="409811" y="229386"/>
                </a:cubicBezTo>
                <a:lnTo>
                  <a:pt x="329367" y="310520"/>
                </a:lnTo>
                <a:cubicBezTo>
                  <a:pt x="328136" y="311762"/>
                  <a:pt x="326494" y="312590"/>
                  <a:pt x="324442" y="312590"/>
                </a:cubicBezTo>
                <a:cubicBezTo>
                  <a:pt x="322801" y="312590"/>
                  <a:pt x="320748" y="311762"/>
                  <a:pt x="319517" y="310520"/>
                </a:cubicBezTo>
                <a:cubicBezTo>
                  <a:pt x="316644" y="307623"/>
                  <a:pt x="316644" y="303069"/>
                  <a:pt x="319517" y="300172"/>
                </a:cubicBezTo>
                <a:close/>
                <a:moveTo>
                  <a:pt x="97153" y="217996"/>
                </a:moveTo>
                <a:cubicBezTo>
                  <a:pt x="93011" y="217996"/>
                  <a:pt x="88870" y="219664"/>
                  <a:pt x="85971" y="222166"/>
                </a:cubicBezTo>
                <a:cubicBezTo>
                  <a:pt x="79758" y="228422"/>
                  <a:pt x="79758" y="238430"/>
                  <a:pt x="85971" y="244269"/>
                </a:cubicBezTo>
                <a:cubicBezTo>
                  <a:pt x="92183" y="250107"/>
                  <a:pt x="102123" y="250107"/>
                  <a:pt x="107921" y="244269"/>
                </a:cubicBezTo>
                <a:cubicBezTo>
                  <a:pt x="110820" y="241350"/>
                  <a:pt x="112062" y="237596"/>
                  <a:pt x="112062" y="233426"/>
                </a:cubicBezTo>
                <a:cubicBezTo>
                  <a:pt x="112062" y="229256"/>
                  <a:pt x="110820" y="225502"/>
                  <a:pt x="107921" y="222166"/>
                </a:cubicBezTo>
                <a:cubicBezTo>
                  <a:pt x="105022" y="219664"/>
                  <a:pt x="100880" y="217996"/>
                  <a:pt x="97153" y="217996"/>
                </a:cubicBezTo>
                <a:close/>
                <a:moveTo>
                  <a:pt x="97153" y="203817"/>
                </a:moveTo>
                <a:cubicBezTo>
                  <a:pt x="105022" y="203817"/>
                  <a:pt x="112062" y="206736"/>
                  <a:pt x="117860" y="212158"/>
                </a:cubicBezTo>
                <a:cubicBezTo>
                  <a:pt x="123659" y="217579"/>
                  <a:pt x="126972" y="225502"/>
                  <a:pt x="126972" y="233426"/>
                </a:cubicBezTo>
                <a:cubicBezTo>
                  <a:pt x="126972" y="241350"/>
                  <a:pt x="123659" y="248856"/>
                  <a:pt x="117860" y="254694"/>
                </a:cubicBezTo>
                <a:cubicBezTo>
                  <a:pt x="112062" y="260116"/>
                  <a:pt x="105022" y="263452"/>
                  <a:pt x="97153" y="263452"/>
                </a:cubicBezTo>
                <a:cubicBezTo>
                  <a:pt x="88870" y="263452"/>
                  <a:pt x="81415" y="260116"/>
                  <a:pt x="76031" y="254694"/>
                </a:cubicBezTo>
                <a:cubicBezTo>
                  <a:pt x="70233" y="248856"/>
                  <a:pt x="67334" y="241350"/>
                  <a:pt x="67334" y="233426"/>
                </a:cubicBezTo>
                <a:cubicBezTo>
                  <a:pt x="67334" y="225502"/>
                  <a:pt x="70233" y="217579"/>
                  <a:pt x="76031" y="212158"/>
                </a:cubicBezTo>
                <a:cubicBezTo>
                  <a:pt x="81415" y="206736"/>
                  <a:pt x="88870" y="203817"/>
                  <a:pt x="97153" y="203817"/>
                </a:cubicBezTo>
                <a:close/>
                <a:moveTo>
                  <a:pt x="216716" y="185618"/>
                </a:moveTo>
                <a:lnTo>
                  <a:pt x="314665" y="185618"/>
                </a:lnTo>
                <a:cubicBezTo>
                  <a:pt x="318385" y="185618"/>
                  <a:pt x="321691" y="188853"/>
                  <a:pt x="321691" y="192897"/>
                </a:cubicBezTo>
                <a:cubicBezTo>
                  <a:pt x="321691" y="196941"/>
                  <a:pt x="318385" y="199772"/>
                  <a:pt x="314665" y="199772"/>
                </a:cubicBezTo>
                <a:lnTo>
                  <a:pt x="216716" y="199772"/>
                </a:lnTo>
                <a:cubicBezTo>
                  <a:pt x="212583" y="199772"/>
                  <a:pt x="209277" y="196941"/>
                  <a:pt x="209277" y="192897"/>
                </a:cubicBezTo>
                <a:cubicBezTo>
                  <a:pt x="209277" y="188853"/>
                  <a:pt x="212583" y="185618"/>
                  <a:pt x="216716" y="185618"/>
                </a:cubicBezTo>
                <a:close/>
                <a:moveTo>
                  <a:pt x="416181" y="175075"/>
                </a:moveTo>
                <a:lnTo>
                  <a:pt x="398032" y="193201"/>
                </a:lnTo>
                <a:lnTo>
                  <a:pt x="282541" y="308545"/>
                </a:lnTo>
                <a:cubicBezTo>
                  <a:pt x="282541" y="308545"/>
                  <a:pt x="282129" y="308957"/>
                  <a:pt x="282129" y="308957"/>
                </a:cubicBezTo>
                <a:lnTo>
                  <a:pt x="341111" y="368276"/>
                </a:lnTo>
                <a:cubicBezTo>
                  <a:pt x="341524" y="367864"/>
                  <a:pt x="341936" y="367452"/>
                  <a:pt x="341936" y="367452"/>
                </a:cubicBezTo>
                <a:lnTo>
                  <a:pt x="475164" y="234395"/>
                </a:lnTo>
                <a:close/>
                <a:moveTo>
                  <a:pt x="158132" y="154302"/>
                </a:moveTo>
                <a:cubicBezTo>
                  <a:pt x="153654" y="154302"/>
                  <a:pt x="149990" y="155970"/>
                  <a:pt x="147141" y="158890"/>
                </a:cubicBezTo>
                <a:cubicBezTo>
                  <a:pt x="141035" y="164728"/>
                  <a:pt x="141035" y="174737"/>
                  <a:pt x="147141" y="180575"/>
                </a:cubicBezTo>
                <a:cubicBezTo>
                  <a:pt x="153247" y="186831"/>
                  <a:pt x="162609" y="186831"/>
                  <a:pt x="168715" y="180575"/>
                </a:cubicBezTo>
                <a:cubicBezTo>
                  <a:pt x="171565" y="177656"/>
                  <a:pt x="172786" y="173903"/>
                  <a:pt x="172786" y="169732"/>
                </a:cubicBezTo>
                <a:cubicBezTo>
                  <a:pt x="172786" y="165562"/>
                  <a:pt x="171565" y="161809"/>
                  <a:pt x="168715" y="158890"/>
                </a:cubicBezTo>
                <a:cubicBezTo>
                  <a:pt x="165866" y="155970"/>
                  <a:pt x="161795" y="154302"/>
                  <a:pt x="158132" y="154302"/>
                </a:cubicBezTo>
                <a:close/>
                <a:moveTo>
                  <a:pt x="216722" y="152862"/>
                </a:moveTo>
                <a:lnTo>
                  <a:pt x="347416" y="152862"/>
                </a:lnTo>
                <a:cubicBezTo>
                  <a:pt x="351551" y="152862"/>
                  <a:pt x="354447" y="155693"/>
                  <a:pt x="354447" y="159737"/>
                </a:cubicBezTo>
                <a:cubicBezTo>
                  <a:pt x="354447" y="163376"/>
                  <a:pt x="351551" y="167016"/>
                  <a:pt x="347416" y="167016"/>
                </a:cubicBezTo>
                <a:lnTo>
                  <a:pt x="216722" y="167016"/>
                </a:lnTo>
                <a:cubicBezTo>
                  <a:pt x="212586" y="167016"/>
                  <a:pt x="209277" y="163376"/>
                  <a:pt x="209277" y="159737"/>
                </a:cubicBezTo>
                <a:cubicBezTo>
                  <a:pt x="209277" y="155693"/>
                  <a:pt x="212586" y="152862"/>
                  <a:pt x="216722" y="152862"/>
                </a:cubicBezTo>
                <a:close/>
                <a:moveTo>
                  <a:pt x="78921" y="152087"/>
                </a:moveTo>
                <a:cubicBezTo>
                  <a:pt x="81826" y="149222"/>
                  <a:pt x="86390" y="149222"/>
                  <a:pt x="89294" y="152087"/>
                </a:cubicBezTo>
                <a:lnTo>
                  <a:pt x="177255" y="238853"/>
                </a:lnTo>
                <a:cubicBezTo>
                  <a:pt x="179745" y="241308"/>
                  <a:pt x="179745" y="245810"/>
                  <a:pt x="177255" y="248675"/>
                </a:cubicBezTo>
                <a:cubicBezTo>
                  <a:pt x="176011" y="250312"/>
                  <a:pt x="173936" y="250722"/>
                  <a:pt x="172277" y="250722"/>
                </a:cubicBezTo>
                <a:cubicBezTo>
                  <a:pt x="170202" y="250722"/>
                  <a:pt x="168542" y="250312"/>
                  <a:pt x="166883" y="248675"/>
                </a:cubicBezTo>
                <a:lnTo>
                  <a:pt x="78921" y="161909"/>
                </a:lnTo>
                <a:cubicBezTo>
                  <a:pt x="76432" y="159454"/>
                  <a:pt x="76432" y="154952"/>
                  <a:pt x="78921" y="152087"/>
                </a:cubicBezTo>
                <a:close/>
                <a:moveTo>
                  <a:pt x="439279" y="152007"/>
                </a:moveTo>
                <a:lnTo>
                  <a:pt x="426492" y="165189"/>
                </a:lnTo>
                <a:lnTo>
                  <a:pt x="485475" y="224096"/>
                </a:lnTo>
                <a:lnTo>
                  <a:pt x="498262" y="211326"/>
                </a:lnTo>
                <a:close/>
                <a:moveTo>
                  <a:pt x="158132" y="140123"/>
                </a:moveTo>
                <a:cubicBezTo>
                  <a:pt x="165459" y="140123"/>
                  <a:pt x="172786" y="143042"/>
                  <a:pt x="178485" y="148881"/>
                </a:cubicBezTo>
                <a:cubicBezTo>
                  <a:pt x="184183" y="154302"/>
                  <a:pt x="187033" y="161809"/>
                  <a:pt x="187033" y="169732"/>
                </a:cubicBezTo>
                <a:cubicBezTo>
                  <a:pt x="187033" y="177656"/>
                  <a:pt x="184183" y="185163"/>
                  <a:pt x="178485" y="191001"/>
                </a:cubicBezTo>
                <a:cubicBezTo>
                  <a:pt x="172786" y="196840"/>
                  <a:pt x="165459" y="199759"/>
                  <a:pt x="158132" y="199759"/>
                </a:cubicBezTo>
                <a:cubicBezTo>
                  <a:pt x="149990" y="199759"/>
                  <a:pt x="142663" y="196840"/>
                  <a:pt x="137372" y="191001"/>
                </a:cubicBezTo>
                <a:cubicBezTo>
                  <a:pt x="125567" y="179324"/>
                  <a:pt x="125567" y="160558"/>
                  <a:pt x="137372" y="148881"/>
                </a:cubicBezTo>
                <a:cubicBezTo>
                  <a:pt x="142663" y="143042"/>
                  <a:pt x="149990" y="140123"/>
                  <a:pt x="158132" y="140123"/>
                </a:cubicBezTo>
                <a:close/>
                <a:moveTo>
                  <a:pt x="491250" y="117815"/>
                </a:moveTo>
                <a:cubicBezTo>
                  <a:pt x="480526" y="117815"/>
                  <a:pt x="469802" y="121523"/>
                  <a:pt x="461552" y="129762"/>
                </a:cubicBezTo>
                <a:lnTo>
                  <a:pt x="449178" y="141708"/>
                </a:lnTo>
                <a:lnTo>
                  <a:pt x="508574" y="201028"/>
                </a:lnTo>
                <a:lnTo>
                  <a:pt x="520948" y="188669"/>
                </a:lnTo>
                <a:cubicBezTo>
                  <a:pt x="528785" y="180842"/>
                  <a:pt x="532909" y="170544"/>
                  <a:pt x="532909" y="159422"/>
                </a:cubicBezTo>
                <a:cubicBezTo>
                  <a:pt x="532909" y="148299"/>
                  <a:pt x="528785" y="137589"/>
                  <a:pt x="520948" y="129762"/>
                </a:cubicBezTo>
                <a:cubicBezTo>
                  <a:pt x="512698" y="121523"/>
                  <a:pt x="501974" y="117815"/>
                  <a:pt x="491250" y="117815"/>
                </a:cubicBezTo>
                <a:close/>
                <a:moveTo>
                  <a:pt x="185364" y="87349"/>
                </a:moveTo>
                <a:lnTo>
                  <a:pt x="332452" y="87349"/>
                </a:lnTo>
                <a:cubicBezTo>
                  <a:pt x="336584" y="87349"/>
                  <a:pt x="339889" y="90584"/>
                  <a:pt x="339889" y="94628"/>
                </a:cubicBezTo>
                <a:cubicBezTo>
                  <a:pt x="339889" y="98267"/>
                  <a:pt x="336584" y="101503"/>
                  <a:pt x="332452" y="101503"/>
                </a:cubicBezTo>
                <a:lnTo>
                  <a:pt x="185364" y="101503"/>
                </a:lnTo>
                <a:cubicBezTo>
                  <a:pt x="181645" y="101503"/>
                  <a:pt x="178340" y="98267"/>
                  <a:pt x="178340" y="94628"/>
                </a:cubicBezTo>
                <a:cubicBezTo>
                  <a:pt x="178340" y="90584"/>
                  <a:pt x="181645" y="87349"/>
                  <a:pt x="185364" y="87349"/>
                </a:cubicBezTo>
                <a:close/>
                <a:moveTo>
                  <a:pt x="185364" y="54593"/>
                </a:moveTo>
                <a:lnTo>
                  <a:pt x="332452" y="54593"/>
                </a:lnTo>
                <a:cubicBezTo>
                  <a:pt x="336584" y="54593"/>
                  <a:pt x="339889" y="57828"/>
                  <a:pt x="339889" y="61468"/>
                </a:cubicBezTo>
                <a:cubicBezTo>
                  <a:pt x="339889" y="65511"/>
                  <a:pt x="336584" y="68747"/>
                  <a:pt x="332452" y="68747"/>
                </a:cubicBezTo>
                <a:lnTo>
                  <a:pt x="185364" y="68747"/>
                </a:lnTo>
                <a:cubicBezTo>
                  <a:pt x="181645" y="68747"/>
                  <a:pt x="178340" y="65511"/>
                  <a:pt x="178340" y="61468"/>
                </a:cubicBezTo>
                <a:cubicBezTo>
                  <a:pt x="178340" y="57828"/>
                  <a:pt x="181645" y="54593"/>
                  <a:pt x="185364" y="54593"/>
                </a:cubicBezTo>
                <a:close/>
                <a:moveTo>
                  <a:pt x="111779" y="30072"/>
                </a:moveTo>
                <a:lnTo>
                  <a:pt x="21861" y="105457"/>
                </a:lnTo>
                <a:cubicBezTo>
                  <a:pt x="21861" y="105869"/>
                  <a:pt x="21448" y="106281"/>
                  <a:pt x="21036" y="106281"/>
                </a:cubicBezTo>
                <a:lnTo>
                  <a:pt x="102292" y="106281"/>
                </a:lnTo>
                <a:cubicBezTo>
                  <a:pt x="107654" y="106281"/>
                  <a:pt x="111779" y="102162"/>
                  <a:pt x="111779" y="97218"/>
                </a:cubicBezTo>
                <a:close/>
                <a:moveTo>
                  <a:pt x="138177" y="14418"/>
                </a:moveTo>
                <a:cubicBezTo>
                  <a:pt x="134052" y="14418"/>
                  <a:pt x="129515" y="15654"/>
                  <a:pt x="126215" y="18125"/>
                </a:cubicBezTo>
                <a:lnTo>
                  <a:pt x="126215" y="97218"/>
                </a:lnTo>
                <a:cubicBezTo>
                  <a:pt x="126215" y="110400"/>
                  <a:pt x="115491" y="120699"/>
                  <a:pt x="102292" y="120699"/>
                </a:cubicBezTo>
                <a:lnTo>
                  <a:pt x="14436" y="120699"/>
                </a:lnTo>
                <a:cubicBezTo>
                  <a:pt x="14436" y="121111"/>
                  <a:pt x="14436" y="121523"/>
                  <a:pt x="14436" y="121935"/>
                </a:cubicBezTo>
                <a:lnTo>
                  <a:pt x="14436" y="451900"/>
                </a:lnTo>
                <a:cubicBezTo>
                  <a:pt x="14436" y="468790"/>
                  <a:pt x="25985" y="482384"/>
                  <a:pt x="40422" y="482384"/>
                </a:cubicBezTo>
                <a:lnTo>
                  <a:pt x="360085" y="482384"/>
                </a:lnTo>
                <a:cubicBezTo>
                  <a:pt x="374521" y="482384"/>
                  <a:pt x="386071" y="468790"/>
                  <a:pt x="386071" y="451900"/>
                </a:cubicBezTo>
                <a:lnTo>
                  <a:pt x="386071" y="343560"/>
                </a:lnTo>
                <a:lnTo>
                  <a:pt x="352248" y="377751"/>
                </a:lnTo>
                <a:cubicBezTo>
                  <a:pt x="350186" y="378987"/>
                  <a:pt x="348123" y="381046"/>
                  <a:pt x="345649" y="382694"/>
                </a:cubicBezTo>
                <a:cubicBezTo>
                  <a:pt x="334924" y="391757"/>
                  <a:pt x="318426" y="400408"/>
                  <a:pt x="303164" y="405351"/>
                </a:cubicBezTo>
                <a:cubicBezTo>
                  <a:pt x="293265" y="408235"/>
                  <a:pt x="283778" y="409882"/>
                  <a:pt x="275941" y="409882"/>
                </a:cubicBezTo>
                <a:cubicBezTo>
                  <a:pt x="267692" y="409882"/>
                  <a:pt x="261093" y="408235"/>
                  <a:pt x="255318" y="404939"/>
                </a:cubicBezTo>
                <a:lnTo>
                  <a:pt x="236345" y="423888"/>
                </a:lnTo>
                <a:cubicBezTo>
                  <a:pt x="235107" y="425124"/>
                  <a:pt x="233457" y="425948"/>
                  <a:pt x="231807" y="425948"/>
                </a:cubicBezTo>
                <a:cubicBezTo>
                  <a:pt x="229745" y="425948"/>
                  <a:pt x="228095" y="425124"/>
                  <a:pt x="226445" y="423888"/>
                </a:cubicBezTo>
                <a:cubicBezTo>
                  <a:pt x="223970" y="421005"/>
                  <a:pt x="223970" y="416473"/>
                  <a:pt x="226445" y="413590"/>
                </a:cubicBezTo>
                <a:lnTo>
                  <a:pt x="245419" y="395052"/>
                </a:lnTo>
                <a:cubicBezTo>
                  <a:pt x="238819" y="383518"/>
                  <a:pt x="238819" y="367452"/>
                  <a:pt x="245006" y="347267"/>
                </a:cubicBezTo>
                <a:cubicBezTo>
                  <a:pt x="250368" y="332025"/>
                  <a:pt x="258205" y="315960"/>
                  <a:pt x="267280" y="304425"/>
                </a:cubicBezTo>
                <a:cubicBezTo>
                  <a:pt x="268930" y="302365"/>
                  <a:pt x="270992" y="299894"/>
                  <a:pt x="272642" y="298246"/>
                </a:cubicBezTo>
                <a:lnTo>
                  <a:pt x="386071" y="184962"/>
                </a:lnTo>
                <a:lnTo>
                  <a:pt x="386071" y="44490"/>
                </a:lnTo>
                <a:cubicBezTo>
                  <a:pt x="386071" y="28012"/>
                  <a:pt x="374521" y="14418"/>
                  <a:pt x="360085" y="14418"/>
                </a:cubicBezTo>
                <a:close/>
                <a:moveTo>
                  <a:pt x="138177" y="0"/>
                </a:moveTo>
                <a:lnTo>
                  <a:pt x="360085" y="0"/>
                </a:lnTo>
                <a:cubicBezTo>
                  <a:pt x="382358" y="0"/>
                  <a:pt x="400507" y="20185"/>
                  <a:pt x="400507" y="44490"/>
                </a:cubicBezTo>
                <a:lnTo>
                  <a:pt x="400507" y="170544"/>
                </a:lnTo>
                <a:lnTo>
                  <a:pt x="451241" y="119875"/>
                </a:lnTo>
                <a:cubicBezTo>
                  <a:pt x="473514" y="98042"/>
                  <a:pt x="508986" y="98042"/>
                  <a:pt x="530847" y="119875"/>
                </a:cubicBezTo>
                <a:cubicBezTo>
                  <a:pt x="541571" y="130174"/>
                  <a:pt x="547346" y="144180"/>
                  <a:pt x="547346" y="159422"/>
                </a:cubicBezTo>
                <a:cubicBezTo>
                  <a:pt x="547346" y="174251"/>
                  <a:pt x="541571" y="188669"/>
                  <a:pt x="530847" y="198968"/>
                </a:cubicBezTo>
                <a:lnTo>
                  <a:pt x="518473" y="211326"/>
                </a:lnTo>
                <a:lnTo>
                  <a:pt x="520123" y="212974"/>
                </a:lnTo>
                <a:cubicBezTo>
                  <a:pt x="525897" y="218741"/>
                  <a:pt x="528785" y="226156"/>
                  <a:pt x="528785" y="234395"/>
                </a:cubicBezTo>
                <a:cubicBezTo>
                  <a:pt x="528785" y="242222"/>
                  <a:pt x="525897" y="249637"/>
                  <a:pt x="520123" y="255404"/>
                </a:cubicBezTo>
                <a:lnTo>
                  <a:pt x="444229" y="331613"/>
                </a:lnTo>
                <a:cubicBezTo>
                  <a:pt x="442991" y="332849"/>
                  <a:pt x="440929" y="333261"/>
                  <a:pt x="439279" y="333261"/>
                </a:cubicBezTo>
                <a:cubicBezTo>
                  <a:pt x="437217" y="333261"/>
                  <a:pt x="435567" y="332849"/>
                  <a:pt x="434329" y="331613"/>
                </a:cubicBezTo>
                <a:cubicBezTo>
                  <a:pt x="431442" y="328730"/>
                  <a:pt x="431442" y="324198"/>
                  <a:pt x="434329" y="321315"/>
                </a:cubicBezTo>
                <a:lnTo>
                  <a:pt x="510224" y="245517"/>
                </a:lnTo>
                <a:cubicBezTo>
                  <a:pt x="513111" y="242634"/>
                  <a:pt x="515173" y="238514"/>
                  <a:pt x="515173" y="234395"/>
                </a:cubicBezTo>
                <a:cubicBezTo>
                  <a:pt x="515173" y="230276"/>
                  <a:pt x="513111" y="226156"/>
                  <a:pt x="510224" y="223273"/>
                </a:cubicBezTo>
                <a:lnTo>
                  <a:pt x="508574" y="221213"/>
                </a:lnTo>
                <a:lnTo>
                  <a:pt x="400507" y="329142"/>
                </a:lnTo>
                <a:lnTo>
                  <a:pt x="400507" y="451900"/>
                </a:lnTo>
                <a:cubicBezTo>
                  <a:pt x="400507" y="476617"/>
                  <a:pt x="382358" y="496390"/>
                  <a:pt x="360085" y="496390"/>
                </a:cubicBezTo>
                <a:lnTo>
                  <a:pt x="40422" y="496390"/>
                </a:lnTo>
                <a:cubicBezTo>
                  <a:pt x="18148" y="496390"/>
                  <a:pt x="0" y="476617"/>
                  <a:pt x="0" y="451900"/>
                </a:cubicBezTo>
                <a:lnTo>
                  <a:pt x="0" y="121935"/>
                </a:lnTo>
                <a:cubicBezTo>
                  <a:pt x="0" y="118639"/>
                  <a:pt x="825" y="115344"/>
                  <a:pt x="1237" y="112460"/>
                </a:cubicBezTo>
                <a:cubicBezTo>
                  <a:pt x="1237" y="112048"/>
                  <a:pt x="1237" y="112048"/>
                  <a:pt x="1237" y="112048"/>
                </a:cubicBezTo>
                <a:cubicBezTo>
                  <a:pt x="3712" y="105045"/>
                  <a:pt x="7424" y="99278"/>
                  <a:pt x="12786" y="94747"/>
                </a:cubicBezTo>
                <a:lnTo>
                  <a:pt x="115079" y="8651"/>
                </a:lnTo>
                <a:cubicBezTo>
                  <a:pt x="121678" y="3296"/>
                  <a:pt x="129927" y="0"/>
                  <a:pt x="138177" y="0"/>
                </a:cubicBezTo>
                <a:close/>
              </a:path>
            </a:pathLst>
          </a:custGeom>
          <a:solidFill>
            <a:schemeClr val="accent6"/>
          </a:solidFill>
          <a:ln>
            <a:noFill/>
          </a:ln>
          <a:effectLst/>
        </p:spPr>
        <p:txBody>
          <a:bodyPr wrap="square" anchor="ctr">
            <a:noAutofit/>
          </a:bodyPr>
          <a:lstStyle/>
          <a:p>
            <a:endParaRPr lang="en-US" sz="900" dirty="0">
              <a:latin typeface="Poppins" panose="00000500000000000000" pitchFamily="2" charset="0"/>
            </a:endParaRPr>
          </a:p>
        </p:txBody>
      </p:sp>
      <p:sp>
        <p:nvSpPr>
          <p:cNvPr id="19" name="Freeform 33">
            <a:extLst>
              <a:ext uri="{FF2B5EF4-FFF2-40B4-BE49-F238E27FC236}">
                <a16:creationId xmlns:a16="http://schemas.microsoft.com/office/drawing/2014/main" id="{5FAA3BAD-BB38-4F89-AA46-6BAF54691E34}"/>
              </a:ext>
            </a:extLst>
          </p:cNvPr>
          <p:cNvSpPr>
            <a:spLocks noChangeArrowheads="1"/>
          </p:cNvSpPr>
          <p:nvPr/>
        </p:nvSpPr>
        <p:spPr bwMode="auto">
          <a:xfrm>
            <a:off x="2344840" y="4879895"/>
            <a:ext cx="916390" cy="727498"/>
          </a:xfrm>
          <a:custGeom>
            <a:avLst/>
            <a:gdLst>
              <a:gd name="connsiteX0" fmla="*/ 7012 w 547346"/>
              <a:gd name="connsiteY0" fmla="*/ 420370 h 434524"/>
              <a:gd name="connsiteX1" fmla="*/ 540334 w 547346"/>
              <a:gd name="connsiteY1" fmla="*/ 420370 h 434524"/>
              <a:gd name="connsiteX2" fmla="*/ 547346 w 547346"/>
              <a:gd name="connsiteY2" fmla="*/ 427649 h 434524"/>
              <a:gd name="connsiteX3" fmla="*/ 540334 w 547346"/>
              <a:gd name="connsiteY3" fmla="*/ 434524 h 434524"/>
              <a:gd name="connsiteX4" fmla="*/ 7012 w 547346"/>
              <a:gd name="connsiteY4" fmla="*/ 434524 h 434524"/>
              <a:gd name="connsiteX5" fmla="*/ 0 w 547346"/>
              <a:gd name="connsiteY5" fmla="*/ 427649 h 434524"/>
              <a:gd name="connsiteX6" fmla="*/ 7012 w 547346"/>
              <a:gd name="connsiteY6" fmla="*/ 420370 h 434524"/>
              <a:gd name="connsiteX7" fmla="*/ 313015 w 547346"/>
              <a:gd name="connsiteY7" fmla="*/ 261917 h 434524"/>
              <a:gd name="connsiteX8" fmla="*/ 313015 w 547346"/>
              <a:gd name="connsiteY8" fmla="*/ 372779 h 434524"/>
              <a:gd name="connsiteX9" fmla="*/ 361715 w 547346"/>
              <a:gd name="connsiteY9" fmla="*/ 372779 h 434524"/>
              <a:gd name="connsiteX10" fmla="*/ 361715 w 547346"/>
              <a:gd name="connsiteY10" fmla="*/ 261917 h 434524"/>
              <a:gd name="connsiteX11" fmla="*/ 305939 w 547346"/>
              <a:gd name="connsiteY11" fmla="*/ 247492 h 434524"/>
              <a:gd name="connsiteX12" fmla="*/ 368791 w 547346"/>
              <a:gd name="connsiteY12" fmla="*/ 247492 h 434524"/>
              <a:gd name="connsiteX13" fmla="*/ 376283 w 547346"/>
              <a:gd name="connsiteY13" fmla="*/ 254498 h 434524"/>
              <a:gd name="connsiteX14" fmla="*/ 376283 w 547346"/>
              <a:gd name="connsiteY14" fmla="*/ 380197 h 434524"/>
              <a:gd name="connsiteX15" fmla="*/ 368791 w 547346"/>
              <a:gd name="connsiteY15" fmla="*/ 387203 h 434524"/>
              <a:gd name="connsiteX16" fmla="*/ 305939 w 547346"/>
              <a:gd name="connsiteY16" fmla="*/ 387203 h 434524"/>
              <a:gd name="connsiteX17" fmla="*/ 298447 w 547346"/>
              <a:gd name="connsiteY17" fmla="*/ 380197 h 434524"/>
              <a:gd name="connsiteX18" fmla="*/ 298447 w 547346"/>
              <a:gd name="connsiteY18" fmla="*/ 254498 h 434524"/>
              <a:gd name="connsiteX19" fmla="*/ 305939 w 547346"/>
              <a:gd name="connsiteY19" fmla="*/ 247492 h 434524"/>
              <a:gd name="connsiteX20" fmla="*/ 61883 w 547346"/>
              <a:gd name="connsiteY20" fmla="*/ 183660 h 434524"/>
              <a:gd name="connsiteX21" fmla="*/ 61883 w 547346"/>
              <a:gd name="connsiteY21" fmla="*/ 372781 h 434524"/>
              <a:gd name="connsiteX22" fmla="*/ 110583 w 547346"/>
              <a:gd name="connsiteY22" fmla="*/ 372781 h 434524"/>
              <a:gd name="connsiteX23" fmla="*/ 110583 w 547346"/>
              <a:gd name="connsiteY23" fmla="*/ 183660 h 434524"/>
              <a:gd name="connsiteX24" fmla="*/ 336404 w 547346"/>
              <a:gd name="connsiteY24" fmla="*/ 182365 h 434524"/>
              <a:gd name="connsiteX25" fmla="*/ 320281 w 547346"/>
              <a:gd name="connsiteY25" fmla="*/ 198420 h 434524"/>
              <a:gd name="connsiteX26" fmla="*/ 336404 w 547346"/>
              <a:gd name="connsiteY26" fmla="*/ 215298 h 434524"/>
              <a:gd name="connsiteX27" fmla="*/ 352940 w 547346"/>
              <a:gd name="connsiteY27" fmla="*/ 198420 h 434524"/>
              <a:gd name="connsiteX28" fmla="*/ 336404 w 547346"/>
              <a:gd name="connsiteY28" fmla="*/ 182365 h 434524"/>
              <a:gd name="connsiteX29" fmla="*/ 54391 w 547346"/>
              <a:gd name="connsiteY29" fmla="*/ 169239 h 434524"/>
              <a:gd name="connsiteX30" fmla="*/ 118075 w 547346"/>
              <a:gd name="connsiteY30" fmla="*/ 169239 h 434524"/>
              <a:gd name="connsiteX31" fmla="*/ 125151 w 547346"/>
              <a:gd name="connsiteY31" fmla="*/ 176244 h 434524"/>
              <a:gd name="connsiteX32" fmla="*/ 125151 w 547346"/>
              <a:gd name="connsiteY32" fmla="*/ 380198 h 434524"/>
              <a:gd name="connsiteX33" fmla="*/ 118075 w 547346"/>
              <a:gd name="connsiteY33" fmla="*/ 387202 h 434524"/>
              <a:gd name="connsiteX34" fmla="*/ 54391 w 547346"/>
              <a:gd name="connsiteY34" fmla="*/ 387202 h 434524"/>
              <a:gd name="connsiteX35" fmla="*/ 47315 w 547346"/>
              <a:gd name="connsiteY35" fmla="*/ 380198 h 434524"/>
              <a:gd name="connsiteX36" fmla="*/ 47315 w 547346"/>
              <a:gd name="connsiteY36" fmla="*/ 176244 h 434524"/>
              <a:gd name="connsiteX37" fmla="*/ 54391 w 547346"/>
              <a:gd name="connsiteY37" fmla="*/ 169239 h 434524"/>
              <a:gd name="connsiteX38" fmla="*/ 438580 w 547346"/>
              <a:gd name="connsiteY38" fmla="*/ 167329 h 434524"/>
              <a:gd name="connsiteX39" fmla="*/ 438580 w 547346"/>
              <a:gd name="connsiteY39" fmla="*/ 372737 h 434524"/>
              <a:gd name="connsiteX40" fmla="*/ 487278 w 547346"/>
              <a:gd name="connsiteY40" fmla="*/ 372737 h 434524"/>
              <a:gd name="connsiteX41" fmla="*/ 487278 w 547346"/>
              <a:gd name="connsiteY41" fmla="*/ 167329 h 434524"/>
              <a:gd name="connsiteX42" fmla="*/ 431088 w 547346"/>
              <a:gd name="connsiteY42" fmla="*/ 152863 h 434524"/>
              <a:gd name="connsiteX43" fmla="*/ 494770 w 547346"/>
              <a:gd name="connsiteY43" fmla="*/ 152863 h 434524"/>
              <a:gd name="connsiteX44" fmla="*/ 501846 w 547346"/>
              <a:gd name="connsiteY44" fmla="*/ 159889 h 434524"/>
              <a:gd name="connsiteX45" fmla="*/ 501846 w 547346"/>
              <a:gd name="connsiteY45" fmla="*/ 380177 h 434524"/>
              <a:gd name="connsiteX46" fmla="*/ 494770 w 547346"/>
              <a:gd name="connsiteY46" fmla="*/ 387203 h 434524"/>
              <a:gd name="connsiteX47" fmla="*/ 431088 w 547346"/>
              <a:gd name="connsiteY47" fmla="*/ 387203 h 434524"/>
              <a:gd name="connsiteX48" fmla="*/ 424012 w 547346"/>
              <a:gd name="connsiteY48" fmla="*/ 380177 h 434524"/>
              <a:gd name="connsiteX49" fmla="*/ 424012 w 547346"/>
              <a:gd name="connsiteY49" fmla="*/ 159889 h 434524"/>
              <a:gd name="connsiteX50" fmla="*/ 431088 w 547346"/>
              <a:gd name="connsiteY50" fmla="*/ 152863 h 434524"/>
              <a:gd name="connsiteX51" fmla="*/ 187187 w 547346"/>
              <a:gd name="connsiteY51" fmla="*/ 105408 h 434524"/>
              <a:gd name="connsiteX52" fmla="*/ 187187 w 547346"/>
              <a:gd name="connsiteY52" fmla="*/ 372783 h 434524"/>
              <a:gd name="connsiteX53" fmla="*/ 235008 w 547346"/>
              <a:gd name="connsiteY53" fmla="*/ 372783 h 434524"/>
              <a:gd name="connsiteX54" fmla="*/ 235008 w 547346"/>
              <a:gd name="connsiteY54" fmla="*/ 105408 h 434524"/>
              <a:gd name="connsiteX55" fmla="*/ 180239 w 547346"/>
              <a:gd name="connsiteY55" fmla="*/ 90989 h 434524"/>
              <a:gd name="connsiteX56" fmla="*/ 241956 w 547346"/>
              <a:gd name="connsiteY56" fmla="*/ 90989 h 434524"/>
              <a:gd name="connsiteX57" fmla="*/ 248904 w 547346"/>
              <a:gd name="connsiteY57" fmla="*/ 98405 h 434524"/>
              <a:gd name="connsiteX58" fmla="*/ 248904 w 547346"/>
              <a:gd name="connsiteY58" fmla="*/ 380199 h 434524"/>
              <a:gd name="connsiteX59" fmla="*/ 241956 w 547346"/>
              <a:gd name="connsiteY59" fmla="*/ 387202 h 434524"/>
              <a:gd name="connsiteX60" fmla="*/ 180239 w 547346"/>
              <a:gd name="connsiteY60" fmla="*/ 387202 h 434524"/>
              <a:gd name="connsiteX61" fmla="*/ 172882 w 547346"/>
              <a:gd name="connsiteY61" fmla="*/ 380199 h 434524"/>
              <a:gd name="connsiteX62" fmla="*/ 172882 w 547346"/>
              <a:gd name="connsiteY62" fmla="*/ 98405 h 434524"/>
              <a:gd name="connsiteX63" fmla="*/ 180239 w 547346"/>
              <a:gd name="connsiteY63" fmla="*/ 90989 h 434524"/>
              <a:gd name="connsiteX64" fmla="*/ 462495 w 547346"/>
              <a:gd name="connsiteY64" fmla="*/ 65042 h 434524"/>
              <a:gd name="connsiteX65" fmla="*/ 433556 w 547346"/>
              <a:gd name="connsiteY65" fmla="*/ 93447 h 434524"/>
              <a:gd name="connsiteX66" fmla="*/ 462495 w 547346"/>
              <a:gd name="connsiteY66" fmla="*/ 121851 h 434524"/>
              <a:gd name="connsiteX67" fmla="*/ 490607 w 547346"/>
              <a:gd name="connsiteY67" fmla="*/ 93447 h 434524"/>
              <a:gd name="connsiteX68" fmla="*/ 462495 w 547346"/>
              <a:gd name="connsiteY68" fmla="*/ 65042 h 434524"/>
              <a:gd name="connsiteX69" fmla="*/ 84621 w 547346"/>
              <a:gd name="connsiteY69" fmla="*/ 61873 h 434524"/>
              <a:gd name="connsiteX70" fmla="*/ 91526 w 547346"/>
              <a:gd name="connsiteY70" fmla="*/ 68892 h 434524"/>
              <a:gd name="connsiteX71" fmla="*/ 91526 w 547346"/>
              <a:gd name="connsiteY71" fmla="*/ 70957 h 434524"/>
              <a:gd name="connsiteX72" fmla="*/ 106962 w 547346"/>
              <a:gd name="connsiteY72" fmla="*/ 87885 h 434524"/>
              <a:gd name="connsiteX73" fmla="*/ 106962 w 547346"/>
              <a:gd name="connsiteY73" fmla="*/ 89537 h 434524"/>
              <a:gd name="connsiteX74" fmla="*/ 99650 w 547346"/>
              <a:gd name="connsiteY74" fmla="*/ 96969 h 434524"/>
              <a:gd name="connsiteX75" fmla="*/ 92745 w 547346"/>
              <a:gd name="connsiteY75" fmla="*/ 89537 h 434524"/>
              <a:gd name="connsiteX76" fmla="*/ 92745 w 547346"/>
              <a:gd name="connsiteY76" fmla="*/ 87885 h 434524"/>
              <a:gd name="connsiteX77" fmla="*/ 84621 w 547346"/>
              <a:gd name="connsiteY77" fmla="*/ 84582 h 434524"/>
              <a:gd name="connsiteX78" fmla="*/ 76090 w 547346"/>
              <a:gd name="connsiteY78" fmla="*/ 87885 h 434524"/>
              <a:gd name="connsiteX79" fmla="*/ 76090 w 547346"/>
              <a:gd name="connsiteY79" fmla="*/ 99859 h 434524"/>
              <a:gd name="connsiteX80" fmla="*/ 84621 w 547346"/>
              <a:gd name="connsiteY80" fmla="*/ 103162 h 434524"/>
              <a:gd name="connsiteX81" fmla="*/ 106962 w 547346"/>
              <a:gd name="connsiteY81" fmla="*/ 120917 h 434524"/>
              <a:gd name="connsiteX82" fmla="*/ 106962 w 547346"/>
              <a:gd name="connsiteY82" fmla="*/ 134129 h 434524"/>
              <a:gd name="connsiteX83" fmla="*/ 91526 w 547346"/>
              <a:gd name="connsiteY83" fmla="*/ 150232 h 434524"/>
              <a:gd name="connsiteX84" fmla="*/ 91526 w 547346"/>
              <a:gd name="connsiteY84" fmla="*/ 152709 h 434524"/>
              <a:gd name="connsiteX85" fmla="*/ 84621 w 547346"/>
              <a:gd name="connsiteY85" fmla="*/ 159728 h 434524"/>
              <a:gd name="connsiteX86" fmla="*/ 77309 w 547346"/>
              <a:gd name="connsiteY86" fmla="*/ 152709 h 434524"/>
              <a:gd name="connsiteX87" fmla="*/ 77309 w 547346"/>
              <a:gd name="connsiteY87" fmla="*/ 150232 h 434524"/>
              <a:gd name="connsiteX88" fmla="*/ 61873 w 547346"/>
              <a:gd name="connsiteY88" fmla="*/ 134129 h 434524"/>
              <a:gd name="connsiteX89" fmla="*/ 61873 w 547346"/>
              <a:gd name="connsiteY89" fmla="*/ 132065 h 434524"/>
              <a:gd name="connsiteX90" fmla="*/ 69185 w 547346"/>
              <a:gd name="connsiteY90" fmla="*/ 124633 h 434524"/>
              <a:gd name="connsiteX91" fmla="*/ 76090 w 547346"/>
              <a:gd name="connsiteY91" fmla="*/ 132065 h 434524"/>
              <a:gd name="connsiteX92" fmla="*/ 76090 w 547346"/>
              <a:gd name="connsiteY92" fmla="*/ 134129 h 434524"/>
              <a:gd name="connsiteX93" fmla="*/ 84621 w 547346"/>
              <a:gd name="connsiteY93" fmla="*/ 137432 h 434524"/>
              <a:gd name="connsiteX94" fmla="*/ 92745 w 547346"/>
              <a:gd name="connsiteY94" fmla="*/ 134129 h 434524"/>
              <a:gd name="connsiteX95" fmla="*/ 92745 w 547346"/>
              <a:gd name="connsiteY95" fmla="*/ 120917 h 434524"/>
              <a:gd name="connsiteX96" fmla="*/ 84621 w 547346"/>
              <a:gd name="connsiteY96" fmla="*/ 117613 h 434524"/>
              <a:gd name="connsiteX97" fmla="*/ 61873 w 547346"/>
              <a:gd name="connsiteY97" fmla="*/ 99859 h 434524"/>
              <a:gd name="connsiteX98" fmla="*/ 61873 w 547346"/>
              <a:gd name="connsiteY98" fmla="*/ 87885 h 434524"/>
              <a:gd name="connsiteX99" fmla="*/ 77309 w 547346"/>
              <a:gd name="connsiteY99" fmla="*/ 70957 h 434524"/>
              <a:gd name="connsiteX100" fmla="*/ 77309 w 547346"/>
              <a:gd name="connsiteY100" fmla="*/ 68892 h 434524"/>
              <a:gd name="connsiteX101" fmla="*/ 84621 w 547346"/>
              <a:gd name="connsiteY101" fmla="*/ 61873 h 434524"/>
              <a:gd name="connsiteX102" fmla="*/ 211140 w 547346"/>
              <a:gd name="connsiteY102" fmla="*/ 13996 h 434524"/>
              <a:gd name="connsiteX103" fmla="*/ 188815 w 547346"/>
              <a:gd name="connsiteY103" fmla="*/ 36226 h 434524"/>
              <a:gd name="connsiteX104" fmla="*/ 211140 w 547346"/>
              <a:gd name="connsiteY104" fmla="*/ 58455 h 434524"/>
              <a:gd name="connsiteX105" fmla="*/ 233051 w 547346"/>
              <a:gd name="connsiteY105" fmla="*/ 36226 h 434524"/>
              <a:gd name="connsiteX106" fmla="*/ 211140 w 547346"/>
              <a:gd name="connsiteY106" fmla="*/ 13996 h 434524"/>
              <a:gd name="connsiteX107" fmla="*/ 211140 w 547346"/>
              <a:gd name="connsiteY107" fmla="*/ 0 h 434524"/>
              <a:gd name="connsiteX108" fmla="*/ 247520 w 547346"/>
              <a:gd name="connsiteY108" fmla="*/ 36226 h 434524"/>
              <a:gd name="connsiteX109" fmla="*/ 247520 w 547346"/>
              <a:gd name="connsiteY109" fmla="*/ 37461 h 434524"/>
              <a:gd name="connsiteX110" fmla="*/ 326068 w 547346"/>
              <a:gd name="connsiteY110" fmla="*/ 170015 h 434524"/>
              <a:gd name="connsiteX111" fmla="*/ 336404 w 547346"/>
              <a:gd name="connsiteY111" fmla="*/ 167957 h 434524"/>
              <a:gd name="connsiteX112" fmla="*/ 353354 w 547346"/>
              <a:gd name="connsiteY112" fmla="*/ 172897 h 434524"/>
              <a:gd name="connsiteX113" fmla="*/ 419086 w 547346"/>
              <a:gd name="connsiteY113" fmla="*/ 94682 h 434524"/>
              <a:gd name="connsiteX114" fmla="*/ 419086 w 547346"/>
              <a:gd name="connsiteY114" fmla="*/ 93447 h 434524"/>
              <a:gd name="connsiteX115" fmla="*/ 462495 w 547346"/>
              <a:gd name="connsiteY115" fmla="*/ 50634 h 434524"/>
              <a:gd name="connsiteX116" fmla="*/ 505490 w 547346"/>
              <a:gd name="connsiteY116" fmla="*/ 93447 h 434524"/>
              <a:gd name="connsiteX117" fmla="*/ 462495 w 547346"/>
              <a:gd name="connsiteY117" fmla="*/ 136259 h 434524"/>
              <a:gd name="connsiteX118" fmla="*/ 423634 w 547346"/>
              <a:gd name="connsiteY118" fmla="*/ 111560 h 434524"/>
              <a:gd name="connsiteX119" fmla="*/ 362862 w 547346"/>
              <a:gd name="connsiteY119" fmla="*/ 183188 h 434524"/>
              <a:gd name="connsiteX120" fmla="*/ 367410 w 547346"/>
              <a:gd name="connsiteY120" fmla="*/ 198420 h 434524"/>
              <a:gd name="connsiteX121" fmla="*/ 336404 w 547346"/>
              <a:gd name="connsiteY121" fmla="*/ 228882 h 434524"/>
              <a:gd name="connsiteX122" fmla="*/ 305811 w 547346"/>
              <a:gd name="connsiteY122" fmla="*/ 198420 h 434524"/>
              <a:gd name="connsiteX123" fmla="*/ 314080 w 547346"/>
              <a:gd name="connsiteY123" fmla="*/ 177837 h 434524"/>
              <a:gd name="connsiteX124" fmla="*/ 241732 w 547346"/>
              <a:gd name="connsiteY124" fmla="*/ 55985 h 434524"/>
              <a:gd name="connsiteX125" fmla="*/ 211140 w 547346"/>
              <a:gd name="connsiteY125" fmla="*/ 72864 h 434524"/>
              <a:gd name="connsiteX126" fmla="*/ 176000 w 547346"/>
              <a:gd name="connsiteY126" fmla="*/ 46929 h 434524"/>
              <a:gd name="connsiteX127" fmla="*/ 128457 w 547346"/>
              <a:gd name="connsiteY127" fmla="*/ 79039 h 434524"/>
              <a:gd name="connsiteX128" fmla="*/ 124736 w 547346"/>
              <a:gd name="connsiteY128" fmla="*/ 80274 h 434524"/>
              <a:gd name="connsiteX129" fmla="*/ 118535 w 547346"/>
              <a:gd name="connsiteY129" fmla="*/ 77392 h 434524"/>
              <a:gd name="connsiteX130" fmla="*/ 120189 w 547346"/>
              <a:gd name="connsiteY130" fmla="*/ 67512 h 434524"/>
              <a:gd name="connsiteX131" fmla="*/ 175173 w 547346"/>
              <a:gd name="connsiteY131" fmla="*/ 30463 h 434524"/>
              <a:gd name="connsiteX132" fmla="*/ 211140 w 547346"/>
              <a:gd name="connsiteY132" fmla="*/ 0 h 43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47346" h="434524">
                <a:moveTo>
                  <a:pt x="7012" y="420370"/>
                </a:moveTo>
                <a:lnTo>
                  <a:pt x="540334" y="420370"/>
                </a:lnTo>
                <a:cubicBezTo>
                  <a:pt x="544046" y="420370"/>
                  <a:pt x="547346" y="423605"/>
                  <a:pt x="547346" y="427649"/>
                </a:cubicBezTo>
                <a:cubicBezTo>
                  <a:pt x="547346" y="431289"/>
                  <a:pt x="544046" y="434524"/>
                  <a:pt x="540334" y="434524"/>
                </a:cubicBezTo>
                <a:lnTo>
                  <a:pt x="7012" y="434524"/>
                </a:lnTo>
                <a:cubicBezTo>
                  <a:pt x="3300" y="434524"/>
                  <a:pt x="0" y="431289"/>
                  <a:pt x="0" y="427649"/>
                </a:cubicBezTo>
                <a:cubicBezTo>
                  <a:pt x="0" y="423605"/>
                  <a:pt x="3300" y="420370"/>
                  <a:pt x="7012" y="420370"/>
                </a:cubicBezTo>
                <a:close/>
                <a:moveTo>
                  <a:pt x="313015" y="261917"/>
                </a:moveTo>
                <a:lnTo>
                  <a:pt x="313015" y="372779"/>
                </a:lnTo>
                <a:lnTo>
                  <a:pt x="361715" y="372779"/>
                </a:lnTo>
                <a:lnTo>
                  <a:pt x="361715" y="261917"/>
                </a:lnTo>
                <a:close/>
                <a:moveTo>
                  <a:pt x="305939" y="247492"/>
                </a:moveTo>
                <a:lnTo>
                  <a:pt x="368791" y="247492"/>
                </a:lnTo>
                <a:cubicBezTo>
                  <a:pt x="372953" y="247492"/>
                  <a:pt x="376283" y="250789"/>
                  <a:pt x="376283" y="254498"/>
                </a:cubicBezTo>
                <a:lnTo>
                  <a:pt x="376283" y="380197"/>
                </a:lnTo>
                <a:cubicBezTo>
                  <a:pt x="376283" y="383906"/>
                  <a:pt x="372953" y="387203"/>
                  <a:pt x="368791" y="387203"/>
                </a:cubicBezTo>
                <a:lnTo>
                  <a:pt x="305939" y="387203"/>
                </a:lnTo>
                <a:cubicBezTo>
                  <a:pt x="301777" y="387203"/>
                  <a:pt x="298447" y="383906"/>
                  <a:pt x="298447" y="380197"/>
                </a:cubicBezTo>
                <a:lnTo>
                  <a:pt x="298447" y="254498"/>
                </a:lnTo>
                <a:cubicBezTo>
                  <a:pt x="298447" y="250789"/>
                  <a:pt x="301777" y="247492"/>
                  <a:pt x="305939" y="247492"/>
                </a:cubicBezTo>
                <a:close/>
                <a:moveTo>
                  <a:pt x="61883" y="183660"/>
                </a:moveTo>
                <a:lnTo>
                  <a:pt x="61883" y="372781"/>
                </a:lnTo>
                <a:lnTo>
                  <a:pt x="110583" y="372781"/>
                </a:lnTo>
                <a:lnTo>
                  <a:pt x="110583" y="183660"/>
                </a:lnTo>
                <a:close/>
                <a:moveTo>
                  <a:pt x="336404" y="182365"/>
                </a:moveTo>
                <a:cubicBezTo>
                  <a:pt x="327309" y="182365"/>
                  <a:pt x="320281" y="189775"/>
                  <a:pt x="320281" y="198420"/>
                </a:cubicBezTo>
                <a:cubicBezTo>
                  <a:pt x="320281" y="207476"/>
                  <a:pt x="327309" y="215298"/>
                  <a:pt x="336404" y="215298"/>
                </a:cubicBezTo>
                <a:cubicBezTo>
                  <a:pt x="345499" y="215298"/>
                  <a:pt x="352940" y="207476"/>
                  <a:pt x="352940" y="198420"/>
                </a:cubicBezTo>
                <a:cubicBezTo>
                  <a:pt x="352940" y="189775"/>
                  <a:pt x="345499" y="182365"/>
                  <a:pt x="336404" y="182365"/>
                </a:cubicBezTo>
                <a:close/>
                <a:moveTo>
                  <a:pt x="54391" y="169239"/>
                </a:moveTo>
                <a:lnTo>
                  <a:pt x="118075" y="169239"/>
                </a:lnTo>
                <a:cubicBezTo>
                  <a:pt x="121821" y="169239"/>
                  <a:pt x="125151" y="172535"/>
                  <a:pt x="125151" y="176244"/>
                </a:cubicBezTo>
                <a:lnTo>
                  <a:pt x="125151" y="380198"/>
                </a:lnTo>
                <a:cubicBezTo>
                  <a:pt x="125151" y="383906"/>
                  <a:pt x="121821" y="387202"/>
                  <a:pt x="118075" y="387202"/>
                </a:cubicBezTo>
                <a:lnTo>
                  <a:pt x="54391" y="387202"/>
                </a:lnTo>
                <a:cubicBezTo>
                  <a:pt x="50645" y="387202"/>
                  <a:pt x="47315" y="383906"/>
                  <a:pt x="47315" y="380198"/>
                </a:cubicBezTo>
                <a:lnTo>
                  <a:pt x="47315" y="176244"/>
                </a:lnTo>
                <a:cubicBezTo>
                  <a:pt x="47315" y="172535"/>
                  <a:pt x="50645" y="169239"/>
                  <a:pt x="54391" y="169239"/>
                </a:cubicBezTo>
                <a:close/>
                <a:moveTo>
                  <a:pt x="438580" y="167329"/>
                </a:moveTo>
                <a:lnTo>
                  <a:pt x="438580" y="372737"/>
                </a:lnTo>
                <a:lnTo>
                  <a:pt x="487278" y="372737"/>
                </a:lnTo>
                <a:lnTo>
                  <a:pt x="487278" y="167329"/>
                </a:lnTo>
                <a:close/>
                <a:moveTo>
                  <a:pt x="431088" y="152863"/>
                </a:moveTo>
                <a:lnTo>
                  <a:pt x="494770" y="152863"/>
                </a:lnTo>
                <a:cubicBezTo>
                  <a:pt x="498516" y="152863"/>
                  <a:pt x="501846" y="156170"/>
                  <a:pt x="501846" y="159889"/>
                </a:cubicBezTo>
                <a:lnTo>
                  <a:pt x="501846" y="380177"/>
                </a:lnTo>
                <a:cubicBezTo>
                  <a:pt x="501846" y="383896"/>
                  <a:pt x="498516" y="387203"/>
                  <a:pt x="494770" y="387203"/>
                </a:cubicBezTo>
                <a:lnTo>
                  <a:pt x="431088" y="387203"/>
                </a:lnTo>
                <a:cubicBezTo>
                  <a:pt x="427342" y="387203"/>
                  <a:pt x="424012" y="383896"/>
                  <a:pt x="424012" y="380177"/>
                </a:cubicBezTo>
                <a:lnTo>
                  <a:pt x="424012" y="159889"/>
                </a:lnTo>
                <a:cubicBezTo>
                  <a:pt x="424012" y="156170"/>
                  <a:pt x="427342" y="152863"/>
                  <a:pt x="431088" y="152863"/>
                </a:cubicBezTo>
                <a:close/>
                <a:moveTo>
                  <a:pt x="187187" y="105408"/>
                </a:moveTo>
                <a:lnTo>
                  <a:pt x="187187" y="372783"/>
                </a:lnTo>
                <a:lnTo>
                  <a:pt x="235008" y="372783"/>
                </a:lnTo>
                <a:lnTo>
                  <a:pt x="235008" y="105408"/>
                </a:lnTo>
                <a:close/>
                <a:moveTo>
                  <a:pt x="180239" y="90989"/>
                </a:moveTo>
                <a:lnTo>
                  <a:pt x="241956" y="90989"/>
                </a:lnTo>
                <a:cubicBezTo>
                  <a:pt x="246043" y="90989"/>
                  <a:pt x="248904" y="94285"/>
                  <a:pt x="248904" y="98405"/>
                </a:cubicBezTo>
                <a:lnTo>
                  <a:pt x="248904" y="380199"/>
                </a:lnTo>
                <a:cubicBezTo>
                  <a:pt x="248904" y="383906"/>
                  <a:pt x="246043" y="387202"/>
                  <a:pt x="241956" y="387202"/>
                </a:cubicBezTo>
                <a:lnTo>
                  <a:pt x="180239" y="387202"/>
                </a:lnTo>
                <a:cubicBezTo>
                  <a:pt x="176152" y="387202"/>
                  <a:pt x="172882" y="383906"/>
                  <a:pt x="172882" y="380199"/>
                </a:cubicBezTo>
                <a:lnTo>
                  <a:pt x="172882" y="98405"/>
                </a:lnTo>
                <a:cubicBezTo>
                  <a:pt x="172882" y="94285"/>
                  <a:pt x="176152" y="90989"/>
                  <a:pt x="180239" y="90989"/>
                </a:cubicBezTo>
                <a:close/>
                <a:moveTo>
                  <a:pt x="462495" y="65042"/>
                </a:moveTo>
                <a:cubicBezTo>
                  <a:pt x="446372" y="65042"/>
                  <a:pt x="433556" y="77804"/>
                  <a:pt x="433556" y="93447"/>
                </a:cubicBezTo>
                <a:cubicBezTo>
                  <a:pt x="433556" y="109090"/>
                  <a:pt x="446372" y="121851"/>
                  <a:pt x="462495" y="121851"/>
                </a:cubicBezTo>
                <a:cubicBezTo>
                  <a:pt x="477791" y="121851"/>
                  <a:pt x="490607" y="109090"/>
                  <a:pt x="490607" y="93447"/>
                </a:cubicBezTo>
                <a:cubicBezTo>
                  <a:pt x="490607" y="77804"/>
                  <a:pt x="477791" y="65042"/>
                  <a:pt x="462495" y="65042"/>
                </a:cubicBezTo>
                <a:close/>
                <a:moveTo>
                  <a:pt x="84621" y="61873"/>
                </a:moveTo>
                <a:cubicBezTo>
                  <a:pt x="88276" y="61873"/>
                  <a:pt x="91526" y="65176"/>
                  <a:pt x="91526" y="68892"/>
                </a:cubicBezTo>
                <a:lnTo>
                  <a:pt x="91526" y="70957"/>
                </a:lnTo>
                <a:cubicBezTo>
                  <a:pt x="100463" y="73434"/>
                  <a:pt x="106962" y="80040"/>
                  <a:pt x="106962" y="87885"/>
                </a:cubicBezTo>
                <a:lnTo>
                  <a:pt x="106962" y="89537"/>
                </a:lnTo>
                <a:cubicBezTo>
                  <a:pt x="106962" y="93666"/>
                  <a:pt x="103712" y="96969"/>
                  <a:pt x="99650" y="96969"/>
                </a:cubicBezTo>
                <a:cubicBezTo>
                  <a:pt x="95994" y="96969"/>
                  <a:pt x="92745" y="93666"/>
                  <a:pt x="92745" y="89537"/>
                </a:cubicBezTo>
                <a:lnTo>
                  <a:pt x="92745" y="87885"/>
                </a:lnTo>
                <a:cubicBezTo>
                  <a:pt x="92745" y="87059"/>
                  <a:pt x="89901" y="84582"/>
                  <a:pt x="84621" y="84582"/>
                </a:cubicBezTo>
                <a:cubicBezTo>
                  <a:pt x="79340" y="84582"/>
                  <a:pt x="76090" y="87059"/>
                  <a:pt x="76090" y="87885"/>
                </a:cubicBezTo>
                <a:lnTo>
                  <a:pt x="76090" y="99859"/>
                </a:lnTo>
                <a:cubicBezTo>
                  <a:pt x="76090" y="101098"/>
                  <a:pt x="79340" y="103162"/>
                  <a:pt x="84621" y="103162"/>
                </a:cubicBezTo>
                <a:cubicBezTo>
                  <a:pt x="97213" y="103162"/>
                  <a:pt x="106962" y="111007"/>
                  <a:pt x="106962" y="120917"/>
                </a:cubicBezTo>
                <a:lnTo>
                  <a:pt x="106962" y="134129"/>
                </a:lnTo>
                <a:cubicBezTo>
                  <a:pt x="106962" y="141974"/>
                  <a:pt x="100463" y="148167"/>
                  <a:pt x="91526" y="150232"/>
                </a:cubicBezTo>
                <a:lnTo>
                  <a:pt x="91526" y="152709"/>
                </a:lnTo>
                <a:cubicBezTo>
                  <a:pt x="91526" y="156425"/>
                  <a:pt x="88276" y="159728"/>
                  <a:pt x="84621" y="159728"/>
                </a:cubicBezTo>
                <a:cubicBezTo>
                  <a:pt x="80559" y="159728"/>
                  <a:pt x="77309" y="156425"/>
                  <a:pt x="77309" y="152709"/>
                </a:cubicBezTo>
                <a:lnTo>
                  <a:pt x="77309" y="150232"/>
                </a:lnTo>
                <a:cubicBezTo>
                  <a:pt x="68372" y="148167"/>
                  <a:pt x="61873" y="141974"/>
                  <a:pt x="61873" y="134129"/>
                </a:cubicBezTo>
                <a:lnTo>
                  <a:pt x="61873" y="132065"/>
                </a:lnTo>
                <a:cubicBezTo>
                  <a:pt x="61873" y="127523"/>
                  <a:pt x="65123" y="124633"/>
                  <a:pt x="69185" y="124633"/>
                </a:cubicBezTo>
                <a:cubicBezTo>
                  <a:pt x="72841" y="124633"/>
                  <a:pt x="76090" y="127523"/>
                  <a:pt x="76090" y="132065"/>
                </a:cubicBezTo>
                <a:lnTo>
                  <a:pt x="76090" y="134129"/>
                </a:lnTo>
                <a:cubicBezTo>
                  <a:pt x="76090" y="134542"/>
                  <a:pt x="79340" y="137432"/>
                  <a:pt x="84621" y="137432"/>
                </a:cubicBezTo>
                <a:cubicBezTo>
                  <a:pt x="89901" y="137432"/>
                  <a:pt x="92745" y="134542"/>
                  <a:pt x="92745" y="134129"/>
                </a:cubicBezTo>
                <a:lnTo>
                  <a:pt x="92745" y="120917"/>
                </a:lnTo>
                <a:cubicBezTo>
                  <a:pt x="92745" y="120091"/>
                  <a:pt x="89901" y="117613"/>
                  <a:pt x="84621" y="117613"/>
                </a:cubicBezTo>
                <a:cubicBezTo>
                  <a:pt x="71622" y="117613"/>
                  <a:pt x="61873" y="110181"/>
                  <a:pt x="61873" y="99859"/>
                </a:cubicBezTo>
                <a:lnTo>
                  <a:pt x="61873" y="87885"/>
                </a:lnTo>
                <a:cubicBezTo>
                  <a:pt x="61873" y="80040"/>
                  <a:pt x="68372" y="73434"/>
                  <a:pt x="77309" y="70957"/>
                </a:cubicBezTo>
                <a:lnTo>
                  <a:pt x="77309" y="68892"/>
                </a:lnTo>
                <a:cubicBezTo>
                  <a:pt x="77309" y="65176"/>
                  <a:pt x="80559" y="61873"/>
                  <a:pt x="84621" y="61873"/>
                </a:cubicBezTo>
                <a:close/>
                <a:moveTo>
                  <a:pt x="211140" y="13996"/>
                </a:moveTo>
                <a:cubicBezTo>
                  <a:pt x="198324" y="13996"/>
                  <a:pt x="188815" y="23876"/>
                  <a:pt x="188815" y="36226"/>
                </a:cubicBezTo>
                <a:cubicBezTo>
                  <a:pt x="188815" y="48576"/>
                  <a:pt x="198324" y="58455"/>
                  <a:pt x="211140" y="58455"/>
                </a:cubicBezTo>
                <a:cubicBezTo>
                  <a:pt x="223129" y="58455"/>
                  <a:pt x="233051" y="48576"/>
                  <a:pt x="233051" y="36226"/>
                </a:cubicBezTo>
                <a:cubicBezTo>
                  <a:pt x="233051" y="23876"/>
                  <a:pt x="223129" y="13996"/>
                  <a:pt x="211140" y="13996"/>
                </a:cubicBezTo>
                <a:close/>
                <a:moveTo>
                  <a:pt x="211140" y="0"/>
                </a:moveTo>
                <a:cubicBezTo>
                  <a:pt x="230984" y="0"/>
                  <a:pt x="247520" y="16055"/>
                  <a:pt x="247520" y="36226"/>
                </a:cubicBezTo>
                <a:cubicBezTo>
                  <a:pt x="247520" y="36638"/>
                  <a:pt x="247520" y="37049"/>
                  <a:pt x="247520" y="37461"/>
                </a:cubicBezTo>
                <a:lnTo>
                  <a:pt x="326068" y="170015"/>
                </a:lnTo>
                <a:cubicBezTo>
                  <a:pt x="329376" y="168369"/>
                  <a:pt x="333097" y="167957"/>
                  <a:pt x="336404" y="167957"/>
                </a:cubicBezTo>
                <a:cubicBezTo>
                  <a:pt x="342605" y="167957"/>
                  <a:pt x="348393" y="170015"/>
                  <a:pt x="353354" y="172897"/>
                </a:cubicBezTo>
                <a:lnTo>
                  <a:pt x="419086" y="94682"/>
                </a:lnTo>
                <a:cubicBezTo>
                  <a:pt x="419086" y="94270"/>
                  <a:pt x="419086" y="93858"/>
                  <a:pt x="419086" y="93447"/>
                </a:cubicBezTo>
                <a:cubicBezTo>
                  <a:pt x="419086" y="69570"/>
                  <a:pt x="438517" y="50634"/>
                  <a:pt x="462495" y="50634"/>
                </a:cubicBezTo>
                <a:cubicBezTo>
                  <a:pt x="486059" y="50634"/>
                  <a:pt x="505490" y="69570"/>
                  <a:pt x="505490" y="93447"/>
                </a:cubicBezTo>
                <a:cubicBezTo>
                  <a:pt x="505490" y="116911"/>
                  <a:pt x="486059" y="136259"/>
                  <a:pt x="462495" y="136259"/>
                </a:cubicBezTo>
                <a:cubicBezTo>
                  <a:pt x="445131" y="136259"/>
                  <a:pt x="430662" y="125968"/>
                  <a:pt x="423634" y="111560"/>
                </a:cubicBezTo>
                <a:lnTo>
                  <a:pt x="362862" y="183188"/>
                </a:lnTo>
                <a:cubicBezTo>
                  <a:pt x="365756" y="187717"/>
                  <a:pt x="367410" y="193068"/>
                  <a:pt x="367410" y="198420"/>
                </a:cubicBezTo>
                <a:cubicBezTo>
                  <a:pt x="367410" y="215298"/>
                  <a:pt x="353767" y="228882"/>
                  <a:pt x="336404" y="228882"/>
                </a:cubicBezTo>
                <a:cubicBezTo>
                  <a:pt x="319454" y="228882"/>
                  <a:pt x="305811" y="215298"/>
                  <a:pt x="305811" y="198420"/>
                </a:cubicBezTo>
                <a:cubicBezTo>
                  <a:pt x="305811" y="190598"/>
                  <a:pt x="309119" y="183188"/>
                  <a:pt x="314080" y="177837"/>
                </a:cubicBezTo>
                <a:lnTo>
                  <a:pt x="241732" y="55985"/>
                </a:lnTo>
                <a:cubicBezTo>
                  <a:pt x="235118" y="66277"/>
                  <a:pt x="223955" y="72864"/>
                  <a:pt x="211140" y="72864"/>
                </a:cubicBezTo>
                <a:cubicBezTo>
                  <a:pt x="194603" y="72864"/>
                  <a:pt x="180547" y="61749"/>
                  <a:pt x="176000" y="46929"/>
                </a:cubicBezTo>
                <a:lnTo>
                  <a:pt x="128457" y="79039"/>
                </a:lnTo>
                <a:cubicBezTo>
                  <a:pt x="127217" y="79862"/>
                  <a:pt x="125977" y="80274"/>
                  <a:pt x="124736" y="80274"/>
                </a:cubicBezTo>
                <a:cubicBezTo>
                  <a:pt x="122256" y="80274"/>
                  <a:pt x="120189" y="79450"/>
                  <a:pt x="118535" y="77392"/>
                </a:cubicBezTo>
                <a:cubicBezTo>
                  <a:pt x="116468" y="74099"/>
                  <a:pt x="116882" y="69570"/>
                  <a:pt x="120189" y="67512"/>
                </a:cubicBezTo>
                <a:lnTo>
                  <a:pt x="175173" y="30463"/>
                </a:lnTo>
                <a:cubicBezTo>
                  <a:pt x="177653" y="13173"/>
                  <a:pt x="192536" y="0"/>
                  <a:pt x="211140" y="0"/>
                </a:cubicBezTo>
                <a:close/>
              </a:path>
            </a:pathLst>
          </a:custGeom>
          <a:solidFill>
            <a:schemeClr val="accent6"/>
          </a:solidFill>
          <a:ln>
            <a:noFill/>
          </a:ln>
          <a:effectLst/>
        </p:spPr>
        <p:txBody>
          <a:bodyPr wrap="square" anchor="ctr">
            <a:noAutofit/>
          </a:bodyPr>
          <a:lstStyle/>
          <a:p>
            <a:endParaRPr lang="en-US" sz="900" dirty="0">
              <a:latin typeface="Poppins" panose="00000500000000000000" pitchFamily="2" charset="0"/>
            </a:endParaRPr>
          </a:p>
        </p:txBody>
      </p:sp>
    </p:spTree>
    <p:extLst>
      <p:ext uri="{BB962C8B-B14F-4D97-AF65-F5344CB8AC3E}">
        <p14:creationId xmlns:p14="http://schemas.microsoft.com/office/powerpoint/2010/main" val="41408449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B34F7-0327-42BD-9B81-398B899F6023}"/>
              </a:ext>
            </a:extLst>
          </p:cNvPr>
          <p:cNvSpPr txBox="1"/>
          <p:nvPr/>
        </p:nvSpPr>
        <p:spPr>
          <a:xfrm>
            <a:off x="773724" y="1006475"/>
            <a:ext cx="4415254" cy="1200329"/>
          </a:xfrm>
          <a:prstGeom prst="rect">
            <a:avLst/>
          </a:prstGeom>
          <a:noFill/>
        </p:spPr>
        <p:txBody>
          <a:bodyPr wrap="square" rtlCol="0" anchor="b">
            <a:spAutoFit/>
          </a:bodyPr>
          <a:lstStyle/>
          <a:p>
            <a:r>
              <a:rPr lang="en-US" sz="3600" b="1" spc="-145" dirty="0">
                <a:solidFill>
                  <a:schemeClr val="accent2"/>
                </a:solidFill>
                <a:latin typeface="Poppins" pitchFamily="2" charset="77"/>
                <a:cs typeface="Poppins" pitchFamily="2" charset="77"/>
              </a:rPr>
              <a:t>INTRODUCTION MEETING</a:t>
            </a:r>
          </a:p>
        </p:txBody>
      </p:sp>
      <p:sp>
        <p:nvSpPr>
          <p:cNvPr id="3" name="Freeform: Shape 2">
            <a:extLst>
              <a:ext uri="{FF2B5EF4-FFF2-40B4-BE49-F238E27FC236}">
                <a16:creationId xmlns:a16="http://schemas.microsoft.com/office/drawing/2014/main" id="{7E76237B-7C7D-4A11-B6CD-7C2980228BCD}"/>
              </a:ext>
            </a:extLst>
          </p:cNvPr>
          <p:cNvSpPr/>
          <p:nvPr/>
        </p:nvSpPr>
        <p:spPr>
          <a:xfrm>
            <a:off x="2797919" y="4258295"/>
            <a:ext cx="1310956" cy="1465563"/>
          </a:xfrm>
          <a:custGeom>
            <a:avLst/>
            <a:gdLst>
              <a:gd name="connsiteX0" fmla="*/ 1432890 w 2865780"/>
              <a:gd name="connsiteY0" fmla="*/ 0 h 3203755"/>
              <a:gd name="connsiteX1" fmla="*/ 1600542 w 2865780"/>
              <a:gd name="connsiteY1" fmla="*/ 45838 h 3203755"/>
              <a:gd name="connsiteX2" fmla="*/ 2695650 w 2865780"/>
              <a:gd name="connsiteY2" fmla="*/ 678495 h 3203755"/>
              <a:gd name="connsiteX3" fmla="*/ 2865780 w 2865780"/>
              <a:gd name="connsiteY3" fmla="*/ 969220 h 3203755"/>
              <a:gd name="connsiteX4" fmla="*/ 2865780 w 2865780"/>
              <a:gd name="connsiteY4" fmla="*/ 2234534 h 3203755"/>
              <a:gd name="connsiteX5" fmla="*/ 2695650 w 2865780"/>
              <a:gd name="connsiteY5" fmla="*/ 2525260 h 3203755"/>
              <a:gd name="connsiteX6" fmla="*/ 1600542 w 2865780"/>
              <a:gd name="connsiteY6" fmla="*/ 3157917 h 3203755"/>
              <a:gd name="connsiteX7" fmla="*/ 1265238 w 2865780"/>
              <a:gd name="connsiteY7" fmla="*/ 3157917 h 3203755"/>
              <a:gd name="connsiteX8" fmla="*/ 170130 w 2865780"/>
              <a:gd name="connsiteY8" fmla="*/ 2525260 h 3203755"/>
              <a:gd name="connsiteX9" fmla="*/ 0 w 2865780"/>
              <a:gd name="connsiteY9" fmla="*/ 2234534 h 3203755"/>
              <a:gd name="connsiteX10" fmla="*/ 0 w 2865780"/>
              <a:gd name="connsiteY10" fmla="*/ 969220 h 3203755"/>
              <a:gd name="connsiteX11" fmla="*/ 170130 w 2865780"/>
              <a:gd name="connsiteY11" fmla="*/ 678495 h 3203755"/>
              <a:gd name="connsiteX12" fmla="*/ 1265238 w 2865780"/>
              <a:gd name="connsiteY12" fmla="*/ 45838 h 3203755"/>
              <a:gd name="connsiteX13" fmla="*/ 1432890 w 2865780"/>
              <a:gd name="connsiteY13" fmla="*/ 0 h 320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5">
                <a:moveTo>
                  <a:pt x="1432890" y="0"/>
                </a:moveTo>
                <a:cubicBezTo>
                  <a:pt x="1491114" y="0"/>
                  <a:pt x="1549338" y="15279"/>
                  <a:pt x="1600542" y="45838"/>
                </a:cubicBezTo>
                <a:lnTo>
                  <a:pt x="2695650" y="678495"/>
                </a:lnTo>
                <a:cubicBezTo>
                  <a:pt x="2799710" y="736310"/>
                  <a:pt x="2865780" y="848636"/>
                  <a:pt x="2865780" y="969220"/>
                </a:cubicBezTo>
                <a:lnTo>
                  <a:pt x="2865780" y="2234534"/>
                </a:lnTo>
                <a:cubicBezTo>
                  <a:pt x="2865780" y="2353468"/>
                  <a:pt x="2799710" y="2464141"/>
                  <a:pt x="2695650" y="2525260"/>
                </a:cubicBezTo>
                <a:lnTo>
                  <a:pt x="1600542" y="3157917"/>
                </a:lnTo>
                <a:cubicBezTo>
                  <a:pt x="1498134" y="3219035"/>
                  <a:pt x="1367646" y="3219035"/>
                  <a:pt x="1265238" y="3157917"/>
                </a:cubicBezTo>
                <a:lnTo>
                  <a:pt x="170130" y="2525260"/>
                </a:lnTo>
                <a:cubicBezTo>
                  <a:pt x="64418" y="2464141"/>
                  <a:pt x="0" y="2353468"/>
                  <a:pt x="0" y="2234534"/>
                </a:cubicBezTo>
                <a:lnTo>
                  <a:pt x="0" y="969220"/>
                </a:lnTo>
                <a:cubicBezTo>
                  <a:pt x="0" y="848636"/>
                  <a:pt x="64418" y="736310"/>
                  <a:pt x="170130" y="678495"/>
                </a:cubicBezTo>
                <a:lnTo>
                  <a:pt x="1265238" y="45838"/>
                </a:lnTo>
                <a:cubicBezTo>
                  <a:pt x="1316442" y="15279"/>
                  <a:pt x="1374666" y="0"/>
                  <a:pt x="1432890" y="0"/>
                </a:cubicBez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4" name="Freeform: Shape 3">
            <a:extLst>
              <a:ext uri="{FF2B5EF4-FFF2-40B4-BE49-F238E27FC236}">
                <a16:creationId xmlns:a16="http://schemas.microsoft.com/office/drawing/2014/main" id="{895503A4-EC94-4A8B-B570-B38BF6599CDD}"/>
              </a:ext>
            </a:extLst>
          </p:cNvPr>
          <p:cNvSpPr/>
          <p:nvPr/>
        </p:nvSpPr>
        <p:spPr>
          <a:xfrm>
            <a:off x="2113936" y="3057156"/>
            <a:ext cx="1310955" cy="1465563"/>
          </a:xfrm>
          <a:custGeom>
            <a:avLst/>
            <a:gdLst>
              <a:gd name="connsiteX0" fmla="*/ 1432890 w 2865779"/>
              <a:gd name="connsiteY0" fmla="*/ 0 h 3203756"/>
              <a:gd name="connsiteX1" fmla="*/ 1600542 w 2865779"/>
              <a:gd name="connsiteY1" fmla="*/ 45839 h 3203756"/>
              <a:gd name="connsiteX2" fmla="*/ 2695650 w 2865779"/>
              <a:gd name="connsiteY2" fmla="*/ 678496 h 3203756"/>
              <a:gd name="connsiteX3" fmla="*/ 2865779 w 2865779"/>
              <a:gd name="connsiteY3" fmla="*/ 969221 h 3203756"/>
              <a:gd name="connsiteX4" fmla="*/ 2865779 w 2865779"/>
              <a:gd name="connsiteY4" fmla="*/ 2234536 h 3203756"/>
              <a:gd name="connsiteX5" fmla="*/ 2695650 w 2865779"/>
              <a:gd name="connsiteY5" fmla="*/ 2525260 h 3203756"/>
              <a:gd name="connsiteX6" fmla="*/ 1600542 w 2865779"/>
              <a:gd name="connsiteY6" fmla="*/ 3157918 h 3203756"/>
              <a:gd name="connsiteX7" fmla="*/ 1265238 w 2865779"/>
              <a:gd name="connsiteY7" fmla="*/ 3157918 h 3203756"/>
              <a:gd name="connsiteX8" fmla="*/ 170130 w 2865779"/>
              <a:gd name="connsiteY8" fmla="*/ 2525260 h 3203756"/>
              <a:gd name="connsiteX9" fmla="*/ 0 w 2865779"/>
              <a:gd name="connsiteY9" fmla="*/ 2234536 h 3203756"/>
              <a:gd name="connsiteX10" fmla="*/ 0 w 2865779"/>
              <a:gd name="connsiteY10" fmla="*/ 969221 h 3203756"/>
              <a:gd name="connsiteX11" fmla="*/ 170130 w 2865779"/>
              <a:gd name="connsiteY11" fmla="*/ 678496 h 3203756"/>
              <a:gd name="connsiteX12" fmla="*/ 1265238 w 2865779"/>
              <a:gd name="connsiteY12" fmla="*/ 45839 h 3203756"/>
              <a:gd name="connsiteX13" fmla="*/ 1432890 w 2865779"/>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79" h="3203756">
                <a:moveTo>
                  <a:pt x="1432890" y="0"/>
                </a:moveTo>
                <a:cubicBezTo>
                  <a:pt x="1491114" y="0"/>
                  <a:pt x="1549338" y="15280"/>
                  <a:pt x="1600542" y="45839"/>
                </a:cubicBezTo>
                <a:lnTo>
                  <a:pt x="2695650" y="678496"/>
                </a:lnTo>
                <a:cubicBezTo>
                  <a:pt x="2799710" y="736311"/>
                  <a:pt x="2865779" y="848636"/>
                  <a:pt x="2865779" y="969221"/>
                </a:cubicBezTo>
                <a:lnTo>
                  <a:pt x="2865779" y="2234536"/>
                </a:lnTo>
                <a:cubicBezTo>
                  <a:pt x="2865779" y="2353468"/>
                  <a:pt x="2799710" y="2464142"/>
                  <a:pt x="2695650" y="2525260"/>
                </a:cubicBezTo>
                <a:lnTo>
                  <a:pt x="1600542" y="3157918"/>
                </a:lnTo>
                <a:cubicBezTo>
                  <a:pt x="1498134" y="3219036"/>
                  <a:pt x="1367646" y="3219036"/>
                  <a:pt x="1265238" y="3157918"/>
                </a:cubicBezTo>
                <a:lnTo>
                  <a:pt x="170130" y="2525260"/>
                </a:lnTo>
                <a:cubicBezTo>
                  <a:pt x="64418" y="2464142"/>
                  <a:pt x="0" y="2353468"/>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5" name="Freeform: Shape 4">
            <a:extLst>
              <a:ext uri="{FF2B5EF4-FFF2-40B4-BE49-F238E27FC236}">
                <a16:creationId xmlns:a16="http://schemas.microsoft.com/office/drawing/2014/main" id="{4510B5EA-6091-437B-BB36-13FC489C48F4}"/>
              </a:ext>
            </a:extLst>
          </p:cNvPr>
          <p:cNvSpPr/>
          <p:nvPr/>
        </p:nvSpPr>
        <p:spPr>
          <a:xfrm>
            <a:off x="2964650" y="4444690"/>
            <a:ext cx="977493" cy="1092773"/>
          </a:xfrm>
          <a:custGeom>
            <a:avLst/>
            <a:gdLst>
              <a:gd name="connsiteX0" fmla="*/ 1432890 w 2865780"/>
              <a:gd name="connsiteY0" fmla="*/ 0 h 3203755"/>
              <a:gd name="connsiteX1" fmla="*/ 1600542 w 2865780"/>
              <a:gd name="connsiteY1" fmla="*/ 45838 h 3203755"/>
              <a:gd name="connsiteX2" fmla="*/ 2695650 w 2865780"/>
              <a:gd name="connsiteY2" fmla="*/ 678495 h 3203755"/>
              <a:gd name="connsiteX3" fmla="*/ 2865780 w 2865780"/>
              <a:gd name="connsiteY3" fmla="*/ 969220 h 3203755"/>
              <a:gd name="connsiteX4" fmla="*/ 2865780 w 2865780"/>
              <a:gd name="connsiteY4" fmla="*/ 2234534 h 3203755"/>
              <a:gd name="connsiteX5" fmla="*/ 2695650 w 2865780"/>
              <a:gd name="connsiteY5" fmla="*/ 2525260 h 3203755"/>
              <a:gd name="connsiteX6" fmla="*/ 1600542 w 2865780"/>
              <a:gd name="connsiteY6" fmla="*/ 3157917 h 3203755"/>
              <a:gd name="connsiteX7" fmla="*/ 1265238 w 2865780"/>
              <a:gd name="connsiteY7" fmla="*/ 3157917 h 3203755"/>
              <a:gd name="connsiteX8" fmla="*/ 170130 w 2865780"/>
              <a:gd name="connsiteY8" fmla="*/ 2525260 h 3203755"/>
              <a:gd name="connsiteX9" fmla="*/ 0 w 2865780"/>
              <a:gd name="connsiteY9" fmla="*/ 2234534 h 3203755"/>
              <a:gd name="connsiteX10" fmla="*/ 0 w 2865780"/>
              <a:gd name="connsiteY10" fmla="*/ 969220 h 3203755"/>
              <a:gd name="connsiteX11" fmla="*/ 170130 w 2865780"/>
              <a:gd name="connsiteY11" fmla="*/ 678495 h 3203755"/>
              <a:gd name="connsiteX12" fmla="*/ 1265238 w 2865780"/>
              <a:gd name="connsiteY12" fmla="*/ 45838 h 3203755"/>
              <a:gd name="connsiteX13" fmla="*/ 1432890 w 2865780"/>
              <a:gd name="connsiteY13" fmla="*/ 0 h 320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5">
                <a:moveTo>
                  <a:pt x="1432890" y="0"/>
                </a:moveTo>
                <a:cubicBezTo>
                  <a:pt x="1491114" y="0"/>
                  <a:pt x="1549338" y="15279"/>
                  <a:pt x="1600542" y="45838"/>
                </a:cubicBezTo>
                <a:lnTo>
                  <a:pt x="2695650" y="678495"/>
                </a:lnTo>
                <a:cubicBezTo>
                  <a:pt x="2799710" y="736310"/>
                  <a:pt x="2865780" y="848636"/>
                  <a:pt x="2865780" y="969220"/>
                </a:cubicBezTo>
                <a:lnTo>
                  <a:pt x="2865780" y="2234534"/>
                </a:lnTo>
                <a:cubicBezTo>
                  <a:pt x="2865780" y="2353468"/>
                  <a:pt x="2799710" y="2464141"/>
                  <a:pt x="2695650" y="2525260"/>
                </a:cubicBezTo>
                <a:lnTo>
                  <a:pt x="1600542" y="3157917"/>
                </a:lnTo>
                <a:cubicBezTo>
                  <a:pt x="1498134" y="3219035"/>
                  <a:pt x="1367646" y="3219035"/>
                  <a:pt x="1265238" y="3157917"/>
                </a:cubicBezTo>
                <a:lnTo>
                  <a:pt x="170130" y="2525260"/>
                </a:lnTo>
                <a:cubicBezTo>
                  <a:pt x="64418" y="2464141"/>
                  <a:pt x="0" y="2353468"/>
                  <a:pt x="0" y="2234534"/>
                </a:cubicBezTo>
                <a:lnTo>
                  <a:pt x="0" y="969220"/>
                </a:lnTo>
                <a:cubicBezTo>
                  <a:pt x="0" y="848636"/>
                  <a:pt x="64418" y="736310"/>
                  <a:pt x="170130" y="678495"/>
                </a:cubicBezTo>
                <a:lnTo>
                  <a:pt x="1265238" y="45838"/>
                </a:lnTo>
                <a:cubicBezTo>
                  <a:pt x="1316442" y="15279"/>
                  <a:pt x="1374666" y="0"/>
                  <a:pt x="1432890" y="0"/>
                </a:cubicBezTo>
                <a:close/>
              </a:path>
            </a:pathLst>
          </a:custGeom>
          <a:solidFill>
            <a:schemeClr val="bg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6" name="Freeform: Shape 5">
            <a:extLst>
              <a:ext uri="{FF2B5EF4-FFF2-40B4-BE49-F238E27FC236}">
                <a16:creationId xmlns:a16="http://schemas.microsoft.com/office/drawing/2014/main" id="{522B0844-50F7-44B0-8358-FA19EF3795BC}"/>
              </a:ext>
            </a:extLst>
          </p:cNvPr>
          <p:cNvSpPr/>
          <p:nvPr/>
        </p:nvSpPr>
        <p:spPr>
          <a:xfrm>
            <a:off x="2280667" y="3243551"/>
            <a:ext cx="977493" cy="1092774"/>
          </a:xfrm>
          <a:custGeom>
            <a:avLst/>
            <a:gdLst>
              <a:gd name="connsiteX0" fmla="*/ 1432890 w 2865779"/>
              <a:gd name="connsiteY0" fmla="*/ 0 h 3203756"/>
              <a:gd name="connsiteX1" fmla="*/ 1600542 w 2865779"/>
              <a:gd name="connsiteY1" fmla="*/ 45839 h 3203756"/>
              <a:gd name="connsiteX2" fmla="*/ 2695650 w 2865779"/>
              <a:gd name="connsiteY2" fmla="*/ 678496 h 3203756"/>
              <a:gd name="connsiteX3" fmla="*/ 2865779 w 2865779"/>
              <a:gd name="connsiteY3" fmla="*/ 969221 h 3203756"/>
              <a:gd name="connsiteX4" fmla="*/ 2865779 w 2865779"/>
              <a:gd name="connsiteY4" fmla="*/ 2234536 h 3203756"/>
              <a:gd name="connsiteX5" fmla="*/ 2695650 w 2865779"/>
              <a:gd name="connsiteY5" fmla="*/ 2525260 h 3203756"/>
              <a:gd name="connsiteX6" fmla="*/ 1600542 w 2865779"/>
              <a:gd name="connsiteY6" fmla="*/ 3157918 h 3203756"/>
              <a:gd name="connsiteX7" fmla="*/ 1265238 w 2865779"/>
              <a:gd name="connsiteY7" fmla="*/ 3157918 h 3203756"/>
              <a:gd name="connsiteX8" fmla="*/ 170130 w 2865779"/>
              <a:gd name="connsiteY8" fmla="*/ 2525260 h 3203756"/>
              <a:gd name="connsiteX9" fmla="*/ 0 w 2865779"/>
              <a:gd name="connsiteY9" fmla="*/ 2234536 h 3203756"/>
              <a:gd name="connsiteX10" fmla="*/ 0 w 2865779"/>
              <a:gd name="connsiteY10" fmla="*/ 969221 h 3203756"/>
              <a:gd name="connsiteX11" fmla="*/ 170130 w 2865779"/>
              <a:gd name="connsiteY11" fmla="*/ 678496 h 3203756"/>
              <a:gd name="connsiteX12" fmla="*/ 1265238 w 2865779"/>
              <a:gd name="connsiteY12" fmla="*/ 45839 h 3203756"/>
              <a:gd name="connsiteX13" fmla="*/ 1432890 w 2865779"/>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79" h="3203756">
                <a:moveTo>
                  <a:pt x="1432890" y="0"/>
                </a:moveTo>
                <a:cubicBezTo>
                  <a:pt x="1491114" y="0"/>
                  <a:pt x="1549338" y="15280"/>
                  <a:pt x="1600542" y="45839"/>
                </a:cubicBezTo>
                <a:lnTo>
                  <a:pt x="2695650" y="678496"/>
                </a:lnTo>
                <a:cubicBezTo>
                  <a:pt x="2799710" y="736311"/>
                  <a:pt x="2865779" y="848636"/>
                  <a:pt x="2865779" y="969221"/>
                </a:cubicBezTo>
                <a:lnTo>
                  <a:pt x="2865779" y="2234536"/>
                </a:lnTo>
                <a:cubicBezTo>
                  <a:pt x="2865779" y="2353468"/>
                  <a:pt x="2799710" y="2464142"/>
                  <a:pt x="2695650" y="2525260"/>
                </a:cubicBezTo>
                <a:lnTo>
                  <a:pt x="1600542" y="3157918"/>
                </a:lnTo>
                <a:cubicBezTo>
                  <a:pt x="1498134" y="3219036"/>
                  <a:pt x="1367646" y="3219036"/>
                  <a:pt x="1265238" y="3157918"/>
                </a:cubicBezTo>
                <a:lnTo>
                  <a:pt x="170130" y="2525260"/>
                </a:lnTo>
                <a:cubicBezTo>
                  <a:pt x="64418" y="2464142"/>
                  <a:pt x="0" y="2353468"/>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bg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endParaRPr>
          </a:p>
        </p:txBody>
      </p:sp>
      <p:sp>
        <p:nvSpPr>
          <p:cNvPr id="8" name="TextBox 7">
            <a:extLst>
              <a:ext uri="{FF2B5EF4-FFF2-40B4-BE49-F238E27FC236}">
                <a16:creationId xmlns:a16="http://schemas.microsoft.com/office/drawing/2014/main" id="{4953B569-0304-4CF6-A41A-37BFB24DAB36}"/>
              </a:ext>
            </a:extLst>
          </p:cNvPr>
          <p:cNvSpPr txBox="1"/>
          <p:nvPr/>
        </p:nvSpPr>
        <p:spPr>
          <a:xfrm>
            <a:off x="8009197" y="783855"/>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9" name="TextBox 8">
            <a:extLst>
              <a:ext uri="{FF2B5EF4-FFF2-40B4-BE49-F238E27FC236}">
                <a16:creationId xmlns:a16="http://schemas.microsoft.com/office/drawing/2014/main" id="{D7FF0617-4753-468B-A3D2-6EE785FFC7E7}"/>
              </a:ext>
            </a:extLst>
          </p:cNvPr>
          <p:cNvSpPr txBox="1"/>
          <p:nvPr/>
        </p:nvSpPr>
        <p:spPr>
          <a:xfrm>
            <a:off x="6679254" y="737688"/>
            <a:ext cx="982540" cy="830997"/>
          </a:xfrm>
          <a:prstGeom prst="rect">
            <a:avLst/>
          </a:prstGeom>
          <a:noFill/>
        </p:spPr>
        <p:txBody>
          <a:bodyPr wrap="square" rtlCol="0" anchor="b">
            <a:spAutoFit/>
          </a:bodyPr>
          <a:lstStyle/>
          <a:p>
            <a:pPr algn="ctr"/>
            <a:r>
              <a:rPr lang="en-US" sz="4800" b="1" spc="-145" dirty="0">
                <a:solidFill>
                  <a:schemeClr val="accent1"/>
                </a:solidFill>
                <a:latin typeface="Poppins" pitchFamily="2" charset="77"/>
                <a:cs typeface="Poppins" pitchFamily="2" charset="77"/>
              </a:rPr>
              <a:t>01</a:t>
            </a:r>
          </a:p>
        </p:txBody>
      </p:sp>
      <p:sp>
        <p:nvSpPr>
          <p:cNvPr id="10" name="TextBox 9">
            <a:extLst>
              <a:ext uri="{FF2B5EF4-FFF2-40B4-BE49-F238E27FC236}">
                <a16:creationId xmlns:a16="http://schemas.microsoft.com/office/drawing/2014/main" id="{44506DBB-BC26-47E8-943D-CC3C833330C0}"/>
              </a:ext>
            </a:extLst>
          </p:cNvPr>
          <p:cNvSpPr txBox="1"/>
          <p:nvPr/>
        </p:nvSpPr>
        <p:spPr>
          <a:xfrm>
            <a:off x="8009197" y="2285676"/>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1" name="TextBox 10">
            <a:extLst>
              <a:ext uri="{FF2B5EF4-FFF2-40B4-BE49-F238E27FC236}">
                <a16:creationId xmlns:a16="http://schemas.microsoft.com/office/drawing/2014/main" id="{44CF9521-93A3-4537-8C91-BE0254B45D20}"/>
              </a:ext>
            </a:extLst>
          </p:cNvPr>
          <p:cNvSpPr txBox="1"/>
          <p:nvPr/>
        </p:nvSpPr>
        <p:spPr>
          <a:xfrm>
            <a:off x="6679254" y="2239509"/>
            <a:ext cx="982540" cy="830997"/>
          </a:xfrm>
          <a:prstGeom prst="rect">
            <a:avLst/>
          </a:prstGeom>
          <a:noFill/>
        </p:spPr>
        <p:txBody>
          <a:bodyPr wrap="square" rtlCol="0" anchor="b">
            <a:spAutoFit/>
          </a:bodyPr>
          <a:lstStyle/>
          <a:p>
            <a:pPr algn="ctr"/>
            <a:r>
              <a:rPr lang="en-US" sz="4800" b="1" spc="-145" dirty="0">
                <a:solidFill>
                  <a:schemeClr val="accent2"/>
                </a:solidFill>
                <a:latin typeface="Poppins" pitchFamily="2" charset="77"/>
                <a:cs typeface="Poppins" pitchFamily="2" charset="77"/>
              </a:rPr>
              <a:t>02</a:t>
            </a:r>
          </a:p>
        </p:txBody>
      </p:sp>
      <p:sp>
        <p:nvSpPr>
          <p:cNvPr id="12" name="TextBox 11">
            <a:extLst>
              <a:ext uri="{FF2B5EF4-FFF2-40B4-BE49-F238E27FC236}">
                <a16:creationId xmlns:a16="http://schemas.microsoft.com/office/drawing/2014/main" id="{63D57E77-2A2B-4F50-84D5-298F76D10C39}"/>
              </a:ext>
            </a:extLst>
          </p:cNvPr>
          <p:cNvSpPr txBox="1"/>
          <p:nvPr/>
        </p:nvSpPr>
        <p:spPr>
          <a:xfrm>
            <a:off x="8009197" y="3787497"/>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3" name="TextBox 12">
            <a:extLst>
              <a:ext uri="{FF2B5EF4-FFF2-40B4-BE49-F238E27FC236}">
                <a16:creationId xmlns:a16="http://schemas.microsoft.com/office/drawing/2014/main" id="{5CB6BD1D-81D8-4E77-92EB-0CA99BD9BFB7}"/>
              </a:ext>
            </a:extLst>
          </p:cNvPr>
          <p:cNvSpPr txBox="1"/>
          <p:nvPr/>
        </p:nvSpPr>
        <p:spPr>
          <a:xfrm>
            <a:off x="6679254" y="3741330"/>
            <a:ext cx="982540" cy="830997"/>
          </a:xfrm>
          <a:prstGeom prst="rect">
            <a:avLst/>
          </a:prstGeom>
          <a:noFill/>
        </p:spPr>
        <p:txBody>
          <a:bodyPr wrap="square" rtlCol="0" anchor="b">
            <a:spAutoFit/>
          </a:bodyPr>
          <a:lstStyle/>
          <a:p>
            <a:pPr algn="ctr"/>
            <a:r>
              <a:rPr lang="en-US" sz="4800" b="1" spc="-145" dirty="0">
                <a:solidFill>
                  <a:schemeClr val="accent3"/>
                </a:solidFill>
                <a:latin typeface="Poppins" pitchFamily="2" charset="77"/>
                <a:cs typeface="Poppins" pitchFamily="2" charset="77"/>
              </a:rPr>
              <a:t>03</a:t>
            </a:r>
          </a:p>
        </p:txBody>
      </p:sp>
      <p:sp>
        <p:nvSpPr>
          <p:cNvPr id="14" name="TextBox 13">
            <a:extLst>
              <a:ext uri="{FF2B5EF4-FFF2-40B4-BE49-F238E27FC236}">
                <a16:creationId xmlns:a16="http://schemas.microsoft.com/office/drawing/2014/main" id="{F90E00F7-3DD3-4DCF-B053-E61D264654AB}"/>
              </a:ext>
            </a:extLst>
          </p:cNvPr>
          <p:cNvSpPr txBox="1"/>
          <p:nvPr/>
        </p:nvSpPr>
        <p:spPr>
          <a:xfrm>
            <a:off x="8009197" y="5289317"/>
            <a:ext cx="2899605" cy="784830"/>
          </a:xfrm>
          <a:prstGeom prst="rect">
            <a:avLst/>
          </a:prstGeom>
          <a:noFill/>
        </p:spPr>
        <p:txBody>
          <a:bodyPr wrap="square" rtlCol="0" anchor="ctr">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5" name="TextBox 14">
            <a:extLst>
              <a:ext uri="{FF2B5EF4-FFF2-40B4-BE49-F238E27FC236}">
                <a16:creationId xmlns:a16="http://schemas.microsoft.com/office/drawing/2014/main" id="{CBD5B8F4-E970-4C00-8E6E-29452C321335}"/>
              </a:ext>
            </a:extLst>
          </p:cNvPr>
          <p:cNvSpPr txBox="1"/>
          <p:nvPr/>
        </p:nvSpPr>
        <p:spPr>
          <a:xfrm>
            <a:off x="6679254" y="5243150"/>
            <a:ext cx="982540" cy="830997"/>
          </a:xfrm>
          <a:prstGeom prst="rect">
            <a:avLst/>
          </a:prstGeom>
          <a:noFill/>
        </p:spPr>
        <p:txBody>
          <a:bodyPr wrap="square" rtlCol="0" anchor="b">
            <a:spAutoFit/>
          </a:bodyPr>
          <a:lstStyle/>
          <a:p>
            <a:pPr algn="ctr"/>
            <a:r>
              <a:rPr lang="en-US" sz="4800" b="1" spc="-145" dirty="0">
                <a:solidFill>
                  <a:schemeClr val="accent4"/>
                </a:solidFill>
                <a:latin typeface="Poppins" pitchFamily="2" charset="77"/>
                <a:cs typeface="Poppins" pitchFamily="2" charset="77"/>
              </a:rPr>
              <a:t>04</a:t>
            </a:r>
          </a:p>
        </p:txBody>
      </p:sp>
    </p:spTree>
    <p:extLst>
      <p:ext uri="{BB962C8B-B14F-4D97-AF65-F5344CB8AC3E}">
        <p14:creationId xmlns:p14="http://schemas.microsoft.com/office/powerpoint/2010/main" val="12423958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79CEADE-037E-4E79-8903-F2C7B0B2AE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9" r="139"/>
          <a:stretch>
            <a:fillRect/>
          </a:stretch>
        </p:blipFill>
        <p:spPr/>
      </p:pic>
      <p:sp>
        <p:nvSpPr>
          <p:cNvPr id="14" name="Rectangle 13">
            <a:extLst>
              <a:ext uri="{FF2B5EF4-FFF2-40B4-BE49-F238E27FC236}">
                <a16:creationId xmlns:a16="http://schemas.microsoft.com/office/drawing/2014/main" id="{4761F10D-9A88-439A-B765-3153CFAE0D98}"/>
              </a:ext>
            </a:extLst>
          </p:cNvPr>
          <p:cNvSpPr/>
          <p:nvPr/>
        </p:nvSpPr>
        <p:spPr>
          <a:xfrm>
            <a:off x="1588" y="0"/>
            <a:ext cx="12188825" cy="6858000"/>
          </a:xfrm>
          <a:prstGeom prst="rect">
            <a:avLst/>
          </a:prstGeom>
          <a:solidFill>
            <a:srgbClr val="00206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6" name="TextBox 5">
            <a:extLst>
              <a:ext uri="{FF2B5EF4-FFF2-40B4-BE49-F238E27FC236}">
                <a16:creationId xmlns:a16="http://schemas.microsoft.com/office/drawing/2014/main" id="{D02C23A4-E476-4D59-807A-729E6BAA558C}"/>
              </a:ext>
            </a:extLst>
          </p:cNvPr>
          <p:cNvSpPr txBox="1"/>
          <p:nvPr/>
        </p:nvSpPr>
        <p:spPr>
          <a:xfrm>
            <a:off x="7464165" y="2878484"/>
            <a:ext cx="3175367" cy="784830"/>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You can do wherever you want, impress your audience with an awesome design.</a:t>
            </a:r>
          </a:p>
        </p:txBody>
      </p:sp>
      <p:sp>
        <p:nvSpPr>
          <p:cNvPr id="7" name="TextBox 6">
            <a:extLst>
              <a:ext uri="{FF2B5EF4-FFF2-40B4-BE49-F238E27FC236}">
                <a16:creationId xmlns:a16="http://schemas.microsoft.com/office/drawing/2014/main" id="{1F125F15-D66F-4180-8BE3-1F52DF2D4CAC}"/>
              </a:ext>
            </a:extLst>
          </p:cNvPr>
          <p:cNvSpPr txBox="1"/>
          <p:nvPr/>
        </p:nvSpPr>
        <p:spPr>
          <a:xfrm>
            <a:off x="7464165" y="5496142"/>
            <a:ext cx="3175367" cy="784830"/>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You can do wherever you want, impress your audience with an awesome design.</a:t>
            </a:r>
          </a:p>
        </p:txBody>
      </p:sp>
      <p:sp>
        <p:nvSpPr>
          <p:cNvPr id="9" name="TextBox 8">
            <a:extLst>
              <a:ext uri="{FF2B5EF4-FFF2-40B4-BE49-F238E27FC236}">
                <a16:creationId xmlns:a16="http://schemas.microsoft.com/office/drawing/2014/main" id="{C3C02A21-672C-4917-B9C7-362BDA9A9943}"/>
              </a:ext>
            </a:extLst>
          </p:cNvPr>
          <p:cNvSpPr txBox="1"/>
          <p:nvPr/>
        </p:nvSpPr>
        <p:spPr>
          <a:xfrm>
            <a:off x="7464165" y="4187313"/>
            <a:ext cx="3175367" cy="784830"/>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You can do wherever you want, impress your audience with an awesome design.</a:t>
            </a:r>
          </a:p>
        </p:txBody>
      </p:sp>
      <p:sp>
        <p:nvSpPr>
          <p:cNvPr id="12" name="TextBox 11">
            <a:extLst>
              <a:ext uri="{FF2B5EF4-FFF2-40B4-BE49-F238E27FC236}">
                <a16:creationId xmlns:a16="http://schemas.microsoft.com/office/drawing/2014/main" id="{F910D1C5-96E9-4146-8CB1-0D0D0C2B385A}"/>
              </a:ext>
            </a:extLst>
          </p:cNvPr>
          <p:cNvSpPr txBox="1"/>
          <p:nvPr/>
        </p:nvSpPr>
        <p:spPr>
          <a:xfrm>
            <a:off x="1552469" y="5496142"/>
            <a:ext cx="3175367" cy="784830"/>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You can do wherever you want, impress your audience with an awesome design.</a:t>
            </a:r>
          </a:p>
        </p:txBody>
      </p:sp>
      <p:sp>
        <p:nvSpPr>
          <p:cNvPr id="13" name="TextBox 12">
            <a:extLst>
              <a:ext uri="{FF2B5EF4-FFF2-40B4-BE49-F238E27FC236}">
                <a16:creationId xmlns:a16="http://schemas.microsoft.com/office/drawing/2014/main" id="{3DA608FC-9564-48EF-A184-6FAD3E364ABD}"/>
              </a:ext>
            </a:extLst>
          </p:cNvPr>
          <p:cNvSpPr txBox="1"/>
          <p:nvPr/>
        </p:nvSpPr>
        <p:spPr>
          <a:xfrm>
            <a:off x="1552469" y="4187313"/>
            <a:ext cx="3175367" cy="784830"/>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You can do wherever you want, impress your audience with an awesome design.</a:t>
            </a:r>
          </a:p>
        </p:txBody>
      </p:sp>
      <p:sp>
        <p:nvSpPr>
          <p:cNvPr id="17" name="Freeform: Shape 16">
            <a:extLst>
              <a:ext uri="{FF2B5EF4-FFF2-40B4-BE49-F238E27FC236}">
                <a16:creationId xmlns:a16="http://schemas.microsoft.com/office/drawing/2014/main" id="{E2BB9BE2-64F4-4A2E-959D-BC0F8DA8D1D1}"/>
              </a:ext>
            </a:extLst>
          </p:cNvPr>
          <p:cNvSpPr/>
          <p:nvPr/>
        </p:nvSpPr>
        <p:spPr>
          <a:xfrm>
            <a:off x="1588" y="1"/>
            <a:ext cx="5867976" cy="2801811"/>
          </a:xfrm>
          <a:custGeom>
            <a:avLst/>
            <a:gdLst>
              <a:gd name="connsiteX0" fmla="*/ 0 w 11735951"/>
              <a:gd name="connsiteY0" fmla="*/ 0 h 5603621"/>
              <a:gd name="connsiteX1" fmla="*/ 11735951 w 11735951"/>
              <a:gd name="connsiteY1" fmla="*/ 0 h 5603621"/>
              <a:gd name="connsiteX2" fmla="*/ 9104159 w 11735951"/>
              <a:gd name="connsiteY2" fmla="*/ 4555538 h 5603621"/>
              <a:gd name="connsiteX3" fmla="*/ 7313151 w 11735951"/>
              <a:gd name="connsiteY3" fmla="*/ 5603621 h 5603621"/>
              <a:gd name="connsiteX4" fmla="*/ 0 w 11735951"/>
              <a:gd name="connsiteY4" fmla="*/ 5603621 h 5603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951" h="5603621">
                <a:moveTo>
                  <a:pt x="0" y="0"/>
                </a:moveTo>
                <a:lnTo>
                  <a:pt x="11735951" y="0"/>
                </a:lnTo>
                <a:lnTo>
                  <a:pt x="9104159" y="4555538"/>
                </a:lnTo>
                <a:cubicBezTo>
                  <a:pt x="8727640" y="5196599"/>
                  <a:pt x="8045836" y="5603621"/>
                  <a:pt x="7313151" y="5603621"/>
                </a:cubicBezTo>
                <a:lnTo>
                  <a:pt x="0" y="5603621"/>
                </a:ln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500" dirty="0">
              <a:solidFill>
                <a:schemeClr val="bg1"/>
              </a:solidFill>
              <a:latin typeface="Poppins" panose="00000500000000000000" pitchFamily="2" charset="0"/>
              <a:ea typeface="Microsoft YaHei" pitchFamily="2"/>
              <a:cs typeface="Lucida Sans" pitchFamily="2"/>
            </a:endParaRPr>
          </a:p>
        </p:txBody>
      </p:sp>
      <p:sp>
        <p:nvSpPr>
          <p:cNvPr id="3" name="TextBox 2">
            <a:extLst>
              <a:ext uri="{FF2B5EF4-FFF2-40B4-BE49-F238E27FC236}">
                <a16:creationId xmlns:a16="http://schemas.microsoft.com/office/drawing/2014/main" id="{0C85DF5F-144A-4BDB-9831-CD51EB41F079}"/>
              </a:ext>
            </a:extLst>
          </p:cNvPr>
          <p:cNvSpPr txBox="1"/>
          <p:nvPr/>
        </p:nvSpPr>
        <p:spPr>
          <a:xfrm>
            <a:off x="773724" y="883365"/>
            <a:ext cx="4415254" cy="1323439"/>
          </a:xfrm>
          <a:prstGeom prst="rect">
            <a:avLst/>
          </a:prstGeom>
          <a:noFill/>
        </p:spPr>
        <p:txBody>
          <a:bodyPr wrap="square" rtlCol="0" anchor="b">
            <a:spAutoFit/>
          </a:bodyPr>
          <a:lstStyle/>
          <a:p>
            <a:r>
              <a:rPr lang="en-US" sz="4000" b="1" spc="-145" dirty="0">
                <a:solidFill>
                  <a:schemeClr val="bg1"/>
                </a:solidFill>
                <a:latin typeface="Poppins" pitchFamily="2" charset="77"/>
                <a:cs typeface="Poppins" pitchFamily="2" charset="77"/>
              </a:rPr>
              <a:t>INTRODUCTION MEETING</a:t>
            </a:r>
          </a:p>
        </p:txBody>
      </p:sp>
    </p:spTree>
    <p:extLst>
      <p:ext uri="{BB962C8B-B14F-4D97-AF65-F5344CB8AC3E}">
        <p14:creationId xmlns:p14="http://schemas.microsoft.com/office/powerpoint/2010/main" val="3554001787"/>
      </p:ext>
    </p:extLst>
  </p:cSld>
  <p:clrMapOvr>
    <a:masterClrMapping/>
  </p:clrMapOvr>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5B9BD5"/>
      </a:dk2>
      <a:lt2>
        <a:srgbClr val="E7E6E6"/>
      </a:lt2>
      <a:accent1>
        <a:srgbClr val="FCC60A"/>
      </a:accent1>
      <a:accent2>
        <a:srgbClr val="A2006F"/>
      </a:accent2>
      <a:accent3>
        <a:srgbClr val="EFEFEF"/>
      </a:accent3>
      <a:accent4>
        <a:srgbClr val="C01248"/>
      </a:accent4>
      <a:accent5>
        <a:srgbClr val="FFE0E5"/>
      </a:accent5>
      <a:accent6>
        <a:srgbClr val="002060"/>
      </a:accent6>
      <a:hlink>
        <a:srgbClr val="FFFFFF"/>
      </a:hlink>
      <a:folHlink>
        <a:srgbClr val="201D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5286</TotalTime>
  <Words>931</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Gill Sans</vt:lpstr>
      <vt:lpstr>Lato</vt:lpstr>
      <vt:lpstr>Lato Black</vt:lpstr>
      <vt:lpstr>Lato Light</vt:lpstr>
      <vt:lpstr>Poppins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388</cp:revision>
  <dcterms:created xsi:type="dcterms:W3CDTF">2020-03-21T22:03:23Z</dcterms:created>
  <dcterms:modified xsi:type="dcterms:W3CDTF">2025-06-06T22:08:39Z</dcterms:modified>
</cp:coreProperties>
</file>