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1525" r:id="rId3"/>
    <p:sldId id="1511" r:id="rId4"/>
    <p:sldId id="1396" r:id="rId5"/>
    <p:sldId id="1510" r:id="rId6"/>
    <p:sldId id="1518" r:id="rId7"/>
    <p:sldId id="1500" r:id="rId8"/>
    <p:sldId id="1526" r:id="rId9"/>
    <p:sldId id="1317" r:id="rId10"/>
    <p:sldId id="1519" r:id="rId11"/>
    <p:sldId id="1270" r:id="rId12"/>
    <p:sldId id="1380" r:id="rId13"/>
    <p:sldId id="1521" r:id="rId14"/>
    <p:sldId id="1791"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CF0E"/>
    <a:srgbClr val="172740"/>
    <a:srgbClr val="FEAB03"/>
    <a:srgbClr val="FED50F"/>
    <a:srgbClr val="FFF116"/>
    <a:srgbClr val="FFB909"/>
    <a:srgbClr val="FF9E01"/>
    <a:srgbClr val="FFF115"/>
    <a:srgbClr val="3B0538"/>
    <a:srgbClr val="3F6B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7980934-7736-4879-9724-A72E3788E983}" v="3" dt="2025-06-15T16:56:01.7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250" autoAdjust="0"/>
    <p:restoredTop sz="94660"/>
  </p:normalViewPr>
  <p:slideViewPr>
    <p:cSldViewPr snapToGrid="0">
      <p:cViewPr varScale="1">
        <p:scale>
          <a:sx n="112" d="100"/>
          <a:sy n="112" d="100"/>
        </p:scale>
        <p:origin x="768" y="96"/>
      </p:cViewPr>
      <p:guideLst/>
    </p:cSldViewPr>
  </p:slideViewPr>
  <p:notesTextViewPr>
    <p:cViewPr>
      <p:scale>
        <a:sx n="3" d="2"/>
        <a:sy n="3" d="2"/>
      </p:scale>
      <p:origin x="0" y="0"/>
    </p:cViewPr>
  </p:notesTextViewPr>
  <p:notesViewPr>
    <p:cSldViewPr snapToGrid="0">
      <p:cViewPr varScale="1">
        <p:scale>
          <a:sx n="55" d="100"/>
          <a:sy n="55" d="100"/>
        </p:scale>
        <p:origin x="2022"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B7980934-7736-4879-9724-A72E3788E983}"/>
    <pc:docChg chg="custSel addSld delSld modSld sldOrd modMainMaster">
      <pc:chgData name="Jolie Serrano Delgado" userId="d52b4219-5c60-4a0c-87ad-b1ec335c0c37" providerId="ADAL" clId="{B7980934-7736-4879-9724-A72E3788E983}" dt="2025-06-15T16:56:03.827" v="13" actId="47"/>
      <pc:docMkLst>
        <pc:docMk/>
      </pc:docMkLst>
      <pc:sldChg chg="del">
        <pc:chgData name="Jolie Serrano Delgado" userId="d52b4219-5c60-4a0c-87ad-b1ec335c0c37" providerId="ADAL" clId="{B7980934-7736-4879-9724-A72E3788E983}" dt="2025-06-15T16:55:01.233" v="3" actId="47"/>
        <pc:sldMkLst>
          <pc:docMk/>
          <pc:sldMk cId="3746168901" sldId="350"/>
        </pc:sldMkLst>
      </pc:sldChg>
      <pc:sldChg chg="modSp del mod">
        <pc:chgData name="Jolie Serrano Delgado" userId="d52b4219-5c60-4a0c-87ad-b1ec335c0c37" providerId="ADAL" clId="{B7980934-7736-4879-9724-A72E3788E983}" dt="2025-06-15T16:56:03.827" v="13" actId="47"/>
        <pc:sldMkLst>
          <pc:docMk/>
          <pc:sldMk cId="0" sldId="1420"/>
        </pc:sldMkLst>
        <pc:spChg chg="mod">
          <ac:chgData name="Jolie Serrano Delgado" userId="d52b4219-5c60-4a0c-87ad-b1ec335c0c37" providerId="ADAL" clId="{B7980934-7736-4879-9724-A72E3788E983}" dt="2025-06-15T16:55:29.747" v="9" actId="21"/>
          <ac:spMkLst>
            <pc:docMk/>
            <pc:sldMk cId="0" sldId="1420"/>
            <ac:spMk id="55309" creationId="{00000000-0000-0000-0000-000000000000}"/>
          </ac:spMkLst>
        </pc:spChg>
      </pc:sldChg>
      <pc:sldChg chg="modSp add mod ord">
        <pc:chgData name="Jolie Serrano Delgado" userId="d52b4219-5c60-4a0c-87ad-b1ec335c0c37" providerId="ADAL" clId="{B7980934-7736-4879-9724-A72E3788E983}" dt="2025-06-15T16:55:06.028" v="4" actId="207"/>
        <pc:sldMkLst>
          <pc:docMk/>
          <pc:sldMk cId="3573392034" sldId="1791"/>
        </pc:sldMkLst>
        <pc:spChg chg="mod">
          <ac:chgData name="Jolie Serrano Delgado" userId="d52b4219-5c60-4a0c-87ad-b1ec335c0c37" providerId="ADAL" clId="{B7980934-7736-4879-9724-A72E3788E983}" dt="2025-06-15T16:55:06.028" v="4" actId="207"/>
          <ac:spMkLst>
            <pc:docMk/>
            <pc:sldMk cId="3573392034" sldId="1791"/>
            <ac:spMk id="7" creationId="{FA0AAE3D-72C1-B78D-34E3-44A78CF1DA1D}"/>
          </ac:spMkLst>
        </pc:spChg>
      </pc:sldChg>
      <pc:sldChg chg="modSp add mod">
        <pc:chgData name="Jolie Serrano Delgado" userId="d52b4219-5c60-4a0c-87ad-b1ec335c0c37" providerId="ADAL" clId="{B7980934-7736-4879-9724-A72E3788E983}" dt="2025-06-15T16:56:01.725" v="12" actId="207"/>
        <pc:sldMkLst>
          <pc:docMk/>
          <pc:sldMk cId="0" sldId="4129"/>
        </pc:sldMkLst>
        <pc:spChg chg="mod">
          <ac:chgData name="Jolie Serrano Delgado" userId="d52b4219-5c60-4a0c-87ad-b1ec335c0c37" providerId="ADAL" clId="{B7980934-7736-4879-9724-A72E3788E983}" dt="2025-06-15T16:56:01.725" v="12" actId="207"/>
          <ac:spMkLst>
            <pc:docMk/>
            <pc:sldMk cId="0" sldId="4129"/>
            <ac:spMk id="55309" creationId="{00000000-0000-0000-0000-000000000000}"/>
          </ac:spMkLst>
        </pc:spChg>
      </pc:sldChg>
      <pc:sldMasterChg chg="delSp modSp mod delSldLayout modSldLayout">
        <pc:chgData name="Jolie Serrano Delgado" userId="d52b4219-5c60-4a0c-87ad-b1ec335c0c37" providerId="ADAL" clId="{B7980934-7736-4879-9724-A72E3788E983}" dt="2025-06-15T16:56:03.827" v="13" actId="47"/>
        <pc:sldMasterMkLst>
          <pc:docMk/>
          <pc:sldMasterMk cId="3968079979" sldId="2147483648"/>
        </pc:sldMasterMkLst>
        <pc:spChg chg="del">
          <ac:chgData name="Jolie Serrano Delgado" userId="d52b4219-5c60-4a0c-87ad-b1ec335c0c37" providerId="ADAL" clId="{B7980934-7736-4879-9724-A72E3788E983}" dt="2025-06-15T16:55:20.068" v="7" actId="478"/>
          <ac:spMkLst>
            <pc:docMk/>
            <pc:sldMasterMk cId="3968079979" sldId="2147483648"/>
            <ac:spMk id="6" creationId="{A15F1CD4-2D85-4990-8D52-784E7B242A06}"/>
          </ac:spMkLst>
        </pc:spChg>
        <pc:spChg chg="del">
          <ac:chgData name="Jolie Serrano Delgado" userId="d52b4219-5c60-4a0c-87ad-b1ec335c0c37" providerId="ADAL" clId="{B7980934-7736-4879-9724-A72E3788E983}" dt="2025-06-15T16:55:20.535" v="8" actId="478"/>
          <ac:spMkLst>
            <pc:docMk/>
            <pc:sldMasterMk cId="3968079979" sldId="2147483648"/>
            <ac:spMk id="7" creationId="{B0B4A640-C0F4-4D20-B946-EBF2D1318CBD}"/>
          </ac:spMkLst>
        </pc:spChg>
        <pc:sldLayoutChg chg="modSp del">
          <pc:chgData name="Jolie Serrano Delgado" userId="d52b4219-5c60-4a0c-87ad-b1ec335c0c37" providerId="ADAL" clId="{B7980934-7736-4879-9724-A72E3788E983}" dt="2025-06-15T16:56:03.827" v="13" actId="47"/>
          <pc:sldLayoutMkLst>
            <pc:docMk/>
            <pc:sldMasterMk cId="3968079979" sldId="2147483648"/>
            <pc:sldLayoutMk cId="1619380959" sldId="2147483710"/>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15/06/2025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15/06/2025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1">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FEBA11F4-6557-4443-AF4B-22B0CA1234E3}"/>
              </a:ext>
            </a:extLst>
          </p:cNvPr>
          <p:cNvSpPr>
            <a:spLocks noGrp="1"/>
          </p:cNvSpPr>
          <p:nvPr>
            <p:ph type="pic" sz="quarter" idx="10"/>
          </p:nvPr>
        </p:nvSpPr>
        <p:spPr>
          <a:xfrm>
            <a:off x="3556000" y="1382712"/>
            <a:ext cx="8636000" cy="4092575"/>
          </a:xfrm>
          <a:prstGeom prst="rect">
            <a:avLst/>
          </a:prstGeom>
        </p:spPr>
        <p:txBody>
          <a:bodyPr/>
          <a:lstStyle/>
          <a:p>
            <a:endParaRPr lang="en-US"/>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7133A838-B3E0-4406-A1A1-D096E00055BE}"/>
              </a:ext>
            </a:extLst>
          </p:cNvPr>
          <p:cNvSpPr>
            <a:spLocks noGrp="1"/>
          </p:cNvSpPr>
          <p:nvPr>
            <p:ph type="pic" sz="quarter" idx="10"/>
          </p:nvPr>
        </p:nvSpPr>
        <p:spPr>
          <a:xfrm>
            <a:off x="4513943" y="0"/>
            <a:ext cx="3541486" cy="6858000"/>
          </a:xfrm>
          <a:prstGeom prst="rect">
            <a:avLst/>
          </a:prstGeom>
        </p:spPr>
        <p:txBody>
          <a:bodyPr/>
          <a:lstStyle/>
          <a:p>
            <a:endParaRPr lang="en-US"/>
          </a:p>
        </p:txBody>
      </p:sp>
    </p:spTree>
    <p:extLst>
      <p:ext uri="{BB962C8B-B14F-4D97-AF65-F5344CB8AC3E}">
        <p14:creationId xmlns:p14="http://schemas.microsoft.com/office/powerpoint/2010/main" val="3060624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Master Slide 1">
    <p:spTree>
      <p:nvGrpSpPr>
        <p:cNvPr id="1" name=""/>
        <p:cNvGrpSpPr/>
        <p:nvPr/>
      </p:nvGrpSpPr>
      <p:grpSpPr>
        <a:xfrm>
          <a:off x="0" y="0"/>
          <a:ext cx="0" cy="0"/>
          <a:chOff x="0" y="0"/>
          <a:chExt cx="0" cy="0"/>
        </a:xfrm>
      </p:grpSpPr>
      <p:sp>
        <p:nvSpPr>
          <p:cNvPr id="2" name="Picture Placeholder 3">
            <a:extLst>
              <a:ext uri="{FF2B5EF4-FFF2-40B4-BE49-F238E27FC236}">
                <a16:creationId xmlns:a16="http://schemas.microsoft.com/office/drawing/2014/main" id="{358E7C7F-EC2F-41E8-BE1E-F19C0AE3F84F}"/>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3449818166"/>
      </p:ext>
    </p:extLst>
  </p:cSld>
  <p:clrMapOvr>
    <a:masterClrMapping/>
  </p:clrMapOvr>
  <p:transition advClick="0" advTm="300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49996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65164640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2">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01472F93-5673-4743-9C5C-7BBB395B556D}"/>
              </a:ext>
            </a:extLst>
          </p:cNvPr>
          <p:cNvSpPr>
            <a:spLocks noGrp="1"/>
          </p:cNvSpPr>
          <p:nvPr>
            <p:ph type="pic" sz="quarter" idx="10"/>
          </p:nvPr>
        </p:nvSpPr>
        <p:spPr>
          <a:xfrm>
            <a:off x="3236685" y="2104571"/>
            <a:ext cx="5850165" cy="4753429"/>
          </a:xfrm>
          <a:prstGeom prst="rect">
            <a:avLst/>
          </a:prstGeom>
        </p:spPr>
        <p:txBody>
          <a:bodyPr/>
          <a:lstStyle/>
          <a:p>
            <a:endParaRPr lang="en-US"/>
          </a:p>
        </p:txBody>
      </p:sp>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3">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421D93E-325A-4212-8FDA-2E4C2C35F7CC}"/>
              </a:ext>
            </a:extLst>
          </p:cNvPr>
          <p:cNvSpPr>
            <a:spLocks noGrp="1"/>
          </p:cNvSpPr>
          <p:nvPr>
            <p:ph type="pic" sz="quarter" idx="10"/>
          </p:nvPr>
        </p:nvSpPr>
        <p:spPr>
          <a:xfrm>
            <a:off x="963385" y="812800"/>
            <a:ext cx="3332843" cy="6045200"/>
          </a:xfrm>
          <a:prstGeom prst="rect">
            <a:avLst/>
          </a:prstGeom>
        </p:spPr>
        <p:txBody>
          <a:bodyPr/>
          <a:lstStyle/>
          <a:p>
            <a:endParaRPr lang="en-US"/>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4">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8634C33B-D4B3-4423-977F-9C533F2503A5}"/>
              </a:ext>
            </a:extLst>
          </p:cNvPr>
          <p:cNvSpPr>
            <a:spLocks noGrp="1"/>
          </p:cNvSpPr>
          <p:nvPr>
            <p:ph type="pic" sz="quarter" idx="10"/>
          </p:nvPr>
        </p:nvSpPr>
        <p:spPr>
          <a:xfrm>
            <a:off x="0" y="1886857"/>
            <a:ext cx="12192000" cy="3048681"/>
          </a:xfrm>
          <a:prstGeom prst="rect">
            <a:avLst/>
          </a:prstGeom>
        </p:spPr>
        <p:txBody>
          <a:body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549BAD57-50C2-4EC2-AED0-8214599DF7D4}"/>
              </a:ext>
            </a:extLst>
          </p:cNvPr>
          <p:cNvSpPr>
            <a:spLocks noGrp="1"/>
          </p:cNvSpPr>
          <p:nvPr>
            <p:ph type="pic" sz="quarter" idx="10"/>
          </p:nvPr>
        </p:nvSpPr>
        <p:spPr>
          <a:xfrm>
            <a:off x="7503886" y="0"/>
            <a:ext cx="4122057" cy="6858000"/>
          </a:xfrm>
          <a:prstGeom prst="rect">
            <a:avLst/>
          </a:prstGeom>
        </p:spPr>
        <p:txBody>
          <a:bodyPr/>
          <a:lstStyle/>
          <a:p>
            <a:endParaRPr lang="en-US"/>
          </a:p>
        </p:txBody>
      </p:sp>
    </p:spTree>
    <p:extLst>
      <p:ext uri="{BB962C8B-B14F-4D97-AF65-F5344CB8AC3E}">
        <p14:creationId xmlns:p14="http://schemas.microsoft.com/office/powerpoint/2010/main" val="3693131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776DC0C8-0933-4B96-AC53-8140CA2E592A}"/>
              </a:ext>
            </a:extLst>
          </p:cNvPr>
          <p:cNvSpPr>
            <a:spLocks noGrp="1"/>
          </p:cNvSpPr>
          <p:nvPr>
            <p:ph type="pic" sz="quarter" idx="10"/>
          </p:nvPr>
        </p:nvSpPr>
        <p:spPr>
          <a:xfrm>
            <a:off x="1047750" y="1000125"/>
            <a:ext cx="5543550" cy="4857750"/>
          </a:xfrm>
          <a:prstGeom prst="rect">
            <a:avLst/>
          </a:prstGeom>
        </p:spPr>
        <p:txBody>
          <a:bodyPr/>
          <a:lstStyle/>
          <a:p>
            <a:endParaRPr lang="en-US"/>
          </a:p>
        </p:txBody>
      </p:sp>
    </p:spTree>
    <p:extLst>
      <p:ext uri="{BB962C8B-B14F-4D97-AF65-F5344CB8AC3E}">
        <p14:creationId xmlns:p14="http://schemas.microsoft.com/office/powerpoint/2010/main" val="1457942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Picture Placeholder 4">
            <a:extLst>
              <a:ext uri="{FF2B5EF4-FFF2-40B4-BE49-F238E27FC236}">
                <a16:creationId xmlns:a16="http://schemas.microsoft.com/office/drawing/2014/main" id="{F1F6264E-8281-481A-884E-DA50276DDAA0}"/>
              </a:ext>
            </a:extLst>
          </p:cNvPr>
          <p:cNvSpPr>
            <a:spLocks noGrp="1"/>
          </p:cNvSpPr>
          <p:nvPr>
            <p:ph type="pic" sz="quarter" idx="10"/>
          </p:nvPr>
        </p:nvSpPr>
        <p:spPr>
          <a:xfrm>
            <a:off x="3152775" y="0"/>
            <a:ext cx="5886450" cy="4705350"/>
          </a:xfrm>
          <a:prstGeom prst="rect">
            <a:avLst/>
          </a:prstGeom>
        </p:spPr>
        <p:txBody>
          <a:bodyPr/>
          <a:lstStyle/>
          <a:p>
            <a:endParaRPr lang="en-US"/>
          </a:p>
        </p:txBody>
      </p:sp>
    </p:spTree>
    <p:extLst>
      <p:ext uri="{BB962C8B-B14F-4D97-AF65-F5344CB8AC3E}">
        <p14:creationId xmlns:p14="http://schemas.microsoft.com/office/powerpoint/2010/main" val="1444879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Picture Placeholder 3">
            <a:extLst>
              <a:ext uri="{FF2B5EF4-FFF2-40B4-BE49-F238E27FC236}">
                <a16:creationId xmlns:a16="http://schemas.microsoft.com/office/drawing/2014/main" id="{A8A659CC-AB15-4AB1-9C74-251006C293F6}"/>
              </a:ext>
            </a:extLst>
          </p:cNvPr>
          <p:cNvSpPr>
            <a:spLocks noGrp="1"/>
          </p:cNvSpPr>
          <p:nvPr>
            <p:ph type="pic" sz="quarter" idx="10"/>
          </p:nvPr>
        </p:nvSpPr>
        <p:spPr>
          <a:xfrm>
            <a:off x="0" y="1"/>
            <a:ext cx="4876800" cy="6858000"/>
          </a:xfrm>
          <a:prstGeom prst="rect">
            <a:avLst/>
          </a:prstGeom>
        </p:spPr>
        <p:txBody>
          <a:bodyPr/>
          <a:lstStyle/>
          <a:p>
            <a:endParaRPr lang="en-US"/>
          </a:p>
        </p:txBody>
      </p:sp>
    </p:spTree>
    <p:extLst>
      <p:ext uri="{BB962C8B-B14F-4D97-AF65-F5344CB8AC3E}">
        <p14:creationId xmlns:p14="http://schemas.microsoft.com/office/powerpoint/2010/main" val="447538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2982121-B22F-45C2-8487-19F6F44599CF}"/>
              </a:ext>
            </a:extLst>
          </p:cNvPr>
          <p:cNvSpPr>
            <a:spLocks noGrp="1"/>
          </p:cNvSpPr>
          <p:nvPr>
            <p:ph type="pic" sz="quarter" idx="10"/>
          </p:nvPr>
        </p:nvSpPr>
        <p:spPr>
          <a:xfrm>
            <a:off x="3817258" y="1618456"/>
            <a:ext cx="4891314" cy="3621087"/>
          </a:xfrm>
          <a:prstGeom prst="rect">
            <a:avLst/>
          </a:prstGeom>
        </p:spPr>
        <p:txBody>
          <a:bodyPr/>
          <a:lstStyle/>
          <a:p>
            <a:endParaRPr lang="en-US"/>
          </a:p>
        </p:txBody>
      </p:sp>
    </p:spTree>
    <p:extLst>
      <p:ext uri="{BB962C8B-B14F-4D97-AF65-F5344CB8AC3E}">
        <p14:creationId xmlns:p14="http://schemas.microsoft.com/office/powerpoint/2010/main" val="2307761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F0F0"/>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88" r:id="rId4"/>
    <p:sldLayoutId id="2147483703" r:id="rId5"/>
    <p:sldLayoutId id="2147483704" r:id="rId6"/>
    <p:sldLayoutId id="2147483705" r:id="rId7"/>
    <p:sldLayoutId id="2147483706" r:id="rId8"/>
    <p:sldLayoutId id="2147483707" r:id="rId9"/>
    <p:sldLayoutId id="2147483708" r:id="rId10"/>
    <p:sldLayoutId id="2147483709" r:id="rId11"/>
    <p:sldLayoutId id="2147483711" r:id="rId12"/>
    <p:sldLayoutId id="2147483712"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montserrat" TargetMode="Externa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3.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rgbClr val="FC4C86"/>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rgbClr val="FC4C86"/>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rgbClr val="FC4C86"/>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rgbClr val="FC4C86"/>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3016051" y="2161258"/>
            <a:ext cx="7317417"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dirty="0">
                <a:solidFill>
                  <a:schemeClr val="bg1"/>
                </a:solidFill>
                <a:cs typeface="Arial" panose="020B0604020202020204" pitchFamily="34" charset="0"/>
                <a:hlinkClick r:id="rId2">
                  <a:extLst>
                    <a:ext uri="{A12FA001-AC4F-418D-AE19-62706E023703}">
                      <ahyp:hlinkClr xmlns:ahyp="http://schemas.microsoft.com/office/drawing/2018/hyperlinkcolor" val="tx"/>
                    </a:ext>
                  </a:extLst>
                </a:hlinkClick>
              </a:rPr>
              <a:t>Monserrat Font</a:t>
            </a:r>
            <a:r>
              <a:rPr lang="en-US" altLang="ja-JP" sz="1400" dirty="0">
                <a:solidFill>
                  <a:schemeClr val="bg1"/>
                </a:solidFill>
                <a:cs typeface="Arial" panose="020B0604020202020204" pitchFamily="34" charset="0"/>
              </a:rPr>
              <a:t> 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3016051"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1605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rgbClr val="FC4C86"/>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16051"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B6C67E92-DBD2-436E-9DE9-C547F4DAEA74}"/>
              </a:ext>
            </a:extLst>
          </p:cNvPr>
          <p:cNvSpPr/>
          <p:nvPr/>
        </p:nvSpPr>
        <p:spPr>
          <a:xfrm>
            <a:off x="0" y="-1"/>
            <a:ext cx="12192001" cy="6858001"/>
          </a:xfrm>
          <a:prstGeom prst="rect">
            <a:avLst/>
          </a:prstGeom>
          <a:solidFill>
            <a:srgbClr val="172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5706A310-2B1C-4F6A-B3FC-F9085BAF2A29}"/>
              </a:ext>
            </a:extLst>
          </p:cNvPr>
          <p:cNvSpPr/>
          <p:nvPr/>
        </p:nvSpPr>
        <p:spPr>
          <a:xfrm>
            <a:off x="0" y="0"/>
            <a:ext cx="5753100" cy="6858000"/>
          </a:xfrm>
          <a:prstGeom prst="rect">
            <a:avLst/>
          </a:prstGeom>
          <a:gradFill>
            <a:gsLst>
              <a:gs pos="0">
                <a:srgbClr val="FED50F"/>
              </a:gs>
              <a:gs pos="62000">
                <a:srgbClr val="FFB909"/>
              </a:gs>
              <a:gs pos="100000">
                <a:srgbClr val="FF9E0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Placeholder 4">
            <a:extLst>
              <a:ext uri="{FF2B5EF4-FFF2-40B4-BE49-F238E27FC236}">
                <a16:creationId xmlns:a16="http://schemas.microsoft.com/office/drawing/2014/main" id="{BE560ED4-C636-4416-9146-1E9D9C1F5A96}"/>
              </a:ext>
            </a:extLst>
          </p:cNvPr>
          <p:cNvPicPr>
            <a:picLocks noGrp="1" noChangeAspect="1"/>
          </p:cNvPicPr>
          <p:nvPr>
            <p:ph type="pic" sz="quarter" idx="10"/>
          </p:nvPr>
        </p:nvPicPr>
        <p:blipFill rotWithShape="1">
          <a:blip r:embed="rId2" cstate="email">
            <a:extLst>
              <a:ext uri="{28A0092B-C50C-407E-A947-70E740481C1C}">
                <a14:useLocalDpi xmlns:a14="http://schemas.microsoft.com/office/drawing/2010/main"/>
              </a:ext>
            </a:extLst>
          </a:blip>
          <a:srcRect/>
          <a:stretch/>
        </p:blipFill>
        <p:spPr>
          <a:xfrm>
            <a:off x="0" y="1"/>
            <a:ext cx="4876800" cy="6858000"/>
          </a:xfrm>
        </p:spPr>
      </p:pic>
      <p:sp>
        <p:nvSpPr>
          <p:cNvPr id="31" name="TextBox 30">
            <a:extLst>
              <a:ext uri="{FF2B5EF4-FFF2-40B4-BE49-F238E27FC236}">
                <a16:creationId xmlns:a16="http://schemas.microsoft.com/office/drawing/2014/main" id="{362B441F-37B7-48D1-B2FE-A93417E6C46D}"/>
              </a:ext>
            </a:extLst>
          </p:cNvPr>
          <p:cNvSpPr txBox="1"/>
          <p:nvPr/>
        </p:nvSpPr>
        <p:spPr>
          <a:xfrm>
            <a:off x="6153150" y="1295399"/>
            <a:ext cx="6038850" cy="1446550"/>
          </a:xfrm>
          <a:prstGeom prst="rect">
            <a:avLst/>
          </a:prstGeom>
          <a:noFill/>
        </p:spPr>
        <p:txBody>
          <a:bodyPr wrap="square" rtlCol="0">
            <a:spAutoFit/>
          </a:bodyPr>
          <a:lstStyle/>
          <a:p>
            <a:r>
              <a:rPr lang="en-US" sz="4400" b="1" dirty="0">
                <a:solidFill>
                  <a:schemeClr val="bg1"/>
                </a:solidFill>
                <a:effectLst>
                  <a:outerShdw blurRad="38100" dist="38100" dir="2700000" algn="tl">
                    <a:srgbClr val="000000">
                      <a:alpha val="43137"/>
                    </a:srgbClr>
                  </a:outerShdw>
                </a:effectLst>
                <a:latin typeface="Montserrat ExtraBold" panose="00000900000000000000" pitchFamily="50" charset="0"/>
              </a:rPr>
              <a:t>YOUR TITLE </a:t>
            </a:r>
          </a:p>
          <a:p>
            <a:r>
              <a:rPr lang="en-US" sz="4400" b="1" dirty="0">
                <a:solidFill>
                  <a:schemeClr val="bg1"/>
                </a:solidFill>
                <a:effectLst>
                  <a:outerShdw blurRad="38100" dist="38100" dir="2700000" algn="tl">
                    <a:srgbClr val="000000">
                      <a:alpha val="43137"/>
                    </a:srgbClr>
                  </a:outerShdw>
                </a:effectLst>
                <a:latin typeface="Montserrat ExtraBold" panose="00000900000000000000" pitchFamily="50" charset="0"/>
              </a:rPr>
              <a:t>GOES </a:t>
            </a:r>
            <a:r>
              <a:rPr lang="en-US" sz="4400" b="1" dirty="0">
                <a:solidFill>
                  <a:srgbClr val="FECF0E"/>
                </a:solidFill>
                <a:effectLst>
                  <a:outerShdw blurRad="38100" dist="38100" dir="2700000" algn="tl">
                    <a:srgbClr val="000000">
                      <a:alpha val="43137"/>
                    </a:srgbClr>
                  </a:outerShdw>
                </a:effectLst>
                <a:latin typeface="Montserrat ExtraBold" panose="00000900000000000000" pitchFamily="50" charset="0"/>
              </a:rPr>
              <a:t>HERE</a:t>
            </a:r>
          </a:p>
        </p:txBody>
      </p:sp>
      <p:sp>
        <p:nvSpPr>
          <p:cNvPr id="32" name="Text Placeholder 51">
            <a:extLst>
              <a:ext uri="{FF2B5EF4-FFF2-40B4-BE49-F238E27FC236}">
                <a16:creationId xmlns:a16="http://schemas.microsoft.com/office/drawing/2014/main" id="{DF37F334-C66D-4C00-A48A-46416BD06F38}"/>
              </a:ext>
            </a:extLst>
          </p:cNvPr>
          <p:cNvSpPr txBox="1">
            <a:spLocks/>
          </p:cNvSpPr>
          <p:nvPr/>
        </p:nvSpPr>
        <p:spPr>
          <a:xfrm>
            <a:off x="6274008" y="2815263"/>
            <a:ext cx="4673189" cy="40671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000" b="1" dirty="0">
                <a:solidFill>
                  <a:schemeClr val="bg1"/>
                </a:solidFill>
              </a:rPr>
              <a:t>Lorem ipsum </a:t>
            </a:r>
            <a:r>
              <a:rPr lang="en-US" sz="2000" dirty="0">
                <a:solidFill>
                  <a:schemeClr val="bg1"/>
                </a:solidFill>
              </a:rPr>
              <a:t>dolor sit amet, consectetur adipiscing elit. Curabitur eros leo, accumsan quis arcu ac, molestie ornare justo. Vivamus non diam metus..</a:t>
            </a:r>
          </a:p>
          <a:p>
            <a:pPr algn="just"/>
            <a:endParaRPr lang="en-US" sz="2000" dirty="0">
              <a:solidFill>
                <a:schemeClr val="bg1"/>
              </a:solidFill>
            </a:endParaRPr>
          </a:p>
          <a:p>
            <a:pPr marL="0" indent="0" algn="just">
              <a:buNone/>
            </a:pPr>
            <a:r>
              <a:rPr lang="en-US" sz="2000" dirty="0">
                <a:solidFill>
                  <a:schemeClr val="bg1"/>
                </a:solidFill>
              </a:rPr>
              <a:t>Lorem ipsum dolor sit amet, consectetur adipiscing elit. Curabitur eros leo, accumsan quis arcu ac, molestie ornare justo. Vivamus non diam metus..</a:t>
            </a:r>
          </a:p>
          <a:p>
            <a:endParaRPr lang="en-US" sz="2000" dirty="0">
              <a:solidFill>
                <a:schemeClr val="bg1"/>
              </a:solidFill>
            </a:endParaRPr>
          </a:p>
        </p:txBody>
      </p:sp>
    </p:spTree>
    <p:extLst>
      <p:ext uri="{BB962C8B-B14F-4D97-AF65-F5344CB8AC3E}">
        <p14:creationId xmlns:p14="http://schemas.microsoft.com/office/powerpoint/2010/main" val="3388190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C8A75F8-EE16-43A1-9C8F-4CAB2887487A}"/>
              </a:ext>
            </a:extLst>
          </p:cNvPr>
          <p:cNvSpPr/>
          <p:nvPr/>
        </p:nvSpPr>
        <p:spPr>
          <a:xfrm>
            <a:off x="0" y="-1"/>
            <a:ext cx="12192001" cy="6858001"/>
          </a:xfrm>
          <a:prstGeom prst="rect">
            <a:avLst/>
          </a:prstGeom>
          <a:solidFill>
            <a:srgbClr val="172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3DDDBFD-777D-4080-91FF-5284149DF75C}"/>
              </a:ext>
            </a:extLst>
          </p:cNvPr>
          <p:cNvSpPr/>
          <p:nvPr/>
        </p:nvSpPr>
        <p:spPr>
          <a:xfrm>
            <a:off x="3207657" y="1714499"/>
            <a:ext cx="5979886" cy="3429000"/>
          </a:xfrm>
          <a:prstGeom prst="rect">
            <a:avLst/>
          </a:prstGeom>
          <a:gradFill>
            <a:gsLst>
              <a:gs pos="0">
                <a:srgbClr val="FED50F"/>
              </a:gs>
              <a:gs pos="62000">
                <a:srgbClr val="FFB909"/>
              </a:gs>
              <a:gs pos="100000">
                <a:srgbClr val="FF9E0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Placeholder 3">
            <a:extLst>
              <a:ext uri="{FF2B5EF4-FFF2-40B4-BE49-F238E27FC236}">
                <a16:creationId xmlns:a16="http://schemas.microsoft.com/office/drawing/2014/main" id="{3DA23307-3577-4528-8068-3E4C61F2957C}"/>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16" name="Text Placeholder 51">
            <a:extLst>
              <a:ext uri="{FF2B5EF4-FFF2-40B4-BE49-F238E27FC236}">
                <a16:creationId xmlns:a16="http://schemas.microsoft.com/office/drawing/2014/main" id="{4DF88CEF-F21B-461E-B717-2BDDB2E2D1EB}"/>
              </a:ext>
            </a:extLst>
          </p:cNvPr>
          <p:cNvSpPr txBox="1">
            <a:spLocks/>
          </p:cNvSpPr>
          <p:nvPr/>
        </p:nvSpPr>
        <p:spPr>
          <a:xfrm>
            <a:off x="351971" y="2522916"/>
            <a:ext cx="2652486" cy="201748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800" b="1" dirty="0">
                <a:solidFill>
                  <a:schemeClr val="bg1"/>
                </a:solidFill>
              </a:rPr>
              <a:t>Lorem ipsum </a:t>
            </a:r>
            <a:r>
              <a:rPr lang="en-US" sz="1800" dirty="0">
                <a:solidFill>
                  <a:schemeClr val="bg1"/>
                </a:solidFill>
              </a:rPr>
              <a:t>dolor sit amet, consectetur adipiscing elit. Curabitur eros leo, accumsan quis arcu ac, molestie ornare justo. Vivamus non diam metus..</a:t>
            </a:r>
          </a:p>
        </p:txBody>
      </p:sp>
      <p:sp>
        <p:nvSpPr>
          <p:cNvPr id="18" name="Text Placeholder 51">
            <a:extLst>
              <a:ext uri="{FF2B5EF4-FFF2-40B4-BE49-F238E27FC236}">
                <a16:creationId xmlns:a16="http://schemas.microsoft.com/office/drawing/2014/main" id="{A646C2B1-DEA7-4BB8-8E41-60838C9B0D0E}"/>
              </a:ext>
            </a:extLst>
          </p:cNvPr>
          <p:cNvSpPr txBox="1">
            <a:spLocks/>
          </p:cNvSpPr>
          <p:nvPr/>
        </p:nvSpPr>
        <p:spPr>
          <a:xfrm>
            <a:off x="9539514" y="2522916"/>
            <a:ext cx="2652486" cy="201748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800" b="1" dirty="0">
                <a:solidFill>
                  <a:schemeClr val="bg1"/>
                </a:solidFill>
              </a:rPr>
              <a:t>Lorem ipsum </a:t>
            </a:r>
            <a:r>
              <a:rPr lang="en-US" sz="1800" dirty="0">
                <a:solidFill>
                  <a:schemeClr val="bg1"/>
                </a:solidFill>
              </a:rPr>
              <a:t>dolor sit amet, consectetur adipiscing elit. Curabitur eros leo, accumsan quis arcu ac, molestie ornare justo. Vivamus non diam metus..</a:t>
            </a:r>
          </a:p>
        </p:txBody>
      </p:sp>
      <p:sp>
        <p:nvSpPr>
          <p:cNvPr id="19" name="TextBox 18">
            <a:extLst>
              <a:ext uri="{FF2B5EF4-FFF2-40B4-BE49-F238E27FC236}">
                <a16:creationId xmlns:a16="http://schemas.microsoft.com/office/drawing/2014/main" id="{73C08DD4-2BF7-4F75-B070-1D320BCF0A01}"/>
              </a:ext>
            </a:extLst>
          </p:cNvPr>
          <p:cNvSpPr txBox="1"/>
          <p:nvPr/>
        </p:nvSpPr>
        <p:spPr>
          <a:xfrm>
            <a:off x="3142342" y="943203"/>
            <a:ext cx="6038850" cy="1446550"/>
          </a:xfrm>
          <a:prstGeom prst="rect">
            <a:avLst/>
          </a:prstGeom>
          <a:noFill/>
        </p:spPr>
        <p:txBody>
          <a:bodyPr wrap="square" rtlCol="0">
            <a:spAutoFit/>
          </a:bodyPr>
          <a:lstStyle/>
          <a:p>
            <a:pPr algn="ctr"/>
            <a:r>
              <a:rPr lang="en-US" sz="4400" b="1" dirty="0">
                <a:solidFill>
                  <a:schemeClr val="bg1"/>
                </a:solidFill>
                <a:effectLst>
                  <a:outerShdw blurRad="38100" dist="38100" dir="2700000" algn="tl">
                    <a:srgbClr val="000000">
                      <a:alpha val="43137"/>
                    </a:srgbClr>
                  </a:outerShdw>
                </a:effectLst>
                <a:latin typeface="Montserrat ExtraBold" panose="00000900000000000000" pitchFamily="50" charset="0"/>
              </a:rPr>
              <a:t>YOUR TITLE </a:t>
            </a:r>
            <a:r>
              <a:rPr lang="en-US" sz="4400" b="1" dirty="0">
                <a:solidFill>
                  <a:srgbClr val="FECF0E"/>
                </a:solidFill>
                <a:effectLst>
                  <a:outerShdw blurRad="38100" dist="38100" dir="2700000" algn="tl">
                    <a:srgbClr val="000000">
                      <a:alpha val="43137"/>
                    </a:srgbClr>
                  </a:outerShdw>
                </a:effectLst>
                <a:latin typeface="Montserrat ExtraBold" panose="00000900000000000000" pitchFamily="50" charset="0"/>
              </a:rPr>
              <a:t>GOES HERE</a:t>
            </a:r>
          </a:p>
        </p:txBody>
      </p:sp>
    </p:spTree>
    <p:extLst>
      <p:ext uri="{BB962C8B-B14F-4D97-AF65-F5344CB8AC3E}">
        <p14:creationId xmlns:p14="http://schemas.microsoft.com/office/powerpoint/2010/main" val="42363517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a:extLst>
              <a:ext uri="{FF2B5EF4-FFF2-40B4-BE49-F238E27FC236}">
                <a16:creationId xmlns:a16="http://schemas.microsoft.com/office/drawing/2014/main" id="{A8088E0A-3772-4CD5-A9B6-B0CA535489B9}"/>
              </a:ext>
            </a:extLst>
          </p:cNvPr>
          <p:cNvSpPr/>
          <p:nvPr/>
        </p:nvSpPr>
        <p:spPr>
          <a:xfrm>
            <a:off x="0" y="-1"/>
            <a:ext cx="12192001" cy="6858001"/>
          </a:xfrm>
          <a:prstGeom prst="rect">
            <a:avLst/>
          </a:prstGeom>
          <a:solidFill>
            <a:srgbClr val="172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97568E40-3F58-4083-BFA8-55B01410A003}"/>
              </a:ext>
            </a:extLst>
          </p:cNvPr>
          <p:cNvSpPr/>
          <p:nvPr/>
        </p:nvSpPr>
        <p:spPr>
          <a:xfrm>
            <a:off x="0" y="3443512"/>
            <a:ext cx="5979886" cy="3429000"/>
          </a:xfrm>
          <a:prstGeom prst="rect">
            <a:avLst/>
          </a:prstGeom>
          <a:gradFill>
            <a:gsLst>
              <a:gs pos="0">
                <a:srgbClr val="FED50F"/>
              </a:gs>
              <a:gs pos="62000">
                <a:srgbClr val="FFB909"/>
              </a:gs>
              <a:gs pos="100000">
                <a:srgbClr val="FF9E0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C5276C25-D0B0-4697-B160-DF5AC53BF1C2}"/>
              </a:ext>
            </a:extLst>
          </p:cNvPr>
          <p:cNvSpPr/>
          <p:nvPr/>
        </p:nvSpPr>
        <p:spPr>
          <a:xfrm>
            <a:off x="6212114" y="-2"/>
            <a:ext cx="5979886" cy="3429000"/>
          </a:xfrm>
          <a:prstGeom prst="rect">
            <a:avLst/>
          </a:prstGeom>
          <a:gradFill>
            <a:gsLst>
              <a:gs pos="0">
                <a:srgbClr val="FED50F"/>
              </a:gs>
              <a:gs pos="62000">
                <a:srgbClr val="FFB909"/>
              </a:gs>
              <a:gs pos="100000">
                <a:srgbClr val="FF9E0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Placeholder 5">
            <a:extLst>
              <a:ext uri="{FF2B5EF4-FFF2-40B4-BE49-F238E27FC236}">
                <a16:creationId xmlns:a16="http://schemas.microsoft.com/office/drawing/2014/main" id="{0CAB7E9C-1956-432F-80B8-7910CE25B803}"/>
              </a:ext>
            </a:extLst>
          </p:cNvPr>
          <p:cNvPicPr>
            <a:picLocks noGrp="1" noChangeAspect="1"/>
          </p:cNvPicPr>
          <p:nvPr>
            <p:ph type="pic" sz="quarter" idx="10"/>
          </p:nvPr>
        </p:nvPicPr>
        <p:blipFill rotWithShape="1">
          <a:blip r:embed="rId2" cstate="email">
            <a:extLst>
              <a:ext uri="{28A0092B-C50C-407E-A947-70E740481C1C}">
                <a14:useLocalDpi xmlns:a14="http://schemas.microsoft.com/office/drawing/2010/main"/>
              </a:ext>
            </a:extLst>
          </a:blip>
          <a:srcRect/>
          <a:stretch/>
        </p:blipFill>
        <p:spPr>
          <a:xfrm>
            <a:off x="4513943" y="0"/>
            <a:ext cx="3541486" cy="6858000"/>
          </a:xfrm>
        </p:spPr>
      </p:pic>
      <p:sp>
        <p:nvSpPr>
          <p:cNvPr id="65" name="TextBox 64">
            <a:extLst>
              <a:ext uri="{FF2B5EF4-FFF2-40B4-BE49-F238E27FC236}">
                <a16:creationId xmlns:a16="http://schemas.microsoft.com/office/drawing/2014/main" id="{19AA499F-93A4-449B-8022-5908467391C1}"/>
              </a:ext>
            </a:extLst>
          </p:cNvPr>
          <p:cNvSpPr txBox="1"/>
          <p:nvPr/>
        </p:nvSpPr>
        <p:spPr>
          <a:xfrm>
            <a:off x="266565" y="1439525"/>
            <a:ext cx="6038850" cy="1446550"/>
          </a:xfrm>
          <a:prstGeom prst="rect">
            <a:avLst/>
          </a:prstGeom>
          <a:noFill/>
        </p:spPr>
        <p:txBody>
          <a:bodyPr wrap="square" rtlCol="0">
            <a:spAutoFit/>
          </a:bodyPr>
          <a:lstStyle/>
          <a:p>
            <a:r>
              <a:rPr lang="en-US" sz="4400" b="1" dirty="0">
                <a:solidFill>
                  <a:schemeClr val="bg1"/>
                </a:solidFill>
                <a:effectLst>
                  <a:outerShdw blurRad="38100" dist="38100" dir="2700000" algn="tl">
                    <a:srgbClr val="000000">
                      <a:alpha val="43137"/>
                    </a:srgbClr>
                  </a:outerShdw>
                </a:effectLst>
                <a:latin typeface="Montserrat ExtraBold" panose="00000900000000000000" pitchFamily="50" charset="0"/>
              </a:rPr>
              <a:t>YOUR TITLE </a:t>
            </a:r>
          </a:p>
          <a:p>
            <a:r>
              <a:rPr lang="en-US" sz="4400" b="1" dirty="0">
                <a:solidFill>
                  <a:schemeClr val="bg1"/>
                </a:solidFill>
                <a:effectLst>
                  <a:outerShdw blurRad="38100" dist="38100" dir="2700000" algn="tl">
                    <a:srgbClr val="000000">
                      <a:alpha val="43137"/>
                    </a:srgbClr>
                  </a:outerShdw>
                </a:effectLst>
                <a:latin typeface="Montserrat ExtraBold" panose="00000900000000000000" pitchFamily="50" charset="0"/>
              </a:rPr>
              <a:t>GOES </a:t>
            </a:r>
            <a:r>
              <a:rPr lang="en-US" sz="4400" b="1" dirty="0">
                <a:solidFill>
                  <a:srgbClr val="FECF0E"/>
                </a:solidFill>
                <a:effectLst>
                  <a:outerShdw blurRad="38100" dist="38100" dir="2700000" algn="tl">
                    <a:srgbClr val="000000">
                      <a:alpha val="43137"/>
                    </a:srgbClr>
                  </a:outerShdw>
                </a:effectLst>
                <a:latin typeface="Montserrat ExtraBold" panose="00000900000000000000" pitchFamily="50" charset="0"/>
              </a:rPr>
              <a:t>HERE</a:t>
            </a:r>
          </a:p>
        </p:txBody>
      </p:sp>
      <p:sp>
        <p:nvSpPr>
          <p:cNvPr id="66" name="Text Placeholder 51">
            <a:extLst>
              <a:ext uri="{FF2B5EF4-FFF2-40B4-BE49-F238E27FC236}">
                <a16:creationId xmlns:a16="http://schemas.microsoft.com/office/drawing/2014/main" id="{10E1C8E0-5027-40DE-87C7-43A4ADC4EE63}"/>
              </a:ext>
            </a:extLst>
          </p:cNvPr>
          <p:cNvSpPr txBox="1">
            <a:spLocks/>
          </p:cNvSpPr>
          <p:nvPr/>
        </p:nvSpPr>
        <p:spPr>
          <a:xfrm>
            <a:off x="8189676" y="4431846"/>
            <a:ext cx="3868077" cy="242615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000" b="1" dirty="0">
                <a:solidFill>
                  <a:schemeClr val="bg1"/>
                </a:solidFill>
              </a:rPr>
              <a:t>Lorem ipsum </a:t>
            </a:r>
            <a:r>
              <a:rPr lang="en-US" sz="2000" dirty="0">
                <a:solidFill>
                  <a:schemeClr val="bg1"/>
                </a:solidFill>
              </a:rPr>
              <a:t>dolor sit amet, consectetur adipiscing elit. Curabitur eros leo, accumsan quis arcu ac, molestie ornare justo. Vivamus non diam metus..</a:t>
            </a:r>
          </a:p>
        </p:txBody>
      </p:sp>
    </p:spTree>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38DA24B7-EDE5-4A28-99B2-4025FDCB9605}"/>
              </a:ext>
            </a:extLst>
          </p:cNvPr>
          <p:cNvSpPr/>
          <p:nvPr/>
        </p:nvSpPr>
        <p:spPr>
          <a:xfrm>
            <a:off x="0" y="0"/>
            <a:ext cx="12192001" cy="6858001"/>
          </a:xfrm>
          <a:prstGeom prst="rect">
            <a:avLst/>
          </a:prstGeom>
          <a:solidFill>
            <a:srgbClr val="172740">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D7EF402C-849E-4DFA-B26D-A2CB08C3FBE2}"/>
              </a:ext>
            </a:extLst>
          </p:cNvPr>
          <p:cNvSpPr txBox="1"/>
          <p:nvPr/>
        </p:nvSpPr>
        <p:spPr>
          <a:xfrm>
            <a:off x="3142342" y="2705724"/>
            <a:ext cx="6038850" cy="1107996"/>
          </a:xfrm>
          <a:prstGeom prst="rect">
            <a:avLst/>
          </a:prstGeom>
          <a:noFill/>
        </p:spPr>
        <p:txBody>
          <a:bodyPr wrap="square" rtlCol="0">
            <a:spAutoFit/>
          </a:bodyPr>
          <a:lstStyle/>
          <a:p>
            <a:pPr algn="ctr"/>
            <a:r>
              <a:rPr lang="en-US" sz="6600" b="1" dirty="0">
                <a:solidFill>
                  <a:srgbClr val="FECF0E"/>
                </a:solidFill>
                <a:effectLst>
                  <a:outerShdw blurRad="38100" dist="38100" dir="2700000" algn="tl">
                    <a:srgbClr val="000000">
                      <a:alpha val="43137"/>
                    </a:srgbClr>
                  </a:outerShdw>
                </a:effectLst>
                <a:latin typeface="Montserrat ExtraBold" panose="00000900000000000000" pitchFamily="50" charset="0"/>
              </a:rPr>
              <a:t>THANKS</a:t>
            </a:r>
          </a:p>
        </p:txBody>
      </p:sp>
      <p:sp>
        <p:nvSpPr>
          <p:cNvPr id="24" name="Rectangle 23">
            <a:extLst>
              <a:ext uri="{FF2B5EF4-FFF2-40B4-BE49-F238E27FC236}">
                <a16:creationId xmlns:a16="http://schemas.microsoft.com/office/drawing/2014/main" id="{A07D46CB-6C28-4F1F-9657-40CD4E3415E0}"/>
              </a:ext>
            </a:extLst>
          </p:cNvPr>
          <p:cNvSpPr/>
          <p:nvPr/>
        </p:nvSpPr>
        <p:spPr>
          <a:xfrm>
            <a:off x="685800" y="1545222"/>
            <a:ext cx="10553700" cy="3429000"/>
          </a:xfrm>
          <a:prstGeom prst="rect">
            <a:avLst/>
          </a:prstGeom>
          <a:noFill/>
          <a:ln w="76200">
            <a:solidFill>
              <a:srgbClr val="FECF0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Picture Placeholder 7">
            <a:extLst>
              <a:ext uri="{FF2B5EF4-FFF2-40B4-BE49-F238E27FC236}">
                <a16:creationId xmlns:a16="http://schemas.microsoft.com/office/drawing/2014/main" id="{F8316743-DD7F-4C0B-88DF-86E107A3A02C}"/>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2008607603"/>
      </p:ext>
    </p:extLst>
  </p:cSld>
  <p:clrMapOvr>
    <a:masterClrMapping/>
  </p:clrMapOvr>
  <p:transition advClick="0" advTm="300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rgbClr val="FECF0E"/>
                </a:solidFill>
                <a:latin typeface="Lato Black" panose="020F0A02020204030203" pitchFamily="34" charset="0"/>
              </a:rPr>
              <a:t>THANKS FOR DOWNLOADING THESE TEMPLATES! </a:t>
            </a:r>
            <a:br>
              <a:rPr kumimoji="1" lang="en-US" altLang="ja-JP" sz="2000" b="1" dirty="0">
                <a:solidFill>
                  <a:srgbClr val="FECF0E"/>
                </a:solidFill>
                <a:latin typeface="Lato Light" panose="020F0302020204030203" pitchFamily="34" charset="0"/>
              </a:rPr>
            </a:br>
            <a:r>
              <a:rPr kumimoji="1" lang="en-US" altLang="ja-JP" sz="2400" dirty="0">
                <a:solidFill>
                  <a:srgbClr val="FECF0E"/>
                </a:solidFill>
                <a:latin typeface="Lato Light" panose="020F0302020204030203" pitchFamily="34" charset="0"/>
              </a:rPr>
              <a:t>Find even more free templates at </a:t>
            </a:r>
            <a:endParaRPr kumimoji="1" lang="en-US" altLang="ja-JP" sz="2000" b="1" dirty="0">
              <a:solidFill>
                <a:srgbClr val="FECF0E"/>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45399FA-B999-467A-B4AE-D3F1BA6168ED}"/>
              </a:ext>
            </a:extLst>
          </p:cNvPr>
          <p:cNvSpPr/>
          <p:nvPr/>
        </p:nvSpPr>
        <p:spPr>
          <a:xfrm>
            <a:off x="4673601" y="0"/>
            <a:ext cx="7518400" cy="6858000"/>
          </a:xfrm>
          <a:prstGeom prst="rect">
            <a:avLst/>
          </a:prstGeom>
          <a:solidFill>
            <a:srgbClr val="172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A80DC5D-9A59-4E7E-81AB-70C635C893DB}"/>
              </a:ext>
            </a:extLst>
          </p:cNvPr>
          <p:cNvSpPr/>
          <p:nvPr/>
        </p:nvSpPr>
        <p:spPr>
          <a:xfrm>
            <a:off x="0" y="0"/>
            <a:ext cx="4673600" cy="6858000"/>
          </a:xfrm>
          <a:prstGeom prst="rect">
            <a:avLst/>
          </a:prstGeom>
          <a:gradFill>
            <a:gsLst>
              <a:gs pos="0">
                <a:srgbClr val="FED50F"/>
              </a:gs>
              <a:gs pos="62000">
                <a:srgbClr val="FFB909"/>
              </a:gs>
              <a:gs pos="100000">
                <a:srgbClr val="FF9E0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Placeholder 8">
            <a:extLst>
              <a:ext uri="{FF2B5EF4-FFF2-40B4-BE49-F238E27FC236}">
                <a16:creationId xmlns:a16="http://schemas.microsoft.com/office/drawing/2014/main" id="{48645484-6DB7-462D-A394-25718D534792}"/>
              </a:ext>
            </a:extLst>
          </p:cNvPr>
          <p:cNvPicPr>
            <a:picLocks noGrp="1" noChangeAspect="1"/>
          </p:cNvPicPr>
          <p:nvPr>
            <p:ph type="pic" sz="quarter" idx="10"/>
          </p:nvPr>
        </p:nvPicPr>
        <p:blipFill rotWithShape="1">
          <a:blip r:embed="rId2" cstate="email">
            <a:extLst>
              <a:ext uri="{28A0092B-C50C-407E-A947-70E740481C1C}">
                <a14:useLocalDpi xmlns:a14="http://schemas.microsoft.com/office/drawing/2010/main"/>
              </a:ext>
            </a:extLst>
          </a:blip>
          <a:srcRect/>
          <a:stretch/>
        </p:blipFill>
        <p:spPr>
          <a:xfrm>
            <a:off x="3556000" y="1382712"/>
            <a:ext cx="8636000" cy="4092575"/>
          </a:xfrm>
        </p:spPr>
      </p:pic>
      <p:sp>
        <p:nvSpPr>
          <p:cNvPr id="12" name="TextBox 11">
            <a:extLst>
              <a:ext uri="{FF2B5EF4-FFF2-40B4-BE49-F238E27FC236}">
                <a16:creationId xmlns:a16="http://schemas.microsoft.com/office/drawing/2014/main" id="{FA6606AA-BFA3-4431-AEA6-B630B06BBBFE}"/>
              </a:ext>
            </a:extLst>
          </p:cNvPr>
          <p:cNvSpPr txBox="1"/>
          <p:nvPr/>
        </p:nvSpPr>
        <p:spPr>
          <a:xfrm>
            <a:off x="355602" y="1575762"/>
            <a:ext cx="6038850" cy="1446550"/>
          </a:xfrm>
          <a:prstGeom prst="rect">
            <a:avLst/>
          </a:prstGeom>
          <a:noFill/>
        </p:spPr>
        <p:txBody>
          <a:bodyPr wrap="square" rtlCol="0">
            <a:spAutoFit/>
          </a:bodyPr>
          <a:lstStyle/>
          <a:p>
            <a:r>
              <a:rPr lang="en-US" sz="4400" b="1" dirty="0">
                <a:solidFill>
                  <a:schemeClr val="bg1"/>
                </a:solidFill>
                <a:effectLst>
                  <a:outerShdw blurRad="38100" dist="38100" dir="2700000" algn="tl">
                    <a:srgbClr val="000000">
                      <a:alpha val="43137"/>
                    </a:srgbClr>
                  </a:outerShdw>
                </a:effectLst>
                <a:latin typeface="Montserrat ExtraBold" panose="00000900000000000000" pitchFamily="50" charset="0"/>
              </a:rPr>
              <a:t>CREATIVE</a:t>
            </a:r>
          </a:p>
          <a:p>
            <a:r>
              <a:rPr lang="en-US" sz="4400" b="1" dirty="0">
                <a:solidFill>
                  <a:schemeClr val="bg1"/>
                </a:solidFill>
                <a:effectLst>
                  <a:outerShdw blurRad="38100" dist="38100" dir="2700000" algn="tl">
                    <a:srgbClr val="000000">
                      <a:alpha val="43137"/>
                    </a:srgbClr>
                  </a:outerShdw>
                </a:effectLst>
                <a:latin typeface="Montserrat ExtraBold" panose="00000900000000000000" pitchFamily="50" charset="0"/>
              </a:rPr>
              <a:t>SOPORT</a:t>
            </a:r>
          </a:p>
        </p:txBody>
      </p:sp>
      <p:sp>
        <p:nvSpPr>
          <p:cNvPr id="13" name="TextBox 12">
            <a:extLst>
              <a:ext uri="{FF2B5EF4-FFF2-40B4-BE49-F238E27FC236}">
                <a16:creationId xmlns:a16="http://schemas.microsoft.com/office/drawing/2014/main" id="{8BE6DD43-3842-48AD-8667-8E4CCE05C986}"/>
              </a:ext>
            </a:extLst>
          </p:cNvPr>
          <p:cNvSpPr txBox="1"/>
          <p:nvPr/>
        </p:nvSpPr>
        <p:spPr>
          <a:xfrm>
            <a:off x="355601" y="2844224"/>
            <a:ext cx="8636000" cy="584775"/>
          </a:xfrm>
          <a:prstGeom prst="rect">
            <a:avLst/>
          </a:prstGeom>
          <a:noFill/>
        </p:spPr>
        <p:txBody>
          <a:bodyPr wrap="square" rtlCol="0">
            <a:spAutoFit/>
          </a:bodyPr>
          <a:lstStyle/>
          <a:p>
            <a:r>
              <a:rPr lang="en-US" sz="3200" dirty="0">
                <a:solidFill>
                  <a:srgbClr val="172740"/>
                </a:solidFill>
                <a:effectLst>
                  <a:outerShdw blurRad="38100" dist="38100" dir="2700000" algn="tl">
                    <a:srgbClr val="000000">
                      <a:alpha val="43137"/>
                    </a:srgbClr>
                  </a:outerShdw>
                </a:effectLst>
                <a:latin typeface="Montserrat ExtraBold" panose="00000900000000000000" pitchFamily="50" charset="0"/>
              </a:rPr>
              <a:t>POWERPOINT </a:t>
            </a:r>
            <a:r>
              <a:rPr lang="en-US" sz="3200" dirty="0">
                <a:solidFill>
                  <a:schemeClr val="bg1"/>
                </a:solidFill>
                <a:effectLst>
                  <a:outerShdw blurRad="38100" dist="38100" dir="2700000" algn="tl">
                    <a:srgbClr val="000000">
                      <a:alpha val="43137"/>
                    </a:srgbClr>
                  </a:outerShdw>
                </a:effectLst>
                <a:latin typeface="Montserrat ExtraBold" panose="00000900000000000000" pitchFamily="50" charset="0"/>
              </a:rPr>
              <a:t>TEMPLATE</a:t>
            </a:r>
          </a:p>
        </p:txBody>
      </p:sp>
      <p:sp>
        <p:nvSpPr>
          <p:cNvPr id="24" name="Rectangle 23">
            <a:extLst>
              <a:ext uri="{FF2B5EF4-FFF2-40B4-BE49-F238E27FC236}">
                <a16:creationId xmlns:a16="http://schemas.microsoft.com/office/drawing/2014/main" id="{701B4BDA-F499-4082-9A72-0B5F1E3A2378}"/>
              </a:ext>
            </a:extLst>
          </p:cNvPr>
          <p:cNvSpPr/>
          <p:nvPr/>
        </p:nvSpPr>
        <p:spPr>
          <a:xfrm>
            <a:off x="6457349" y="6216350"/>
            <a:ext cx="5068503" cy="369332"/>
          </a:xfrm>
          <a:prstGeom prst="rect">
            <a:avLst/>
          </a:prstGeom>
        </p:spPr>
        <p:txBody>
          <a:bodyPr wrap="none">
            <a:spAutoFit/>
          </a:bodyPr>
          <a:lstStyle/>
          <a:p>
            <a:r>
              <a:rPr lang="en-US" dirty="0">
                <a:solidFill>
                  <a:schemeClr val="bg1"/>
                </a:solidFill>
                <a:hlinkClick r:id="rId3">
                  <a:extLst>
                    <a:ext uri="{A12FA001-AC4F-418D-AE19-62706E023703}">
                      <ahyp:hlinkClr xmlns:ahyp="http://schemas.microsoft.com/office/drawing/2018/hyperlinkcolor" val="tx"/>
                    </a:ext>
                  </a:extLst>
                </a:hlinkClick>
              </a:rPr>
              <a:t>https://free-powerpoint-templates-download.com/</a:t>
            </a:r>
            <a:r>
              <a:rPr lang="en-US" dirty="0">
                <a:solidFill>
                  <a:schemeClr val="bg1"/>
                </a:solidFill>
              </a:rPr>
              <a:t> </a:t>
            </a:r>
          </a:p>
        </p:txBody>
      </p:sp>
      <p:grpSp>
        <p:nvGrpSpPr>
          <p:cNvPr id="53" name="Group 52">
            <a:extLst>
              <a:ext uri="{FF2B5EF4-FFF2-40B4-BE49-F238E27FC236}">
                <a16:creationId xmlns:a16="http://schemas.microsoft.com/office/drawing/2014/main" id="{A2055A3A-7267-419D-AC37-A9C35764E669}"/>
              </a:ext>
            </a:extLst>
          </p:cNvPr>
          <p:cNvGrpSpPr/>
          <p:nvPr/>
        </p:nvGrpSpPr>
        <p:grpSpPr>
          <a:xfrm>
            <a:off x="6521259" y="709095"/>
            <a:ext cx="1171767" cy="1131051"/>
            <a:chOff x="-1940956" y="-136478"/>
            <a:chExt cx="1233487" cy="1190626"/>
          </a:xfrm>
          <a:solidFill>
            <a:schemeClr val="bg1">
              <a:lumMod val="65000"/>
            </a:schemeClr>
          </a:solidFill>
        </p:grpSpPr>
        <p:sp>
          <p:nvSpPr>
            <p:cNvPr id="54" name="Rectangle 23">
              <a:extLst>
                <a:ext uri="{FF2B5EF4-FFF2-40B4-BE49-F238E27FC236}">
                  <a16:creationId xmlns:a16="http://schemas.microsoft.com/office/drawing/2014/main" id="{CC9866F0-1EA1-4A5F-BFDA-7E4A5664C8BA}"/>
                </a:ext>
              </a:extLst>
            </p:cNvPr>
            <p:cNvSpPr>
              <a:spLocks noChangeArrowheads="1"/>
            </p:cNvSpPr>
            <p:nvPr/>
          </p:nvSpPr>
          <p:spPr bwMode="auto">
            <a:xfrm>
              <a:off x="-19409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Rectangle 24">
              <a:extLst>
                <a:ext uri="{FF2B5EF4-FFF2-40B4-BE49-F238E27FC236}">
                  <a16:creationId xmlns:a16="http://schemas.microsoft.com/office/drawing/2014/main" id="{3EC66F64-AE71-433D-A448-F4A434653DC0}"/>
                </a:ext>
              </a:extLst>
            </p:cNvPr>
            <p:cNvSpPr>
              <a:spLocks noChangeArrowheads="1"/>
            </p:cNvSpPr>
            <p:nvPr/>
          </p:nvSpPr>
          <p:spPr bwMode="auto">
            <a:xfrm>
              <a:off x="-166790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Rectangle 25">
              <a:extLst>
                <a:ext uri="{FF2B5EF4-FFF2-40B4-BE49-F238E27FC236}">
                  <a16:creationId xmlns:a16="http://schemas.microsoft.com/office/drawing/2014/main" id="{15FA79D0-C76E-41FE-9E3F-F1E304539199}"/>
                </a:ext>
              </a:extLst>
            </p:cNvPr>
            <p:cNvSpPr>
              <a:spLocks noChangeArrowheads="1"/>
            </p:cNvSpPr>
            <p:nvPr/>
          </p:nvSpPr>
          <p:spPr bwMode="auto">
            <a:xfrm>
              <a:off x="-1367869"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Rectangle 26">
              <a:extLst>
                <a:ext uri="{FF2B5EF4-FFF2-40B4-BE49-F238E27FC236}">
                  <a16:creationId xmlns:a16="http://schemas.microsoft.com/office/drawing/2014/main" id="{AC84F58A-3711-4589-8B68-0C13AF38DB42}"/>
                </a:ext>
              </a:extLst>
            </p:cNvPr>
            <p:cNvSpPr>
              <a:spLocks noChangeArrowheads="1"/>
            </p:cNvSpPr>
            <p:nvPr/>
          </p:nvSpPr>
          <p:spPr bwMode="auto">
            <a:xfrm>
              <a:off x="-1094819" y="-136478"/>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Rectangle 27">
              <a:extLst>
                <a:ext uri="{FF2B5EF4-FFF2-40B4-BE49-F238E27FC236}">
                  <a16:creationId xmlns:a16="http://schemas.microsoft.com/office/drawing/2014/main" id="{2E868D74-DB7A-49EA-938D-6A7F72C281FA}"/>
                </a:ext>
              </a:extLst>
            </p:cNvPr>
            <p:cNvSpPr>
              <a:spLocks noChangeArrowheads="1"/>
            </p:cNvSpPr>
            <p:nvPr/>
          </p:nvSpPr>
          <p:spPr bwMode="auto">
            <a:xfrm>
              <a:off x="-8360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Rectangle 28">
              <a:extLst>
                <a:ext uri="{FF2B5EF4-FFF2-40B4-BE49-F238E27FC236}">
                  <a16:creationId xmlns:a16="http://schemas.microsoft.com/office/drawing/2014/main" id="{8D2AFD6E-52F1-49B8-BC7B-A96E5609A625}"/>
                </a:ext>
              </a:extLst>
            </p:cNvPr>
            <p:cNvSpPr>
              <a:spLocks noChangeArrowheads="1"/>
            </p:cNvSpPr>
            <p:nvPr/>
          </p:nvSpPr>
          <p:spPr bwMode="auto">
            <a:xfrm>
              <a:off x="-19409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Rectangle 29">
              <a:extLst>
                <a:ext uri="{FF2B5EF4-FFF2-40B4-BE49-F238E27FC236}">
                  <a16:creationId xmlns:a16="http://schemas.microsoft.com/office/drawing/2014/main" id="{D90C440B-7C11-4B25-9F14-F1222FFB5296}"/>
                </a:ext>
              </a:extLst>
            </p:cNvPr>
            <p:cNvSpPr>
              <a:spLocks noChangeArrowheads="1"/>
            </p:cNvSpPr>
            <p:nvPr/>
          </p:nvSpPr>
          <p:spPr bwMode="auto">
            <a:xfrm>
              <a:off x="-166790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Rectangle 30">
              <a:extLst>
                <a:ext uri="{FF2B5EF4-FFF2-40B4-BE49-F238E27FC236}">
                  <a16:creationId xmlns:a16="http://schemas.microsoft.com/office/drawing/2014/main" id="{5B1ADE9E-5E77-4DC0-A0C5-3F8088B354C7}"/>
                </a:ext>
              </a:extLst>
            </p:cNvPr>
            <p:cNvSpPr>
              <a:spLocks noChangeArrowheads="1"/>
            </p:cNvSpPr>
            <p:nvPr/>
          </p:nvSpPr>
          <p:spPr bwMode="auto">
            <a:xfrm>
              <a:off x="-1367869"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Rectangle 31">
              <a:extLst>
                <a:ext uri="{FF2B5EF4-FFF2-40B4-BE49-F238E27FC236}">
                  <a16:creationId xmlns:a16="http://schemas.microsoft.com/office/drawing/2014/main" id="{24FADD74-EF31-4310-A405-88EE1CFAF542}"/>
                </a:ext>
              </a:extLst>
            </p:cNvPr>
            <p:cNvSpPr>
              <a:spLocks noChangeArrowheads="1"/>
            </p:cNvSpPr>
            <p:nvPr/>
          </p:nvSpPr>
          <p:spPr bwMode="auto">
            <a:xfrm>
              <a:off x="-1094819" y="131810"/>
              <a:ext cx="130175"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Rectangle 32">
              <a:extLst>
                <a:ext uri="{FF2B5EF4-FFF2-40B4-BE49-F238E27FC236}">
                  <a16:creationId xmlns:a16="http://schemas.microsoft.com/office/drawing/2014/main" id="{98073E4C-908A-4981-91E6-7F1D0A8B6B49}"/>
                </a:ext>
              </a:extLst>
            </p:cNvPr>
            <p:cNvSpPr>
              <a:spLocks noChangeArrowheads="1"/>
            </p:cNvSpPr>
            <p:nvPr/>
          </p:nvSpPr>
          <p:spPr bwMode="auto">
            <a:xfrm>
              <a:off x="-8360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Rectangle 33">
              <a:extLst>
                <a:ext uri="{FF2B5EF4-FFF2-40B4-BE49-F238E27FC236}">
                  <a16:creationId xmlns:a16="http://schemas.microsoft.com/office/drawing/2014/main" id="{47B78D2A-DE1A-42F1-8A0B-CF63176590A1}"/>
                </a:ext>
              </a:extLst>
            </p:cNvPr>
            <p:cNvSpPr>
              <a:spLocks noChangeArrowheads="1"/>
            </p:cNvSpPr>
            <p:nvPr/>
          </p:nvSpPr>
          <p:spPr bwMode="auto">
            <a:xfrm>
              <a:off x="-19409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Rectangle 34">
              <a:extLst>
                <a:ext uri="{FF2B5EF4-FFF2-40B4-BE49-F238E27FC236}">
                  <a16:creationId xmlns:a16="http://schemas.microsoft.com/office/drawing/2014/main" id="{0F3FA5DD-7641-4C45-BCEC-9F5BB0EA1185}"/>
                </a:ext>
              </a:extLst>
            </p:cNvPr>
            <p:cNvSpPr>
              <a:spLocks noChangeArrowheads="1"/>
            </p:cNvSpPr>
            <p:nvPr/>
          </p:nvSpPr>
          <p:spPr bwMode="auto">
            <a:xfrm>
              <a:off x="-166790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Rectangle 35">
              <a:extLst>
                <a:ext uri="{FF2B5EF4-FFF2-40B4-BE49-F238E27FC236}">
                  <a16:creationId xmlns:a16="http://schemas.microsoft.com/office/drawing/2014/main" id="{330CA26E-8D77-4BE7-980B-007FCD8D3261}"/>
                </a:ext>
              </a:extLst>
            </p:cNvPr>
            <p:cNvSpPr>
              <a:spLocks noChangeArrowheads="1"/>
            </p:cNvSpPr>
            <p:nvPr/>
          </p:nvSpPr>
          <p:spPr bwMode="auto">
            <a:xfrm>
              <a:off x="-1367869"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Rectangle 36">
              <a:extLst>
                <a:ext uri="{FF2B5EF4-FFF2-40B4-BE49-F238E27FC236}">
                  <a16:creationId xmlns:a16="http://schemas.microsoft.com/office/drawing/2014/main" id="{1AC830FF-BF8A-4732-BB0D-91CCE140024A}"/>
                </a:ext>
              </a:extLst>
            </p:cNvPr>
            <p:cNvSpPr>
              <a:spLocks noChangeArrowheads="1"/>
            </p:cNvSpPr>
            <p:nvPr/>
          </p:nvSpPr>
          <p:spPr bwMode="auto">
            <a:xfrm>
              <a:off x="-1094819" y="401685"/>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Rectangle 37">
              <a:extLst>
                <a:ext uri="{FF2B5EF4-FFF2-40B4-BE49-F238E27FC236}">
                  <a16:creationId xmlns:a16="http://schemas.microsoft.com/office/drawing/2014/main" id="{A9C6FF27-2017-4699-8DEE-0166E7109685}"/>
                </a:ext>
              </a:extLst>
            </p:cNvPr>
            <p:cNvSpPr>
              <a:spLocks noChangeArrowheads="1"/>
            </p:cNvSpPr>
            <p:nvPr/>
          </p:nvSpPr>
          <p:spPr bwMode="auto">
            <a:xfrm>
              <a:off x="-8360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Rectangle 38">
              <a:extLst>
                <a:ext uri="{FF2B5EF4-FFF2-40B4-BE49-F238E27FC236}">
                  <a16:creationId xmlns:a16="http://schemas.microsoft.com/office/drawing/2014/main" id="{144824B9-A1C4-421D-918C-AAC93F0243D7}"/>
                </a:ext>
              </a:extLst>
            </p:cNvPr>
            <p:cNvSpPr>
              <a:spLocks noChangeArrowheads="1"/>
            </p:cNvSpPr>
            <p:nvPr/>
          </p:nvSpPr>
          <p:spPr bwMode="auto">
            <a:xfrm>
              <a:off x="-1940956" y="671560"/>
              <a:ext cx="128587" cy="128588"/>
            </a:xfrm>
            <a:prstGeom prst="rect">
              <a:avLst/>
            </a:prstGeom>
            <a:solidFill>
              <a:srgbClr val="1727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Rectangle 39">
              <a:extLst>
                <a:ext uri="{FF2B5EF4-FFF2-40B4-BE49-F238E27FC236}">
                  <a16:creationId xmlns:a16="http://schemas.microsoft.com/office/drawing/2014/main" id="{7D55A9DD-155B-40D5-8ED2-D4D609E357AB}"/>
                </a:ext>
              </a:extLst>
            </p:cNvPr>
            <p:cNvSpPr>
              <a:spLocks noChangeArrowheads="1"/>
            </p:cNvSpPr>
            <p:nvPr/>
          </p:nvSpPr>
          <p:spPr bwMode="auto">
            <a:xfrm>
              <a:off x="-1667906" y="671560"/>
              <a:ext cx="128587" cy="128588"/>
            </a:xfrm>
            <a:prstGeom prst="rect">
              <a:avLst/>
            </a:prstGeom>
            <a:solidFill>
              <a:srgbClr val="1727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Rectangle 40">
              <a:extLst>
                <a:ext uri="{FF2B5EF4-FFF2-40B4-BE49-F238E27FC236}">
                  <a16:creationId xmlns:a16="http://schemas.microsoft.com/office/drawing/2014/main" id="{24F98C44-D48B-4870-BA90-AF2E228DEA33}"/>
                </a:ext>
              </a:extLst>
            </p:cNvPr>
            <p:cNvSpPr>
              <a:spLocks noChangeArrowheads="1"/>
            </p:cNvSpPr>
            <p:nvPr/>
          </p:nvSpPr>
          <p:spPr bwMode="auto">
            <a:xfrm>
              <a:off x="-1367869" y="671560"/>
              <a:ext cx="128587" cy="128588"/>
            </a:xfrm>
            <a:prstGeom prst="rect">
              <a:avLst/>
            </a:prstGeom>
            <a:solidFill>
              <a:srgbClr val="1727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Rectangle 41">
              <a:extLst>
                <a:ext uri="{FF2B5EF4-FFF2-40B4-BE49-F238E27FC236}">
                  <a16:creationId xmlns:a16="http://schemas.microsoft.com/office/drawing/2014/main" id="{B8AEF608-0CE3-4F89-AB0C-3817B6511961}"/>
                </a:ext>
              </a:extLst>
            </p:cNvPr>
            <p:cNvSpPr>
              <a:spLocks noChangeArrowheads="1"/>
            </p:cNvSpPr>
            <p:nvPr/>
          </p:nvSpPr>
          <p:spPr bwMode="auto">
            <a:xfrm>
              <a:off x="-1094819" y="671560"/>
              <a:ext cx="130175" cy="128588"/>
            </a:xfrm>
            <a:prstGeom prst="rect">
              <a:avLst/>
            </a:prstGeom>
            <a:solidFill>
              <a:srgbClr val="1727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Rectangle 42">
              <a:extLst>
                <a:ext uri="{FF2B5EF4-FFF2-40B4-BE49-F238E27FC236}">
                  <a16:creationId xmlns:a16="http://schemas.microsoft.com/office/drawing/2014/main" id="{CC79E4D3-5E4E-4F96-AE5A-8E16321E9383}"/>
                </a:ext>
              </a:extLst>
            </p:cNvPr>
            <p:cNvSpPr>
              <a:spLocks noChangeArrowheads="1"/>
            </p:cNvSpPr>
            <p:nvPr/>
          </p:nvSpPr>
          <p:spPr bwMode="auto">
            <a:xfrm>
              <a:off x="-836056" y="671560"/>
              <a:ext cx="128587" cy="128588"/>
            </a:xfrm>
            <a:prstGeom prst="rect">
              <a:avLst/>
            </a:prstGeom>
            <a:solidFill>
              <a:srgbClr val="1727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Rectangle 43">
              <a:extLst>
                <a:ext uri="{FF2B5EF4-FFF2-40B4-BE49-F238E27FC236}">
                  <a16:creationId xmlns:a16="http://schemas.microsoft.com/office/drawing/2014/main" id="{87E812E1-5AC8-40DE-B438-C59A1799C0FE}"/>
                </a:ext>
              </a:extLst>
            </p:cNvPr>
            <p:cNvSpPr>
              <a:spLocks noChangeArrowheads="1"/>
            </p:cNvSpPr>
            <p:nvPr/>
          </p:nvSpPr>
          <p:spPr bwMode="auto">
            <a:xfrm>
              <a:off x="-1940956" y="925560"/>
              <a:ext cx="128587" cy="128588"/>
            </a:xfrm>
            <a:prstGeom prst="rect">
              <a:avLst/>
            </a:prstGeom>
            <a:solidFill>
              <a:srgbClr val="1727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Rectangle 44">
              <a:extLst>
                <a:ext uri="{FF2B5EF4-FFF2-40B4-BE49-F238E27FC236}">
                  <a16:creationId xmlns:a16="http://schemas.microsoft.com/office/drawing/2014/main" id="{804B5783-66EA-4338-9807-682C5AD15C15}"/>
                </a:ext>
              </a:extLst>
            </p:cNvPr>
            <p:cNvSpPr>
              <a:spLocks noChangeArrowheads="1"/>
            </p:cNvSpPr>
            <p:nvPr/>
          </p:nvSpPr>
          <p:spPr bwMode="auto">
            <a:xfrm>
              <a:off x="-1667906" y="925560"/>
              <a:ext cx="128587" cy="128588"/>
            </a:xfrm>
            <a:prstGeom prst="rect">
              <a:avLst/>
            </a:prstGeom>
            <a:solidFill>
              <a:srgbClr val="1727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Rectangle 45">
              <a:extLst>
                <a:ext uri="{FF2B5EF4-FFF2-40B4-BE49-F238E27FC236}">
                  <a16:creationId xmlns:a16="http://schemas.microsoft.com/office/drawing/2014/main" id="{A6B36145-84AD-4561-BB2A-27BACB56DFBD}"/>
                </a:ext>
              </a:extLst>
            </p:cNvPr>
            <p:cNvSpPr>
              <a:spLocks noChangeArrowheads="1"/>
            </p:cNvSpPr>
            <p:nvPr/>
          </p:nvSpPr>
          <p:spPr bwMode="auto">
            <a:xfrm>
              <a:off x="-1367869" y="925560"/>
              <a:ext cx="128587" cy="128588"/>
            </a:xfrm>
            <a:prstGeom prst="rect">
              <a:avLst/>
            </a:prstGeom>
            <a:solidFill>
              <a:srgbClr val="1727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Rectangle 46">
              <a:extLst>
                <a:ext uri="{FF2B5EF4-FFF2-40B4-BE49-F238E27FC236}">
                  <a16:creationId xmlns:a16="http://schemas.microsoft.com/office/drawing/2014/main" id="{2E91823A-5B74-4632-B683-4E6DD94BD954}"/>
                </a:ext>
              </a:extLst>
            </p:cNvPr>
            <p:cNvSpPr>
              <a:spLocks noChangeArrowheads="1"/>
            </p:cNvSpPr>
            <p:nvPr/>
          </p:nvSpPr>
          <p:spPr bwMode="auto">
            <a:xfrm>
              <a:off x="-1094819" y="925560"/>
              <a:ext cx="130175" cy="128588"/>
            </a:xfrm>
            <a:prstGeom prst="rect">
              <a:avLst/>
            </a:prstGeom>
            <a:solidFill>
              <a:srgbClr val="1727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Rectangle 47">
              <a:extLst>
                <a:ext uri="{FF2B5EF4-FFF2-40B4-BE49-F238E27FC236}">
                  <a16:creationId xmlns:a16="http://schemas.microsoft.com/office/drawing/2014/main" id="{AF24A612-125D-44A5-8BF9-776D9C98C323}"/>
                </a:ext>
              </a:extLst>
            </p:cNvPr>
            <p:cNvSpPr>
              <a:spLocks noChangeArrowheads="1"/>
            </p:cNvSpPr>
            <p:nvPr/>
          </p:nvSpPr>
          <p:spPr bwMode="auto">
            <a:xfrm>
              <a:off x="-836056" y="925560"/>
              <a:ext cx="128587" cy="128588"/>
            </a:xfrm>
            <a:prstGeom prst="rect">
              <a:avLst/>
            </a:prstGeom>
            <a:solidFill>
              <a:srgbClr val="1727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2" name="Group 8">
            <a:extLst>
              <a:ext uri="{FF2B5EF4-FFF2-40B4-BE49-F238E27FC236}">
                <a16:creationId xmlns:a16="http://schemas.microsoft.com/office/drawing/2014/main" id="{D9C0C06C-1D49-4ADC-AC1F-987DB38C4539}"/>
              </a:ext>
            </a:extLst>
          </p:cNvPr>
          <p:cNvGrpSpPr>
            <a:grpSpLocks noChangeAspect="1"/>
          </p:cNvGrpSpPr>
          <p:nvPr/>
        </p:nvGrpSpPr>
        <p:grpSpPr bwMode="auto">
          <a:xfrm rot="16200000">
            <a:off x="1333756" y="2823245"/>
            <a:ext cx="1531938" cy="1531937"/>
            <a:chOff x="3490" y="2203"/>
            <a:chExt cx="965" cy="965"/>
          </a:xfrm>
        </p:grpSpPr>
        <p:sp>
          <p:nvSpPr>
            <p:cNvPr id="83" name="Freeform 9">
              <a:extLst>
                <a:ext uri="{FF2B5EF4-FFF2-40B4-BE49-F238E27FC236}">
                  <a16:creationId xmlns:a16="http://schemas.microsoft.com/office/drawing/2014/main" id="{C4638754-0E13-4890-9900-BDF9FD468D2F}"/>
                </a:ext>
              </a:extLst>
            </p:cNvPr>
            <p:cNvSpPr>
              <a:spLocks/>
            </p:cNvSpPr>
            <p:nvPr/>
          </p:nvSpPr>
          <p:spPr bwMode="auto">
            <a:xfrm>
              <a:off x="3490" y="2203"/>
              <a:ext cx="484" cy="965"/>
            </a:xfrm>
            <a:custGeom>
              <a:avLst/>
              <a:gdLst>
                <a:gd name="T0" fmla="*/ 253 w 253"/>
                <a:gd name="T1" fmla="*/ 504 h 504"/>
                <a:gd name="T2" fmla="*/ 253 w 253"/>
                <a:gd name="T3" fmla="*/ 504 h 504"/>
                <a:gd name="T4" fmla="*/ 252 w 253"/>
                <a:gd name="T5" fmla="*/ 504 h 504"/>
                <a:gd name="T6" fmla="*/ 0 w 253"/>
                <a:gd name="T7" fmla="*/ 252 h 504"/>
                <a:gd name="T8" fmla="*/ 252 w 253"/>
                <a:gd name="T9" fmla="*/ 0 h 504"/>
                <a:gd name="T10" fmla="*/ 253 w 253"/>
                <a:gd name="T11" fmla="*/ 0 h 504"/>
                <a:gd name="T12" fmla="*/ 253 w 253"/>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253" h="504">
                  <a:moveTo>
                    <a:pt x="253" y="504"/>
                  </a:moveTo>
                  <a:cubicBezTo>
                    <a:pt x="253" y="504"/>
                    <a:pt x="253" y="504"/>
                    <a:pt x="253" y="504"/>
                  </a:cubicBezTo>
                  <a:cubicBezTo>
                    <a:pt x="253" y="504"/>
                    <a:pt x="252" y="504"/>
                    <a:pt x="252" y="504"/>
                  </a:cubicBezTo>
                  <a:cubicBezTo>
                    <a:pt x="113" y="504"/>
                    <a:pt x="0" y="391"/>
                    <a:pt x="0" y="252"/>
                  </a:cubicBezTo>
                  <a:cubicBezTo>
                    <a:pt x="0" y="113"/>
                    <a:pt x="113" y="0"/>
                    <a:pt x="252" y="0"/>
                  </a:cubicBezTo>
                  <a:cubicBezTo>
                    <a:pt x="252" y="0"/>
                    <a:pt x="253" y="0"/>
                    <a:pt x="253" y="0"/>
                  </a:cubicBezTo>
                  <a:lnTo>
                    <a:pt x="253" y="504"/>
                  </a:ln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4" name="Freeform 10">
              <a:extLst>
                <a:ext uri="{FF2B5EF4-FFF2-40B4-BE49-F238E27FC236}">
                  <a16:creationId xmlns:a16="http://schemas.microsoft.com/office/drawing/2014/main" id="{0D605434-E3E1-4B9C-84A6-D443E3E7E537}"/>
                </a:ext>
              </a:extLst>
            </p:cNvPr>
            <p:cNvSpPr>
              <a:spLocks/>
            </p:cNvSpPr>
            <p:nvPr/>
          </p:nvSpPr>
          <p:spPr bwMode="auto">
            <a:xfrm>
              <a:off x="3490" y="2203"/>
              <a:ext cx="965" cy="965"/>
            </a:xfrm>
            <a:custGeom>
              <a:avLst/>
              <a:gdLst>
                <a:gd name="T0" fmla="*/ 253 w 504"/>
                <a:gd name="T1" fmla="*/ 0 h 504"/>
                <a:gd name="T2" fmla="*/ 504 w 504"/>
                <a:gd name="T3" fmla="*/ 252 h 504"/>
                <a:gd name="T4" fmla="*/ 253 w 504"/>
                <a:gd name="T5" fmla="*/ 504 h 504"/>
                <a:gd name="T6" fmla="*/ 252 w 504"/>
                <a:gd name="T7" fmla="*/ 504 h 504"/>
                <a:gd name="T8" fmla="*/ 0 w 504"/>
                <a:gd name="T9" fmla="*/ 252 h 504"/>
                <a:gd name="T10" fmla="*/ 252 w 504"/>
                <a:gd name="T11" fmla="*/ 0 h 504"/>
                <a:gd name="T12" fmla="*/ 253 w 504"/>
                <a:gd name="T13" fmla="*/ 0 h 504"/>
              </a:gdLst>
              <a:ahLst/>
              <a:cxnLst>
                <a:cxn ang="0">
                  <a:pos x="T0" y="T1"/>
                </a:cxn>
                <a:cxn ang="0">
                  <a:pos x="T2" y="T3"/>
                </a:cxn>
                <a:cxn ang="0">
                  <a:pos x="T4" y="T5"/>
                </a:cxn>
                <a:cxn ang="0">
                  <a:pos x="T6" y="T7"/>
                </a:cxn>
                <a:cxn ang="0">
                  <a:pos x="T8" y="T9"/>
                </a:cxn>
                <a:cxn ang="0">
                  <a:pos x="T10" y="T11"/>
                </a:cxn>
                <a:cxn ang="0">
                  <a:pos x="T12" y="T13"/>
                </a:cxn>
              </a:cxnLst>
              <a:rect l="0" t="0" r="r" b="b"/>
              <a:pathLst>
                <a:path w="504" h="504">
                  <a:moveTo>
                    <a:pt x="253" y="0"/>
                  </a:moveTo>
                  <a:cubicBezTo>
                    <a:pt x="392" y="1"/>
                    <a:pt x="504" y="114"/>
                    <a:pt x="504" y="252"/>
                  </a:cubicBezTo>
                  <a:cubicBezTo>
                    <a:pt x="504" y="391"/>
                    <a:pt x="392" y="503"/>
                    <a:pt x="253" y="504"/>
                  </a:cubicBezTo>
                  <a:cubicBezTo>
                    <a:pt x="253" y="504"/>
                    <a:pt x="252" y="504"/>
                    <a:pt x="252" y="504"/>
                  </a:cubicBezTo>
                  <a:cubicBezTo>
                    <a:pt x="113" y="504"/>
                    <a:pt x="0" y="391"/>
                    <a:pt x="0" y="252"/>
                  </a:cubicBezTo>
                  <a:cubicBezTo>
                    <a:pt x="0" y="113"/>
                    <a:pt x="113" y="0"/>
                    <a:pt x="252" y="0"/>
                  </a:cubicBezTo>
                  <a:cubicBezTo>
                    <a:pt x="252" y="0"/>
                    <a:pt x="253" y="0"/>
                    <a:pt x="253" y="0"/>
                  </a:cubicBezTo>
                  <a:close/>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 name="Freeform 11">
              <a:extLst>
                <a:ext uri="{FF2B5EF4-FFF2-40B4-BE49-F238E27FC236}">
                  <a16:creationId xmlns:a16="http://schemas.microsoft.com/office/drawing/2014/main" id="{3B86931A-0F8F-479C-948E-55AAFDDA4532}"/>
                </a:ext>
              </a:extLst>
            </p:cNvPr>
            <p:cNvSpPr>
              <a:spLocks/>
            </p:cNvSpPr>
            <p:nvPr/>
          </p:nvSpPr>
          <p:spPr bwMode="auto">
            <a:xfrm>
              <a:off x="3974" y="2203"/>
              <a:ext cx="0" cy="965"/>
            </a:xfrm>
            <a:custGeom>
              <a:avLst/>
              <a:gdLst>
                <a:gd name="T0" fmla="*/ 0 h 965"/>
                <a:gd name="T1" fmla="*/ 0 h 965"/>
                <a:gd name="T2" fmla="*/ 965 h 965"/>
              </a:gdLst>
              <a:ahLst/>
              <a:cxnLst>
                <a:cxn ang="0">
                  <a:pos x="0" y="T0"/>
                </a:cxn>
                <a:cxn ang="0">
                  <a:pos x="0" y="T1"/>
                </a:cxn>
                <a:cxn ang="0">
                  <a:pos x="0" y="T2"/>
                </a:cxn>
              </a:cxnLst>
              <a:rect l="0" t="0" r="r" b="b"/>
              <a:pathLst>
                <a:path h="965">
                  <a:moveTo>
                    <a:pt x="0" y="0"/>
                  </a:moveTo>
                  <a:lnTo>
                    <a:pt x="0" y="0"/>
                  </a:lnTo>
                  <a:lnTo>
                    <a:pt x="0" y="965"/>
                  </a:lnTo>
                </a:path>
              </a:pathLst>
            </a:custGeom>
            <a:noFill/>
            <a:ln w="11113"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86" name="Freeform 5">
            <a:extLst>
              <a:ext uri="{FF2B5EF4-FFF2-40B4-BE49-F238E27FC236}">
                <a16:creationId xmlns:a16="http://schemas.microsoft.com/office/drawing/2014/main" id="{A4474E42-5E10-4146-B3CF-34496082733A}"/>
              </a:ext>
            </a:extLst>
          </p:cNvPr>
          <p:cNvSpPr>
            <a:spLocks/>
          </p:cNvSpPr>
          <p:nvPr/>
        </p:nvSpPr>
        <p:spPr bwMode="auto">
          <a:xfrm>
            <a:off x="11211322" y="264764"/>
            <a:ext cx="1062114" cy="2019715"/>
          </a:xfrm>
          <a:custGeom>
            <a:avLst/>
            <a:gdLst>
              <a:gd name="T0" fmla="*/ 463 w 463"/>
              <a:gd name="T1" fmla="*/ 69 h 882"/>
              <a:gd name="T2" fmla="*/ 463 w 463"/>
              <a:gd name="T3" fmla="*/ 69 h 882"/>
              <a:gd name="T4" fmla="*/ 441 w 463"/>
              <a:gd name="T5" fmla="*/ 68 h 882"/>
              <a:gd name="T6" fmla="*/ 68 w 463"/>
              <a:gd name="T7" fmla="*/ 441 h 882"/>
              <a:gd name="T8" fmla="*/ 441 w 463"/>
              <a:gd name="T9" fmla="*/ 814 h 882"/>
              <a:gd name="T10" fmla="*/ 443 w 463"/>
              <a:gd name="T11" fmla="*/ 814 h 882"/>
              <a:gd name="T12" fmla="*/ 443 w 463"/>
              <a:gd name="T13" fmla="*/ 881 h 882"/>
              <a:gd name="T14" fmla="*/ 443 w 463"/>
              <a:gd name="T15" fmla="*/ 882 h 882"/>
              <a:gd name="T16" fmla="*/ 441 w 463"/>
              <a:gd name="T17" fmla="*/ 882 h 882"/>
              <a:gd name="T18" fmla="*/ 0 w 463"/>
              <a:gd name="T19" fmla="*/ 441 h 882"/>
              <a:gd name="T20" fmla="*/ 441 w 463"/>
              <a:gd name="T21" fmla="*/ 0 h 882"/>
              <a:gd name="T22" fmla="*/ 463 w 463"/>
              <a:gd name="T23" fmla="*/ 1 h 882"/>
              <a:gd name="T24" fmla="*/ 463 w 463"/>
              <a:gd name="T25" fmla="*/ 1 h 882"/>
              <a:gd name="T26" fmla="*/ 463 w 463"/>
              <a:gd name="T27" fmla="*/ 69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882">
                <a:moveTo>
                  <a:pt x="463" y="69"/>
                </a:moveTo>
                <a:cubicBezTo>
                  <a:pt x="463" y="69"/>
                  <a:pt x="463" y="69"/>
                  <a:pt x="463" y="69"/>
                </a:cubicBezTo>
                <a:cubicBezTo>
                  <a:pt x="456" y="69"/>
                  <a:pt x="449" y="68"/>
                  <a:pt x="441" y="68"/>
                </a:cubicBezTo>
                <a:cubicBezTo>
                  <a:pt x="235" y="68"/>
                  <a:pt x="68" y="235"/>
                  <a:pt x="68" y="441"/>
                </a:cubicBezTo>
                <a:cubicBezTo>
                  <a:pt x="68" y="647"/>
                  <a:pt x="235" y="814"/>
                  <a:pt x="441" y="814"/>
                </a:cubicBezTo>
                <a:cubicBezTo>
                  <a:pt x="442" y="814"/>
                  <a:pt x="442" y="814"/>
                  <a:pt x="443" y="814"/>
                </a:cubicBezTo>
                <a:cubicBezTo>
                  <a:pt x="443" y="881"/>
                  <a:pt x="443" y="881"/>
                  <a:pt x="443" y="881"/>
                </a:cubicBezTo>
                <a:cubicBezTo>
                  <a:pt x="443" y="882"/>
                  <a:pt x="443" y="882"/>
                  <a:pt x="443" y="882"/>
                </a:cubicBezTo>
                <a:cubicBezTo>
                  <a:pt x="442" y="882"/>
                  <a:pt x="442" y="882"/>
                  <a:pt x="441" y="882"/>
                </a:cubicBezTo>
                <a:cubicBezTo>
                  <a:pt x="198" y="882"/>
                  <a:pt x="0" y="685"/>
                  <a:pt x="0" y="441"/>
                </a:cubicBezTo>
                <a:cubicBezTo>
                  <a:pt x="0" y="198"/>
                  <a:pt x="198" y="0"/>
                  <a:pt x="441" y="0"/>
                </a:cubicBezTo>
                <a:cubicBezTo>
                  <a:pt x="449" y="0"/>
                  <a:pt x="456" y="1"/>
                  <a:pt x="463" y="1"/>
                </a:cubicBezTo>
                <a:cubicBezTo>
                  <a:pt x="463" y="1"/>
                  <a:pt x="463" y="1"/>
                  <a:pt x="463" y="1"/>
                </a:cubicBezTo>
                <a:lnTo>
                  <a:pt x="463" y="6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87" name="Group 86">
            <a:extLst>
              <a:ext uri="{FF2B5EF4-FFF2-40B4-BE49-F238E27FC236}">
                <a16:creationId xmlns:a16="http://schemas.microsoft.com/office/drawing/2014/main" id="{F60F153E-3447-4B5E-BF58-50904D6C1DAE}"/>
              </a:ext>
            </a:extLst>
          </p:cNvPr>
          <p:cNvGrpSpPr/>
          <p:nvPr/>
        </p:nvGrpSpPr>
        <p:grpSpPr>
          <a:xfrm>
            <a:off x="423262" y="5519437"/>
            <a:ext cx="1027332" cy="980312"/>
            <a:chOff x="2424113" y="5459413"/>
            <a:chExt cx="1144587" cy="1092200"/>
          </a:xfrm>
        </p:grpSpPr>
        <p:sp>
          <p:nvSpPr>
            <p:cNvPr id="88" name="Rectangle 9">
              <a:extLst>
                <a:ext uri="{FF2B5EF4-FFF2-40B4-BE49-F238E27FC236}">
                  <a16:creationId xmlns:a16="http://schemas.microsoft.com/office/drawing/2014/main" id="{7AB99FB5-E6A4-4AAE-BFA8-4FC0E3533AD6}"/>
                </a:ext>
              </a:extLst>
            </p:cNvPr>
            <p:cNvSpPr>
              <a:spLocks noChangeArrowheads="1"/>
            </p:cNvSpPr>
            <p:nvPr/>
          </p:nvSpPr>
          <p:spPr bwMode="auto">
            <a:xfrm>
              <a:off x="2424113" y="5459413"/>
              <a:ext cx="130175" cy="128587"/>
            </a:xfrm>
            <a:prstGeom prst="rect">
              <a:avLst/>
            </a:prstGeom>
            <a:solidFill>
              <a:srgbClr val="172740"/>
            </a:solidFill>
            <a:ln>
              <a:noFill/>
            </a:ln>
          </p:spPr>
          <p:txBody>
            <a:bodyPr vert="horz" wrap="square" lIns="91440" tIns="45720" rIns="91440" bIns="45720" numCol="1" anchor="t" anchorCtr="0" compatLnSpc="1">
              <a:prstTxWarp prst="textNoShape">
                <a:avLst/>
              </a:prstTxWarp>
            </a:bodyPr>
            <a:lstStyle/>
            <a:p>
              <a:endParaRPr lang="en-US"/>
            </a:p>
          </p:txBody>
        </p:sp>
        <p:sp>
          <p:nvSpPr>
            <p:cNvPr id="89" name="Rectangle 10">
              <a:extLst>
                <a:ext uri="{FF2B5EF4-FFF2-40B4-BE49-F238E27FC236}">
                  <a16:creationId xmlns:a16="http://schemas.microsoft.com/office/drawing/2014/main" id="{CB83B930-EBBE-486D-B8CA-5F9293763103}"/>
                </a:ext>
              </a:extLst>
            </p:cNvPr>
            <p:cNvSpPr>
              <a:spLocks noChangeArrowheads="1"/>
            </p:cNvSpPr>
            <p:nvPr/>
          </p:nvSpPr>
          <p:spPr bwMode="auto">
            <a:xfrm>
              <a:off x="2925763" y="5459413"/>
              <a:ext cx="130175" cy="128587"/>
            </a:xfrm>
            <a:prstGeom prst="rect">
              <a:avLst/>
            </a:prstGeom>
            <a:solidFill>
              <a:srgbClr val="172740"/>
            </a:solidFill>
            <a:ln>
              <a:noFill/>
            </a:ln>
          </p:spPr>
          <p:txBody>
            <a:bodyPr vert="horz" wrap="square" lIns="91440" tIns="45720" rIns="91440" bIns="45720" numCol="1" anchor="t" anchorCtr="0" compatLnSpc="1">
              <a:prstTxWarp prst="textNoShape">
                <a:avLst/>
              </a:prstTxWarp>
            </a:bodyPr>
            <a:lstStyle/>
            <a:p>
              <a:endParaRPr lang="en-US"/>
            </a:p>
          </p:txBody>
        </p:sp>
        <p:sp>
          <p:nvSpPr>
            <p:cNvPr id="90" name="Rectangle 11">
              <a:extLst>
                <a:ext uri="{FF2B5EF4-FFF2-40B4-BE49-F238E27FC236}">
                  <a16:creationId xmlns:a16="http://schemas.microsoft.com/office/drawing/2014/main" id="{19EF2621-B69A-4F0C-8B4E-638B63DAADE6}"/>
                </a:ext>
              </a:extLst>
            </p:cNvPr>
            <p:cNvSpPr>
              <a:spLocks noChangeArrowheads="1"/>
            </p:cNvSpPr>
            <p:nvPr/>
          </p:nvSpPr>
          <p:spPr bwMode="auto">
            <a:xfrm>
              <a:off x="3438525" y="5459413"/>
              <a:ext cx="130175" cy="128587"/>
            </a:xfrm>
            <a:prstGeom prst="rect">
              <a:avLst/>
            </a:prstGeom>
            <a:solidFill>
              <a:srgbClr val="172740"/>
            </a:solidFill>
            <a:ln>
              <a:noFill/>
            </a:ln>
          </p:spPr>
          <p:txBody>
            <a:bodyPr vert="horz" wrap="square" lIns="91440" tIns="45720" rIns="91440" bIns="45720" numCol="1" anchor="t" anchorCtr="0" compatLnSpc="1">
              <a:prstTxWarp prst="textNoShape">
                <a:avLst/>
              </a:prstTxWarp>
            </a:bodyPr>
            <a:lstStyle/>
            <a:p>
              <a:endParaRPr lang="en-US"/>
            </a:p>
          </p:txBody>
        </p:sp>
        <p:sp>
          <p:nvSpPr>
            <p:cNvPr id="91" name="Rectangle 12">
              <a:extLst>
                <a:ext uri="{FF2B5EF4-FFF2-40B4-BE49-F238E27FC236}">
                  <a16:creationId xmlns:a16="http://schemas.microsoft.com/office/drawing/2014/main" id="{0F7D0BBF-FDB5-40EC-828D-D4B92E2B3F81}"/>
                </a:ext>
              </a:extLst>
            </p:cNvPr>
            <p:cNvSpPr>
              <a:spLocks noChangeArrowheads="1"/>
            </p:cNvSpPr>
            <p:nvPr/>
          </p:nvSpPr>
          <p:spPr bwMode="auto">
            <a:xfrm>
              <a:off x="2424113" y="5934075"/>
              <a:ext cx="130175" cy="130175"/>
            </a:xfrm>
            <a:prstGeom prst="rect">
              <a:avLst/>
            </a:prstGeom>
            <a:solidFill>
              <a:srgbClr val="172740"/>
            </a:solidFill>
            <a:ln>
              <a:noFill/>
            </a:ln>
          </p:spPr>
          <p:txBody>
            <a:bodyPr vert="horz" wrap="square" lIns="91440" tIns="45720" rIns="91440" bIns="45720" numCol="1" anchor="t" anchorCtr="0" compatLnSpc="1">
              <a:prstTxWarp prst="textNoShape">
                <a:avLst/>
              </a:prstTxWarp>
            </a:bodyPr>
            <a:lstStyle/>
            <a:p>
              <a:endParaRPr lang="en-US"/>
            </a:p>
          </p:txBody>
        </p:sp>
        <p:sp>
          <p:nvSpPr>
            <p:cNvPr id="92" name="Rectangle 13">
              <a:extLst>
                <a:ext uri="{FF2B5EF4-FFF2-40B4-BE49-F238E27FC236}">
                  <a16:creationId xmlns:a16="http://schemas.microsoft.com/office/drawing/2014/main" id="{167CBB0A-2E1F-4F87-9CB6-7021BA2BB969}"/>
                </a:ext>
              </a:extLst>
            </p:cNvPr>
            <p:cNvSpPr>
              <a:spLocks noChangeArrowheads="1"/>
            </p:cNvSpPr>
            <p:nvPr/>
          </p:nvSpPr>
          <p:spPr bwMode="auto">
            <a:xfrm>
              <a:off x="2925763" y="5934075"/>
              <a:ext cx="130175" cy="130175"/>
            </a:xfrm>
            <a:prstGeom prst="rect">
              <a:avLst/>
            </a:prstGeom>
            <a:solidFill>
              <a:srgbClr val="172740"/>
            </a:solidFill>
            <a:ln>
              <a:noFill/>
            </a:ln>
          </p:spPr>
          <p:txBody>
            <a:bodyPr vert="horz" wrap="square" lIns="91440" tIns="45720" rIns="91440" bIns="45720" numCol="1" anchor="t" anchorCtr="0" compatLnSpc="1">
              <a:prstTxWarp prst="textNoShape">
                <a:avLst/>
              </a:prstTxWarp>
            </a:bodyPr>
            <a:lstStyle/>
            <a:p>
              <a:endParaRPr lang="en-US"/>
            </a:p>
          </p:txBody>
        </p:sp>
        <p:sp>
          <p:nvSpPr>
            <p:cNvPr id="93" name="Rectangle 14">
              <a:extLst>
                <a:ext uri="{FF2B5EF4-FFF2-40B4-BE49-F238E27FC236}">
                  <a16:creationId xmlns:a16="http://schemas.microsoft.com/office/drawing/2014/main" id="{8259A7DE-B1BA-403A-AC49-5A12504CB6D2}"/>
                </a:ext>
              </a:extLst>
            </p:cNvPr>
            <p:cNvSpPr>
              <a:spLocks noChangeArrowheads="1"/>
            </p:cNvSpPr>
            <p:nvPr/>
          </p:nvSpPr>
          <p:spPr bwMode="auto">
            <a:xfrm>
              <a:off x="3438525" y="5934075"/>
              <a:ext cx="130175" cy="130175"/>
            </a:xfrm>
            <a:prstGeom prst="rect">
              <a:avLst/>
            </a:prstGeom>
            <a:solidFill>
              <a:srgbClr val="172740"/>
            </a:solidFill>
            <a:ln>
              <a:noFill/>
            </a:ln>
          </p:spPr>
          <p:txBody>
            <a:bodyPr vert="horz" wrap="square" lIns="91440" tIns="45720" rIns="91440" bIns="45720" numCol="1" anchor="t" anchorCtr="0" compatLnSpc="1">
              <a:prstTxWarp prst="textNoShape">
                <a:avLst/>
              </a:prstTxWarp>
            </a:bodyPr>
            <a:lstStyle/>
            <a:p>
              <a:endParaRPr lang="en-US"/>
            </a:p>
          </p:txBody>
        </p:sp>
        <p:sp>
          <p:nvSpPr>
            <p:cNvPr id="94" name="Rectangle 15">
              <a:extLst>
                <a:ext uri="{FF2B5EF4-FFF2-40B4-BE49-F238E27FC236}">
                  <a16:creationId xmlns:a16="http://schemas.microsoft.com/office/drawing/2014/main" id="{4C8755A6-716C-41F2-958F-006DF6AACF78}"/>
                </a:ext>
              </a:extLst>
            </p:cNvPr>
            <p:cNvSpPr>
              <a:spLocks noChangeArrowheads="1"/>
            </p:cNvSpPr>
            <p:nvPr/>
          </p:nvSpPr>
          <p:spPr bwMode="auto">
            <a:xfrm>
              <a:off x="2424113" y="6421438"/>
              <a:ext cx="130175" cy="13017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95" name="Rectangle 16">
              <a:extLst>
                <a:ext uri="{FF2B5EF4-FFF2-40B4-BE49-F238E27FC236}">
                  <a16:creationId xmlns:a16="http://schemas.microsoft.com/office/drawing/2014/main" id="{74DB849D-9BBA-4488-BF02-91C93E21F30C}"/>
                </a:ext>
              </a:extLst>
            </p:cNvPr>
            <p:cNvSpPr>
              <a:spLocks noChangeArrowheads="1"/>
            </p:cNvSpPr>
            <p:nvPr/>
          </p:nvSpPr>
          <p:spPr bwMode="auto">
            <a:xfrm>
              <a:off x="2925763" y="6421438"/>
              <a:ext cx="130175" cy="13017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96" name="Rectangle 17">
              <a:extLst>
                <a:ext uri="{FF2B5EF4-FFF2-40B4-BE49-F238E27FC236}">
                  <a16:creationId xmlns:a16="http://schemas.microsoft.com/office/drawing/2014/main" id="{F570E740-DB44-4238-9493-C2CB0DDA3798}"/>
                </a:ext>
              </a:extLst>
            </p:cNvPr>
            <p:cNvSpPr>
              <a:spLocks noChangeArrowheads="1"/>
            </p:cNvSpPr>
            <p:nvPr/>
          </p:nvSpPr>
          <p:spPr bwMode="auto">
            <a:xfrm>
              <a:off x="3438525" y="6421438"/>
              <a:ext cx="130175" cy="13017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175520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48A450F6-0380-4314-996F-362B64600858}"/>
              </a:ext>
            </a:extLst>
          </p:cNvPr>
          <p:cNvSpPr/>
          <p:nvPr/>
        </p:nvSpPr>
        <p:spPr>
          <a:xfrm>
            <a:off x="0" y="0"/>
            <a:ext cx="12192000" cy="3429000"/>
          </a:xfrm>
          <a:prstGeom prst="rect">
            <a:avLst/>
          </a:prstGeom>
          <a:gradFill>
            <a:gsLst>
              <a:gs pos="0">
                <a:srgbClr val="FED50F"/>
              </a:gs>
              <a:gs pos="62000">
                <a:srgbClr val="FFB909"/>
              </a:gs>
              <a:gs pos="100000">
                <a:srgbClr val="FF9E0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F6B0EC36-355E-47EB-9529-9FCA05B60D3B}"/>
              </a:ext>
            </a:extLst>
          </p:cNvPr>
          <p:cNvSpPr/>
          <p:nvPr/>
        </p:nvSpPr>
        <p:spPr>
          <a:xfrm>
            <a:off x="0" y="3428998"/>
            <a:ext cx="12192001" cy="3429001"/>
          </a:xfrm>
          <a:prstGeom prst="rect">
            <a:avLst/>
          </a:prstGeom>
          <a:solidFill>
            <a:srgbClr val="172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Placeholder 3">
            <a:extLst>
              <a:ext uri="{FF2B5EF4-FFF2-40B4-BE49-F238E27FC236}">
                <a16:creationId xmlns:a16="http://schemas.microsoft.com/office/drawing/2014/main" id="{923E90A3-40C9-47EC-8FCA-61AB59DB3B80}"/>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34" name="TextBox 33">
            <a:extLst>
              <a:ext uri="{FF2B5EF4-FFF2-40B4-BE49-F238E27FC236}">
                <a16:creationId xmlns:a16="http://schemas.microsoft.com/office/drawing/2014/main" id="{762BA62E-E2F1-4388-B1D0-3B4FDE1D1F46}"/>
              </a:ext>
            </a:extLst>
          </p:cNvPr>
          <p:cNvSpPr txBox="1"/>
          <p:nvPr/>
        </p:nvSpPr>
        <p:spPr>
          <a:xfrm>
            <a:off x="3142342" y="329011"/>
            <a:ext cx="6038850" cy="1446550"/>
          </a:xfrm>
          <a:prstGeom prst="rect">
            <a:avLst/>
          </a:prstGeom>
          <a:noFill/>
        </p:spPr>
        <p:txBody>
          <a:bodyPr wrap="square" rtlCol="0">
            <a:spAutoFit/>
          </a:bodyPr>
          <a:lstStyle/>
          <a:p>
            <a:pPr algn="ctr"/>
            <a:r>
              <a:rPr lang="en-US" sz="4400" b="1" dirty="0">
                <a:solidFill>
                  <a:schemeClr val="bg1"/>
                </a:solidFill>
                <a:effectLst>
                  <a:outerShdw blurRad="38100" dist="38100" dir="2700000" algn="tl">
                    <a:srgbClr val="000000">
                      <a:alpha val="43137"/>
                    </a:srgbClr>
                  </a:outerShdw>
                </a:effectLst>
                <a:latin typeface="Montserrat ExtraBold" panose="00000900000000000000" pitchFamily="50" charset="0"/>
              </a:rPr>
              <a:t>YOUR TITLE </a:t>
            </a:r>
            <a:r>
              <a:rPr lang="en-US" sz="4400" b="1" dirty="0">
                <a:solidFill>
                  <a:srgbClr val="172740"/>
                </a:solidFill>
                <a:effectLst>
                  <a:outerShdw blurRad="38100" dist="38100" dir="2700000" algn="tl">
                    <a:srgbClr val="000000">
                      <a:alpha val="43137"/>
                    </a:srgbClr>
                  </a:outerShdw>
                </a:effectLst>
                <a:latin typeface="Montserrat ExtraBold" panose="00000900000000000000" pitchFamily="50" charset="0"/>
              </a:rPr>
              <a:t>GOES HERE</a:t>
            </a:r>
          </a:p>
        </p:txBody>
      </p:sp>
      <p:sp>
        <p:nvSpPr>
          <p:cNvPr id="35" name="Text Placeholder 51">
            <a:extLst>
              <a:ext uri="{FF2B5EF4-FFF2-40B4-BE49-F238E27FC236}">
                <a16:creationId xmlns:a16="http://schemas.microsoft.com/office/drawing/2014/main" id="{8D38577D-5051-4056-A8AD-345785DF3AE6}"/>
              </a:ext>
            </a:extLst>
          </p:cNvPr>
          <p:cNvSpPr txBox="1">
            <a:spLocks/>
          </p:cNvSpPr>
          <p:nvPr/>
        </p:nvSpPr>
        <p:spPr>
          <a:xfrm>
            <a:off x="377369" y="4148516"/>
            <a:ext cx="2652486" cy="201748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800" b="1" dirty="0">
                <a:solidFill>
                  <a:schemeClr val="bg1"/>
                </a:solidFill>
              </a:rPr>
              <a:t>Lorem ipsum </a:t>
            </a:r>
            <a:r>
              <a:rPr lang="en-US" sz="1800" dirty="0">
                <a:solidFill>
                  <a:schemeClr val="bg1"/>
                </a:solidFill>
              </a:rPr>
              <a:t>dolor sit amet, consectetur adipiscing elit. Curabitur eros leo, accumsan quis arcu ac, molestie ornare justo. Vivamus non diam metus..</a:t>
            </a:r>
          </a:p>
        </p:txBody>
      </p:sp>
      <p:sp>
        <p:nvSpPr>
          <p:cNvPr id="36" name="Text Placeholder 51">
            <a:extLst>
              <a:ext uri="{FF2B5EF4-FFF2-40B4-BE49-F238E27FC236}">
                <a16:creationId xmlns:a16="http://schemas.microsoft.com/office/drawing/2014/main" id="{03E9381A-0030-4AFC-A6CF-7B7B8704170C}"/>
              </a:ext>
            </a:extLst>
          </p:cNvPr>
          <p:cNvSpPr txBox="1">
            <a:spLocks/>
          </p:cNvSpPr>
          <p:nvPr/>
        </p:nvSpPr>
        <p:spPr>
          <a:xfrm>
            <a:off x="9313182" y="4148515"/>
            <a:ext cx="2652486" cy="201748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800" b="1" dirty="0">
                <a:solidFill>
                  <a:schemeClr val="bg1"/>
                </a:solidFill>
              </a:rPr>
              <a:t>Lorem ipsum </a:t>
            </a:r>
            <a:r>
              <a:rPr lang="en-US" sz="1800" dirty="0">
                <a:solidFill>
                  <a:schemeClr val="bg1"/>
                </a:solidFill>
              </a:rPr>
              <a:t>dolor sit amet, consectetur adipiscing elit. Curabitur eros leo, accumsan quis arcu ac, molestie ornare justo. Vivamus non diam metus..</a:t>
            </a:r>
          </a:p>
        </p:txBody>
      </p:sp>
      <p:grpSp>
        <p:nvGrpSpPr>
          <p:cNvPr id="37" name="Group 36">
            <a:extLst>
              <a:ext uri="{FF2B5EF4-FFF2-40B4-BE49-F238E27FC236}">
                <a16:creationId xmlns:a16="http://schemas.microsoft.com/office/drawing/2014/main" id="{E2CE49BD-4AA7-42B6-9CC7-B5AF91E837EE}"/>
              </a:ext>
            </a:extLst>
          </p:cNvPr>
          <p:cNvGrpSpPr/>
          <p:nvPr/>
        </p:nvGrpSpPr>
        <p:grpSpPr>
          <a:xfrm rot="10800000">
            <a:off x="1032459" y="2744262"/>
            <a:ext cx="1171767" cy="1131051"/>
            <a:chOff x="-1940956" y="-136478"/>
            <a:chExt cx="1233487" cy="1190626"/>
          </a:xfrm>
          <a:solidFill>
            <a:schemeClr val="bg1">
              <a:lumMod val="65000"/>
            </a:schemeClr>
          </a:solidFill>
        </p:grpSpPr>
        <p:sp>
          <p:nvSpPr>
            <p:cNvPr id="39" name="Rectangle 23">
              <a:extLst>
                <a:ext uri="{FF2B5EF4-FFF2-40B4-BE49-F238E27FC236}">
                  <a16:creationId xmlns:a16="http://schemas.microsoft.com/office/drawing/2014/main" id="{B235EE00-45C4-4DFB-840A-AAC914C211DE}"/>
                </a:ext>
              </a:extLst>
            </p:cNvPr>
            <p:cNvSpPr>
              <a:spLocks noChangeArrowheads="1"/>
            </p:cNvSpPr>
            <p:nvPr/>
          </p:nvSpPr>
          <p:spPr bwMode="auto">
            <a:xfrm>
              <a:off x="-19409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Rectangle 24">
              <a:extLst>
                <a:ext uri="{FF2B5EF4-FFF2-40B4-BE49-F238E27FC236}">
                  <a16:creationId xmlns:a16="http://schemas.microsoft.com/office/drawing/2014/main" id="{BBBBB9E2-B8F8-41CB-96A9-D87AF97902C3}"/>
                </a:ext>
              </a:extLst>
            </p:cNvPr>
            <p:cNvSpPr>
              <a:spLocks noChangeArrowheads="1"/>
            </p:cNvSpPr>
            <p:nvPr/>
          </p:nvSpPr>
          <p:spPr bwMode="auto">
            <a:xfrm>
              <a:off x="-166790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Rectangle 25">
              <a:extLst>
                <a:ext uri="{FF2B5EF4-FFF2-40B4-BE49-F238E27FC236}">
                  <a16:creationId xmlns:a16="http://schemas.microsoft.com/office/drawing/2014/main" id="{2B33B9B0-4F6F-451A-A474-9C035B36569B}"/>
                </a:ext>
              </a:extLst>
            </p:cNvPr>
            <p:cNvSpPr>
              <a:spLocks noChangeArrowheads="1"/>
            </p:cNvSpPr>
            <p:nvPr/>
          </p:nvSpPr>
          <p:spPr bwMode="auto">
            <a:xfrm>
              <a:off x="-1367869"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Rectangle 26">
              <a:extLst>
                <a:ext uri="{FF2B5EF4-FFF2-40B4-BE49-F238E27FC236}">
                  <a16:creationId xmlns:a16="http://schemas.microsoft.com/office/drawing/2014/main" id="{F9F0553C-9EF8-428E-A07C-BD4706F549C1}"/>
                </a:ext>
              </a:extLst>
            </p:cNvPr>
            <p:cNvSpPr>
              <a:spLocks noChangeArrowheads="1"/>
            </p:cNvSpPr>
            <p:nvPr/>
          </p:nvSpPr>
          <p:spPr bwMode="auto">
            <a:xfrm>
              <a:off x="-1094819" y="-136478"/>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Rectangle 27">
              <a:extLst>
                <a:ext uri="{FF2B5EF4-FFF2-40B4-BE49-F238E27FC236}">
                  <a16:creationId xmlns:a16="http://schemas.microsoft.com/office/drawing/2014/main" id="{7BF604DD-A8FD-423C-8ADD-BC5554486482}"/>
                </a:ext>
              </a:extLst>
            </p:cNvPr>
            <p:cNvSpPr>
              <a:spLocks noChangeArrowheads="1"/>
            </p:cNvSpPr>
            <p:nvPr/>
          </p:nvSpPr>
          <p:spPr bwMode="auto">
            <a:xfrm>
              <a:off x="-8360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Rectangle 28">
              <a:extLst>
                <a:ext uri="{FF2B5EF4-FFF2-40B4-BE49-F238E27FC236}">
                  <a16:creationId xmlns:a16="http://schemas.microsoft.com/office/drawing/2014/main" id="{1701A43A-7124-4451-990D-4F443F6B9CC0}"/>
                </a:ext>
              </a:extLst>
            </p:cNvPr>
            <p:cNvSpPr>
              <a:spLocks noChangeArrowheads="1"/>
            </p:cNvSpPr>
            <p:nvPr/>
          </p:nvSpPr>
          <p:spPr bwMode="auto">
            <a:xfrm>
              <a:off x="-19409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Rectangle 29">
              <a:extLst>
                <a:ext uri="{FF2B5EF4-FFF2-40B4-BE49-F238E27FC236}">
                  <a16:creationId xmlns:a16="http://schemas.microsoft.com/office/drawing/2014/main" id="{FF38818C-C363-44D3-B319-8E5A8BC6AF2E}"/>
                </a:ext>
              </a:extLst>
            </p:cNvPr>
            <p:cNvSpPr>
              <a:spLocks noChangeArrowheads="1"/>
            </p:cNvSpPr>
            <p:nvPr/>
          </p:nvSpPr>
          <p:spPr bwMode="auto">
            <a:xfrm>
              <a:off x="-166790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Rectangle 30">
              <a:extLst>
                <a:ext uri="{FF2B5EF4-FFF2-40B4-BE49-F238E27FC236}">
                  <a16:creationId xmlns:a16="http://schemas.microsoft.com/office/drawing/2014/main" id="{9D096E53-06A4-47E3-A865-95842C31B941}"/>
                </a:ext>
              </a:extLst>
            </p:cNvPr>
            <p:cNvSpPr>
              <a:spLocks noChangeArrowheads="1"/>
            </p:cNvSpPr>
            <p:nvPr/>
          </p:nvSpPr>
          <p:spPr bwMode="auto">
            <a:xfrm>
              <a:off x="-1367869"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Rectangle 31">
              <a:extLst>
                <a:ext uri="{FF2B5EF4-FFF2-40B4-BE49-F238E27FC236}">
                  <a16:creationId xmlns:a16="http://schemas.microsoft.com/office/drawing/2014/main" id="{C9392B41-5253-4411-992A-04BECB14C413}"/>
                </a:ext>
              </a:extLst>
            </p:cNvPr>
            <p:cNvSpPr>
              <a:spLocks noChangeArrowheads="1"/>
            </p:cNvSpPr>
            <p:nvPr/>
          </p:nvSpPr>
          <p:spPr bwMode="auto">
            <a:xfrm>
              <a:off x="-1094819" y="131810"/>
              <a:ext cx="130175"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Rectangle 32">
              <a:extLst>
                <a:ext uri="{FF2B5EF4-FFF2-40B4-BE49-F238E27FC236}">
                  <a16:creationId xmlns:a16="http://schemas.microsoft.com/office/drawing/2014/main" id="{A40F8FDC-DB40-45B4-A09B-51D82BCFFA79}"/>
                </a:ext>
              </a:extLst>
            </p:cNvPr>
            <p:cNvSpPr>
              <a:spLocks noChangeArrowheads="1"/>
            </p:cNvSpPr>
            <p:nvPr/>
          </p:nvSpPr>
          <p:spPr bwMode="auto">
            <a:xfrm>
              <a:off x="-8360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Rectangle 33">
              <a:extLst>
                <a:ext uri="{FF2B5EF4-FFF2-40B4-BE49-F238E27FC236}">
                  <a16:creationId xmlns:a16="http://schemas.microsoft.com/office/drawing/2014/main" id="{EEE01D75-ABDE-40BB-A2A3-F8E00C9E9207}"/>
                </a:ext>
              </a:extLst>
            </p:cNvPr>
            <p:cNvSpPr>
              <a:spLocks noChangeArrowheads="1"/>
            </p:cNvSpPr>
            <p:nvPr/>
          </p:nvSpPr>
          <p:spPr bwMode="auto">
            <a:xfrm>
              <a:off x="-19409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Rectangle 34">
              <a:extLst>
                <a:ext uri="{FF2B5EF4-FFF2-40B4-BE49-F238E27FC236}">
                  <a16:creationId xmlns:a16="http://schemas.microsoft.com/office/drawing/2014/main" id="{F9ADC85A-3C79-42EB-82A3-FDA16CDCA69B}"/>
                </a:ext>
              </a:extLst>
            </p:cNvPr>
            <p:cNvSpPr>
              <a:spLocks noChangeArrowheads="1"/>
            </p:cNvSpPr>
            <p:nvPr/>
          </p:nvSpPr>
          <p:spPr bwMode="auto">
            <a:xfrm>
              <a:off x="-166790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Rectangle 35">
              <a:extLst>
                <a:ext uri="{FF2B5EF4-FFF2-40B4-BE49-F238E27FC236}">
                  <a16:creationId xmlns:a16="http://schemas.microsoft.com/office/drawing/2014/main" id="{4716C615-D4B8-4874-94DC-3ECEE5A93FBB}"/>
                </a:ext>
              </a:extLst>
            </p:cNvPr>
            <p:cNvSpPr>
              <a:spLocks noChangeArrowheads="1"/>
            </p:cNvSpPr>
            <p:nvPr/>
          </p:nvSpPr>
          <p:spPr bwMode="auto">
            <a:xfrm>
              <a:off x="-1367869"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Rectangle 36">
              <a:extLst>
                <a:ext uri="{FF2B5EF4-FFF2-40B4-BE49-F238E27FC236}">
                  <a16:creationId xmlns:a16="http://schemas.microsoft.com/office/drawing/2014/main" id="{DBCB363E-EA68-4AC4-85CD-170F0DDB2D13}"/>
                </a:ext>
              </a:extLst>
            </p:cNvPr>
            <p:cNvSpPr>
              <a:spLocks noChangeArrowheads="1"/>
            </p:cNvSpPr>
            <p:nvPr/>
          </p:nvSpPr>
          <p:spPr bwMode="auto">
            <a:xfrm>
              <a:off x="-1094819" y="401685"/>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Rectangle 37">
              <a:extLst>
                <a:ext uri="{FF2B5EF4-FFF2-40B4-BE49-F238E27FC236}">
                  <a16:creationId xmlns:a16="http://schemas.microsoft.com/office/drawing/2014/main" id="{2E64E1CF-5430-40BB-8C1F-DDD310905997}"/>
                </a:ext>
              </a:extLst>
            </p:cNvPr>
            <p:cNvSpPr>
              <a:spLocks noChangeArrowheads="1"/>
            </p:cNvSpPr>
            <p:nvPr/>
          </p:nvSpPr>
          <p:spPr bwMode="auto">
            <a:xfrm>
              <a:off x="-8360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Rectangle 38">
              <a:extLst>
                <a:ext uri="{FF2B5EF4-FFF2-40B4-BE49-F238E27FC236}">
                  <a16:creationId xmlns:a16="http://schemas.microsoft.com/office/drawing/2014/main" id="{C173741D-11DA-4225-B7CC-54EA199F46FA}"/>
                </a:ext>
              </a:extLst>
            </p:cNvPr>
            <p:cNvSpPr>
              <a:spLocks noChangeArrowheads="1"/>
            </p:cNvSpPr>
            <p:nvPr/>
          </p:nvSpPr>
          <p:spPr bwMode="auto">
            <a:xfrm>
              <a:off x="-1940956" y="671560"/>
              <a:ext cx="128587" cy="128588"/>
            </a:xfrm>
            <a:prstGeom prst="rect">
              <a:avLst/>
            </a:prstGeom>
            <a:solidFill>
              <a:srgbClr val="1727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Rectangle 39">
              <a:extLst>
                <a:ext uri="{FF2B5EF4-FFF2-40B4-BE49-F238E27FC236}">
                  <a16:creationId xmlns:a16="http://schemas.microsoft.com/office/drawing/2014/main" id="{756BC67A-CF0D-45B7-B942-21A75B37C7E9}"/>
                </a:ext>
              </a:extLst>
            </p:cNvPr>
            <p:cNvSpPr>
              <a:spLocks noChangeArrowheads="1"/>
            </p:cNvSpPr>
            <p:nvPr/>
          </p:nvSpPr>
          <p:spPr bwMode="auto">
            <a:xfrm>
              <a:off x="-1667906" y="671560"/>
              <a:ext cx="128587" cy="128588"/>
            </a:xfrm>
            <a:prstGeom prst="rect">
              <a:avLst/>
            </a:prstGeom>
            <a:solidFill>
              <a:srgbClr val="1727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Rectangle 40">
              <a:extLst>
                <a:ext uri="{FF2B5EF4-FFF2-40B4-BE49-F238E27FC236}">
                  <a16:creationId xmlns:a16="http://schemas.microsoft.com/office/drawing/2014/main" id="{BC1285E3-C478-4B51-A100-37DD1355D3B9}"/>
                </a:ext>
              </a:extLst>
            </p:cNvPr>
            <p:cNvSpPr>
              <a:spLocks noChangeArrowheads="1"/>
            </p:cNvSpPr>
            <p:nvPr/>
          </p:nvSpPr>
          <p:spPr bwMode="auto">
            <a:xfrm>
              <a:off x="-1367869" y="671560"/>
              <a:ext cx="128587" cy="128588"/>
            </a:xfrm>
            <a:prstGeom prst="rect">
              <a:avLst/>
            </a:prstGeom>
            <a:solidFill>
              <a:srgbClr val="1727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Rectangle 41">
              <a:extLst>
                <a:ext uri="{FF2B5EF4-FFF2-40B4-BE49-F238E27FC236}">
                  <a16:creationId xmlns:a16="http://schemas.microsoft.com/office/drawing/2014/main" id="{AE81ACFA-485F-4707-935C-DF8CDB5C4CA4}"/>
                </a:ext>
              </a:extLst>
            </p:cNvPr>
            <p:cNvSpPr>
              <a:spLocks noChangeArrowheads="1"/>
            </p:cNvSpPr>
            <p:nvPr/>
          </p:nvSpPr>
          <p:spPr bwMode="auto">
            <a:xfrm>
              <a:off x="-1094819" y="671560"/>
              <a:ext cx="130175" cy="128588"/>
            </a:xfrm>
            <a:prstGeom prst="rect">
              <a:avLst/>
            </a:prstGeom>
            <a:solidFill>
              <a:srgbClr val="1727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Rectangle 42">
              <a:extLst>
                <a:ext uri="{FF2B5EF4-FFF2-40B4-BE49-F238E27FC236}">
                  <a16:creationId xmlns:a16="http://schemas.microsoft.com/office/drawing/2014/main" id="{A32B3290-3F69-4602-AE2D-099DBD3CB28E}"/>
                </a:ext>
              </a:extLst>
            </p:cNvPr>
            <p:cNvSpPr>
              <a:spLocks noChangeArrowheads="1"/>
            </p:cNvSpPr>
            <p:nvPr/>
          </p:nvSpPr>
          <p:spPr bwMode="auto">
            <a:xfrm>
              <a:off x="-836056" y="671560"/>
              <a:ext cx="128587" cy="128588"/>
            </a:xfrm>
            <a:prstGeom prst="rect">
              <a:avLst/>
            </a:prstGeom>
            <a:solidFill>
              <a:srgbClr val="1727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Rectangle 43">
              <a:extLst>
                <a:ext uri="{FF2B5EF4-FFF2-40B4-BE49-F238E27FC236}">
                  <a16:creationId xmlns:a16="http://schemas.microsoft.com/office/drawing/2014/main" id="{81961849-46E4-4E00-A07C-ACA2F1CFFBEB}"/>
                </a:ext>
              </a:extLst>
            </p:cNvPr>
            <p:cNvSpPr>
              <a:spLocks noChangeArrowheads="1"/>
            </p:cNvSpPr>
            <p:nvPr/>
          </p:nvSpPr>
          <p:spPr bwMode="auto">
            <a:xfrm>
              <a:off x="-1940956" y="925560"/>
              <a:ext cx="128587" cy="128588"/>
            </a:xfrm>
            <a:prstGeom prst="rect">
              <a:avLst/>
            </a:prstGeom>
            <a:solidFill>
              <a:srgbClr val="1727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Rectangle 44">
              <a:extLst>
                <a:ext uri="{FF2B5EF4-FFF2-40B4-BE49-F238E27FC236}">
                  <a16:creationId xmlns:a16="http://schemas.microsoft.com/office/drawing/2014/main" id="{C6C34AD0-B12D-4C8E-9AEF-C78DCC9F5BA1}"/>
                </a:ext>
              </a:extLst>
            </p:cNvPr>
            <p:cNvSpPr>
              <a:spLocks noChangeArrowheads="1"/>
            </p:cNvSpPr>
            <p:nvPr/>
          </p:nvSpPr>
          <p:spPr bwMode="auto">
            <a:xfrm>
              <a:off x="-1667906" y="925560"/>
              <a:ext cx="128587" cy="128588"/>
            </a:xfrm>
            <a:prstGeom prst="rect">
              <a:avLst/>
            </a:prstGeom>
            <a:solidFill>
              <a:srgbClr val="1727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Rectangle 45">
              <a:extLst>
                <a:ext uri="{FF2B5EF4-FFF2-40B4-BE49-F238E27FC236}">
                  <a16:creationId xmlns:a16="http://schemas.microsoft.com/office/drawing/2014/main" id="{A690B5CC-F632-41EB-95ED-1931AB504EBC}"/>
                </a:ext>
              </a:extLst>
            </p:cNvPr>
            <p:cNvSpPr>
              <a:spLocks noChangeArrowheads="1"/>
            </p:cNvSpPr>
            <p:nvPr/>
          </p:nvSpPr>
          <p:spPr bwMode="auto">
            <a:xfrm>
              <a:off x="-1367869" y="925560"/>
              <a:ext cx="128587" cy="128588"/>
            </a:xfrm>
            <a:prstGeom prst="rect">
              <a:avLst/>
            </a:prstGeom>
            <a:solidFill>
              <a:srgbClr val="1727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Rectangle 46">
              <a:extLst>
                <a:ext uri="{FF2B5EF4-FFF2-40B4-BE49-F238E27FC236}">
                  <a16:creationId xmlns:a16="http://schemas.microsoft.com/office/drawing/2014/main" id="{A372A7B7-C07A-4722-8967-76C8375CB8E9}"/>
                </a:ext>
              </a:extLst>
            </p:cNvPr>
            <p:cNvSpPr>
              <a:spLocks noChangeArrowheads="1"/>
            </p:cNvSpPr>
            <p:nvPr/>
          </p:nvSpPr>
          <p:spPr bwMode="auto">
            <a:xfrm>
              <a:off x="-1094819" y="925560"/>
              <a:ext cx="130175" cy="128588"/>
            </a:xfrm>
            <a:prstGeom prst="rect">
              <a:avLst/>
            </a:prstGeom>
            <a:solidFill>
              <a:srgbClr val="1727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Rectangle 47">
              <a:extLst>
                <a:ext uri="{FF2B5EF4-FFF2-40B4-BE49-F238E27FC236}">
                  <a16:creationId xmlns:a16="http://schemas.microsoft.com/office/drawing/2014/main" id="{18E212FB-A6BD-4FBA-A9D1-CBDDE9EA8D36}"/>
                </a:ext>
              </a:extLst>
            </p:cNvPr>
            <p:cNvSpPr>
              <a:spLocks noChangeArrowheads="1"/>
            </p:cNvSpPr>
            <p:nvPr/>
          </p:nvSpPr>
          <p:spPr bwMode="auto">
            <a:xfrm>
              <a:off x="-836056" y="925560"/>
              <a:ext cx="128587" cy="128588"/>
            </a:xfrm>
            <a:prstGeom prst="rect">
              <a:avLst/>
            </a:prstGeom>
            <a:solidFill>
              <a:srgbClr val="1727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3" name="Group 82">
            <a:extLst>
              <a:ext uri="{FF2B5EF4-FFF2-40B4-BE49-F238E27FC236}">
                <a16:creationId xmlns:a16="http://schemas.microsoft.com/office/drawing/2014/main" id="{C1001888-271F-426F-9492-8DF56FF80728}"/>
              </a:ext>
            </a:extLst>
          </p:cNvPr>
          <p:cNvGrpSpPr/>
          <p:nvPr/>
        </p:nvGrpSpPr>
        <p:grpSpPr>
          <a:xfrm>
            <a:off x="10409090" y="562130"/>
            <a:ext cx="1027332" cy="980312"/>
            <a:chOff x="2424113" y="5459413"/>
            <a:chExt cx="1144587" cy="1092200"/>
          </a:xfrm>
        </p:grpSpPr>
        <p:sp>
          <p:nvSpPr>
            <p:cNvPr id="84" name="Rectangle 9">
              <a:extLst>
                <a:ext uri="{FF2B5EF4-FFF2-40B4-BE49-F238E27FC236}">
                  <a16:creationId xmlns:a16="http://schemas.microsoft.com/office/drawing/2014/main" id="{7CA6213E-EDE6-4368-8FCB-205A9F92628C}"/>
                </a:ext>
              </a:extLst>
            </p:cNvPr>
            <p:cNvSpPr>
              <a:spLocks noChangeArrowheads="1"/>
            </p:cNvSpPr>
            <p:nvPr/>
          </p:nvSpPr>
          <p:spPr bwMode="auto">
            <a:xfrm>
              <a:off x="2424113" y="5459413"/>
              <a:ext cx="130175" cy="128587"/>
            </a:xfrm>
            <a:prstGeom prst="rect">
              <a:avLst/>
            </a:prstGeom>
            <a:solidFill>
              <a:srgbClr val="172740"/>
            </a:solidFill>
            <a:ln>
              <a:noFill/>
            </a:ln>
          </p:spPr>
          <p:txBody>
            <a:bodyPr vert="horz" wrap="square" lIns="91440" tIns="45720" rIns="91440" bIns="45720" numCol="1" anchor="t" anchorCtr="0" compatLnSpc="1">
              <a:prstTxWarp prst="textNoShape">
                <a:avLst/>
              </a:prstTxWarp>
            </a:bodyPr>
            <a:lstStyle/>
            <a:p>
              <a:endParaRPr lang="en-US"/>
            </a:p>
          </p:txBody>
        </p:sp>
        <p:sp>
          <p:nvSpPr>
            <p:cNvPr id="85" name="Rectangle 10">
              <a:extLst>
                <a:ext uri="{FF2B5EF4-FFF2-40B4-BE49-F238E27FC236}">
                  <a16:creationId xmlns:a16="http://schemas.microsoft.com/office/drawing/2014/main" id="{E1750EAE-9872-4922-9F69-400F277EFC98}"/>
                </a:ext>
              </a:extLst>
            </p:cNvPr>
            <p:cNvSpPr>
              <a:spLocks noChangeArrowheads="1"/>
            </p:cNvSpPr>
            <p:nvPr/>
          </p:nvSpPr>
          <p:spPr bwMode="auto">
            <a:xfrm>
              <a:off x="2925763" y="5459413"/>
              <a:ext cx="130175" cy="128587"/>
            </a:xfrm>
            <a:prstGeom prst="rect">
              <a:avLst/>
            </a:prstGeom>
            <a:solidFill>
              <a:srgbClr val="172740"/>
            </a:solidFill>
            <a:ln>
              <a:noFill/>
            </a:ln>
          </p:spPr>
          <p:txBody>
            <a:bodyPr vert="horz" wrap="square" lIns="91440" tIns="45720" rIns="91440" bIns="45720" numCol="1" anchor="t" anchorCtr="0" compatLnSpc="1">
              <a:prstTxWarp prst="textNoShape">
                <a:avLst/>
              </a:prstTxWarp>
            </a:bodyPr>
            <a:lstStyle/>
            <a:p>
              <a:endParaRPr lang="en-US"/>
            </a:p>
          </p:txBody>
        </p:sp>
        <p:sp>
          <p:nvSpPr>
            <p:cNvPr id="86" name="Rectangle 11">
              <a:extLst>
                <a:ext uri="{FF2B5EF4-FFF2-40B4-BE49-F238E27FC236}">
                  <a16:creationId xmlns:a16="http://schemas.microsoft.com/office/drawing/2014/main" id="{D2DCC34F-7D81-4280-A366-D8DC5BFE2375}"/>
                </a:ext>
              </a:extLst>
            </p:cNvPr>
            <p:cNvSpPr>
              <a:spLocks noChangeArrowheads="1"/>
            </p:cNvSpPr>
            <p:nvPr/>
          </p:nvSpPr>
          <p:spPr bwMode="auto">
            <a:xfrm>
              <a:off x="3438525" y="5459413"/>
              <a:ext cx="130175" cy="128587"/>
            </a:xfrm>
            <a:prstGeom prst="rect">
              <a:avLst/>
            </a:prstGeom>
            <a:solidFill>
              <a:srgbClr val="172740"/>
            </a:solidFill>
            <a:ln>
              <a:noFill/>
            </a:ln>
          </p:spPr>
          <p:txBody>
            <a:bodyPr vert="horz" wrap="square" lIns="91440" tIns="45720" rIns="91440" bIns="45720" numCol="1" anchor="t" anchorCtr="0" compatLnSpc="1">
              <a:prstTxWarp prst="textNoShape">
                <a:avLst/>
              </a:prstTxWarp>
            </a:bodyPr>
            <a:lstStyle/>
            <a:p>
              <a:endParaRPr lang="en-US"/>
            </a:p>
          </p:txBody>
        </p:sp>
        <p:sp>
          <p:nvSpPr>
            <p:cNvPr id="87" name="Rectangle 12">
              <a:extLst>
                <a:ext uri="{FF2B5EF4-FFF2-40B4-BE49-F238E27FC236}">
                  <a16:creationId xmlns:a16="http://schemas.microsoft.com/office/drawing/2014/main" id="{D09C744B-2FE6-42C8-B7A0-99A2FBA60135}"/>
                </a:ext>
              </a:extLst>
            </p:cNvPr>
            <p:cNvSpPr>
              <a:spLocks noChangeArrowheads="1"/>
            </p:cNvSpPr>
            <p:nvPr/>
          </p:nvSpPr>
          <p:spPr bwMode="auto">
            <a:xfrm>
              <a:off x="2424113" y="5934075"/>
              <a:ext cx="130175" cy="130175"/>
            </a:xfrm>
            <a:prstGeom prst="rect">
              <a:avLst/>
            </a:prstGeom>
            <a:solidFill>
              <a:srgbClr val="172740"/>
            </a:solidFill>
            <a:ln>
              <a:noFill/>
            </a:ln>
          </p:spPr>
          <p:txBody>
            <a:bodyPr vert="horz" wrap="square" lIns="91440" tIns="45720" rIns="91440" bIns="45720" numCol="1" anchor="t" anchorCtr="0" compatLnSpc="1">
              <a:prstTxWarp prst="textNoShape">
                <a:avLst/>
              </a:prstTxWarp>
            </a:bodyPr>
            <a:lstStyle/>
            <a:p>
              <a:endParaRPr lang="en-US"/>
            </a:p>
          </p:txBody>
        </p:sp>
        <p:sp>
          <p:nvSpPr>
            <p:cNvPr id="90" name="Rectangle 13">
              <a:extLst>
                <a:ext uri="{FF2B5EF4-FFF2-40B4-BE49-F238E27FC236}">
                  <a16:creationId xmlns:a16="http://schemas.microsoft.com/office/drawing/2014/main" id="{9C2F5EE4-CB32-43E2-857E-A3796C8D62AC}"/>
                </a:ext>
              </a:extLst>
            </p:cNvPr>
            <p:cNvSpPr>
              <a:spLocks noChangeArrowheads="1"/>
            </p:cNvSpPr>
            <p:nvPr/>
          </p:nvSpPr>
          <p:spPr bwMode="auto">
            <a:xfrm>
              <a:off x="2925763" y="5934075"/>
              <a:ext cx="130175" cy="130175"/>
            </a:xfrm>
            <a:prstGeom prst="rect">
              <a:avLst/>
            </a:prstGeom>
            <a:solidFill>
              <a:srgbClr val="172740"/>
            </a:solidFill>
            <a:ln>
              <a:noFill/>
            </a:ln>
          </p:spPr>
          <p:txBody>
            <a:bodyPr vert="horz" wrap="square" lIns="91440" tIns="45720" rIns="91440" bIns="45720" numCol="1" anchor="t" anchorCtr="0" compatLnSpc="1">
              <a:prstTxWarp prst="textNoShape">
                <a:avLst/>
              </a:prstTxWarp>
            </a:bodyPr>
            <a:lstStyle/>
            <a:p>
              <a:endParaRPr lang="en-US"/>
            </a:p>
          </p:txBody>
        </p:sp>
        <p:sp>
          <p:nvSpPr>
            <p:cNvPr id="91" name="Rectangle 14">
              <a:extLst>
                <a:ext uri="{FF2B5EF4-FFF2-40B4-BE49-F238E27FC236}">
                  <a16:creationId xmlns:a16="http://schemas.microsoft.com/office/drawing/2014/main" id="{381F032C-3739-452A-9DDB-56F5EB89E78D}"/>
                </a:ext>
              </a:extLst>
            </p:cNvPr>
            <p:cNvSpPr>
              <a:spLocks noChangeArrowheads="1"/>
            </p:cNvSpPr>
            <p:nvPr/>
          </p:nvSpPr>
          <p:spPr bwMode="auto">
            <a:xfrm>
              <a:off x="3438525" y="5934075"/>
              <a:ext cx="130175" cy="130175"/>
            </a:xfrm>
            <a:prstGeom prst="rect">
              <a:avLst/>
            </a:prstGeom>
            <a:solidFill>
              <a:srgbClr val="172740"/>
            </a:solidFill>
            <a:ln>
              <a:noFill/>
            </a:ln>
          </p:spPr>
          <p:txBody>
            <a:bodyPr vert="horz" wrap="square" lIns="91440" tIns="45720" rIns="91440" bIns="45720" numCol="1" anchor="t" anchorCtr="0" compatLnSpc="1">
              <a:prstTxWarp prst="textNoShape">
                <a:avLst/>
              </a:prstTxWarp>
            </a:bodyPr>
            <a:lstStyle/>
            <a:p>
              <a:endParaRPr lang="en-US"/>
            </a:p>
          </p:txBody>
        </p:sp>
        <p:sp>
          <p:nvSpPr>
            <p:cNvPr id="92" name="Rectangle 15">
              <a:extLst>
                <a:ext uri="{FF2B5EF4-FFF2-40B4-BE49-F238E27FC236}">
                  <a16:creationId xmlns:a16="http://schemas.microsoft.com/office/drawing/2014/main" id="{A9F8695F-D3D7-43AA-99F1-70F5429E8AF6}"/>
                </a:ext>
              </a:extLst>
            </p:cNvPr>
            <p:cNvSpPr>
              <a:spLocks noChangeArrowheads="1"/>
            </p:cNvSpPr>
            <p:nvPr/>
          </p:nvSpPr>
          <p:spPr bwMode="auto">
            <a:xfrm>
              <a:off x="2424113" y="6421438"/>
              <a:ext cx="130175" cy="13017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93" name="Rectangle 16">
              <a:extLst>
                <a:ext uri="{FF2B5EF4-FFF2-40B4-BE49-F238E27FC236}">
                  <a16:creationId xmlns:a16="http://schemas.microsoft.com/office/drawing/2014/main" id="{449FDC0E-ADAF-4CB4-A565-222FA288F791}"/>
                </a:ext>
              </a:extLst>
            </p:cNvPr>
            <p:cNvSpPr>
              <a:spLocks noChangeArrowheads="1"/>
            </p:cNvSpPr>
            <p:nvPr/>
          </p:nvSpPr>
          <p:spPr bwMode="auto">
            <a:xfrm>
              <a:off x="2925763" y="6421438"/>
              <a:ext cx="130175" cy="13017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94" name="Rectangle 17">
              <a:extLst>
                <a:ext uri="{FF2B5EF4-FFF2-40B4-BE49-F238E27FC236}">
                  <a16:creationId xmlns:a16="http://schemas.microsoft.com/office/drawing/2014/main" id="{B61EF3C6-DFE6-41E2-81C3-FF66115840F3}"/>
                </a:ext>
              </a:extLst>
            </p:cNvPr>
            <p:cNvSpPr>
              <a:spLocks noChangeArrowheads="1"/>
            </p:cNvSpPr>
            <p:nvPr/>
          </p:nvSpPr>
          <p:spPr bwMode="auto">
            <a:xfrm>
              <a:off x="3438525" y="6421438"/>
              <a:ext cx="130175" cy="13017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1578883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DE4C4AF-EADE-4466-BCB3-8DE8B1C2AD00}"/>
              </a:ext>
            </a:extLst>
          </p:cNvPr>
          <p:cNvSpPr/>
          <p:nvPr/>
        </p:nvSpPr>
        <p:spPr>
          <a:xfrm>
            <a:off x="0" y="0"/>
            <a:ext cx="12192001" cy="6857999"/>
          </a:xfrm>
          <a:prstGeom prst="rect">
            <a:avLst/>
          </a:prstGeom>
          <a:solidFill>
            <a:srgbClr val="172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2046242-5E33-40BF-AC3A-E06BA66E343B}"/>
              </a:ext>
            </a:extLst>
          </p:cNvPr>
          <p:cNvSpPr/>
          <p:nvPr/>
        </p:nvSpPr>
        <p:spPr>
          <a:xfrm>
            <a:off x="0" y="0"/>
            <a:ext cx="3867150" cy="4857750"/>
          </a:xfrm>
          <a:prstGeom prst="rect">
            <a:avLst/>
          </a:prstGeom>
          <a:gradFill>
            <a:gsLst>
              <a:gs pos="0">
                <a:srgbClr val="FED50F"/>
              </a:gs>
              <a:gs pos="62000">
                <a:srgbClr val="FFB909"/>
              </a:gs>
              <a:gs pos="100000">
                <a:srgbClr val="FF9E0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Placeholder 7">
            <a:extLst>
              <a:ext uri="{FF2B5EF4-FFF2-40B4-BE49-F238E27FC236}">
                <a16:creationId xmlns:a16="http://schemas.microsoft.com/office/drawing/2014/main" id="{79E97C4A-B62F-42A5-A445-E937CDBBEBE9}"/>
              </a:ext>
            </a:extLst>
          </p:cNvPr>
          <p:cNvPicPr>
            <a:picLocks noGrp="1" noChangeAspect="1"/>
          </p:cNvPicPr>
          <p:nvPr>
            <p:ph type="pic" sz="quarter" idx="10"/>
          </p:nvPr>
        </p:nvPicPr>
        <p:blipFill rotWithShape="1">
          <a:blip r:embed="rId2" cstate="email">
            <a:extLst>
              <a:ext uri="{28A0092B-C50C-407E-A947-70E740481C1C}">
                <a14:useLocalDpi xmlns:a14="http://schemas.microsoft.com/office/drawing/2010/main"/>
              </a:ext>
            </a:extLst>
          </a:blip>
          <a:srcRect l="-866"/>
          <a:stretch/>
        </p:blipFill>
        <p:spPr>
          <a:xfrm>
            <a:off x="1047750" y="1000125"/>
            <a:ext cx="5543550" cy="4857750"/>
          </a:xfrm>
        </p:spPr>
      </p:pic>
      <p:sp>
        <p:nvSpPr>
          <p:cNvPr id="15" name="TextBox 14">
            <a:extLst>
              <a:ext uri="{FF2B5EF4-FFF2-40B4-BE49-F238E27FC236}">
                <a16:creationId xmlns:a16="http://schemas.microsoft.com/office/drawing/2014/main" id="{8B85E66E-6675-4366-AD93-6AC706D30276}"/>
              </a:ext>
            </a:extLst>
          </p:cNvPr>
          <p:cNvSpPr txBox="1"/>
          <p:nvPr/>
        </p:nvSpPr>
        <p:spPr>
          <a:xfrm>
            <a:off x="7200901" y="982325"/>
            <a:ext cx="6038850" cy="1446550"/>
          </a:xfrm>
          <a:prstGeom prst="rect">
            <a:avLst/>
          </a:prstGeom>
          <a:noFill/>
        </p:spPr>
        <p:txBody>
          <a:bodyPr wrap="square" rtlCol="0">
            <a:spAutoFit/>
          </a:bodyPr>
          <a:lstStyle/>
          <a:p>
            <a:r>
              <a:rPr lang="en-US" sz="4400" b="1" dirty="0">
                <a:solidFill>
                  <a:schemeClr val="bg1"/>
                </a:solidFill>
                <a:effectLst>
                  <a:outerShdw blurRad="38100" dist="38100" dir="2700000" algn="tl">
                    <a:srgbClr val="000000">
                      <a:alpha val="43137"/>
                    </a:srgbClr>
                  </a:outerShdw>
                </a:effectLst>
                <a:latin typeface="Montserrat ExtraBold" panose="00000900000000000000" pitchFamily="50" charset="0"/>
              </a:rPr>
              <a:t>YOUR TITLE </a:t>
            </a:r>
          </a:p>
          <a:p>
            <a:r>
              <a:rPr lang="en-US" sz="4400" b="1" dirty="0">
                <a:solidFill>
                  <a:schemeClr val="bg1"/>
                </a:solidFill>
                <a:effectLst>
                  <a:outerShdw blurRad="38100" dist="38100" dir="2700000" algn="tl">
                    <a:srgbClr val="000000">
                      <a:alpha val="43137"/>
                    </a:srgbClr>
                  </a:outerShdw>
                </a:effectLst>
                <a:latin typeface="Montserrat ExtraBold" panose="00000900000000000000" pitchFamily="50" charset="0"/>
              </a:rPr>
              <a:t>GOES </a:t>
            </a:r>
            <a:r>
              <a:rPr lang="en-US" sz="4400" b="1" dirty="0">
                <a:solidFill>
                  <a:srgbClr val="FECF0E"/>
                </a:solidFill>
                <a:effectLst>
                  <a:outerShdw blurRad="38100" dist="38100" dir="2700000" algn="tl">
                    <a:srgbClr val="000000">
                      <a:alpha val="43137"/>
                    </a:srgbClr>
                  </a:outerShdw>
                </a:effectLst>
                <a:latin typeface="Montserrat ExtraBold" panose="00000900000000000000" pitchFamily="50" charset="0"/>
              </a:rPr>
              <a:t>HERE</a:t>
            </a:r>
          </a:p>
        </p:txBody>
      </p:sp>
      <p:sp>
        <p:nvSpPr>
          <p:cNvPr id="16" name="Text Placeholder 51">
            <a:extLst>
              <a:ext uri="{FF2B5EF4-FFF2-40B4-BE49-F238E27FC236}">
                <a16:creationId xmlns:a16="http://schemas.microsoft.com/office/drawing/2014/main" id="{AA208CFD-8A93-441F-AD72-0D4289842331}"/>
              </a:ext>
            </a:extLst>
          </p:cNvPr>
          <p:cNvSpPr txBox="1">
            <a:spLocks/>
          </p:cNvSpPr>
          <p:nvPr/>
        </p:nvSpPr>
        <p:spPr>
          <a:xfrm>
            <a:off x="7200901" y="2609849"/>
            <a:ext cx="4673189" cy="40671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000" b="1" dirty="0">
                <a:solidFill>
                  <a:schemeClr val="bg1"/>
                </a:solidFill>
              </a:rPr>
              <a:t>Lorem ipsum </a:t>
            </a:r>
            <a:r>
              <a:rPr lang="en-US" sz="2000" dirty="0">
                <a:solidFill>
                  <a:schemeClr val="bg1"/>
                </a:solidFill>
              </a:rPr>
              <a:t>dolor sit amet, consectetur adipiscing elit. Curabitur eros leo, accumsan quis arcu ac, molestie ornare justo. Vivamus non diam metus..</a:t>
            </a:r>
          </a:p>
          <a:p>
            <a:pPr algn="just"/>
            <a:endParaRPr lang="en-US" sz="2000" dirty="0">
              <a:solidFill>
                <a:schemeClr val="bg1"/>
              </a:solidFill>
            </a:endParaRPr>
          </a:p>
          <a:p>
            <a:pPr marL="0" indent="0" algn="just">
              <a:buNone/>
            </a:pPr>
            <a:r>
              <a:rPr lang="en-US" sz="2000" dirty="0">
                <a:solidFill>
                  <a:schemeClr val="bg1"/>
                </a:solidFill>
              </a:rPr>
              <a:t>Lorem ipsum dolor sit amet, consectetur adipiscing elit. Curabitur eros leo, accumsan quis arcu ac, molestie ornare justo. Vivamus non diam metus..</a:t>
            </a:r>
          </a:p>
          <a:p>
            <a:endParaRPr lang="en-US" sz="2000" dirty="0">
              <a:solidFill>
                <a:schemeClr val="bg1"/>
              </a:solidFill>
            </a:endParaRPr>
          </a:p>
        </p:txBody>
      </p:sp>
    </p:spTree>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A6766BE4-D155-4071-87B2-90EF23008491}"/>
              </a:ext>
            </a:extLst>
          </p:cNvPr>
          <p:cNvSpPr/>
          <p:nvPr/>
        </p:nvSpPr>
        <p:spPr>
          <a:xfrm>
            <a:off x="0" y="0"/>
            <a:ext cx="12192001" cy="6857999"/>
          </a:xfrm>
          <a:prstGeom prst="rect">
            <a:avLst/>
          </a:prstGeom>
          <a:solidFill>
            <a:srgbClr val="172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2DFE0CB-0220-4620-B80C-6BFF683FF236}"/>
              </a:ext>
            </a:extLst>
          </p:cNvPr>
          <p:cNvSpPr/>
          <p:nvPr/>
        </p:nvSpPr>
        <p:spPr>
          <a:xfrm>
            <a:off x="2351314" y="-1"/>
            <a:ext cx="4426857" cy="5544458"/>
          </a:xfrm>
          <a:prstGeom prst="rect">
            <a:avLst/>
          </a:prstGeom>
          <a:gradFill>
            <a:gsLst>
              <a:gs pos="0">
                <a:srgbClr val="FED50F"/>
              </a:gs>
              <a:gs pos="62000">
                <a:srgbClr val="FFB909"/>
              </a:gs>
              <a:gs pos="100000">
                <a:srgbClr val="FF9E0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Placeholder 3">
            <a:extLst>
              <a:ext uri="{FF2B5EF4-FFF2-40B4-BE49-F238E27FC236}">
                <a16:creationId xmlns:a16="http://schemas.microsoft.com/office/drawing/2014/main" id="{C331EA00-0F86-402C-AB0A-CACD8776AE05}"/>
              </a:ext>
            </a:extLst>
          </p:cNvPr>
          <p:cNvPicPr>
            <a:picLocks noGrp="1" noChangeAspect="1"/>
          </p:cNvPicPr>
          <p:nvPr>
            <p:ph type="pic" sz="quarter" idx="10"/>
          </p:nvPr>
        </p:nvPicPr>
        <p:blipFill rotWithShape="1">
          <a:blip r:embed="rId2" cstate="email">
            <a:extLst>
              <a:ext uri="{28A0092B-C50C-407E-A947-70E740481C1C}">
                <a14:useLocalDpi xmlns:a14="http://schemas.microsoft.com/office/drawing/2010/main"/>
              </a:ext>
            </a:extLst>
          </a:blip>
          <a:srcRect/>
          <a:stretch/>
        </p:blipFill>
        <p:spPr>
          <a:xfrm>
            <a:off x="963385" y="812800"/>
            <a:ext cx="3332843" cy="6045200"/>
          </a:xfrm>
        </p:spPr>
      </p:pic>
      <p:sp>
        <p:nvSpPr>
          <p:cNvPr id="17" name="TextBox 16">
            <a:extLst>
              <a:ext uri="{FF2B5EF4-FFF2-40B4-BE49-F238E27FC236}">
                <a16:creationId xmlns:a16="http://schemas.microsoft.com/office/drawing/2014/main" id="{3F33A7B8-60D0-41EF-A610-9BBA4CA50B85}"/>
              </a:ext>
            </a:extLst>
          </p:cNvPr>
          <p:cNvSpPr txBox="1"/>
          <p:nvPr/>
        </p:nvSpPr>
        <p:spPr>
          <a:xfrm>
            <a:off x="4876349" y="1698171"/>
            <a:ext cx="6038850" cy="1446550"/>
          </a:xfrm>
          <a:prstGeom prst="rect">
            <a:avLst/>
          </a:prstGeom>
          <a:noFill/>
        </p:spPr>
        <p:txBody>
          <a:bodyPr wrap="square" rtlCol="0">
            <a:spAutoFit/>
          </a:bodyPr>
          <a:lstStyle/>
          <a:p>
            <a:r>
              <a:rPr lang="en-US" sz="4400" b="1" dirty="0">
                <a:solidFill>
                  <a:schemeClr val="bg1"/>
                </a:solidFill>
                <a:effectLst>
                  <a:outerShdw blurRad="38100" dist="38100" dir="2700000" algn="tl">
                    <a:srgbClr val="000000">
                      <a:alpha val="43137"/>
                    </a:srgbClr>
                  </a:outerShdw>
                </a:effectLst>
                <a:latin typeface="Montserrat ExtraBold" panose="00000900000000000000" pitchFamily="50" charset="0"/>
              </a:rPr>
              <a:t>YOUR TITLE GOES </a:t>
            </a:r>
            <a:r>
              <a:rPr lang="en-US" sz="4400" b="1" dirty="0">
                <a:solidFill>
                  <a:srgbClr val="172740"/>
                </a:solidFill>
                <a:effectLst>
                  <a:outerShdw blurRad="38100" dist="38100" dir="2700000" algn="tl">
                    <a:srgbClr val="000000">
                      <a:alpha val="43137"/>
                    </a:srgbClr>
                  </a:outerShdw>
                </a:effectLst>
                <a:latin typeface="Montserrat ExtraBold" panose="00000900000000000000" pitchFamily="50" charset="0"/>
              </a:rPr>
              <a:t>HERE</a:t>
            </a:r>
          </a:p>
        </p:txBody>
      </p:sp>
      <p:sp>
        <p:nvSpPr>
          <p:cNvPr id="18" name="Text Placeholder 51">
            <a:extLst>
              <a:ext uri="{FF2B5EF4-FFF2-40B4-BE49-F238E27FC236}">
                <a16:creationId xmlns:a16="http://schemas.microsoft.com/office/drawing/2014/main" id="{12C566C2-32AF-4245-985B-CB7AE4C69595}"/>
              </a:ext>
            </a:extLst>
          </p:cNvPr>
          <p:cNvSpPr txBox="1">
            <a:spLocks/>
          </p:cNvSpPr>
          <p:nvPr/>
        </p:nvSpPr>
        <p:spPr>
          <a:xfrm>
            <a:off x="7148491" y="2772228"/>
            <a:ext cx="4673189" cy="40671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000" b="1" dirty="0">
                <a:solidFill>
                  <a:schemeClr val="bg1"/>
                </a:solidFill>
              </a:rPr>
              <a:t>Lorem ipsum </a:t>
            </a:r>
            <a:r>
              <a:rPr lang="en-US" sz="2000" dirty="0">
                <a:solidFill>
                  <a:schemeClr val="bg1"/>
                </a:solidFill>
              </a:rPr>
              <a:t>dolor sit amet, consectetur adipiscing elit. Curabitur eros leo, accumsan quis arcu ac, molestie ornare justo. Vivamus non diam metus..</a:t>
            </a:r>
          </a:p>
          <a:p>
            <a:pPr algn="just"/>
            <a:endParaRPr lang="en-US" sz="2000" dirty="0">
              <a:solidFill>
                <a:schemeClr val="bg1"/>
              </a:solidFill>
            </a:endParaRPr>
          </a:p>
          <a:p>
            <a:pPr marL="0" indent="0" algn="just">
              <a:buNone/>
            </a:pPr>
            <a:r>
              <a:rPr lang="en-US" sz="2000" dirty="0">
                <a:solidFill>
                  <a:schemeClr val="bg1"/>
                </a:solidFill>
              </a:rPr>
              <a:t>Lorem ipsum dolor sit amet, consectetur adipiscing elit. Curabitur eros leo, accumsan quis arcu ac, molestie ornare justo. Vivamus non diam metus..</a:t>
            </a:r>
          </a:p>
          <a:p>
            <a:endParaRPr lang="en-US" sz="2000" dirty="0">
              <a:solidFill>
                <a:schemeClr val="bg1"/>
              </a:solidFill>
            </a:endParaRPr>
          </a:p>
        </p:txBody>
      </p:sp>
    </p:spTree>
    <p:extLst>
      <p:ext uri="{BB962C8B-B14F-4D97-AF65-F5344CB8AC3E}">
        <p14:creationId xmlns:p14="http://schemas.microsoft.com/office/powerpoint/2010/main" val="2456112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Rectangle 75">
            <a:extLst>
              <a:ext uri="{FF2B5EF4-FFF2-40B4-BE49-F238E27FC236}">
                <a16:creationId xmlns:a16="http://schemas.microsoft.com/office/drawing/2014/main" id="{841945E9-0FEA-43FA-A80C-A4B8A252FB00}"/>
              </a:ext>
            </a:extLst>
          </p:cNvPr>
          <p:cNvSpPr/>
          <p:nvPr/>
        </p:nvSpPr>
        <p:spPr>
          <a:xfrm>
            <a:off x="0" y="0"/>
            <a:ext cx="12192001" cy="6857999"/>
          </a:xfrm>
          <a:prstGeom prst="rect">
            <a:avLst/>
          </a:prstGeom>
          <a:solidFill>
            <a:srgbClr val="172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a:extLst>
              <a:ext uri="{FF2B5EF4-FFF2-40B4-BE49-F238E27FC236}">
                <a16:creationId xmlns:a16="http://schemas.microsoft.com/office/drawing/2014/main" id="{9B9D3238-7B28-47C3-A9CE-F589CFCB3C5F}"/>
              </a:ext>
            </a:extLst>
          </p:cNvPr>
          <p:cNvSpPr/>
          <p:nvPr/>
        </p:nvSpPr>
        <p:spPr>
          <a:xfrm>
            <a:off x="7340599" y="3067048"/>
            <a:ext cx="4426857" cy="3810002"/>
          </a:xfrm>
          <a:prstGeom prst="rect">
            <a:avLst/>
          </a:prstGeom>
          <a:gradFill>
            <a:gsLst>
              <a:gs pos="0">
                <a:srgbClr val="FED50F"/>
              </a:gs>
              <a:gs pos="62000">
                <a:srgbClr val="FFB909"/>
              </a:gs>
              <a:gs pos="100000">
                <a:srgbClr val="FF9E0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42D37178-7342-45E3-BBC9-37A44803CE2C}"/>
              </a:ext>
            </a:extLst>
          </p:cNvPr>
          <p:cNvSpPr/>
          <p:nvPr/>
        </p:nvSpPr>
        <p:spPr>
          <a:xfrm>
            <a:off x="2351314" y="-1"/>
            <a:ext cx="4426857" cy="3810002"/>
          </a:xfrm>
          <a:prstGeom prst="rect">
            <a:avLst/>
          </a:prstGeom>
          <a:gradFill>
            <a:gsLst>
              <a:gs pos="0">
                <a:srgbClr val="FED50F"/>
              </a:gs>
              <a:gs pos="62000">
                <a:srgbClr val="FFB909"/>
              </a:gs>
              <a:gs pos="100000">
                <a:srgbClr val="FF9E0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Placeholder 4">
            <a:extLst>
              <a:ext uri="{FF2B5EF4-FFF2-40B4-BE49-F238E27FC236}">
                <a16:creationId xmlns:a16="http://schemas.microsoft.com/office/drawing/2014/main" id="{25193C13-B511-4D60-AC5E-1877A777E9F0}"/>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81" name="TextBox 80">
            <a:extLst>
              <a:ext uri="{FF2B5EF4-FFF2-40B4-BE49-F238E27FC236}">
                <a16:creationId xmlns:a16="http://schemas.microsoft.com/office/drawing/2014/main" id="{0E2BDEF5-B847-452E-95BA-7E335E346B13}"/>
              </a:ext>
            </a:extLst>
          </p:cNvPr>
          <p:cNvSpPr txBox="1"/>
          <p:nvPr/>
        </p:nvSpPr>
        <p:spPr>
          <a:xfrm>
            <a:off x="6778170" y="281709"/>
            <a:ext cx="5413830" cy="1323439"/>
          </a:xfrm>
          <a:prstGeom prst="rect">
            <a:avLst/>
          </a:prstGeom>
          <a:noFill/>
        </p:spPr>
        <p:txBody>
          <a:bodyPr wrap="square" rtlCol="0">
            <a:spAutoFit/>
          </a:bodyPr>
          <a:lstStyle/>
          <a:p>
            <a:pPr algn="ctr"/>
            <a:r>
              <a:rPr lang="en-US" sz="4000" b="1" dirty="0">
                <a:solidFill>
                  <a:schemeClr val="bg1"/>
                </a:solidFill>
                <a:effectLst>
                  <a:outerShdw blurRad="38100" dist="38100" dir="2700000" algn="tl">
                    <a:srgbClr val="000000">
                      <a:alpha val="43137"/>
                    </a:srgbClr>
                  </a:outerShdw>
                </a:effectLst>
                <a:latin typeface="Montserrat ExtraBold" panose="00000900000000000000" pitchFamily="50" charset="0"/>
              </a:rPr>
              <a:t>YOUR TITLE GOES </a:t>
            </a:r>
            <a:r>
              <a:rPr lang="en-US" sz="4000" b="1" dirty="0">
                <a:solidFill>
                  <a:srgbClr val="FECF0E"/>
                </a:solidFill>
                <a:effectLst>
                  <a:outerShdw blurRad="38100" dist="38100" dir="2700000" algn="tl">
                    <a:srgbClr val="000000">
                      <a:alpha val="43137"/>
                    </a:srgbClr>
                  </a:outerShdw>
                </a:effectLst>
                <a:latin typeface="Montserrat ExtraBold" panose="00000900000000000000" pitchFamily="50" charset="0"/>
              </a:rPr>
              <a:t>HERE</a:t>
            </a:r>
          </a:p>
        </p:txBody>
      </p:sp>
      <p:sp>
        <p:nvSpPr>
          <p:cNvPr id="82" name="Text Placeholder 51">
            <a:extLst>
              <a:ext uri="{FF2B5EF4-FFF2-40B4-BE49-F238E27FC236}">
                <a16:creationId xmlns:a16="http://schemas.microsoft.com/office/drawing/2014/main" id="{5677DF65-1CE2-4F4B-8188-FF6B08F69BA2}"/>
              </a:ext>
            </a:extLst>
          </p:cNvPr>
          <p:cNvSpPr txBox="1">
            <a:spLocks/>
          </p:cNvSpPr>
          <p:nvPr/>
        </p:nvSpPr>
        <p:spPr>
          <a:xfrm>
            <a:off x="849745" y="5236028"/>
            <a:ext cx="5362369" cy="132148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000" dirty="0">
                <a:solidFill>
                  <a:schemeClr val="bg1"/>
                </a:solidFill>
              </a:rPr>
              <a:t>Lorem ipsum dolor sit amet, consectetur adipiscing elit. Curabitur eros leo, accumsan quis arcu ac, molestie ornare justo. Vivamus non diam metus..</a:t>
            </a:r>
          </a:p>
          <a:p>
            <a:endParaRPr lang="en-US" sz="2000" dirty="0">
              <a:solidFill>
                <a:schemeClr val="bg1"/>
              </a:solidFill>
            </a:endParaRPr>
          </a:p>
        </p:txBody>
      </p:sp>
    </p:spTree>
    <p:extLst>
      <p:ext uri="{BB962C8B-B14F-4D97-AF65-F5344CB8AC3E}">
        <p14:creationId xmlns:p14="http://schemas.microsoft.com/office/powerpoint/2010/main" val="3531105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EE21430-CF58-4978-AA7B-067DF5C61A31}"/>
              </a:ext>
            </a:extLst>
          </p:cNvPr>
          <p:cNvSpPr/>
          <p:nvPr/>
        </p:nvSpPr>
        <p:spPr>
          <a:xfrm>
            <a:off x="0" y="0"/>
            <a:ext cx="12192001" cy="6857999"/>
          </a:xfrm>
          <a:prstGeom prst="rect">
            <a:avLst/>
          </a:prstGeom>
          <a:solidFill>
            <a:srgbClr val="172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CF9C403-271D-4C24-BC07-5491ED241E5A}"/>
              </a:ext>
            </a:extLst>
          </p:cNvPr>
          <p:cNvSpPr/>
          <p:nvPr/>
        </p:nvSpPr>
        <p:spPr>
          <a:xfrm>
            <a:off x="11045371" y="0"/>
            <a:ext cx="1146629" cy="6168572"/>
          </a:xfrm>
          <a:prstGeom prst="rect">
            <a:avLst/>
          </a:prstGeom>
          <a:gradFill>
            <a:gsLst>
              <a:gs pos="0">
                <a:srgbClr val="FED50F"/>
              </a:gs>
              <a:gs pos="62000">
                <a:srgbClr val="FFB909"/>
              </a:gs>
              <a:gs pos="100000">
                <a:srgbClr val="FF9E0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Placeholder 5">
            <a:extLst>
              <a:ext uri="{FF2B5EF4-FFF2-40B4-BE49-F238E27FC236}">
                <a16:creationId xmlns:a16="http://schemas.microsoft.com/office/drawing/2014/main" id="{383CCFB7-50A2-437D-8CB1-79B77876DCB0}"/>
              </a:ext>
            </a:extLst>
          </p:cNvPr>
          <p:cNvPicPr>
            <a:picLocks noGrp="1" noChangeAspect="1"/>
          </p:cNvPicPr>
          <p:nvPr>
            <p:ph type="pic" sz="quarter" idx="10"/>
          </p:nvPr>
        </p:nvPicPr>
        <p:blipFill rotWithShape="1">
          <a:blip r:embed="rId2" cstate="email">
            <a:extLst>
              <a:ext uri="{28A0092B-C50C-407E-A947-70E740481C1C}">
                <a14:useLocalDpi xmlns:a14="http://schemas.microsoft.com/office/drawing/2010/main"/>
              </a:ext>
            </a:extLst>
          </a:blip>
          <a:srcRect/>
          <a:stretch/>
        </p:blipFill>
        <p:spPr>
          <a:xfrm>
            <a:off x="7503886" y="0"/>
            <a:ext cx="4122057" cy="6858000"/>
          </a:xfrm>
        </p:spPr>
      </p:pic>
      <p:sp>
        <p:nvSpPr>
          <p:cNvPr id="19" name="TextBox 18">
            <a:extLst>
              <a:ext uri="{FF2B5EF4-FFF2-40B4-BE49-F238E27FC236}">
                <a16:creationId xmlns:a16="http://schemas.microsoft.com/office/drawing/2014/main" id="{0486D6CB-EB7E-4518-9630-D920FCFA1252}"/>
              </a:ext>
            </a:extLst>
          </p:cNvPr>
          <p:cNvSpPr txBox="1"/>
          <p:nvPr/>
        </p:nvSpPr>
        <p:spPr>
          <a:xfrm>
            <a:off x="1060283" y="1313697"/>
            <a:ext cx="5413830" cy="1323439"/>
          </a:xfrm>
          <a:prstGeom prst="rect">
            <a:avLst/>
          </a:prstGeom>
          <a:noFill/>
        </p:spPr>
        <p:txBody>
          <a:bodyPr wrap="square" rtlCol="0">
            <a:spAutoFit/>
          </a:bodyPr>
          <a:lstStyle/>
          <a:p>
            <a:pPr algn="ctr"/>
            <a:r>
              <a:rPr lang="en-US" sz="4000" b="1" dirty="0">
                <a:solidFill>
                  <a:schemeClr val="bg1"/>
                </a:solidFill>
                <a:effectLst>
                  <a:outerShdw blurRad="38100" dist="38100" dir="2700000" algn="tl">
                    <a:srgbClr val="000000">
                      <a:alpha val="43137"/>
                    </a:srgbClr>
                  </a:outerShdw>
                </a:effectLst>
                <a:latin typeface="Montserrat ExtraBold" panose="00000900000000000000" pitchFamily="50" charset="0"/>
              </a:rPr>
              <a:t>YOUR TITLE GOES </a:t>
            </a:r>
            <a:r>
              <a:rPr lang="en-US" sz="4000" b="1" dirty="0">
                <a:solidFill>
                  <a:srgbClr val="FECF0E"/>
                </a:solidFill>
                <a:effectLst>
                  <a:outerShdw blurRad="38100" dist="38100" dir="2700000" algn="tl">
                    <a:srgbClr val="000000">
                      <a:alpha val="43137"/>
                    </a:srgbClr>
                  </a:outerShdw>
                </a:effectLst>
                <a:latin typeface="Montserrat ExtraBold" panose="00000900000000000000" pitchFamily="50" charset="0"/>
              </a:rPr>
              <a:t>HERE</a:t>
            </a:r>
          </a:p>
        </p:txBody>
      </p:sp>
      <p:sp>
        <p:nvSpPr>
          <p:cNvPr id="20" name="Text Placeholder 51">
            <a:extLst>
              <a:ext uri="{FF2B5EF4-FFF2-40B4-BE49-F238E27FC236}">
                <a16:creationId xmlns:a16="http://schemas.microsoft.com/office/drawing/2014/main" id="{93EEEB49-F40A-4671-9C46-F5DF8C78A999}"/>
              </a:ext>
            </a:extLst>
          </p:cNvPr>
          <p:cNvSpPr txBox="1">
            <a:spLocks/>
          </p:cNvSpPr>
          <p:nvPr/>
        </p:nvSpPr>
        <p:spPr>
          <a:xfrm>
            <a:off x="751444" y="2900548"/>
            <a:ext cx="6000998" cy="2643755"/>
          </a:xfrm>
          <a:prstGeom prst="rect">
            <a:avLst/>
          </a:prstGeom>
        </p:spPr>
        <p:txBody>
          <a:bodyPr numCol="1"/>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000" dirty="0">
                <a:solidFill>
                  <a:schemeClr val="bg1"/>
                </a:solidFill>
              </a:rPr>
              <a:t>Lorem ipsum dolor sit amet, consectetur adipiscing elit. Curabitur eros leo, accumsan quis arcu ac, molestie ornare justo. Vivamus non diam metus..</a:t>
            </a:r>
          </a:p>
          <a:p>
            <a:pPr marL="0" indent="0" algn="just">
              <a:buNone/>
            </a:pPr>
            <a:endParaRPr lang="en-US" sz="2000" dirty="0">
              <a:solidFill>
                <a:schemeClr val="bg1"/>
              </a:solidFill>
            </a:endParaRPr>
          </a:p>
          <a:p>
            <a:pPr marL="0" indent="0" algn="just">
              <a:buNone/>
            </a:pPr>
            <a:r>
              <a:rPr lang="en-US" sz="2000" dirty="0">
                <a:solidFill>
                  <a:schemeClr val="bg1"/>
                </a:solidFill>
              </a:rPr>
              <a:t>Lorem ipsum dolor sit amet, consectetur adipiscing elit. Curabitur eros leo, accumsan quis arcu ac, molestie ornare justo. Vivamus non diam metus..</a:t>
            </a:r>
          </a:p>
          <a:p>
            <a:pPr marL="0" indent="0" algn="just">
              <a:buNone/>
            </a:pPr>
            <a:endParaRPr lang="en-US" sz="2000" dirty="0">
              <a:solidFill>
                <a:schemeClr val="bg1"/>
              </a:solidFill>
            </a:endParaRPr>
          </a:p>
          <a:p>
            <a:pPr algn="just"/>
            <a:endParaRPr lang="en-US" sz="2000" dirty="0">
              <a:solidFill>
                <a:schemeClr val="bg1"/>
              </a:solidFill>
            </a:endParaRPr>
          </a:p>
        </p:txBody>
      </p:sp>
    </p:spTree>
    <p:extLst>
      <p:ext uri="{BB962C8B-B14F-4D97-AF65-F5344CB8AC3E}">
        <p14:creationId xmlns:p14="http://schemas.microsoft.com/office/powerpoint/2010/main" val="1231893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40">
            <a:extLst>
              <a:ext uri="{FF2B5EF4-FFF2-40B4-BE49-F238E27FC236}">
                <a16:creationId xmlns:a16="http://schemas.microsoft.com/office/drawing/2014/main" id="{1955E8E7-4AE5-47F4-8128-6782A37D8223}"/>
              </a:ext>
            </a:extLst>
          </p:cNvPr>
          <p:cNvSpPr/>
          <p:nvPr/>
        </p:nvSpPr>
        <p:spPr>
          <a:xfrm>
            <a:off x="0" y="0"/>
            <a:ext cx="12192001" cy="6857999"/>
          </a:xfrm>
          <a:prstGeom prst="rect">
            <a:avLst/>
          </a:prstGeom>
          <a:solidFill>
            <a:srgbClr val="172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4EA5239D-CAD7-4040-9917-CE19D72F91E9}"/>
              </a:ext>
            </a:extLst>
          </p:cNvPr>
          <p:cNvSpPr/>
          <p:nvPr/>
        </p:nvSpPr>
        <p:spPr>
          <a:xfrm>
            <a:off x="7765143" y="-2"/>
            <a:ext cx="4426857" cy="6857999"/>
          </a:xfrm>
          <a:prstGeom prst="rect">
            <a:avLst/>
          </a:prstGeom>
          <a:gradFill>
            <a:gsLst>
              <a:gs pos="0">
                <a:srgbClr val="FED50F"/>
              </a:gs>
              <a:gs pos="62000">
                <a:srgbClr val="FFB909"/>
              </a:gs>
              <a:gs pos="100000">
                <a:srgbClr val="FF9E0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Placeholder 3">
            <a:extLst>
              <a:ext uri="{FF2B5EF4-FFF2-40B4-BE49-F238E27FC236}">
                <a16:creationId xmlns:a16="http://schemas.microsoft.com/office/drawing/2014/main" id="{FC3AB6C1-CC27-4BFB-A013-5CF1A948BA70}"/>
              </a:ext>
            </a:extLst>
          </p:cNvPr>
          <p:cNvPicPr>
            <a:picLocks noGrp="1" noChangeAspect="1"/>
          </p:cNvPicPr>
          <p:nvPr>
            <p:ph type="pic" sz="quarter" idx="10"/>
          </p:nvPr>
        </p:nvPicPr>
        <p:blipFill rotWithShape="1">
          <a:blip r:embed="rId2" cstate="email">
            <a:extLst>
              <a:ext uri="{28A0092B-C50C-407E-A947-70E740481C1C}">
                <a14:useLocalDpi xmlns:a14="http://schemas.microsoft.com/office/drawing/2010/main"/>
              </a:ext>
            </a:extLst>
          </a:blip>
          <a:srcRect t="-1651"/>
          <a:stretch/>
        </p:blipFill>
        <p:spPr>
          <a:xfrm>
            <a:off x="4052888" y="571500"/>
            <a:ext cx="8139112" cy="4629150"/>
          </a:xfrm>
        </p:spPr>
      </p:pic>
      <p:sp>
        <p:nvSpPr>
          <p:cNvPr id="45" name="TextBox 44">
            <a:extLst>
              <a:ext uri="{FF2B5EF4-FFF2-40B4-BE49-F238E27FC236}">
                <a16:creationId xmlns:a16="http://schemas.microsoft.com/office/drawing/2014/main" id="{E831B4F1-9A2B-4EE4-8D1E-81421F21B9D7}"/>
              </a:ext>
            </a:extLst>
          </p:cNvPr>
          <p:cNvSpPr txBox="1"/>
          <p:nvPr/>
        </p:nvSpPr>
        <p:spPr>
          <a:xfrm>
            <a:off x="266565" y="1439525"/>
            <a:ext cx="6038850" cy="1446550"/>
          </a:xfrm>
          <a:prstGeom prst="rect">
            <a:avLst/>
          </a:prstGeom>
          <a:noFill/>
        </p:spPr>
        <p:txBody>
          <a:bodyPr wrap="square" rtlCol="0">
            <a:spAutoFit/>
          </a:bodyPr>
          <a:lstStyle/>
          <a:p>
            <a:r>
              <a:rPr lang="en-US" sz="4400" b="1" dirty="0">
                <a:solidFill>
                  <a:schemeClr val="bg1"/>
                </a:solidFill>
                <a:effectLst>
                  <a:outerShdw blurRad="38100" dist="38100" dir="2700000" algn="tl">
                    <a:srgbClr val="000000">
                      <a:alpha val="43137"/>
                    </a:srgbClr>
                  </a:outerShdw>
                </a:effectLst>
                <a:latin typeface="Montserrat ExtraBold" panose="00000900000000000000" pitchFamily="50" charset="0"/>
              </a:rPr>
              <a:t>YOUR TITLE </a:t>
            </a:r>
          </a:p>
          <a:p>
            <a:r>
              <a:rPr lang="en-US" sz="4400" b="1" dirty="0">
                <a:solidFill>
                  <a:schemeClr val="bg1"/>
                </a:solidFill>
                <a:effectLst>
                  <a:outerShdw blurRad="38100" dist="38100" dir="2700000" algn="tl">
                    <a:srgbClr val="000000">
                      <a:alpha val="43137"/>
                    </a:srgbClr>
                  </a:outerShdw>
                </a:effectLst>
                <a:latin typeface="Montserrat ExtraBold" panose="00000900000000000000" pitchFamily="50" charset="0"/>
              </a:rPr>
              <a:t>GOES </a:t>
            </a:r>
            <a:r>
              <a:rPr lang="en-US" sz="4400" b="1" dirty="0">
                <a:solidFill>
                  <a:srgbClr val="FECF0E"/>
                </a:solidFill>
                <a:effectLst>
                  <a:outerShdw blurRad="38100" dist="38100" dir="2700000" algn="tl">
                    <a:srgbClr val="000000">
                      <a:alpha val="43137"/>
                    </a:srgbClr>
                  </a:outerShdw>
                </a:effectLst>
                <a:latin typeface="Montserrat ExtraBold" panose="00000900000000000000" pitchFamily="50" charset="0"/>
              </a:rPr>
              <a:t>HERE</a:t>
            </a:r>
          </a:p>
        </p:txBody>
      </p:sp>
      <p:sp>
        <p:nvSpPr>
          <p:cNvPr id="47" name="Text Placeholder 51">
            <a:extLst>
              <a:ext uri="{FF2B5EF4-FFF2-40B4-BE49-F238E27FC236}">
                <a16:creationId xmlns:a16="http://schemas.microsoft.com/office/drawing/2014/main" id="{71AA13F3-8E41-49BA-BBC7-0A29B70786E3}"/>
              </a:ext>
            </a:extLst>
          </p:cNvPr>
          <p:cNvSpPr txBox="1">
            <a:spLocks/>
          </p:cNvSpPr>
          <p:nvPr/>
        </p:nvSpPr>
        <p:spPr>
          <a:xfrm>
            <a:off x="365852" y="2886075"/>
            <a:ext cx="3321185" cy="40671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000" b="1" dirty="0">
                <a:solidFill>
                  <a:schemeClr val="bg1"/>
                </a:solidFill>
              </a:rPr>
              <a:t>Lorem ipsum </a:t>
            </a:r>
            <a:r>
              <a:rPr lang="en-US" sz="2000" dirty="0">
                <a:solidFill>
                  <a:schemeClr val="bg1"/>
                </a:solidFill>
              </a:rPr>
              <a:t>dolor sit amet, consectetur adipiscing elit. Curabitur eros leo, accumsan quis arcu ac, molestie ornare justo. Vivamus non diam metus..</a:t>
            </a:r>
          </a:p>
          <a:p>
            <a:pPr algn="just"/>
            <a:endParaRPr lang="en-US" sz="2000" dirty="0">
              <a:solidFill>
                <a:schemeClr val="bg1"/>
              </a:solidFill>
            </a:endParaRPr>
          </a:p>
          <a:p>
            <a:pPr marL="0" indent="0" algn="just">
              <a:buNone/>
            </a:pPr>
            <a:r>
              <a:rPr lang="en-US" sz="2000" dirty="0">
                <a:solidFill>
                  <a:schemeClr val="bg1"/>
                </a:solidFill>
              </a:rPr>
              <a:t>Lorem ipsum dolor sit amet, consectetur adipiscing elit. Curabitur eros leo, accumsan quis arcu ac.</a:t>
            </a:r>
          </a:p>
        </p:txBody>
      </p:sp>
    </p:spTree>
    <p:extLst>
      <p:ext uri="{BB962C8B-B14F-4D97-AF65-F5344CB8AC3E}">
        <p14:creationId xmlns:p14="http://schemas.microsoft.com/office/powerpoint/2010/main" val="4188905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68D89FD-3E74-4FBC-A74E-443B3F749229}"/>
              </a:ext>
            </a:extLst>
          </p:cNvPr>
          <p:cNvSpPr/>
          <p:nvPr/>
        </p:nvSpPr>
        <p:spPr>
          <a:xfrm>
            <a:off x="0" y="3429000"/>
            <a:ext cx="12192000" cy="3429000"/>
          </a:xfrm>
          <a:prstGeom prst="rect">
            <a:avLst/>
          </a:prstGeom>
          <a:gradFill>
            <a:gsLst>
              <a:gs pos="0">
                <a:srgbClr val="FED50F"/>
              </a:gs>
              <a:gs pos="62000">
                <a:srgbClr val="FFB909"/>
              </a:gs>
              <a:gs pos="100000">
                <a:srgbClr val="FF9E0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662CAA-160B-4876-9C2F-DB5A3A213A55}"/>
              </a:ext>
            </a:extLst>
          </p:cNvPr>
          <p:cNvSpPr/>
          <p:nvPr/>
        </p:nvSpPr>
        <p:spPr>
          <a:xfrm>
            <a:off x="0" y="-1"/>
            <a:ext cx="12192001" cy="3429001"/>
          </a:xfrm>
          <a:prstGeom prst="rect">
            <a:avLst/>
          </a:prstGeom>
          <a:solidFill>
            <a:srgbClr val="172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Placeholder 9">
            <a:extLst>
              <a:ext uri="{FF2B5EF4-FFF2-40B4-BE49-F238E27FC236}">
                <a16:creationId xmlns:a16="http://schemas.microsoft.com/office/drawing/2014/main" id="{E1DBA787-778F-4BFF-8E76-465F86CE11EC}"/>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17" name="TextBox 16">
            <a:extLst>
              <a:ext uri="{FF2B5EF4-FFF2-40B4-BE49-F238E27FC236}">
                <a16:creationId xmlns:a16="http://schemas.microsoft.com/office/drawing/2014/main" id="{CE61663F-2E81-4E1C-8EB8-4A500B796337}"/>
              </a:ext>
            </a:extLst>
          </p:cNvPr>
          <p:cNvSpPr txBox="1"/>
          <p:nvPr/>
        </p:nvSpPr>
        <p:spPr>
          <a:xfrm>
            <a:off x="3389084" y="391060"/>
            <a:ext cx="5413830" cy="1323439"/>
          </a:xfrm>
          <a:prstGeom prst="rect">
            <a:avLst/>
          </a:prstGeom>
          <a:noFill/>
        </p:spPr>
        <p:txBody>
          <a:bodyPr wrap="square" rtlCol="0">
            <a:spAutoFit/>
          </a:bodyPr>
          <a:lstStyle/>
          <a:p>
            <a:pPr algn="ctr"/>
            <a:r>
              <a:rPr lang="en-US" sz="4000" b="1" dirty="0">
                <a:solidFill>
                  <a:schemeClr val="bg1"/>
                </a:solidFill>
                <a:effectLst>
                  <a:outerShdw blurRad="38100" dist="38100" dir="2700000" algn="tl">
                    <a:srgbClr val="000000">
                      <a:alpha val="43137"/>
                    </a:srgbClr>
                  </a:outerShdw>
                </a:effectLst>
                <a:latin typeface="Montserrat ExtraBold" panose="00000900000000000000" pitchFamily="50" charset="0"/>
              </a:rPr>
              <a:t>YOUR TITLE GOES </a:t>
            </a:r>
            <a:r>
              <a:rPr lang="en-US" sz="4000" b="1" dirty="0">
                <a:solidFill>
                  <a:srgbClr val="FECF0E"/>
                </a:solidFill>
                <a:effectLst>
                  <a:outerShdw blurRad="38100" dist="38100" dir="2700000" algn="tl">
                    <a:srgbClr val="000000">
                      <a:alpha val="43137"/>
                    </a:srgbClr>
                  </a:outerShdw>
                </a:effectLst>
                <a:latin typeface="Montserrat ExtraBold" panose="00000900000000000000" pitchFamily="50" charset="0"/>
              </a:rPr>
              <a:t>HERE</a:t>
            </a:r>
          </a:p>
        </p:txBody>
      </p:sp>
      <p:sp>
        <p:nvSpPr>
          <p:cNvPr id="18" name="Text Placeholder 51">
            <a:extLst>
              <a:ext uri="{FF2B5EF4-FFF2-40B4-BE49-F238E27FC236}">
                <a16:creationId xmlns:a16="http://schemas.microsoft.com/office/drawing/2014/main" id="{2EB4AB09-DDD7-45CC-A41B-ABFE9BC4C5F3}"/>
              </a:ext>
            </a:extLst>
          </p:cNvPr>
          <p:cNvSpPr txBox="1">
            <a:spLocks/>
          </p:cNvSpPr>
          <p:nvPr/>
        </p:nvSpPr>
        <p:spPr>
          <a:xfrm>
            <a:off x="764349" y="5162550"/>
            <a:ext cx="10663301" cy="2643755"/>
          </a:xfrm>
          <a:prstGeom prst="rect">
            <a:avLst/>
          </a:prstGeom>
        </p:spPr>
        <p:txBody>
          <a:bodyPr numCol="1"/>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dirty="0">
                <a:solidFill>
                  <a:srgbClr val="172740"/>
                </a:solidFill>
              </a:rPr>
              <a:t>Lorem ipsum dolor sit amet, consectetur adipiscing elit. Curabitur eros leo, accumsan quis arcu ac, molestie ornare justo. Vivamus non diam metus..</a:t>
            </a:r>
          </a:p>
          <a:p>
            <a:pPr marL="0" indent="0" algn="ctr">
              <a:buNone/>
            </a:pPr>
            <a:r>
              <a:rPr lang="en-US" sz="2000" dirty="0">
                <a:solidFill>
                  <a:srgbClr val="172740"/>
                </a:solidFill>
              </a:rPr>
              <a:t>Lorem ipsum dolor sit amet, consectetur adipiscing elit. Curabitur eros leo, accumsan quis arcu ac, molestie ornare justo. Vivamus non diam metus..</a:t>
            </a:r>
          </a:p>
          <a:p>
            <a:pPr marL="0" indent="0" algn="just">
              <a:buNone/>
            </a:pPr>
            <a:endParaRPr lang="en-US" sz="2000" dirty="0">
              <a:solidFill>
                <a:srgbClr val="172740"/>
              </a:solidFill>
            </a:endParaRPr>
          </a:p>
          <a:p>
            <a:pPr algn="just"/>
            <a:endParaRPr lang="en-US" sz="2000" dirty="0">
              <a:solidFill>
                <a:srgbClr val="172740"/>
              </a:solidFill>
            </a:endParaRPr>
          </a:p>
        </p:txBody>
      </p:sp>
    </p:spTree>
    <p:extLst>
      <p:ext uri="{BB962C8B-B14F-4D97-AF65-F5344CB8AC3E}">
        <p14:creationId xmlns:p14="http://schemas.microsoft.com/office/powerpoint/2010/main" val="108161240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8261</TotalTime>
  <Words>836</Words>
  <Application>Microsoft Office PowerPoint</Application>
  <PresentationFormat>Widescreen</PresentationFormat>
  <Paragraphs>62</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Calibri Light</vt:lpstr>
      <vt:lpstr>Gill Sans</vt:lpstr>
      <vt:lpstr>Lato Black</vt:lpstr>
      <vt:lpstr>Lato Light</vt:lpstr>
      <vt:lpstr>Montserrat ExtraBold</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545</cp:revision>
  <dcterms:created xsi:type="dcterms:W3CDTF">2020-03-21T22:03:23Z</dcterms:created>
  <dcterms:modified xsi:type="dcterms:W3CDTF">2025-06-15T16:56:10Z</dcterms:modified>
</cp:coreProperties>
</file>