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32" r:id="rId2"/>
    <p:sldId id="275" r:id="rId3"/>
    <p:sldId id="4127" r:id="rId4"/>
    <p:sldId id="3317" r:id="rId5"/>
    <p:sldId id="3307" r:id="rId6"/>
    <p:sldId id="3313" r:id="rId7"/>
    <p:sldId id="3321" r:id="rId8"/>
    <p:sldId id="3309" r:id="rId9"/>
    <p:sldId id="4129" r:id="rId10"/>
    <p:sldId id="3310" r:id="rId11"/>
    <p:sldId id="4130" r:id="rId12"/>
    <p:sldId id="4128" r:id="rId13"/>
    <p:sldId id="4131"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0266"/>
    <a:srgbClr val="02FFFD"/>
    <a:srgbClr val="CD0278"/>
    <a:srgbClr val="FDA671"/>
    <a:srgbClr val="FFFFFF"/>
    <a:srgbClr val="9B9B9B"/>
    <a:srgbClr val="0D0D0D"/>
    <a:srgbClr val="F6C242"/>
    <a:srgbClr val="92A4D4"/>
    <a:srgbClr val="BBE4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C36916-57BF-4A17-83E4-CF3AC51CAA34}" v="1" dt="2025-05-07T22:39:20.3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10" autoAdjust="0"/>
    <p:restoredTop sz="94211" autoAdjust="0"/>
  </p:normalViewPr>
  <p:slideViewPr>
    <p:cSldViewPr snapToGrid="0">
      <p:cViewPr varScale="1">
        <p:scale>
          <a:sx n="105" d="100"/>
          <a:sy n="105" d="100"/>
        </p:scale>
        <p:origin x="858" y="138"/>
      </p:cViewPr>
      <p:guideLst/>
    </p:cSldViewPr>
  </p:slideViewPr>
  <p:notesTextViewPr>
    <p:cViewPr>
      <p:scale>
        <a:sx n="3" d="2"/>
        <a:sy n="3" d="2"/>
      </p:scale>
      <p:origin x="0" y="0"/>
    </p:cViewPr>
  </p:notesTextViewPr>
  <p:notesViewPr>
    <p:cSldViewPr snapToGrid="0">
      <p:cViewPr varScale="1">
        <p:scale>
          <a:sx n="84" d="100"/>
          <a:sy n="84" d="100"/>
        </p:scale>
        <p:origin x="382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0FC36916-57BF-4A17-83E4-CF3AC51CAA34}"/>
    <pc:docChg chg="addSld delSld modSld sldOrd">
      <pc:chgData name="Jolie Serrano Delgado" userId="d52b4219-5c60-4a0c-87ad-b1ec335c0c37" providerId="ADAL" clId="{0FC36916-57BF-4A17-83E4-CF3AC51CAA34}" dt="2025-05-07T22:39:58.873" v="9" actId="47"/>
      <pc:docMkLst>
        <pc:docMk/>
      </pc:docMkLst>
      <pc:sldChg chg="modSp del mod">
        <pc:chgData name="Jolie Serrano Delgado" userId="d52b4219-5c60-4a0c-87ad-b1ec335c0c37" providerId="ADAL" clId="{0FC36916-57BF-4A17-83E4-CF3AC51CAA34}" dt="2025-05-07T22:39:45.807" v="3" actId="47"/>
        <pc:sldMkLst>
          <pc:docMk/>
          <pc:sldMk cId="0" sldId="1420"/>
        </pc:sldMkLst>
        <pc:spChg chg="mod">
          <ac:chgData name="Jolie Serrano Delgado" userId="d52b4219-5c60-4a0c-87ad-b1ec335c0c37" providerId="ADAL" clId="{0FC36916-57BF-4A17-83E4-CF3AC51CAA34}" dt="2025-05-07T22:39:31.315" v="1" actId="21"/>
          <ac:spMkLst>
            <pc:docMk/>
            <pc:sldMk cId="0" sldId="1420"/>
            <ac:spMk id="5" creationId="{58E10FA7-5A2D-4C09-8B3F-7195A9CE858D}"/>
          </ac:spMkLst>
        </pc:spChg>
      </pc:sldChg>
      <pc:sldChg chg="del">
        <pc:chgData name="Jolie Serrano Delgado" userId="d52b4219-5c60-4a0c-87ad-b1ec335c0c37" providerId="ADAL" clId="{0FC36916-57BF-4A17-83E4-CF3AC51CAA34}" dt="2025-05-07T22:39:58.873" v="9" actId="47"/>
        <pc:sldMkLst>
          <pc:docMk/>
          <pc:sldMk cId="2401531052" sldId="1772"/>
        </pc:sldMkLst>
      </pc:sldChg>
      <pc:sldChg chg="modSp add mod ord">
        <pc:chgData name="Jolie Serrano Delgado" userId="d52b4219-5c60-4a0c-87ad-b1ec335c0c37" providerId="ADAL" clId="{0FC36916-57BF-4A17-83E4-CF3AC51CAA34}" dt="2025-05-07T22:39:57.023" v="8"/>
        <pc:sldMkLst>
          <pc:docMk/>
          <pc:sldMk cId="3573392034" sldId="1791"/>
        </pc:sldMkLst>
        <pc:spChg chg="mod">
          <ac:chgData name="Jolie Serrano Delgado" userId="d52b4219-5c60-4a0c-87ad-b1ec335c0c37" providerId="ADAL" clId="{0FC36916-57BF-4A17-83E4-CF3AC51CAA34}" dt="2025-05-07T22:39:53.179" v="6" actId="207"/>
          <ac:spMkLst>
            <pc:docMk/>
            <pc:sldMk cId="3573392034" sldId="1791"/>
            <ac:spMk id="5" creationId="{7FCA87B9-E211-0E4B-A9F7-DF87D6193A8C}"/>
          </ac:spMkLst>
        </pc:spChg>
      </pc:sldChg>
      <pc:sldChg chg="modSp add mod">
        <pc:chgData name="Jolie Serrano Delgado" userId="d52b4219-5c60-4a0c-87ad-b1ec335c0c37" providerId="ADAL" clId="{0FC36916-57BF-4A17-83E4-CF3AC51CAA34}" dt="2025-05-07T22:39:50.175" v="5" actId="207"/>
        <pc:sldMkLst>
          <pc:docMk/>
          <pc:sldMk cId="0" sldId="4132"/>
        </pc:sldMkLst>
        <pc:spChg chg="mod">
          <ac:chgData name="Jolie Serrano Delgado" userId="d52b4219-5c60-4a0c-87ad-b1ec335c0c37" providerId="ADAL" clId="{0FC36916-57BF-4A17-83E4-CF3AC51CAA34}" dt="2025-05-07T22:39:50.175" v="5" actId="207"/>
          <ac:spMkLst>
            <pc:docMk/>
            <pc:sldMk cId="0" sldId="4132"/>
            <ac:spMk id="18" creationId="{8F5F15BF-00E8-0146-9639-0FB07145B42A}"/>
          </ac:spMkLst>
        </pc:spChg>
        <pc:spChg chg="mod">
          <ac:chgData name="Jolie Serrano Delgado" userId="d52b4219-5c60-4a0c-87ad-b1ec335c0c37" providerId="ADAL" clId="{0FC36916-57BF-4A17-83E4-CF3AC51CAA34}" dt="2025-05-07T22:39:43.133" v="2"/>
          <ac:spMkLst>
            <pc:docMk/>
            <pc:sldMk cId="0" sldId="4132"/>
            <ac:spMk id="55309" creationId="{00000000-0000-0000-0000-000000000000}"/>
          </ac:spMkLst>
        </pc:spChg>
      </pc:sldChg>
      <pc:sldMasterChg chg="delSldLayout">
        <pc:chgData name="Jolie Serrano Delgado" userId="d52b4219-5c60-4a0c-87ad-b1ec335c0c37" providerId="ADAL" clId="{0FC36916-57BF-4A17-83E4-CF3AC51CAA34}" dt="2025-05-07T22:39:45.807" v="3" actId="47"/>
        <pc:sldMasterMkLst>
          <pc:docMk/>
          <pc:sldMasterMk cId="3968079979" sldId="2147483648"/>
        </pc:sldMasterMkLst>
        <pc:sldLayoutChg chg="del">
          <pc:chgData name="Jolie Serrano Delgado" userId="d52b4219-5c60-4a0c-87ad-b1ec335c0c37" providerId="ADAL" clId="{0FC36916-57BF-4A17-83E4-CF3AC51CAA34}" dt="2025-05-07T22:39:45.807" v="3" actId="47"/>
          <pc:sldLayoutMkLst>
            <pc:docMk/>
            <pc:sldMasterMk cId="3968079979" sldId="2147483648"/>
            <pc:sldLayoutMk cId="2504318121" sldId="2147483722"/>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840" b="1" i="0" u="none" strike="noStrike" kern="1200" spc="0" baseline="0">
                <a:solidFill>
                  <a:schemeClr val="tx2"/>
                </a:solidFill>
                <a:latin typeface="Merriweather" pitchFamily="2" charset="77"/>
                <a:ea typeface="+mn-ea"/>
                <a:cs typeface="+mn-cs"/>
              </a:defRPr>
            </a:pPr>
            <a:r>
              <a:rPr lang="en-US" dirty="0"/>
              <a:t>Yearly</a:t>
            </a:r>
            <a:r>
              <a:rPr lang="en-US" baseline="0" dirty="0"/>
              <a:t> Sales</a:t>
            </a:r>
            <a:endParaRPr lang="en-US" dirty="0"/>
          </a:p>
        </c:rich>
      </c:tx>
      <c:overlay val="0"/>
      <c:spPr>
        <a:noFill/>
        <a:ln>
          <a:noFill/>
        </a:ln>
        <a:effectLst/>
      </c:spPr>
      <c:txPr>
        <a:bodyPr rot="0" spcFirstLastPara="1" vertOverflow="ellipsis" vert="horz" wrap="square" anchor="ctr" anchorCtr="1"/>
        <a:lstStyle/>
        <a:p>
          <a:pPr>
            <a:defRPr sz="3840" b="1" i="0" u="none" strike="noStrike" kern="1200" spc="0" baseline="0">
              <a:solidFill>
                <a:schemeClr val="tx2"/>
              </a:solidFill>
              <a:latin typeface="Merriweather" pitchFamily="2" charset="77"/>
              <a:ea typeface="+mn-ea"/>
              <a:cs typeface="+mn-cs"/>
            </a:defRPr>
          </a:pPr>
          <a:endParaRPr lang="en-US"/>
        </a:p>
      </c:txPr>
    </c:title>
    <c:autoTitleDeleted val="0"/>
    <c:plotArea>
      <c:layout/>
      <c:barChart>
        <c:barDir val="col"/>
        <c:grouping val="clustered"/>
        <c:varyColors val="0"/>
        <c:ser>
          <c:idx val="0"/>
          <c:order val="0"/>
          <c:tx>
            <c:strRef>
              <c:f>Sheet1!$B$1</c:f>
              <c:strCache>
                <c:ptCount val="1"/>
                <c:pt idx="0">
                  <c:v>Residential Real Estate</c:v>
                </c:pt>
              </c:strCache>
            </c:strRef>
          </c:tx>
          <c:spPr>
            <a:solidFill>
              <a:schemeClr val="accent1"/>
            </a:solidFill>
            <a:ln>
              <a:noFill/>
            </a:ln>
            <a:effectLst/>
          </c:spPr>
          <c:invertIfNegative val="0"/>
          <c:cat>
            <c:numRef>
              <c:f>Sheet1!$A$2:$A$3</c:f>
              <c:numCache>
                <c:formatCode>General</c:formatCode>
                <c:ptCount val="2"/>
                <c:pt idx="0">
                  <c:v>2018</c:v>
                </c:pt>
                <c:pt idx="1">
                  <c:v>2019</c:v>
                </c:pt>
              </c:numCache>
            </c:numRef>
          </c:cat>
          <c:val>
            <c:numRef>
              <c:f>Sheet1!$B$2:$B$3</c:f>
              <c:numCache>
                <c:formatCode>General</c:formatCode>
                <c:ptCount val="2"/>
                <c:pt idx="0">
                  <c:v>4.3</c:v>
                </c:pt>
                <c:pt idx="1">
                  <c:v>2.5</c:v>
                </c:pt>
              </c:numCache>
            </c:numRef>
          </c:val>
          <c:extLst>
            <c:ext xmlns:c16="http://schemas.microsoft.com/office/drawing/2014/chart" uri="{C3380CC4-5D6E-409C-BE32-E72D297353CC}">
              <c16:uniqueId val="{00000000-9A52-BC42-9793-95C52900459A}"/>
            </c:ext>
          </c:extLst>
        </c:ser>
        <c:ser>
          <c:idx val="1"/>
          <c:order val="1"/>
          <c:tx>
            <c:strRef>
              <c:f>Sheet1!$C$1</c:f>
              <c:strCache>
                <c:ptCount val="1"/>
                <c:pt idx="0">
                  <c:v>Comercial Real Estate</c:v>
                </c:pt>
              </c:strCache>
            </c:strRef>
          </c:tx>
          <c:spPr>
            <a:solidFill>
              <a:schemeClr val="accent2"/>
            </a:solidFill>
            <a:ln>
              <a:noFill/>
            </a:ln>
            <a:effectLst/>
          </c:spPr>
          <c:invertIfNegative val="0"/>
          <c:cat>
            <c:numRef>
              <c:f>Sheet1!$A$2:$A$3</c:f>
              <c:numCache>
                <c:formatCode>General</c:formatCode>
                <c:ptCount val="2"/>
                <c:pt idx="0">
                  <c:v>2018</c:v>
                </c:pt>
                <c:pt idx="1">
                  <c:v>2019</c:v>
                </c:pt>
              </c:numCache>
            </c:numRef>
          </c:cat>
          <c:val>
            <c:numRef>
              <c:f>Sheet1!$C$2:$C$3</c:f>
              <c:numCache>
                <c:formatCode>General</c:formatCode>
                <c:ptCount val="2"/>
                <c:pt idx="0">
                  <c:v>2.4</c:v>
                </c:pt>
                <c:pt idx="1">
                  <c:v>4.4000000000000004</c:v>
                </c:pt>
              </c:numCache>
            </c:numRef>
          </c:val>
          <c:extLst>
            <c:ext xmlns:c16="http://schemas.microsoft.com/office/drawing/2014/chart" uri="{C3380CC4-5D6E-409C-BE32-E72D297353CC}">
              <c16:uniqueId val="{00000001-9A52-BC42-9793-95C52900459A}"/>
            </c:ext>
          </c:extLst>
        </c:ser>
        <c:dLbls>
          <c:showLegendKey val="0"/>
          <c:showVal val="0"/>
          <c:showCatName val="0"/>
          <c:showSerName val="0"/>
          <c:showPercent val="0"/>
          <c:showBubbleSize val="0"/>
        </c:dLbls>
        <c:gapWidth val="219"/>
        <c:overlap val="-27"/>
        <c:axId val="869522240"/>
        <c:axId val="984158896"/>
      </c:barChart>
      <c:catAx>
        <c:axId val="869522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1" i="0" u="none" strike="noStrike" kern="1200" baseline="0">
                <a:solidFill>
                  <a:schemeClr val="tx2"/>
                </a:solidFill>
                <a:latin typeface="Merriweather" pitchFamily="2" charset="77"/>
                <a:ea typeface="+mn-ea"/>
                <a:cs typeface="+mn-cs"/>
              </a:defRPr>
            </a:pPr>
            <a:endParaRPr lang="en-CO"/>
          </a:p>
        </c:txPr>
        <c:crossAx val="984158896"/>
        <c:crosses val="autoZero"/>
        <c:auto val="1"/>
        <c:lblAlgn val="ctr"/>
        <c:lblOffset val="100"/>
        <c:noMultiLvlLbl val="0"/>
      </c:catAx>
      <c:valAx>
        <c:axId val="9841588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1" i="0" u="none" strike="noStrike" kern="1200" baseline="0">
                <a:solidFill>
                  <a:schemeClr val="tx2"/>
                </a:solidFill>
                <a:latin typeface="Merriweather" pitchFamily="2" charset="77"/>
                <a:ea typeface="+mn-ea"/>
                <a:cs typeface="+mn-cs"/>
              </a:defRPr>
            </a:pPr>
            <a:endParaRPr lang="en-CO"/>
          </a:p>
        </c:txPr>
        <c:crossAx val="8695222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1" i="0" u="none" strike="noStrike" kern="1200" baseline="0">
              <a:solidFill>
                <a:schemeClr val="tx2"/>
              </a:solidFill>
              <a:latin typeface="Merriweather" pitchFamily="2" charset="77"/>
              <a:ea typeface="+mn-ea"/>
              <a:cs typeface="+mn-cs"/>
            </a:defRPr>
          </a:pPr>
          <a:endParaRPr lang="en-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3200" b="1">
          <a:solidFill>
            <a:schemeClr val="tx2"/>
          </a:solidFill>
          <a:latin typeface="Merriweather" pitchFamily="2" charset="77"/>
        </a:defRPr>
      </a:pPr>
      <a:endParaRPr lang="en-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7/05/2025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7/05/2025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1B8975-4C2E-4E2E-9D18-43E3EE8DFED9}" type="slidenum">
              <a:rPr lang="es-CO" smtClean="0"/>
              <a:t>2</a:t>
            </a:fld>
            <a:endParaRPr lang="es-CO"/>
          </a:p>
        </p:txBody>
      </p:sp>
    </p:spTree>
    <p:extLst>
      <p:ext uri="{BB962C8B-B14F-4D97-AF65-F5344CB8AC3E}">
        <p14:creationId xmlns:p14="http://schemas.microsoft.com/office/powerpoint/2010/main" val="3081183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9DBC517-90DE-8744-AE64-4E14E3D1D7DA}"/>
              </a:ext>
            </a:extLst>
          </p:cNvPr>
          <p:cNvSpPr>
            <a:spLocks noGrp="1" noChangeArrowheads="1"/>
          </p:cNvSpPr>
          <p:nvPr>
            <p:ph type="sldNum"/>
          </p:nvPr>
        </p:nvSpPr>
        <p:spPr>
          <a:ln/>
        </p:spPr>
        <p:txBody>
          <a:bodyPr/>
          <a:lstStyle/>
          <a:p>
            <a:fld id="{956BDC35-396D-6849-9ED5-7D172BC58A0B}" type="slidenum">
              <a:rPr lang="en-US" altLang="en-US"/>
              <a:pPr/>
              <a:t>12</a:t>
            </a:fld>
            <a:endParaRPr lang="en-US" altLang="en-US"/>
          </a:p>
        </p:txBody>
      </p:sp>
      <p:sp>
        <p:nvSpPr>
          <p:cNvPr id="4097" name="Text Box 1">
            <a:extLst>
              <a:ext uri="{FF2B5EF4-FFF2-40B4-BE49-F238E27FC236}">
                <a16:creationId xmlns:a16="http://schemas.microsoft.com/office/drawing/2014/main" id="{C8DDDB26-583A-B341-B673-F672C0A472E6}"/>
              </a:ext>
            </a:extLst>
          </p:cNvPr>
          <p:cNvSpPr txBox="1">
            <a:spLocks noGrp="1" noRot="1" noChangeAspect="1" noChangeArrowheads="1"/>
          </p:cNvSpPr>
          <p:nvPr>
            <p:ph type="sldImg"/>
          </p:nvPr>
        </p:nvSpPr>
        <p:spPr bwMode="auto">
          <a:xfrm>
            <a:off x="533400" y="763588"/>
            <a:ext cx="67056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8" name="Text Box 2">
            <a:extLst>
              <a:ext uri="{FF2B5EF4-FFF2-40B4-BE49-F238E27FC236}">
                <a16:creationId xmlns:a16="http://schemas.microsoft.com/office/drawing/2014/main" id="{731F667B-EE8D-DB4F-8D0E-C0F3A081A5E7}"/>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028490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1B8975-4C2E-4E2E-9D18-43E3EE8DFED9}" type="slidenum">
              <a:rPr lang="es-CO" smtClean="0"/>
              <a:t>13</a:t>
            </a:fld>
            <a:endParaRPr lang="es-CO"/>
          </a:p>
        </p:txBody>
      </p:sp>
    </p:spTree>
    <p:extLst>
      <p:ext uri="{BB962C8B-B14F-4D97-AF65-F5344CB8AC3E}">
        <p14:creationId xmlns:p14="http://schemas.microsoft.com/office/powerpoint/2010/main" val="3189839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2" name="AutoShape 2">
            <a:extLst>
              <a:ext uri="{FF2B5EF4-FFF2-40B4-BE49-F238E27FC236}">
                <a16:creationId xmlns:a16="http://schemas.microsoft.com/office/drawing/2014/main" id="{C3CF6187-E0C3-49AD-BF01-5F4F7BCE52DB}"/>
              </a:ext>
            </a:extLst>
          </p:cNvPr>
          <p:cNvSpPr>
            <a:spLocks noChangeAspect="1" noChangeArrowheads="1"/>
          </p:cNvSpPr>
          <p:nvPr userDrawn="1"/>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86027282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Mission 01">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3613CFF-3104-684B-9D21-676A3D003F4B}"/>
              </a:ext>
            </a:extLst>
          </p:cNvPr>
          <p:cNvSpPr>
            <a:spLocks noGrp="1"/>
          </p:cNvSpPr>
          <p:nvPr>
            <p:ph type="pic" sz="quarter" idx="11"/>
          </p:nvPr>
        </p:nvSpPr>
        <p:spPr>
          <a:xfrm>
            <a:off x="7501642" y="843323"/>
            <a:ext cx="3786276" cy="5171354"/>
          </a:xfrm>
          <a:custGeom>
            <a:avLst/>
            <a:gdLst>
              <a:gd name="connsiteX0" fmla="*/ 3248086 w 4919472"/>
              <a:gd name="connsiteY0" fmla="*/ 0 h 6720840"/>
              <a:gd name="connsiteX1" fmla="*/ 4716789 w 4919472"/>
              <a:gd name="connsiteY1" fmla="*/ 26138 h 6720840"/>
              <a:gd name="connsiteX2" fmla="*/ 4910521 w 4919472"/>
              <a:gd name="connsiteY2" fmla="*/ 6516902 h 6720840"/>
              <a:gd name="connsiteX3" fmla="*/ 3538877 w 4919472"/>
              <a:gd name="connsiteY3" fmla="*/ 6706889 h 6720840"/>
              <a:gd name="connsiteX4" fmla="*/ 1531874 w 4919472"/>
              <a:gd name="connsiteY4" fmla="*/ 6679708 h 6720840"/>
              <a:gd name="connsiteX5" fmla="*/ 104067 w 4919472"/>
              <a:gd name="connsiteY5" fmla="*/ 6551055 h 6720840"/>
              <a:gd name="connsiteX6" fmla="*/ 116 w 4919472"/>
              <a:gd name="connsiteY6" fmla="*/ 1122104 h 6720840"/>
              <a:gd name="connsiteX7" fmla="*/ 49130 w 4919472"/>
              <a:gd name="connsiteY7" fmla="*/ 245430 h 6720840"/>
              <a:gd name="connsiteX8" fmla="*/ 601148 w 4919472"/>
              <a:gd name="connsiteY8" fmla="*/ 230693 h 6720840"/>
              <a:gd name="connsiteX9" fmla="*/ 1686640 w 4919472"/>
              <a:gd name="connsiteY9" fmla="*/ 140437 h 6720840"/>
              <a:gd name="connsiteX10" fmla="*/ 3248086 w 4919472"/>
              <a:gd name="connsiteY10" fmla="*/ 0 h 6720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19472" h="6720840">
                <a:moveTo>
                  <a:pt x="3248086" y="0"/>
                </a:moveTo>
                <a:lnTo>
                  <a:pt x="4716789" y="26138"/>
                </a:lnTo>
                <a:cubicBezTo>
                  <a:pt x="4895449" y="780188"/>
                  <a:pt x="4941543" y="5536399"/>
                  <a:pt x="4910521" y="6516902"/>
                </a:cubicBezTo>
                <a:cubicBezTo>
                  <a:pt x="4649957" y="6707055"/>
                  <a:pt x="4101984" y="6679755"/>
                  <a:pt x="3538877" y="6706889"/>
                </a:cubicBezTo>
                <a:cubicBezTo>
                  <a:pt x="2975769" y="6734022"/>
                  <a:pt x="1983679" y="6719782"/>
                  <a:pt x="1531874" y="6679708"/>
                </a:cubicBezTo>
                <a:cubicBezTo>
                  <a:pt x="1080069" y="6639633"/>
                  <a:pt x="564267" y="6710547"/>
                  <a:pt x="104067" y="6551055"/>
                </a:cubicBezTo>
                <a:cubicBezTo>
                  <a:pt x="30495" y="5516595"/>
                  <a:pt x="2194" y="1499100"/>
                  <a:pt x="116" y="1122104"/>
                </a:cubicBezTo>
                <a:cubicBezTo>
                  <a:pt x="-1961" y="745108"/>
                  <a:pt x="24348" y="555294"/>
                  <a:pt x="49130" y="245430"/>
                </a:cubicBezTo>
                <a:cubicBezTo>
                  <a:pt x="261451" y="231531"/>
                  <a:pt x="417142" y="235606"/>
                  <a:pt x="601148" y="230693"/>
                </a:cubicBezTo>
                <a:lnTo>
                  <a:pt x="1686640" y="140437"/>
                </a:lnTo>
                <a:cubicBezTo>
                  <a:pt x="2005404" y="62262"/>
                  <a:pt x="2743061" y="19049"/>
                  <a:pt x="3248086" y="0"/>
                </a:cubicBezTo>
                <a:close/>
              </a:path>
            </a:pathLst>
          </a:custGeom>
          <a:solidFill>
            <a:srgbClr val="F2F2F2"/>
          </a:solidFill>
          <a:ln>
            <a:noFill/>
          </a:ln>
          <a:effectLst/>
        </p:spPr>
        <p:txBody>
          <a:bodyPr wrap="square" anchor="ctr">
            <a:noAutofit/>
          </a:bodyPr>
          <a:lstStyle>
            <a:lvl1pPr marL="0" indent="0" algn="ctr">
              <a:buFontTx/>
              <a:buNone/>
              <a:defRPr sz="1200" b="0" i="0">
                <a:solidFill>
                  <a:srgbClr val="8C8C8C"/>
                </a:solidFill>
                <a:latin typeface="Poppins Light" pitchFamily="2" charset="77"/>
                <a:cs typeface="Poppins Light" pitchFamily="2" charset="77"/>
              </a:defRPr>
            </a:lvl1pPr>
          </a:lstStyle>
          <a:p>
            <a:endParaRPr lang="en-US" dirty="0"/>
          </a:p>
        </p:txBody>
      </p:sp>
      <p:sp>
        <p:nvSpPr>
          <p:cNvPr id="6" name="Picture Placeholder 5">
            <a:extLst>
              <a:ext uri="{FF2B5EF4-FFF2-40B4-BE49-F238E27FC236}">
                <a16:creationId xmlns:a16="http://schemas.microsoft.com/office/drawing/2014/main" id="{945681F1-10D0-9F43-B934-17E756746872}"/>
              </a:ext>
            </a:extLst>
          </p:cNvPr>
          <p:cNvSpPr>
            <a:spLocks noGrp="1"/>
          </p:cNvSpPr>
          <p:nvPr>
            <p:ph type="pic" sz="quarter" idx="10"/>
          </p:nvPr>
        </p:nvSpPr>
        <p:spPr>
          <a:xfrm>
            <a:off x="5791520" y="1748790"/>
            <a:ext cx="2460377" cy="3360420"/>
          </a:xfrm>
          <a:custGeom>
            <a:avLst/>
            <a:gdLst>
              <a:gd name="connsiteX0" fmla="*/ 3248086 w 4919472"/>
              <a:gd name="connsiteY0" fmla="*/ 0 h 6720840"/>
              <a:gd name="connsiteX1" fmla="*/ 4716789 w 4919472"/>
              <a:gd name="connsiteY1" fmla="*/ 26138 h 6720840"/>
              <a:gd name="connsiteX2" fmla="*/ 4910521 w 4919472"/>
              <a:gd name="connsiteY2" fmla="*/ 6516902 h 6720840"/>
              <a:gd name="connsiteX3" fmla="*/ 3538877 w 4919472"/>
              <a:gd name="connsiteY3" fmla="*/ 6706889 h 6720840"/>
              <a:gd name="connsiteX4" fmla="*/ 1531874 w 4919472"/>
              <a:gd name="connsiteY4" fmla="*/ 6679708 h 6720840"/>
              <a:gd name="connsiteX5" fmla="*/ 104067 w 4919472"/>
              <a:gd name="connsiteY5" fmla="*/ 6551055 h 6720840"/>
              <a:gd name="connsiteX6" fmla="*/ 116 w 4919472"/>
              <a:gd name="connsiteY6" fmla="*/ 1122104 h 6720840"/>
              <a:gd name="connsiteX7" fmla="*/ 49130 w 4919472"/>
              <a:gd name="connsiteY7" fmla="*/ 245430 h 6720840"/>
              <a:gd name="connsiteX8" fmla="*/ 601148 w 4919472"/>
              <a:gd name="connsiteY8" fmla="*/ 230693 h 6720840"/>
              <a:gd name="connsiteX9" fmla="*/ 1686640 w 4919472"/>
              <a:gd name="connsiteY9" fmla="*/ 140437 h 6720840"/>
              <a:gd name="connsiteX10" fmla="*/ 3248086 w 4919472"/>
              <a:gd name="connsiteY10" fmla="*/ 0 h 6720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19472" h="6720840">
                <a:moveTo>
                  <a:pt x="3248086" y="0"/>
                </a:moveTo>
                <a:lnTo>
                  <a:pt x="4716789" y="26138"/>
                </a:lnTo>
                <a:cubicBezTo>
                  <a:pt x="4895449" y="780188"/>
                  <a:pt x="4941543" y="5536399"/>
                  <a:pt x="4910521" y="6516902"/>
                </a:cubicBezTo>
                <a:cubicBezTo>
                  <a:pt x="4649957" y="6707055"/>
                  <a:pt x="4101984" y="6679755"/>
                  <a:pt x="3538877" y="6706889"/>
                </a:cubicBezTo>
                <a:cubicBezTo>
                  <a:pt x="2975769" y="6734022"/>
                  <a:pt x="1983679" y="6719782"/>
                  <a:pt x="1531874" y="6679708"/>
                </a:cubicBezTo>
                <a:cubicBezTo>
                  <a:pt x="1080069" y="6639633"/>
                  <a:pt x="564267" y="6710547"/>
                  <a:pt x="104067" y="6551055"/>
                </a:cubicBezTo>
                <a:cubicBezTo>
                  <a:pt x="30495" y="5516595"/>
                  <a:pt x="2194" y="1499100"/>
                  <a:pt x="116" y="1122104"/>
                </a:cubicBezTo>
                <a:cubicBezTo>
                  <a:pt x="-1961" y="745108"/>
                  <a:pt x="24348" y="555294"/>
                  <a:pt x="49130" y="245430"/>
                </a:cubicBezTo>
                <a:cubicBezTo>
                  <a:pt x="261451" y="231531"/>
                  <a:pt x="417142" y="235606"/>
                  <a:pt x="601148" y="230693"/>
                </a:cubicBezTo>
                <a:lnTo>
                  <a:pt x="1686640" y="140437"/>
                </a:lnTo>
                <a:cubicBezTo>
                  <a:pt x="2005404" y="62262"/>
                  <a:pt x="2743061" y="19049"/>
                  <a:pt x="3248086" y="0"/>
                </a:cubicBezTo>
                <a:close/>
              </a:path>
            </a:pathLst>
          </a:custGeom>
          <a:solidFill>
            <a:srgbClr val="F2F2F2"/>
          </a:solidFill>
          <a:ln>
            <a:noFill/>
          </a:ln>
          <a:effectLst/>
        </p:spPr>
        <p:txBody>
          <a:bodyPr wrap="square" anchor="ctr">
            <a:noAutofit/>
          </a:bodyPr>
          <a:lstStyle>
            <a:lvl1pPr marL="0" indent="0" algn="ctr">
              <a:buFontTx/>
              <a:buNone/>
              <a:defRPr sz="1200" b="0" i="0">
                <a:solidFill>
                  <a:srgbClr val="8C8C8C"/>
                </a:solidFill>
                <a:latin typeface="Poppins Light" pitchFamily="2" charset="77"/>
                <a:cs typeface="Poppins Light" pitchFamily="2" charset="77"/>
              </a:defRPr>
            </a:lvl1pPr>
          </a:lstStyle>
          <a:p>
            <a:endParaRPr lang="en-US" dirty="0"/>
          </a:p>
        </p:txBody>
      </p:sp>
    </p:spTree>
    <p:extLst>
      <p:ext uri="{BB962C8B-B14F-4D97-AF65-F5344CB8AC3E}">
        <p14:creationId xmlns:p14="http://schemas.microsoft.com/office/powerpoint/2010/main" val="3434774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07444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E9132D6-0004-C34B-A570-7AECE0027133}"/>
              </a:ext>
            </a:extLst>
          </p:cNvPr>
          <p:cNvSpPr>
            <a:spLocks noGrp="1"/>
          </p:cNvSpPr>
          <p:nvPr>
            <p:ph type="pic" sz="quarter" idx="10"/>
          </p:nvPr>
        </p:nvSpPr>
        <p:spPr>
          <a:xfrm>
            <a:off x="0" y="0"/>
            <a:ext cx="4968710" cy="6858000"/>
          </a:xfrm>
          <a:solidFill>
            <a:schemeClr val="bg1">
              <a:lumMod val="95000"/>
            </a:schemeClr>
          </a:solidFill>
        </p:spPr>
        <p:txBody>
          <a:bodyPr/>
          <a:lstStyle/>
          <a:p>
            <a:endParaRPr lang="en-US"/>
          </a:p>
        </p:txBody>
      </p:sp>
    </p:spTree>
    <p:extLst>
      <p:ext uri="{BB962C8B-B14F-4D97-AF65-F5344CB8AC3E}">
        <p14:creationId xmlns:p14="http://schemas.microsoft.com/office/powerpoint/2010/main" val="37360446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37038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44A118DA-14BF-3F46-AE25-94283E48DF28}"/>
              </a:ext>
            </a:extLst>
          </p:cNvPr>
          <p:cNvSpPr>
            <a:spLocks noGrp="1"/>
          </p:cNvSpPr>
          <p:nvPr>
            <p:ph type="pic" sz="quarter" idx="10"/>
          </p:nvPr>
        </p:nvSpPr>
        <p:spPr>
          <a:xfrm>
            <a:off x="6096000" y="0"/>
            <a:ext cx="6126847" cy="6221506"/>
          </a:xfrm>
          <a:prstGeom prst="parallelogram">
            <a:avLst/>
          </a:prstGeom>
          <a:solidFill>
            <a:schemeClr val="bg1">
              <a:lumMod val="95000"/>
            </a:schemeClr>
          </a:solidFill>
          <a:ln>
            <a:noFill/>
          </a:ln>
        </p:spPr>
        <p:txBody>
          <a:bodyPr wrap="square" anchor="ctr">
            <a:noAutofit/>
          </a:bodyPr>
          <a:lstStyle>
            <a:lvl1pPr marL="0" indent="0" algn="ctr">
              <a:buNone/>
              <a:defRPr sz="1200"/>
            </a:lvl1pPr>
          </a:lstStyle>
          <a:p>
            <a:endParaRPr lang="en-US"/>
          </a:p>
        </p:txBody>
      </p:sp>
    </p:spTree>
    <p:extLst>
      <p:ext uri="{BB962C8B-B14F-4D97-AF65-F5344CB8AC3E}">
        <p14:creationId xmlns:p14="http://schemas.microsoft.com/office/powerpoint/2010/main" val="17428769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7_Custom Layout">
    <p:spTree>
      <p:nvGrpSpPr>
        <p:cNvPr id="1" name=""/>
        <p:cNvGrpSpPr/>
        <p:nvPr/>
      </p:nvGrpSpPr>
      <p:grpSpPr>
        <a:xfrm>
          <a:off x="0" y="0"/>
          <a:ext cx="0" cy="0"/>
          <a:chOff x="0" y="0"/>
          <a:chExt cx="0" cy="0"/>
        </a:xfrm>
      </p:grpSpPr>
      <p:sp>
        <p:nvSpPr>
          <p:cNvPr id="3" name="Picture Placeholder 7">
            <a:extLst>
              <a:ext uri="{FF2B5EF4-FFF2-40B4-BE49-F238E27FC236}">
                <a16:creationId xmlns:a16="http://schemas.microsoft.com/office/drawing/2014/main" id="{203AD769-FC64-1343-B821-6DD90E2432AA}"/>
              </a:ext>
            </a:extLst>
          </p:cNvPr>
          <p:cNvSpPr>
            <a:spLocks noGrp="1"/>
          </p:cNvSpPr>
          <p:nvPr>
            <p:ph type="pic" sz="quarter" idx="12"/>
          </p:nvPr>
        </p:nvSpPr>
        <p:spPr>
          <a:xfrm>
            <a:off x="-1" y="1756955"/>
            <a:ext cx="4019595" cy="4212771"/>
          </a:xfrm>
          <a:prstGeom prst="parallelogram">
            <a:avLst/>
          </a:prstGeom>
          <a:solidFill>
            <a:schemeClr val="bg1">
              <a:lumMod val="95000"/>
            </a:schemeClr>
          </a:solidFill>
          <a:ln>
            <a:noFill/>
          </a:ln>
        </p:spPr>
        <p:txBody>
          <a:bodyPr/>
          <a:lstStyle/>
          <a:p>
            <a:endParaRPr lang="en-US"/>
          </a:p>
        </p:txBody>
      </p:sp>
      <p:sp>
        <p:nvSpPr>
          <p:cNvPr id="4" name="Picture Placeholder 7">
            <a:extLst>
              <a:ext uri="{FF2B5EF4-FFF2-40B4-BE49-F238E27FC236}">
                <a16:creationId xmlns:a16="http://schemas.microsoft.com/office/drawing/2014/main" id="{2090F277-844B-F34B-8B02-2DC7B196C249}"/>
              </a:ext>
            </a:extLst>
          </p:cNvPr>
          <p:cNvSpPr>
            <a:spLocks noGrp="1"/>
          </p:cNvSpPr>
          <p:nvPr>
            <p:ph type="pic" sz="quarter" idx="13"/>
          </p:nvPr>
        </p:nvSpPr>
        <p:spPr>
          <a:xfrm>
            <a:off x="4086203" y="1756955"/>
            <a:ext cx="4019595" cy="4212771"/>
          </a:xfrm>
          <a:prstGeom prst="parallelogram">
            <a:avLst/>
          </a:prstGeom>
          <a:solidFill>
            <a:schemeClr val="bg1">
              <a:lumMod val="95000"/>
            </a:schemeClr>
          </a:solidFill>
          <a:ln>
            <a:noFill/>
          </a:ln>
        </p:spPr>
        <p:txBody>
          <a:bodyPr/>
          <a:lstStyle/>
          <a:p>
            <a:endParaRPr lang="en-US"/>
          </a:p>
        </p:txBody>
      </p:sp>
      <p:sp>
        <p:nvSpPr>
          <p:cNvPr id="5" name="Picture Placeholder 7">
            <a:extLst>
              <a:ext uri="{FF2B5EF4-FFF2-40B4-BE49-F238E27FC236}">
                <a16:creationId xmlns:a16="http://schemas.microsoft.com/office/drawing/2014/main" id="{AF1F3293-2C9C-1342-8078-7044804121CA}"/>
              </a:ext>
            </a:extLst>
          </p:cNvPr>
          <p:cNvSpPr>
            <a:spLocks noGrp="1"/>
          </p:cNvSpPr>
          <p:nvPr>
            <p:ph type="pic" sz="quarter" idx="14"/>
          </p:nvPr>
        </p:nvSpPr>
        <p:spPr>
          <a:xfrm>
            <a:off x="8172406" y="1756955"/>
            <a:ext cx="4019595" cy="4212771"/>
          </a:xfrm>
          <a:prstGeom prst="parallelogram">
            <a:avLst/>
          </a:prstGeom>
          <a:solidFill>
            <a:schemeClr val="bg1">
              <a:lumMod val="95000"/>
            </a:schemeClr>
          </a:solidFill>
          <a:ln>
            <a:noFill/>
          </a:ln>
        </p:spPr>
        <p:txBody>
          <a:bodyPr/>
          <a:lstStyle/>
          <a:p>
            <a:endParaRPr lang="en-US"/>
          </a:p>
        </p:txBody>
      </p:sp>
    </p:spTree>
    <p:extLst>
      <p:ext uri="{BB962C8B-B14F-4D97-AF65-F5344CB8AC3E}">
        <p14:creationId xmlns:p14="http://schemas.microsoft.com/office/powerpoint/2010/main" val="2678201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
        <p:nvSpPr>
          <p:cNvPr id="4" name="Marcador de posición de imagen 10">
            <a:extLst>
              <a:ext uri="{FF2B5EF4-FFF2-40B4-BE49-F238E27FC236}">
                <a16:creationId xmlns:a16="http://schemas.microsoft.com/office/drawing/2014/main" id="{C52E638C-7508-4AB4-9B09-F1047F019622}"/>
              </a:ext>
            </a:extLst>
          </p:cNvPr>
          <p:cNvSpPr>
            <a:spLocks noGrp="1"/>
          </p:cNvSpPr>
          <p:nvPr>
            <p:ph type="pic" sz="quarter" idx="10"/>
          </p:nvPr>
        </p:nvSpPr>
        <p:spPr>
          <a:xfrm>
            <a:off x="0" y="0"/>
            <a:ext cx="4967416"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Starter Home">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D90A8A51-7C22-DD4D-AC1C-32FBBF103F0D}"/>
              </a:ext>
            </a:extLst>
          </p:cNvPr>
          <p:cNvSpPr>
            <a:spLocks noGrp="1" noChangeAspect="1"/>
          </p:cNvSpPr>
          <p:nvPr>
            <p:ph type="pic" sz="quarter" idx="10"/>
          </p:nvPr>
        </p:nvSpPr>
        <p:spPr>
          <a:xfrm>
            <a:off x="760611" y="381000"/>
            <a:ext cx="10670779" cy="6096000"/>
          </a:xfrm>
          <a:prstGeom prst="rect">
            <a:avLst/>
          </a:prstGeom>
          <a:solidFill>
            <a:schemeClr val="bg1">
              <a:lumMod val="95000"/>
            </a:schemeClr>
          </a:solidFill>
          <a:ln>
            <a:noFill/>
          </a:ln>
        </p:spPr>
        <p:txBody>
          <a:bodyPr wrap="square" anchor="ctr">
            <a:noAutofit/>
          </a:bodyPr>
          <a:lstStyle>
            <a:lvl1pPr marL="0" indent="0" algn="ctr">
              <a:buNone/>
              <a:defRPr sz="1200"/>
            </a:lvl1pPr>
          </a:lstStyle>
          <a:p>
            <a:endParaRPr lang="en-US"/>
          </a:p>
        </p:txBody>
      </p:sp>
    </p:spTree>
    <p:extLst>
      <p:ext uri="{BB962C8B-B14F-4D97-AF65-F5344CB8AC3E}">
        <p14:creationId xmlns:p14="http://schemas.microsoft.com/office/powerpoint/2010/main" val="26493716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8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44A118DA-14BF-3F46-AE25-94283E48DF28}"/>
              </a:ext>
            </a:extLst>
          </p:cNvPr>
          <p:cNvSpPr>
            <a:spLocks noGrp="1"/>
          </p:cNvSpPr>
          <p:nvPr>
            <p:ph type="pic" sz="quarter" idx="10"/>
          </p:nvPr>
        </p:nvSpPr>
        <p:spPr>
          <a:xfrm>
            <a:off x="760611" y="1627132"/>
            <a:ext cx="2887429" cy="2619892"/>
          </a:xfrm>
          <a:prstGeom prst="parallelogram">
            <a:avLst/>
          </a:prstGeom>
          <a:solidFill>
            <a:schemeClr val="bg1">
              <a:lumMod val="95000"/>
            </a:schemeClr>
          </a:solidFill>
          <a:ln>
            <a:noFill/>
          </a:ln>
        </p:spPr>
        <p:txBody>
          <a:bodyPr wrap="square" anchor="ctr">
            <a:noAutofit/>
          </a:bodyPr>
          <a:lstStyle>
            <a:lvl1pPr marL="0" indent="0" algn="ctr">
              <a:buNone/>
              <a:defRPr sz="1200"/>
            </a:lvl1pPr>
          </a:lstStyle>
          <a:p>
            <a:endParaRPr lang="en-US"/>
          </a:p>
        </p:txBody>
      </p:sp>
      <p:sp>
        <p:nvSpPr>
          <p:cNvPr id="5" name="Picture Placeholder 3">
            <a:extLst>
              <a:ext uri="{FF2B5EF4-FFF2-40B4-BE49-F238E27FC236}">
                <a16:creationId xmlns:a16="http://schemas.microsoft.com/office/drawing/2014/main" id="{18CEB640-8738-844F-9CEA-F54115D4B480}"/>
              </a:ext>
            </a:extLst>
          </p:cNvPr>
          <p:cNvSpPr>
            <a:spLocks noGrp="1"/>
          </p:cNvSpPr>
          <p:nvPr>
            <p:ph type="pic" sz="quarter" idx="12"/>
          </p:nvPr>
        </p:nvSpPr>
        <p:spPr>
          <a:xfrm>
            <a:off x="4652286" y="1627132"/>
            <a:ext cx="2887429" cy="2619892"/>
          </a:xfrm>
          <a:prstGeom prst="parallelogram">
            <a:avLst/>
          </a:prstGeom>
          <a:solidFill>
            <a:schemeClr val="bg1">
              <a:lumMod val="95000"/>
            </a:schemeClr>
          </a:solidFill>
          <a:ln>
            <a:noFill/>
          </a:ln>
        </p:spPr>
        <p:txBody>
          <a:bodyPr wrap="square" anchor="ctr">
            <a:noAutofit/>
          </a:bodyPr>
          <a:lstStyle>
            <a:lvl1pPr marL="0" indent="0" algn="ctr">
              <a:buNone/>
              <a:defRPr sz="1200"/>
            </a:lvl1pPr>
          </a:lstStyle>
          <a:p>
            <a:endParaRPr lang="en-US"/>
          </a:p>
        </p:txBody>
      </p:sp>
      <p:sp>
        <p:nvSpPr>
          <p:cNvPr id="7" name="Picture Placeholder 3">
            <a:extLst>
              <a:ext uri="{FF2B5EF4-FFF2-40B4-BE49-F238E27FC236}">
                <a16:creationId xmlns:a16="http://schemas.microsoft.com/office/drawing/2014/main" id="{92D9E551-898F-B547-9190-AAE05BA6D628}"/>
              </a:ext>
            </a:extLst>
          </p:cNvPr>
          <p:cNvSpPr>
            <a:spLocks noGrp="1"/>
          </p:cNvSpPr>
          <p:nvPr>
            <p:ph type="pic" sz="quarter" idx="14"/>
          </p:nvPr>
        </p:nvSpPr>
        <p:spPr>
          <a:xfrm>
            <a:off x="8543960" y="1627132"/>
            <a:ext cx="2887429" cy="2619892"/>
          </a:xfrm>
          <a:prstGeom prst="parallelogram">
            <a:avLst/>
          </a:prstGeom>
          <a:solidFill>
            <a:schemeClr val="bg1">
              <a:lumMod val="95000"/>
            </a:schemeClr>
          </a:solidFill>
          <a:ln>
            <a:noFill/>
          </a:ln>
        </p:spPr>
        <p:txBody>
          <a:bodyPr wrap="square" anchor="ctr">
            <a:noAutofit/>
          </a:bodyPr>
          <a:lstStyle>
            <a:lvl1pPr marL="0" indent="0" algn="ctr">
              <a:buNone/>
              <a:defRPr sz="1200"/>
            </a:lvl1pPr>
          </a:lstStyle>
          <a:p>
            <a:endParaRPr lang="en-US"/>
          </a:p>
        </p:txBody>
      </p:sp>
    </p:spTree>
    <p:extLst>
      <p:ext uri="{BB962C8B-B14F-4D97-AF65-F5344CB8AC3E}">
        <p14:creationId xmlns:p14="http://schemas.microsoft.com/office/powerpoint/2010/main" val="34718974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F82F727C-9AF5-8941-BDCD-A99AF411C004}"/>
              </a:ext>
            </a:extLst>
          </p:cNvPr>
          <p:cNvSpPr>
            <a:spLocks noGrp="1"/>
          </p:cNvSpPr>
          <p:nvPr>
            <p:ph type="pic" sz="quarter" idx="10" hasCustomPrompt="1"/>
          </p:nvPr>
        </p:nvSpPr>
        <p:spPr>
          <a:xfrm>
            <a:off x="0" y="3875"/>
            <a:ext cx="4699997" cy="3298125"/>
          </a:xfrm>
          <a:prstGeom prst="parallelogram">
            <a:avLst>
              <a:gd name="adj" fmla="val 36117"/>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4" name="Picture Placeholder 3">
            <a:extLst>
              <a:ext uri="{FF2B5EF4-FFF2-40B4-BE49-F238E27FC236}">
                <a16:creationId xmlns:a16="http://schemas.microsoft.com/office/drawing/2014/main" id="{9AE6307D-7DC6-C145-8C36-E1AD87A707ED}"/>
              </a:ext>
            </a:extLst>
          </p:cNvPr>
          <p:cNvSpPr>
            <a:spLocks noGrp="1"/>
          </p:cNvSpPr>
          <p:nvPr>
            <p:ph type="pic" sz="quarter" idx="11" hasCustomPrompt="1"/>
          </p:nvPr>
        </p:nvSpPr>
        <p:spPr>
          <a:xfrm>
            <a:off x="3746002" y="3875"/>
            <a:ext cx="4699997" cy="3298125"/>
          </a:xfrm>
          <a:prstGeom prst="parallelogram">
            <a:avLst>
              <a:gd name="adj" fmla="val 36117"/>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5" name="Picture Placeholder 3">
            <a:extLst>
              <a:ext uri="{FF2B5EF4-FFF2-40B4-BE49-F238E27FC236}">
                <a16:creationId xmlns:a16="http://schemas.microsoft.com/office/drawing/2014/main" id="{BE6F72F5-C6DD-5F44-8483-5D528DB62661}"/>
              </a:ext>
            </a:extLst>
          </p:cNvPr>
          <p:cNvSpPr>
            <a:spLocks noGrp="1"/>
          </p:cNvSpPr>
          <p:nvPr>
            <p:ph type="pic" sz="quarter" idx="12" hasCustomPrompt="1"/>
          </p:nvPr>
        </p:nvSpPr>
        <p:spPr>
          <a:xfrm>
            <a:off x="7492004" y="3875"/>
            <a:ext cx="4699997" cy="3298125"/>
          </a:xfrm>
          <a:prstGeom prst="parallelogram">
            <a:avLst>
              <a:gd name="adj" fmla="val 36117"/>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6" name="Picture Placeholder 3">
            <a:extLst>
              <a:ext uri="{FF2B5EF4-FFF2-40B4-BE49-F238E27FC236}">
                <a16:creationId xmlns:a16="http://schemas.microsoft.com/office/drawing/2014/main" id="{CA5C7637-9818-E94C-A7E0-FB0A5B7B6F12}"/>
              </a:ext>
            </a:extLst>
          </p:cNvPr>
          <p:cNvSpPr>
            <a:spLocks noGrp="1"/>
          </p:cNvSpPr>
          <p:nvPr>
            <p:ph type="pic" sz="quarter" idx="13" hasCustomPrompt="1"/>
          </p:nvPr>
        </p:nvSpPr>
        <p:spPr>
          <a:xfrm>
            <a:off x="0" y="3559876"/>
            <a:ext cx="4699997" cy="3298125"/>
          </a:xfrm>
          <a:prstGeom prst="parallelogram">
            <a:avLst>
              <a:gd name="adj" fmla="val 36117"/>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7" name="Picture Placeholder 3">
            <a:extLst>
              <a:ext uri="{FF2B5EF4-FFF2-40B4-BE49-F238E27FC236}">
                <a16:creationId xmlns:a16="http://schemas.microsoft.com/office/drawing/2014/main" id="{E03E3BA2-7373-A842-B966-A3BF41B5B397}"/>
              </a:ext>
            </a:extLst>
          </p:cNvPr>
          <p:cNvSpPr>
            <a:spLocks noGrp="1"/>
          </p:cNvSpPr>
          <p:nvPr>
            <p:ph type="pic" sz="quarter" idx="14" hasCustomPrompt="1"/>
          </p:nvPr>
        </p:nvSpPr>
        <p:spPr>
          <a:xfrm>
            <a:off x="3746002" y="3559876"/>
            <a:ext cx="4699997" cy="3298125"/>
          </a:xfrm>
          <a:prstGeom prst="parallelogram">
            <a:avLst>
              <a:gd name="adj" fmla="val 36117"/>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8" name="Picture Placeholder 3">
            <a:extLst>
              <a:ext uri="{FF2B5EF4-FFF2-40B4-BE49-F238E27FC236}">
                <a16:creationId xmlns:a16="http://schemas.microsoft.com/office/drawing/2014/main" id="{A821BEA1-D1BD-084D-A97E-6FF9052FDE15}"/>
              </a:ext>
            </a:extLst>
          </p:cNvPr>
          <p:cNvSpPr>
            <a:spLocks noGrp="1"/>
          </p:cNvSpPr>
          <p:nvPr>
            <p:ph type="pic" sz="quarter" idx="15" hasCustomPrompt="1"/>
          </p:nvPr>
        </p:nvSpPr>
        <p:spPr>
          <a:xfrm>
            <a:off x="7492004" y="3559876"/>
            <a:ext cx="4699997" cy="3298125"/>
          </a:xfrm>
          <a:prstGeom prst="parallelogram">
            <a:avLst>
              <a:gd name="adj" fmla="val 36117"/>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Tree>
    <p:extLst>
      <p:ext uri="{BB962C8B-B14F-4D97-AF65-F5344CB8AC3E}">
        <p14:creationId xmlns:p14="http://schemas.microsoft.com/office/powerpoint/2010/main" val="23540867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Listings">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08CE81F0-8487-094D-BEFB-1ED8A6676AC9}"/>
              </a:ext>
            </a:extLst>
          </p:cNvPr>
          <p:cNvSpPr>
            <a:spLocks noGrp="1"/>
          </p:cNvSpPr>
          <p:nvPr>
            <p:ph type="pic" sz="quarter" idx="10" hasCustomPrompt="1"/>
          </p:nvPr>
        </p:nvSpPr>
        <p:spPr>
          <a:xfrm>
            <a:off x="0" y="3875"/>
            <a:ext cx="6556495" cy="3298125"/>
          </a:xfrm>
          <a:prstGeom prst="parallelogram">
            <a:avLst>
              <a:gd name="adj" fmla="val 36117"/>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6" name="Picture Placeholder 3">
            <a:extLst>
              <a:ext uri="{FF2B5EF4-FFF2-40B4-BE49-F238E27FC236}">
                <a16:creationId xmlns:a16="http://schemas.microsoft.com/office/drawing/2014/main" id="{7F47B3E1-A761-4C42-99D5-5EF860713C4F}"/>
              </a:ext>
            </a:extLst>
          </p:cNvPr>
          <p:cNvSpPr>
            <a:spLocks noGrp="1"/>
          </p:cNvSpPr>
          <p:nvPr>
            <p:ph type="pic" sz="quarter" idx="13" hasCustomPrompt="1"/>
          </p:nvPr>
        </p:nvSpPr>
        <p:spPr>
          <a:xfrm>
            <a:off x="5635505" y="3556001"/>
            <a:ext cx="6556495" cy="3298125"/>
          </a:xfrm>
          <a:prstGeom prst="parallelogram">
            <a:avLst>
              <a:gd name="adj" fmla="val 36117"/>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Tree>
    <p:extLst>
      <p:ext uri="{BB962C8B-B14F-4D97-AF65-F5344CB8AC3E}">
        <p14:creationId xmlns:p14="http://schemas.microsoft.com/office/powerpoint/2010/main" val="18259926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49BDE6AC-4C0F-0C41-AFFA-E2A5A36F4144}"/>
              </a:ext>
            </a:extLst>
          </p:cNvPr>
          <p:cNvSpPr>
            <a:spLocks noGrp="1"/>
          </p:cNvSpPr>
          <p:nvPr>
            <p:ph type="pic" sz="quarter" idx="10" hasCustomPrompt="1"/>
          </p:nvPr>
        </p:nvSpPr>
        <p:spPr>
          <a:xfrm>
            <a:off x="1280884" y="1996169"/>
            <a:ext cx="1804776" cy="1804306"/>
          </a:xfrm>
          <a:prstGeom prst="parallelogram">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4" name="Picture Placeholder 3">
            <a:extLst>
              <a:ext uri="{FF2B5EF4-FFF2-40B4-BE49-F238E27FC236}">
                <a16:creationId xmlns:a16="http://schemas.microsoft.com/office/drawing/2014/main" id="{7230EA17-8D88-2D4D-B798-7EF6B7F7BBA6}"/>
              </a:ext>
            </a:extLst>
          </p:cNvPr>
          <p:cNvSpPr>
            <a:spLocks noGrp="1"/>
          </p:cNvSpPr>
          <p:nvPr>
            <p:ph type="pic" sz="quarter" idx="11" hasCustomPrompt="1"/>
          </p:nvPr>
        </p:nvSpPr>
        <p:spPr>
          <a:xfrm>
            <a:off x="3887330" y="1996169"/>
            <a:ext cx="1804776" cy="1804306"/>
          </a:xfrm>
          <a:prstGeom prst="parallelogram">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5" name="Picture Placeholder 3">
            <a:extLst>
              <a:ext uri="{FF2B5EF4-FFF2-40B4-BE49-F238E27FC236}">
                <a16:creationId xmlns:a16="http://schemas.microsoft.com/office/drawing/2014/main" id="{9156A873-DA60-A449-BC00-5610C81FBE69}"/>
              </a:ext>
            </a:extLst>
          </p:cNvPr>
          <p:cNvSpPr>
            <a:spLocks noGrp="1"/>
          </p:cNvSpPr>
          <p:nvPr>
            <p:ph type="pic" sz="quarter" idx="12" hasCustomPrompt="1"/>
          </p:nvPr>
        </p:nvSpPr>
        <p:spPr>
          <a:xfrm>
            <a:off x="6493776" y="1996169"/>
            <a:ext cx="1804776" cy="1804306"/>
          </a:xfrm>
          <a:prstGeom prst="parallelogram">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6" name="Picture Placeholder 3">
            <a:extLst>
              <a:ext uri="{FF2B5EF4-FFF2-40B4-BE49-F238E27FC236}">
                <a16:creationId xmlns:a16="http://schemas.microsoft.com/office/drawing/2014/main" id="{47062F81-E117-4945-BE45-3EF616BC74B7}"/>
              </a:ext>
            </a:extLst>
          </p:cNvPr>
          <p:cNvSpPr>
            <a:spLocks noGrp="1"/>
          </p:cNvSpPr>
          <p:nvPr>
            <p:ph type="pic" sz="quarter" idx="13" hasCustomPrompt="1"/>
          </p:nvPr>
        </p:nvSpPr>
        <p:spPr>
          <a:xfrm>
            <a:off x="9100222" y="1996169"/>
            <a:ext cx="1804776" cy="1804306"/>
          </a:xfrm>
          <a:prstGeom prst="parallelogram">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Tree>
    <p:extLst>
      <p:ext uri="{BB962C8B-B14F-4D97-AF65-F5344CB8AC3E}">
        <p14:creationId xmlns:p14="http://schemas.microsoft.com/office/powerpoint/2010/main" val="11656625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383D4F5B-5D25-8542-84C5-751CFA651EE7}"/>
              </a:ext>
            </a:extLst>
          </p:cNvPr>
          <p:cNvSpPr>
            <a:spLocks noGrp="1"/>
          </p:cNvSpPr>
          <p:nvPr>
            <p:ph type="pic" sz="quarter" idx="10" hasCustomPrompt="1"/>
          </p:nvPr>
        </p:nvSpPr>
        <p:spPr>
          <a:xfrm>
            <a:off x="0" y="0"/>
            <a:ext cx="12192000" cy="6858000"/>
          </a:xfrm>
          <a:prstGeom prst="rect">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Tree>
    <p:extLst>
      <p:ext uri="{BB962C8B-B14F-4D97-AF65-F5344CB8AC3E}">
        <p14:creationId xmlns:p14="http://schemas.microsoft.com/office/powerpoint/2010/main" val="28863009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27779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1"/>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619634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hyperlink" Target="http://free-powerpoint-templates-download.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hyperlink" Target="https://slidesgratis.com/" TargetMode="Externa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29">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30">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31">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32"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04" r:id="rId13"/>
    <p:sldLayoutId id="2147483705" r:id="rId14"/>
    <p:sldLayoutId id="2147483713" r:id="rId15"/>
    <p:sldLayoutId id="2147483715" r:id="rId16"/>
    <p:sldLayoutId id="2147483718" r:id="rId17"/>
    <p:sldLayoutId id="2147483724" r:id="rId18"/>
    <p:sldLayoutId id="2147483725" r:id="rId19"/>
    <p:sldLayoutId id="2147483726" r:id="rId20"/>
    <p:sldLayoutId id="2147483727" r:id="rId21"/>
    <p:sldLayoutId id="2147483728" r:id="rId22"/>
    <p:sldLayoutId id="2147483729" r:id="rId23"/>
    <p:sldLayoutId id="2147483730" r:id="rId24"/>
    <p:sldLayoutId id="2147483731" r:id="rId25"/>
    <p:sldLayoutId id="2147483732" r:id="rId26"/>
    <p:sldLayoutId id="2147483733" r:id="rId2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26.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hyperlink" Target="http://www.ppthemes.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27.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ppthemes.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3176" y="892"/>
            <a:ext cx="12185651" cy="6856214"/>
          </a:xfrm>
          <a:prstGeom prst="rect">
            <a:avLst/>
          </a:prstGeom>
          <a:solidFill>
            <a:schemeClr val="accent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3384" y="1921518"/>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3384" y="2935402"/>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3384" y="3953253"/>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3384" y="4969517"/>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7416" y="1962951"/>
            <a:ext cx="7319323"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j-lt"/>
                <a:cs typeface="Calibri" panose="020F0502020204030204" pitchFamily="34" charset="0"/>
                <a:hlinkClick r:id="rId2">
                  <a:extLst>
                    <a:ext uri="{A12FA001-AC4F-418D-AE19-62706E023703}">
                      <ahyp:hlinkClr xmlns:ahyp="http://schemas.microsoft.com/office/drawing/2018/hyperlinkcolor" val="tx"/>
                    </a:ext>
                  </a:extLst>
                </a:hlinkClick>
              </a:rPr>
              <a:t>Lato</a:t>
            </a:r>
            <a:r>
              <a:rPr lang="en-US" altLang="ja-JP" sz="1400" b="1" dirty="0">
                <a:solidFill>
                  <a:schemeClr val="bg1"/>
                </a:solidFill>
                <a:latin typeface="+mj-lt"/>
                <a:cs typeface="Calibri" panose="020F0502020204030204" pitchFamily="34" charset="0"/>
              </a:rPr>
              <a:t>  </a:t>
            </a:r>
            <a:r>
              <a:rPr lang="fr-FR" sz="1400" dirty="0">
                <a:solidFill>
                  <a:schemeClr val="bg1"/>
                </a:solidFill>
                <a:latin typeface="+mj-lt"/>
              </a:rPr>
              <a:t>and </a:t>
            </a:r>
            <a:r>
              <a:rPr lang="fr-FR" sz="1400" b="1" dirty="0" err="1">
                <a:solidFill>
                  <a:schemeClr val="bg1"/>
                </a:solidFill>
                <a:latin typeface="+mj-lt"/>
                <a:hlinkClick r:id="rId3">
                  <a:extLst>
                    <a:ext uri="{A12FA001-AC4F-418D-AE19-62706E023703}">
                      <ahyp:hlinkClr xmlns:ahyp="http://schemas.microsoft.com/office/drawing/2018/hyperlinkcolor" val="tx"/>
                    </a:ext>
                  </a:extLst>
                </a:hlinkClick>
              </a:rPr>
              <a:t>Monserrat</a:t>
            </a:r>
            <a:r>
              <a:rPr lang="fr-FR" sz="1400" b="1" dirty="0">
                <a:solidFill>
                  <a:schemeClr val="bg1"/>
                </a:solidFill>
                <a:latin typeface="+mj-lt"/>
                <a:hlinkClick r:id="rId3">
                  <a:extLst>
                    <a:ext uri="{A12FA001-AC4F-418D-AE19-62706E023703}">
                      <ahyp:hlinkClr xmlns:ahyp="http://schemas.microsoft.com/office/drawing/2018/hyperlinkcolor" val="tx"/>
                    </a:ext>
                  </a:extLst>
                </a:hlinkClick>
              </a:rPr>
              <a:t>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7415" y="5000684"/>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8337" y="506721"/>
            <a:ext cx="3151825" cy="59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8"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8464" y="1100930"/>
            <a:ext cx="1139231" cy="36495"/>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7416" y="4018596"/>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8337" y="1083565"/>
            <a:ext cx="6092826" cy="646011"/>
          </a:xfrm>
          <a:prstGeom prst="rect">
            <a:avLst/>
          </a:prstGeom>
        </p:spPr>
        <p:txBody>
          <a:bodyPr>
            <a:spAutoFit/>
          </a:bodyPr>
          <a:lstStyle/>
          <a:p>
            <a:r>
              <a:rPr lang="en-US" sz="3598" b="1" dirty="0">
                <a:solidFill>
                  <a:schemeClr val="accent1"/>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808" y="3035011"/>
            <a:ext cx="7225711"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F42A64D-1562-DA4D-97BF-341E1207F8DE}"/>
              </a:ext>
            </a:extLst>
          </p:cNvPr>
          <p:cNvSpPr txBox="1"/>
          <p:nvPr/>
        </p:nvSpPr>
        <p:spPr>
          <a:xfrm>
            <a:off x="3008458" y="292252"/>
            <a:ext cx="6175088" cy="830997"/>
          </a:xfrm>
          <a:prstGeom prst="rect">
            <a:avLst/>
          </a:prstGeom>
          <a:noFill/>
        </p:spPr>
        <p:txBody>
          <a:bodyPr wrap="none" rtlCol="0" anchor="t">
            <a:spAutoFit/>
          </a:bodyPr>
          <a:lstStyle/>
          <a:p>
            <a:pPr algn="ctr"/>
            <a:r>
              <a:rPr lang="en-US" sz="4800" b="1" spc="300" dirty="0">
                <a:solidFill>
                  <a:schemeClr val="accent2"/>
                </a:solidFill>
                <a:latin typeface="Montserrat Black" pitchFamily="2" charset="77"/>
              </a:rPr>
              <a:t>OUR</a:t>
            </a:r>
            <a:r>
              <a:rPr lang="en-US" sz="4800" b="1" spc="300" dirty="0">
                <a:solidFill>
                  <a:schemeClr val="accent4"/>
                </a:solidFill>
                <a:latin typeface="Montserrat Black" pitchFamily="2" charset="77"/>
              </a:rPr>
              <a:t> STATISTICS</a:t>
            </a:r>
          </a:p>
        </p:txBody>
      </p:sp>
      <p:sp>
        <p:nvSpPr>
          <p:cNvPr id="7" name="TextBox 6">
            <a:extLst>
              <a:ext uri="{FF2B5EF4-FFF2-40B4-BE49-F238E27FC236}">
                <a16:creationId xmlns:a16="http://schemas.microsoft.com/office/drawing/2014/main" id="{B667869E-3991-BA45-B95C-2A2DDE34D299}"/>
              </a:ext>
            </a:extLst>
          </p:cNvPr>
          <p:cNvSpPr txBox="1"/>
          <p:nvPr/>
        </p:nvSpPr>
        <p:spPr>
          <a:xfrm>
            <a:off x="5163147" y="871817"/>
            <a:ext cx="1865704" cy="276999"/>
          </a:xfrm>
          <a:prstGeom prst="rect">
            <a:avLst/>
          </a:prstGeom>
          <a:noFill/>
        </p:spPr>
        <p:txBody>
          <a:bodyPr wrap="none" rtlCol="0">
            <a:spAutoFit/>
          </a:bodyPr>
          <a:lstStyle/>
          <a:p>
            <a:pPr algn="ctr"/>
            <a:r>
              <a:rPr lang="en-US" sz="1200" spc="150" dirty="0">
                <a:solidFill>
                  <a:schemeClr val="tx1">
                    <a:lumMod val="60000"/>
                    <a:lumOff val="40000"/>
                  </a:schemeClr>
                </a:solidFill>
                <a:latin typeface="Work Sans Light" pitchFamily="2" charset="77"/>
                <a:cs typeface="Poppins Light" pitchFamily="2" charset="77"/>
              </a:rPr>
              <a:t>YOUR SUBTITLE HERE</a:t>
            </a:r>
          </a:p>
        </p:txBody>
      </p:sp>
      <p:graphicFrame>
        <p:nvGraphicFramePr>
          <p:cNvPr id="8" name="Chart 7">
            <a:extLst>
              <a:ext uri="{FF2B5EF4-FFF2-40B4-BE49-F238E27FC236}">
                <a16:creationId xmlns:a16="http://schemas.microsoft.com/office/drawing/2014/main" id="{B5ADD49B-B4E9-F04B-9011-B335340D63DE}"/>
              </a:ext>
            </a:extLst>
          </p:cNvPr>
          <p:cNvGraphicFramePr/>
          <p:nvPr/>
        </p:nvGraphicFramePr>
        <p:xfrm>
          <a:off x="6470121" y="1314451"/>
          <a:ext cx="4959879" cy="5162550"/>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a:extLst>
              <a:ext uri="{FF2B5EF4-FFF2-40B4-BE49-F238E27FC236}">
                <a16:creationId xmlns:a16="http://schemas.microsoft.com/office/drawing/2014/main" id="{60486F68-0F75-5C45-B695-B0888077A82A}"/>
              </a:ext>
            </a:extLst>
          </p:cNvPr>
          <p:cNvSpPr txBox="1"/>
          <p:nvPr/>
        </p:nvSpPr>
        <p:spPr>
          <a:xfrm>
            <a:off x="1738837" y="5592275"/>
            <a:ext cx="1184940" cy="338554"/>
          </a:xfrm>
          <a:prstGeom prst="rect">
            <a:avLst/>
          </a:prstGeom>
          <a:noFill/>
        </p:spPr>
        <p:txBody>
          <a:bodyPr wrap="none" rtlCol="0" anchor="ctr" anchorCtr="0">
            <a:spAutoFit/>
          </a:bodyPr>
          <a:lstStyle/>
          <a:p>
            <a:r>
              <a:rPr lang="en-US" sz="1600" b="1" i="1" dirty="0">
                <a:solidFill>
                  <a:schemeClr val="tx2"/>
                </a:solidFill>
                <a:latin typeface="Montserrat ExtraBold" pitchFamily="2" charset="77"/>
                <a:ea typeface="League Spartan" charset="0"/>
                <a:cs typeface="Poppins" pitchFamily="2" charset="77"/>
              </a:rPr>
              <a:t>SUCCESS</a:t>
            </a:r>
          </a:p>
        </p:txBody>
      </p:sp>
      <p:sp>
        <p:nvSpPr>
          <p:cNvPr id="10" name="Subtitle 2">
            <a:extLst>
              <a:ext uri="{FF2B5EF4-FFF2-40B4-BE49-F238E27FC236}">
                <a16:creationId xmlns:a16="http://schemas.microsoft.com/office/drawing/2014/main" id="{91C7309B-99C5-3B45-AE50-5013D3253DEA}"/>
              </a:ext>
            </a:extLst>
          </p:cNvPr>
          <p:cNvSpPr txBox="1">
            <a:spLocks/>
          </p:cNvSpPr>
          <p:nvPr/>
        </p:nvSpPr>
        <p:spPr>
          <a:xfrm>
            <a:off x="1738837" y="5925451"/>
            <a:ext cx="3859521" cy="49077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
        <p:nvSpPr>
          <p:cNvPr id="11" name="TextBox 10">
            <a:extLst>
              <a:ext uri="{FF2B5EF4-FFF2-40B4-BE49-F238E27FC236}">
                <a16:creationId xmlns:a16="http://schemas.microsoft.com/office/drawing/2014/main" id="{2B4B860C-0629-5142-9E72-30540745FDA1}"/>
              </a:ext>
            </a:extLst>
          </p:cNvPr>
          <p:cNvSpPr txBox="1"/>
          <p:nvPr/>
        </p:nvSpPr>
        <p:spPr>
          <a:xfrm>
            <a:off x="1738837" y="1332362"/>
            <a:ext cx="1494320" cy="338554"/>
          </a:xfrm>
          <a:prstGeom prst="rect">
            <a:avLst/>
          </a:prstGeom>
          <a:noFill/>
        </p:spPr>
        <p:txBody>
          <a:bodyPr wrap="none" rtlCol="0" anchor="ctr" anchorCtr="0">
            <a:spAutoFit/>
          </a:bodyPr>
          <a:lstStyle/>
          <a:p>
            <a:r>
              <a:rPr lang="en-US" sz="1600" b="1" i="1" dirty="0">
                <a:solidFill>
                  <a:schemeClr val="tx2"/>
                </a:solidFill>
                <a:latin typeface="Montserrat ExtraBold" pitchFamily="2" charset="77"/>
                <a:ea typeface="League Spartan" charset="0"/>
                <a:cs typeface="Poppins" pitchFamily="2" charset="77"/>
              </a:rPr>
              <a:t>STRUCTURE</a:t>
            </a:r>
          </a:p>
        </p:txBody>
      </p:sp>
      <p:sp>
        <p:nvSpPr>
          <p:cNvPr id="12" name="Subtitle 2">
            <a:extLst>
              <a:ext uri="{FF2B5EF4-FFF2-40B4-BE49-F238E27FC236}">
                <a16:creationId xmlns:a16="http://schemas.microsoft.com/office/drawing/2014/main" id="{EA3034A8-39C0-AA42-9660-E3F68BE0EBA0}"/>
              </a:ext>
            </a:extLst>
          </p:cNvPr>
          <p:cNvSpPr txBox="1">
            <a:spLocks/>
          </p:cNvSpPr>
          <p:nvPr/>
        </p:nvSpPr>
        <p:spPr>
          <a:xfrm>
            <a:off x="1738837" y="1665538"/>
            <a:ext cx="3859521" cy="49077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
        <p:nvSpPr>
          <p:cNvPr id="13" name="TextBox 12">
            <a:extLst>
              <a:ext uri="{FF2B5EF4-FFF2-40B4-BE49-F238E27FC236}">
                <a16:creationId xmlns:a16="http://schemas.microsoft.com/office/drawing/2014/main" id="{C3AAE8DC-8883-A24B-9B22-9D03454F838F}"/>
              </a:ext>
            </a:extLst>
          </p:cNvPr>
          <p:cNvSpPr txBox="1"/>
          <p:nvPr/>
        </p:nvSpPr>
        <p:spPr>
          <a:xfrm>
            <a:off x="1738837" y="2751957"/>
            <a:ext cx="1527982" cy="338554"/>
          </a:xfrm>
          <a:prstGeom prst="rect">
            <a:avLst/>
          </a:prstGeom>
          <a:noFill/>
        </p:spPr>
        <p:txBody>
          <a:bodyPr wrap="none" rtlCol="0" anchor="ctr" anchorCtr="0">
            <a:spAutoFit/>
          </a:bodyPr>
          <a:lstStyle/>
          <a:p>
            <a:r>
              <a:rPr lang="en-US" sz="1600" b="1" i="1" dirty="0">
                <a:solidFill>
                  <a:schemeClr val="tx2"/>
                </a:solidFill>
                <a:latin typeface="Montserrat ExtraBold" pitchFamily="2" charset="77"/>
                <a:ea typeface="League Spartan" charset="0"/>
                <a:cs typeface="Poppins" pitchFamily="2" charset="77"/>
              </a:rPr>
              <a:t>STRATEGIES</a:t>
            </a:r>
          </a:p>
        </p:txBody>
      </p:sp>
      <p:sp>
        <p:nvSpPr>
          <p:cNvPr id="14" name="Subtitle 2">
            <a:extLst>
              <a:ext uri="{FF2B5EF4-FFF2-40B4-BE49-F238E27FC236}">
                <a16:creationId xmlns:a16="http://schemas.microsoft.com/office/drawing/2014/main" id="{2FD08731-1D8E-7141-B509-2118733ED6D2}"/>
              </a:ext>
            </a:extLst>
          </p:cNvPr>
          <p:cNvSpPr txBox="1">
            <a:spLocks/>
          </p:cNvSpPr>
          <p:nvPr/>
        </p:nvSpPr>
        <p:spPr>
          <a:xfrm>
            <a:off x="1738837" y="3085133"/>
            <a:ext cx="3859521" cy="49077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
        <p:nvSpPr>
          <p:cNvPr id="15" name="TextBox 14">
            <a:extLst>
              <a:ext uri="{FF2B5EF4-FFF2-40B4-BE49-F238E27FC236}">
                <a16:creationId xmlns:a16="http://schemas.microsoft.com/office/drawing/2014/main" id="{997A4912-F5A3-FB42-9289-1B3E432E93FA}"/>
              </a:ext>
            </a:extLst>
          </p:cNvPr>
          <p:cNvSpPr txBox="1"/>
          <p:nvPr/>
        </p:nvSpPr>
        <p:spPr>
          <a:xfrm>
            <a:off x="1738837" y="4209743"/>
            <a:ext cx="1447832" cy="338554"/>
          </a:xfrm>
          <a:prstGeom prst="rect">
            <a:avLst/>
          </a:prstGeom>
          <a:noFill/>
        </p:spPr>
        <p:txBody>
          <a:bodyPr wrap="none" rtlCol="0" anchor="ctr" anchorCtr="0">
            <a:spAutoFit/>
          </a:bodyPr>
          <a:lstStyle/>
          <a:p>
            <a:r>
              <a:rPr lang="en-US" sz="1600" b="1" i="1" dirty="0">
                <a:solidFill>
                  <a:schemeClr val="tx2"/>
                </a:solidFill>
                <a:latin typeface="Montserrat ExtraBold" pitchFamily="2" charset="77"/>
                <a:ea typeface="League Spartan" charset="0"/>
                <a:cs typeface="Poppins" pitchFamily="2" charset="77"/>
              </a:rPr>
              <a:t>SOLUTIONS</a:t>
            </a:r>
          </a:p>
        </p:txBody>
      </p:sp>
      <p:sp>
        <p:nvSpPr>
          <p:cNvPr id="16" name="Subtitle 2">
            <a:extLst>
              <a:ext uri="{FF2B5EF4-FFF2-40B4-BE49-F238E27FC236}">
                <a16:creationId xmlns:a16="http://schemas.microsoft.com/office/drawing/2014/main" id="{4572AF0F-A690-F940-9B8B-831E5D83C2D3}"/>
              </a:ext>
            </a:extLst>
          </p:cNvPr>
          <p:cNvSpPr txBox="1">
            <a:spLocks/>
          </p:cNvSpPr>
          <p:nvPr/>
        </p:nvSpPr>
        <p:spPr>
          <a:xfrm>
            <a:off x="1738837" y="4542919"/>
            <a:ext cx="3859521" cy="49077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
        <p:nvSpPr>
          <p:cNvPr id="31" name="Shape 64424">
            <a:extLst>
              <a:ext uri="{FF2B5EF4-FFF2-40B4-BE49-F238E27FC236}">
                <a16:creationId xmlns:a16="http://schemas.microsoft.com/office/drawing/2014/main" id="{BDD5A898-8A48-A341-A3C7-A4A7BD02F140}"/>
              </a:ext>
            </a:extLst>
          </p:cNvPr>
          <p:cNvSpPr/>
          <p:nvPr/>
        </p:nvSpPr>
        <p:spPr>
          <a:xfrm>
            <a:off x="785245" y="1381158"/>
            <a:ext cx="714375" cy="714376"/>
          </a:xfrm>
          <a:prstGeom prst="ellipse">
            <a:avLst/>
          </a:prstGeom>
          <a:solidFill>
            <a:schemeClr val="tx2"/>
          </a:solidFill>
          <a:ln w="12700" cap="flat">
            <a:noFill/>
            <a:miter lim="400000"/>
          </a:ln>
          <a:effectLst/>
        </p:spPr>
        <p:txBody>
          <a:bodyPr wrap="square" lIns="0" tIns="0" rIns="0" bIns="0" numCol="1" anchor="t">
            <a:noAutofit/>
          </a:bodyPr>
          <a:lstStyle/>
          <a:p>
            <a:endParaRPr sz="2532" dirty="0">
              <a:latin typeface="Work Sans Light" pitchFamily="2" charset="77"/>
            </a:endParaRPr>
          </a:p>
        </p:txBody>
      </p:sp>
      <p:sp>
        <p:nvSpPr>
          <p:cNvPr id="32" name="Shape 64424">
            <a:extLst>
              <a:ext uri="{FF2B5EF4-FFF2-40B4-BE49-F238E27FC236}">
                <a16:creationId xmlns:a16="http://schemas.microsoft.com/office/drawing/2014/main" id="{E7B6BC59-C5B3-2845-B68A-6FDA1F1747FA}"/>
              </a:ext>
            </a:extLst>
          </p:cNvPr>
          <p:cNvSpPr/>
          <p:nvPr/>
        </p:nvSpPr>
        <p:spPr>
          <a:xfrm>
            <a:off x="785245" y="2802666"/>
            <a:ext cx="714375" cy="714376"/>
          </a:xfrm>
          <a:prstGeom prst="ellipse">
            <a:avLst/>
          </a:prstGeom>
          <a:solidFill>
            <a:schemeClr val="accent2"/>
          </a:solidFill>
          <a:ln w="12700" cap="flat">
            <a:noFill/>
            <a:miter lim="400000"/>
          </a:ln>
          <a:effectLst/>
        </p:spPr>
        <p:txBody>
          <a:bodyPr wrap="square" lIns="0" tIns="0" rIns="0" bIns="0" numCol="1" anchor="t">
            <a:noAutofit/>
          </a:bodyPr>
          <a:lstStyle/>
          <a:p>
            <a:endParaRPr sz="2532" dirty="0">
              <a:latin typeface="Work Sans Light" pitchFamily="2" charset="77"/>
            </a:endParaRPr>
          </a:p>
        </p:txBody>
      </p:sp>
      <p:sp>
        <p:nvSpPr>
          <p:cNvPr id="33" name="Shape 64424">
            <a:extLst>
              <a:ext uri="{FF2B5EF4-FFF2-40B4-BE49-F238E27FC236}">
                <a16:creationId xmlns:a16="http://schemas.microsoft.com/office/drawing/2014/main" id="{CCE291AA-46FF-2F4D-A960-1F2CC2681D9E}"/>
              </a:ext>
            </a:extLst>
          </p:cNvPr>
          <p:cNvSpPr/>
          <p:nvPr/>
        </p:nvSpPr>
        <p:spPr>
          <a:xfrm>
            <a:off x="785245" y="4258478"/>
            <a:ext cx="714375" cy="714376"/>
          </a:xfrm>
          <a:prstGeom prst="ellipse">
            <a:avLst/>
          </a:prstGeom>
          <a:solidFill>
            <a:schemeClr val="accent3"/>
          </a:solidFill>
          <a:ln w="12700" cap="flat">
            <a:noFill/>
            <a:miter lim="400000"/>
          </a:ln>
          <a:effectLst/>
        </p:spPr>
        <p:txBody>
          <a:bodyPr wrap="square" lIns="0" tIns="0" rIns="0" bIns="0" numCol="1" anchor="t">
            <a:noAutofit/>
          </a:bodyPr>
          <a:lstStyle/>
          <a:p>
            <a:endParaRPr sz="2532" dirty="0">
              <a:latin typeface="Work Sans Light" pitchFamily="2" charset="77"/>
            </a:endParaRPr>
          </a:p>
        </p:txBody>
      </p:sp>
      <p:sp>
        <p:nvSpPr>
          <p:cNvPr id="34" name="Shape 64424">
            <a:extLst>
              <a:ext uri="{FF2B5EF4-FFF2-40B4-BE49-F238E27FC236}">
                <a16:creationId xmlns:a16="http://schemas.microsoft.com/office/drawing/2014/main" id="{2908BB70-5D95-FE41-A8CC-9E799FFF9011}"/>
              </a:ext>
            </a:extLst>
          </p:cNvPr>
          <p:cNvSpPr/>
          <p:nvPr/>
        </p:nvSpPr>
        <p:spPr>
          <a:xfrm>
            <a:off x="785245" y="5642984"/>
            <a:ext cx="714375" cy="714376"/>
          </a:xfrm>
          <a:prstGeom prst="ellipse">
            <a:avLst/>
          </a:prstGeom>
          <a:solidFill>
            <a:schemeClr val="accent4"/>
          </a:solidFill>
          <a:ln w="12700" cap="flat">
            <a:noFill/>
            <a:miter lim="400000"/>
          </a:ln>
          <a:effectLst/>
        </p:spPr>
        <p:txBody>
          <a:bodyPr wrap="square" lIns="0" tIns="0" rIns="0" bIns="0" numCol="1" anchor="t">
            <a:noAutofit/>
          </a:bodyPr>
          <a:lstStyle/>
          <a:p>
            <a:endParaRPr sz="2532" dirty="0">
              <a:latin typeface="Work Sans Light" pitchFamily="2" charset="77"/>
            </a:endParaRPr>
          </a:p>
        </p:txBody>
      </p:sp>
      <p:sp>
        <p:nvSpPr>
          <p:cNvPr id="27" name="Freeform 621">
            <a:extLst>
              <a:ext uri="{FF2B5EF4-FFF2-40B4-BE49-F238E27FC236}">
                <a16:creationId xmlns:a16="http://schemas.microsoft.com/office/drawing/2014/main" id="{1DEC99F0-72CC-9540-BD63-71D747F81E5D}"/>
              </a:ext>
            </a:extLst>
          </p:cNvPr>
          <p:cNvSpPr>
            <a:spLocks noChangeArrowheads="1"/>
          </p:cNvSpPr>
          <p:nvPr/>
        </p:nvSpPr>
        <p:spPr bwMode="auto">
          <a:xfrm>
            <a:off x="956012" y="5817975"/>
            <a:ext cx="365374" cy="364394"/>
          </a:xfrm>
          <a:custGeom>
            <a:avLst/>
            <a:gdLst>
              <a:gd name="T0" fmla="*/ 568764 w 307308"/>
              <a:gd name="T1" fmla="*/ 533332 h 306027"/>
              <a:gd name="T2" fmla="*/ 506646 w 307308"/>
              <a:gd name="T3" fmla="*/ 442311 h 306027"/>
              <a:gd name="T4" fmla="*/ 463177 w 307308"/>
              <a:gd name="T5" fmla="*/ 530946 h 306027"/>
              <a:gd name="T6" fmla="*/ 461751 w 307308"/>
              <a:gd name="T7" fmla="*/ 495070 h 306027"/>
              <a:gd name="T8" fmla="*/ 501658 w 307308"/>
              <a:gd name="T9" fmla="*/ 433166 h 306027"/>
              <a:gd name="T10" fmla="*/ 151128 w 307308"/>
              <a:gd name="T11" fmla="*/ 430738 h 306027"/>
              <a:gd name="T12" fmla="*/ 86007 w 307308"/>
              <a:gd name="T13" fmla="*/ 419851 h 306027"/>
              <a:gd name="T14" fmla="*/ 380912 w 307308"/>
              <a:gd name="T15" fmla="*/ 401137 h 306027"/>
              <a:gd name="T16" fmla="*/ 236880 w 307308"/>
              <a:gd name="T17" fmla="*/ 415752 h 306027"/>
              <a:gd name="T18" fmla="*/ 150474 w 307308"/>
              <a:gd name="T19" fmla="*/ 358267 h 306027"/>
              <a:gd name="T20" fmla="*/ 83598 w 307308"/>
              <a:gd name="T21" fmla="*/ 375984 h 306027"/>
              <a:gd name="T22" fmla="*/ 150474 w 307308"/>
              <a:gd name="T23" fmla="*/ 358267 h 306027"/>
              <a:gd name="T24" fmla="*/ 531889 w 307308"/>
              <a:gd name="T25" fmla="*/ 353675 h 306027"/>
              <a:gd name="T26" fmla="*/ 229225 w 307308"/>
              <a:gd name="T27" fmla="*/ 353675 h 306027"/>
              <a:gd name="T28" fmla="*/ 158056 w 307308"/>
              <a:gd name="T29" fmla="*/ 309711 h 306027"/>
              <a:gd name="T30" fmla="*/ 72951 w 307308"/>
              <a:gd name="T31" fmla="*/ 314304 h 306027"/>
              <a:gd name="T32" fmla="*/ 236844 w 307308"/>
              <a:gd name="T33" fmla="*/ 287839 h 306027"/>
              <a:gd name="T34" fmla="*/ 322727 w 307308"/>
              <a:gd name="T35" fmla="*/ 302453 h 306027"/>
              <a:gd name="T36" fmla="*/ 236844 w 307308"/>
              <a:gd name="T37" fmla="*/ 287839 h 306027"/>
              <a:gd name="T38" fmla="*/ 151171 w 307308"/>
              <a:gd name="T39" fmla="*/ 259259 h 306027"/>
              <a:gd name="T40" fmla="*/ 69886 w 307308"/>
              <a:gd name="T41" fmla="*/ 256537 h 306027"/>
              <a:gd name="T42" fmla="*/ 236879 w 307308"/>
              <a:gd name="T43" fmla="*/ 229658 h 306027"/>
              <a:gd name="T44" fmla="*/ 524931 w 307308"/>
              <a:gd name="T45" fmla="*/ 244273 h 306027"/>
              <a:gd name="T46" fmla="*/ 236879 w 307308"/>
              <a:gd name="T47" fmla="*/ 229658 h 306027"/>
              <a:gd name="T48" fmla="*/ 151146 w 307308"/>
              <a:gd name="T49" fmla="*/ 200568 h 306027"/>
              <a:gd name="T50" fmla="*/ 66822 w 307308"/>
              <a:gd name="T51" fmla="*/ 197943 h 306027"/>
              <a:gd name="T52" fmla="*/ 236879 w 307308"/>
              <a:gd name="T53" fmla="*/ 171479 h 306027"/>
              <a:gd name="T54" fmla="*/ 524931 w 307308"/>
              <a:gd name="T55" fmla="*/ 186092 h 306027"/>
              <a:gd name="T56" fmla="*/ 236879 w 307308"/>
              <a:gd name="T57" fmla="*/ 171479 h 306027"/>
              <a:gd name="T58" fmla="*/ 151177 w 307308"/>
              <a:gd name="T59" fmla="*/ 142389 h 306027"/>
              <a:gd name="T60" fmla="*/ 70640 w 307308"/>
              <a:gd name="T61" fmla="*/ 133202 h 306027"/>
              <a:gd name="T62" fmla="*/ 439216 w 307308"/>
              <a:gd name="T63" fmla="*/ 116361 h 306027"/>
              <a:gd name="T64" fmla="*/ 324972 w 307308"/>
              <a:gd name="T65" fmla="*/ 130941 h 306027"/>
              <a:gd name="T66" fmla="*/ 188714 w 307308"/>
              <a:gd name="T67" fmla="*/ 72073 h 306027"/>
              <a:gd name="T68" fmla="*/ 521347 w 307308"/>
              <a:gd name="T69" fmla="*/ 525690 h 306027"/>
              <a:gd name="T70" fmla="*/ 579224 w 307308"/>
              <a:gd name="T71" fmla="*/ 72073 h 306027"/>
              <a:gd name="T72" fmla="*/ 586198 w 307308"/>
              <a:gd name="T73" fmla="*/ 58179 h 306027"/>
              <a:gd name="T74" fmla="*/ 591080 w 307308"/>
              <a:gd name="T75" fmla="*/ 531247 h 306027"/>
              <a:gd name="T76" fmla="*/ 181740 w 307308"/>
              <a:gd name="T77" fmla="*/ 590294 h 306027"/>
              <a:gd name="T78" fmla="*/ 181740 w 307308"/>
              <a:gd name="T79" fmla="*/ 58179 h 306027"/>
              <a:gd name="T80" fmla="*/ 418512 w 307308"/>
              <a:gd name="T81" fmla="*/ 35378 h 306027"/>
              <a:gd name="T82" fmla="*/ 403221 w 307308"/>
              <a:gd name="T83" fmla="*/ 14567 h 306027"/>
              <a:gd name="T84" fmla="*/ 150926 w 307308"/>
              <a:gd name="T85" fmla="*/ 532045 h 306027"/>
              <a:gd name="T86" fmla="*/ 36246 w 307308"/>
              <a:gd name="T87" fmla="*/ 552856 h 306027"/>
              <a:gd name="T88" fmla="*/ 7055 w 307308"/>
              <a:gd name="T89" fmla="*/ 21503 h 30602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307308" h="306027">
                <a:moveTo>
                  <a:pt x="277322" y="276496"/>
                </a:moveTo>
                <a:lnTo>
                  <a:pt x="277322" y="293422"/>
                </a:lnTo>
                <a:lnTo>
                  <a:pt x="294663" y="276496"/>
                </a:lnTo>
                <a:lnTo>
                  <a:pt x="277322" y="276496"/>
                </a:lnTo>
                <a:close/>
                <a:moveTo>
                  <a:pt x="259897" y="224567"/>
                </a:moveTo>
                <a:cubicBezTo>
                  <a:pt x="262112" y="225296"/>
                  <a:pt x="262850" y="227484"/>
                  <a:pt x="262481" y="229308"/>
                </a:cubicBezTo>
                <a:lnTo>
                  <a:pt x="246975" y="274895"/>
                </a:lnTo>
                <a:cubicBezTo>
                  <a:pt x="246606" y="276353"/>
                  <a:pt x="245129" y="277083"/>
                  <a:pt x="243652" y="277447"/>
                </a:cubicBezTo>
                <a:cubicBezTo>
                  <a:pt x="242176" y="277447"/>
                  <a:pt x="240330" y="276353"/>
                  <a:pt x="239961" y="275259"/>
                </a:cubicBezTo>
                <a:lnTo>
                  <a:pt x="232208" y="260307"/>
                </a:lnTo>
                <a:cubicBezTo>
                  <a:pt x="231469" y="258119"/>
                  <a:pt x="232208" y="255930"/>
                  <a:pt x="234054" y="254836"/>
                </a:cubicBezTo>
                <a:cubicBezTo>
                  <a:pt x="235899" y="253742"/>
                  <a:pt x="238115" y="254836"/>
                  <a:pt x="239222" y="256660"/>
                </a:cubicBezTo>
                <a:lnTo>
                  <a:pt x="242545" y="263589"/>
                </a:lnTo>
                <a:lnTo>
                  <a:pt x="255097" y="227119"/>
                </a:lnTo>
                <a:cubicBezTo>
                  <a:pt x="255466" y="224931"/>
                  <a:pt x="257681" y="223837"/>
                  <a:pt x="259897" y="224567"/>
                </a:cubicBezTo>
                <a:close/>
                <a:moveTo>
                  <a:pt x="77937" y="215900"/>
                </a:moveTo>
                <a:cubicBezTo>
                  <a:pt x="80090" y="215900"/>
                  <a:pt x="81526" y="217311"/>
                  <a:pt x="81885" y="219428"/>
                </a:cubicBezTo>
                <a:cubicBezTo>
                  <a:pt x="81885" y="221545"/>
                  <a:pt x="80449" y="222956"/>
                  <a:pt x="78296" y="223308"/>
                </a:cubicBezTo>
                <a:lnTo>
                  <a:pt x="44917" y="225072"/>
                </a:lnTo>
                <a:cubicBezTo>
                  <a:pt x="42763" y="225072"/>
                  <a:pt x="41328" y="223661"/>
                  <a:pt x="41328" y="221545"/>
                </a:cubicBezTo>
                <a:cubicBezTo>
                  <a:pt x="40969" y="219428"/>
                  <a:pt x="42404" y="217664"/>
                  <a:pt x="44558" y="217664"/>
                </a:cubicBezTo>
                <a:lnTo>
                  <a:pt x="77937" y="215900"/>
                </a:lnTo>
                <a:close/>
                <a:moveTo>
                  <a:pt x="122722" y="207962"/>
                </a:moveTo>
                <a:lnTo>
                  <a:pt x="197341" y="207962"/>
                </a:lnTo>
                <a:cubicBezTo>
                  <a:pt x="199143" y="207962"/>
                  <a:pt x="200946" y="209405"/>
                  <a:pt x="200946" y="211570"/>
                </a:cubicBezTo>
                <a:cubicBezTo>
                  <a:pt x="200946" y="213735"/>
                  <a:pt x="199143" y="215539"/>
                  <a:pt x="197341" y="215539"/>
                </a:cubicBezTo>
                <a:lnTo>
                  <a:pt x="122722" y="215539"/>
                </a:lnTo>
                <a:cubicBezTo>
                  <a:pt x="120559" y="215539"/>
                  <a:pt x="118756" y="213735"/>
                  <a:pt x="118756" y="211570"/>
                </a:cubicBezTo>
                <a:cubicBezTo>
                  <a:pt x="118756" y="209405"/>
                  <a:pt x="120559" y="207962"/>
                  <a:pt x="122722" y="207962"/>
                </a:cubicBezTo>
                <a:close/>
                <a:moveTo>
                  <a:pt x="77957" y="185737"/>
                </a:moveTo>
                <a:cubicBezTo>
                  <a:pt x="80101" y="185737"/>
                  <a:pt x="81529" y="187098"/>
                  <a:pt x="81887" y="189139"/>
                </a:cubicBezTo>
                <a:cubicBezTo>
                  <a:pt x="81887" y="191180"/>
                  <a:pt x="80458" y="192881"/>
                  <a:pt x="78315" y="192881"/>
                </a:cubicBezTo>
                <a:lnTo>
                  <a:pt x="43310" y="194922"/>
                </a:lnTo>
                <a:cubicBezTo>
                  <a:pt x="41524" y="194922"/>
                  <a:pt x="39738" y="193221"/>
                  <a:pt x="39738" y="191520"/>
                </a:cubicBezTo>
                <a:cubicBezTo>
                  <a:pt x="39381" y="189479"/>
                  <a:pt x="41167" y="187778"/>
                  <a:pt x="42953" y="187438"/>
                </a:cubicBezTo>
                <a:lnTo>
                  <a:pt x="77957" y="185737"/>
                </a:lnTo>
                <a:close/>
                <a:moveTo>
                  <a:pt x="122721" y="179387"/>
                </a:moveTo>
                <a:lnTo>
                  <a:pt x="271954" y="179387"/>
                </a:lnTo>
                <a:cubicBezTo>
                  <a:pt x="274117" y="179387"/>
                  <a:pt x="275559" y="181191"/>
                  <a:pt x="275559" y="183356"/>
                </a:cubicBezTo>
                <a:cubicBezTo>
                  <a:pt x="275559" y="185160"/>
                  <a:pt x="274117" y="186964"/>
                  <a:pt x="271954" y="186964"/>
                </a:cubicBezTo>
                <a:lnTo>
                  <a:pt x="122721" y="186964"/>
                </a:lnTo>
                <a:cubicBezTo>
                  <a:pt x="120559" y="186964"/>
                  <a:pt x="118756" y="185160"/>
                  <a:pt x="118756" y="183356"/>
                </a:cubicBezTo>
                <a:cubicBezTo>
                  <a:pt x="118756" y="181191"/>
                  <a:pt x="120559" y="179387"/>
                  <a:pt x="122721" y="179387"/>
                </a:cubicBezTo>
                <a:close/>
                <a:moveTo>
                  <a:pt x="77942" y="157162"/>
                </a:moveTo>
                <a:cubicBezTo>
                  <a:pt x="80451" y="157162"/>
                  <a:pt x="81527" y="158523"/>
                  <a:pt x="81885" y="160564"/>
                </a:cubicBezTo>
                <a:cubicBezTo>
                  <a:pt x="81885" y="162265"/>
                  <a:pt x="80451" y="163965"/>
                  <a:pt x="78301" y="164306"/>
                </a:cubicBezTo>
                <a:lnTo>
                  <a:pt x="41737" y="166347"/>
                </a:lnTo>
                <a:cubicBezTo>
                  <a:pt x="39586" y="166347"/>
                  <a:pt x="38152" y="164646"/>
                  <a:pt x="37794" y="162945"/>
                </a:cubicBezTo>
                <a:cubicBezTo>
                  <a:pt x="37794" y="160904"/>
                  <a:pt x="39228" y="159203"/>
                  <a:pt x="41378" y="158863"/>
                </a:cubicBezTo>
                <a:lnTo>
                  <a:pt x="77942" y="157162"/>
                </a:lnTo>
                <a:close/>
                <a:moveTo>
                  <a:pt x="122703" y="149225"/>
                </a:moveTo>
                <a:lnTo>
                  <a:pt x="167197" y="149225"/>
                </a:lnTo>
                <a:cubicBezTo>
                  <a:pt x="169350" y="149225"/>
                  <a:pt x="170785" y="151029"/>
                  <a:pt x="170785" y="153193"/>
                </a:cubicBezTo>
                <a:cubicBezTo>
                  <a:pt x="170785" y="154997"/>
                  <a:pt x="169350" y="156801"/>
                  <a:pt x="167197" y="156801"/>
                </a:cubicBezTo>
                <a:lnTo>
                  <a:pt x="122703" y="156801"/>
                </a:lnTo>
                <a:cubicBezTo>
                  <a:pt x="120550" y="156801"/>
                  <a:pt x="118756" y="154997"/>
                  <a:pt x="118756" y="153193"/>
                </a:cubicBezTo>
                <a:cubicBezTo>
                  <a:pt x="118756" y="151029"/>
                  <a:pt x="120550" y="149225"/>
                  <a:pt x="122703" y="149225"/>
                </a:cubicBezTo>
                <a:close/>
                <a:moveTo>
                  <a:pt x="77961" y="127000"/>
                </a:moveTo>
                <a:cubicBezTo>
                  <a:pt x="80459" y="127000"/>
                  <a:pt x="81530" y="128411"/>
                  <a:pt x="81887" y="130528"/>
                </a:cubicBezTo>
                <a:cubicBezTo>
                  <a:pt x="81887" y="132644"/>
                  <a:pt x="80459" y="134055"/>
                  <a:pt x="78318" y="134408"/>
                </a:cubicBezTo>
                <a:lnTo>
                  <a:pt x="40488" y="136172"/>
                </a:lnTo>
                <a:lnTo>
                  <a:pt x="40131" y="136172"/>
                </a:lnTo>
                <a:cubicBezTo>
                  <a:pt x="38347" y="136172"/>
                  <a:pt x="36563" y="134761"/>
                  <a:pt x="36206" y="132997"/>
                </a:cubicBezTo>
                <a:cubicBezTo>
                  <a:pt x="36206" y="130880"/>
                  <a:pt x="37990" y="129117"/>
                  <a:pt x="39775" y="129117"/>
                </a:cubicBezTo>
                <a:lnTo>
                  <a:pt x="77961" y="127000"/>
                </a:lnTo>
                <a:close/>
                <a:moveTo>
                  <a:pt x="122721" y="119062"/>
                </a:moveTo>
                <a:lnTo>
                  <a:pt x="271954" y="119062"/>
                </a:lnTo>
                <a:cubicBezTo>
                  <a:pt x="274117" y="119062"/>
                  <a:pt x="275559" y="120866"/>
                  <a:pt x="275559" y="123031"/>
                </a:cubicBezTo>
                <a:cubicBezTo>
                  <a:pt x="275559" y="124835"/>
                  <a:pt x="274117" y="126639"/>
                  <a:pt x="271954" y="126639"/>
                </a:cubicBezTo>
                <a:lnTo>
                  <a:pt x="122721" y="126639"/>
                </a:lnTo>
                <a:cubicBezTo>
                  <a:pt x="120559" y="126639"/>
                  <a:pt x="118756" y="124835"/>
                  <a:pt x="118756" y="123031"/>
                </a:cubicBezTo>
                <a:cubicBezTo>
                  <a:pt x="118756" y="120866"/>
                  <a:pt x="120559" y="119062"/>
                  <a:pt x="122721" y="119062"/>
                </a:cubicBezTo>
                <a:close/>
                <a:moveTo>
                  <a:pt x="77947" y="96837"/>
                </a:moveTo>
                <a:cubicBezTo>
                  <a:pt x="80095" y="96837"/>
                  <a:pt x="81528" y="98198"/>
                  <a:pt x="81886" y="100239"/>
                </a:cubicBezTo>
                <a:cubicBezTo>
                  <a:pt x="81886" y="102280"/>
                  <a:pt x="80453" y="103981"/>
                  <a:pt x="78305" y="103981"/>
                </a:cubicBezTo>
                <a:lnTo>
                  <a:pt x="38558" y="106022"/>
                </a:lnTo>
                <a:lnTo>
                  <a:pt x="38200" y="106022"/>
                </a:lnTo>
                <a:cubicBezTo>
                  <a:pt x="36409" y="106022"/>
                  <a:pt x="34619" y="104321"/>
                  <a:pt x="34619" y="102620"/>
                </a:cubicBezTo>
                <a:cubicBezTo>
                  <a:pt x="34619" y="100579"/>
                  <a:pt x="36051" y="99218"/>
                  <a:pt x="38200" y="98878"/>
                </a:cubicBezTo>
                <a:lnTo>
                  <a:pt x="77947" y="96837"/>
                </a:lnTo>
                <a:close/>
                <a:moveTo>
                  <a:pt x="122721" y="88900"/>
                </a:moveTo>
                <a:lnTo>
                  <a:pt x="271954" y="88900"/>
                </a:lnTo>
                <a:cubicBezTo>
                  <a:pt x="274117" y="88900"/>
                  <a:pt x="275559" y="90704"/>
                  <a:pt x="275559" y="92868"/>
                </a:cubicBezTo>
                <a:cubicBezTo>
                  <a:pt x="275559" y="94672"/>
                  <a:pt x="274117" y="96476"/>
                  <a:pt x="271954" y="96476"/>
                </a:cubicBezTo>
                <a:lnTo>
                  <a:pt x="122721" y="96476"/>
                </a:lnTo>
                <a:cubicBezTo>
                  <a:pt x="120559" y="96476"/>
                  <a:pt x="118756" y="94672"/>
                  <a:pt x="118756" y="92868"/>
                </a:cubicBezTo>
                <a:cubicBezTo>
                  <a:pt x="118756" y="90704"/>
                  <a:pt x="120559" y="88900"/>
                  <a:pt x="122721" y="88900"/>
                </a:cubicBezTo>
                <a:close/>
                <a:moveTo>
                  <a:pt x="77964" y="66675"/>
                </a:moveTo>
                <a:cubicBezTo>
                  <a:pt x="80104" y="66675"/>
                  <a:pt x="81531" y="68036"/>
                  <a:pt x="81887" y="70077"/>
                </a:cubicBezTo>
                <a:cubicBezTo>
                  <a:pt x="81887" y="72118"/>
                  <a:pt x="80461" y="73819"/>
                  <a:pt x="78321" y="73819"/>
                </a:cubicBezTo>
                <a:lnTo>
                  <a:pt x="36954" y="75860"/>
                </a:lnTo>
                <a:cubicBezTo>
                  <a:pt x="34814" y="75860"/>
                  <a:pt x="33387" y="74499"/>
                  <a:pt x="33387" y="72458"/>
                </a:cubicBezTo>
                <a:cubicBezTo>
                  <a:pt x="33031" y="70757"/>
                  <a:pt x="34814" y="69056"/>
                  <a:pt x="36597" y="69056"/>
                </a:cubicBezTo>
                <a:lnTo>
                  <a:pt x="77964" y="66675"/>
                </a:lnTo>
                <a:close/>
                <a:moveTo>
                  <a:pt x="168360" y="60325"/>
                </a:moveTo>
                <a:lnTo>
                  <a:pt x="227547" y="60325"/>
                </a:lnTo>
                <a:cubicBezTo>
                  <a:pt x="229330" y="60325"/>
                  <a:pt x="231113" y="61837"/>
                  <a:pt x="231113" y="64104"/>
                </a:cubicBezTo>
                <a:cubicBezTo>
                  <a:pt x="231113" y="66372"/>
                  <a:pt x="229330" y="67884"/>
                  <a:pt x="227547" y="67884"/>
                </a:cubicBezTo>
                <a:lnTo>
                  <a:pt x="168360" y="67884"/>
                </a:lnTo>
                <a:cubicBezTo>
                  <a:pt x="166220" y="67884"/>
                  <a:pt x="164794" y="66372"/>
                  <a:pt x="164794" y="64104"/>
                </a:cubicBezTo>
                <a:cubicBezTo>
                  <a:pt x="164794" y="61837"/>
                  <a:pt x="166220" y="60325"/>
                  <a:pt x="168360" y="60325"/>
                </a:cubicBezTo>
                <a:close/>
                <a:moveTo>
                  <a:pt x="97768" y="37365"/>
                </a:moveTo>
                <a:lnTo>
                  <a:pt x="97768" y="298824"/>
                </a:lnTo>
                <a:lnTo>
                  <a:pt x="270097" y="298824"/>
                </a:lnTo>
                <a:lnTo>
                  <a:pt x="270097" y="272534"/>
                </a:lnTo>
                <a:cubicBezTo>
                  <a:pt x="270097" y="270373"/>
                  <a:pt x="271903" y="268933"/>
                  <a:pt x="273709" y="268933"/>
                </a:cubicBezTo>
                <a:lnTo>
                  <a:pt x="300082" y="268933"/>
                </a:lnTo>
                <a:lnTo>
                  <a:pt x="300082" y="37365"/>
                </a:lnTo>
                <a:lnTo>
                  <a:pt x="97768" y="37365"/>
                </a:lnTo>
                <a:close/>
                <a:moveTo>
                  <a:pt x="94155" y="30162"/>
                </a:moveTo>
                <a:lnTo>
                  <a:pt x="303695" y="30162"/>
                </a:lnTo>
                <a:cubicBezTo>
                  <a:pt x="305863" y="30162"/>
                  <a:pt x="307308" y="31963"/>
                  <a:pt x="307308" y="33763"/>
                </a:cubicBezTo>
                <a:lnTo>
                  <a:pt x="307308" y="272534"/>
                </a:lnTo>
                <a:cubicBezTo>
                  <a:pt x="307308" y="273615"/>
                  <a:pt x="306947" y="274335"/>
                  <a:pt x="306224" y="275415"/>
                </a:cubicBezTo>
                <a:lnTo>
                  <a:pt x="276600" y="304947"/>
                </a:lnTo>
                <a:cubicBezTo>
                  <a:pt x="275516" y="305667"/>
                  <a:pt x="274793" y="306027"/>
                  <a:pt x="273709" y="306027"/>
                </a:cubicBezTo>
                <a:lnTo>
                  <a:pt x="94155" y="306027"/>
                </a:lnTo>
                <a:cubicBezTo>
                  <a:pt x="91987" y="306027"/>
                  <a:pt x="90181" y="304586"/>
                  <a:pt x="90181" y="302426"/>
                </a:cubicBezTo>
                <a:lnTo>
                  <a:pt x="90181" y="33763"/>
                </a:lnTo>
                <a:cubicBezTo>
                  <a:pt x="90181" y="31963"/>
                  <a:pt x="91987" y="30162"/>
                  <a:pt x="94155" y="30162"/>
                </a:cubicBezTo>
                <a:close/>
                <a:moveTo>
                  <a:pt x="212140" y="0"/>
                </a:moveTo>
                <a:cubicBezTo>
                  <a:pt x="214661" y="0"/>
                  <a:pt x="216101" y="1798"/>
                  <a:pt x="216101" y="3596"/>
                </a:cubicBezTo>
                <a:lnTo>
                  <a:pt x="216821" y="18341"/>
                </a:lnTo>
                <a:cubicBezTo>
                  <a:pt x="216821" y="20498"/>
                  <a:pt x="215381" y="22296"/>
                  <a:pt x="213220" y="22296"/>
                </a:cubicBezTo>
                <a:cubicBezTo>
                  <a:pt x="211420" y="22296"/>
                  <a:pt x="209260" y="20858"/>
                  <a:pt x="209260" y="18700"/>
                </a:cubicBezTo>
                <a:lnTo>
                  <a:pt x="208899" y="7552"/>
                </a:lnTo>
                <a:lnTo>
                  <a:pt x="7615" y="18700"/>
                </a:lnTo>
                <a:lnTo>
                  <a:pt x="22019" y="279066"/>
                </a:lnTo>
                <a:lnTo>
                  <a:pt x="78191" y="275829"/>
                </a:lnTo>
                <a:cubicBezTo>
                  <a:pt x="80711" y="275829"/>
                  <a:pt x="81791" y="277268"/>
                  <a:pt x="82152" y="279425"/>
                </a:cubicBezTo>
                <a:cubicBezTo>
                  <a:pt x="82152" y="281583"/>
                  <a:pt x="80711" y="283381"/>
                  <a:pt x="78551" y="283381"/>
                </a:cubicBezTo>
                <a:lnTo>
                  <a:pt x="18778" y="286618"/>
                </a:lnTo>
                <a:cubicBezTo>
                  <a:pt x="16617" y="286978"/>
                  <a:pt x="14817" y="285179"/>
                  <a:pt x="14817" y="283022"/>
                </a:cubicBezTo>
                <a:lnTo>
                  <a:pt x="54" y="15104"/>
                </a:lnTo>
                <a:cubicBezTo>
                  <a:pt x="-306" y="13665"/>
                  <a:pt x="1134" y="11508"/>
                  <a:pt x="3655" y="11148"/>
                </a:cubicBezTo>
                <a:lnTo>
                  <a:pt x="212140" y="0"/>
                </a:lnTo>
                <a:close/>
              </a:path>
            </a:pathLst>
          </a:custGeom>
          <a:solidFill>
            <a:schemeClr val="bg1"/>
          </a:solidFill>
          <a:ln>
            <a:noFill/>
          </a:ln>
          <a:effectLst/>
        </p:spPr>
        <p:txBody>
          <a:bodyPr anchor="ctr"/>
          <a:lstStyle/>
          <a:p>
            <a:endParaRPr lang="en-US" sz="900" dirty="0">
              <a:latin typeface="Work Sans Light" pitchFamily="2" charset="77"/>
            </a:endParaRPr>
          </a:p>
        </p:txBody>
      </p:sp>
      <p:sp>
        <p:nvSpPr>
          <p:cNvPr id="28" name="Freeform 628">
            <a:extLst>
              <a:ext uri="{FF2B5EF4-FFF2-40B4-BE49-F238E27FC236}">
                <a16:creationId xmlns:a16="http://schemas.microsoft.com/office/drawing/2014/main" id="{33FF5421-AABE-CB49-8FD0-667787351BC2}"/>
              </a:ext>
            </a:extLst>
          </p:cNvPr>
          <p:cNvSpPr>
            <a:spLocks noChangeArrowheads="1"/>
          </p:cNvSpPr>
          <p:nvPr/>
        </p:nvSpPr>
        <p:spPr bwMode="auto">
          <a:xfrm>
            <a:off x="961729" y="4435443"/>
            <a:ext cx="364394" cy="364394"/>
          </a:xfrm>
          <a:custGeom>
            <a:avLst/>
            <a:gdLst>
              <a:gd name="T0" fmla="*/ 489477 w 306027"/>
              <a:gd name="T1" fmla="*/ 575695 h 305757"/>
              <a:gd name="T2" fmla="*/ 100815 w 306027"/>
              <a:gd name="T3" fmla="*/ 446413 h 305757"/>
              <a:gd name="T4" fmla="*/ 317048 w 306027"/>
              <a:gd name="T5" fmla="*/ 446413 h 305757"/>
              <a:gd name="T6" fmla="*/ 100815 w 306027"/>
              <a:gd name="T7" fmla="*/ 431815 h 305757"/>
              <a:gd name="T8" fmla="*/ 100815 w 306027"/>
              <a:gd name="T9" fmla="*/ 417218 h 305757"/>
              <a:gd name="T10" fmla="*/ 490021 w 306027"/>
              <a:gd name="T11" fmla="*/ 343607 h 305757"/>
              <a:gd name="T12" fmla="*/ 259503 w 306027"/>
              <a:gd name="T13" fmla="*/ 300240 h 305757"/>
              <a:gd name="T14" fmla="*/ 330791 w 306027"/>
              <a:gd name="T15" fmla="*/ 300240 h 305757"/>
              <a:gd name="T16" fmla="*/ 103334 w 306027"/>
              <a:gd name="T17" fmla="*/ 343607 h 305757"/>
              <a:gd name="T18" fmla="*/ 103334 w 306027"/>
              <a:gd name="T19" fmla="*/ 272017 h 305757"/>
              <a:gd name="T20" fmla="*/ 490021 w 306027"/>
              <a:gd name="T21" fmla="*/ 286473 h 305757"/>
              <a:gd name="T22" fmla="*/ 259503 w 306027"/>
              <a:gd name="T23" fmla="*/ 243795 h 305757"/>
              <a:gd name="T24" fmla="*/ 330791 w 306027"/>
              <a:gd name="T25" fmla="*/ 243795 h 305757"/>
              <a:gd name="T26" fmla="*/ 103334 w 306027"/>
              <a:gd name="T27" fmla="*/ 257562 h 305757"/>
              <a:gd name="T28" fmla="*/ 103334 w 306027"/>
              <a:gd name="T29" fmla="*/ 243795 h 305757"/>
              <a:gd name="T30" fmla="*/ 504555 w 306027"/>
              <a:gd name="T31" fmla="*/ 236223 h 305757"/>
              <a:gd name="T32" fmla="*/ 411119 w 306027"/>
              <a:gd name="T33" fmla="*/ 357374 h 305757"/>
              <a:gd name="T34" fmla="*/ 411119 w 306027"/>
              <a:gd name="T35" fmla="*/ 229339 h 305757"/>
              <a:gd name="T36" fmla="*/ 345325 w 306027"/>
              <a:gd name="T37" fmla="*/ 236223 h 305757"/>
              <a:gd name="T38" fmla="*/ 251890 w 306027"/>
              <a:gd name="T39" fmla="*/ 357374 h 305757"/>
              <a:gd name="T40" fmla="*/ 251890 w 306027"/>
              <a:gd name="T41" fmla="*/ 229339 h 305757"/>
              <a:gd name="T42" fmla="*/ 189158 w 306027"/>
              <a:gd name="T43" fmla="*/ 236223 h 305757"/>
              <a:gd name="T44" fmla="*/ 96414 w 306027"/>
              <a:gd name="T45" fmla="*/ 357374 h 305757"/>
              <a:gd name="T46" fmla="*/ 96414 w 306027"/>
              <a:gd name="T47" fmla="*/ 229339 h 305757"/>
              <a:gd name="T48" fmla="*/ 295494 w 306027"/>
              <a:gd name="T49" fmla="*/ 155868 h 305757"/>
              <a:gd name="T50" fmla="*/ 295494 w 306027"/>
              <a:gd name="T51" fmla="*/ 69969 h 305757"/>
              <a:gd name="T52" fmla="*/ 244969 w 306027"/>
              <a:gd name="T53" fmla="*/ 119845 h 305757"/>
              <a:gd name="T54" fmla="*/ 98728 w 306027"/>
              <a:gd name="T55" fmla="*/ 185760 h 305757"/>
              <a:gd name="T56" fmla="*/ 43107 w 306027"/>
              <a:gd name="T57" fmla="*/ 575695 h 305757"/>
              <a:gd name="T58" fmla="*/ 93862 w 306027"/>
              <a:gd name="T59" fmla="*/ 403318 h 305757"/>
              <a:gd name="T60" fmla="*/ 330953 w 306027"/>
              <a:gd name="T61" fmla="*/ 575695 h 305757"/>
              <a:gd name="T62" fmla="*/ 381708 w 306027"/>
              <a:gd name="T63" fmla="*/ 431815 h 305757"/>
              <a:gd name="T64" fmla="*/ 504076 w 306027"/>
              <a:gd name="T65" fmla="*/ 575695 h 305757"/>
              <a:gd name="T66" fmla="*/ 497125 w 306027"/>
              <a:gd name="T67" fmla="*/ 187150 h 305757"/>
              <a:gd name="T68" fmla="*/ 290628 w 306027"/>
              <a:gd name="T69" fmla="*/ 1564 h 305757"/>
              <a:gd name="T70" fmla="*/ 576387 w 306027"/>
              <a:gd name="T71" fmla="*/ 172552 h 305757"/>
              <a:gd name="T72" fmla="*/ 365717 w 306027"/>
              <a:gd name="T73" fmla="*/ 35623 h 305757"/>
              <a:gd name="T74" fmla="*/ 590292 w 306027"/>
              <a:gd name="T75" fmla="*/ 35623 h 305757"/>
              <a:gd name="T76" fmla="*/ 561785 w 306027"/>
              <a:gd name="T77" fmla="*/ 187150 h 305757"/>
              <a:gd name="T78" fmla="*/ 36153 w 306027"/>
              <a:gd name="T79" fmla="*/ 590292 h 305757"/>
              <a:gd name="T80" fmla="*/ 6952 w 306027"/>
              <a:gd name="T81" fmla="*/ 187150 h 305757"/>
              <a:gd name="T82" fmla="*/ 6952 w 306027"/>
              <a:gd name="T83" fmla="*/ 28671 h 305757"/>
              <a:gd name="T84" fmla="*/ 216927 w 306027"/>
              <a:gd name="T85" fmla="*/ 42573 h 305757"/>
              <a:gd name="T86" fmla="*/ 91080 w 306027"/>
              <a:gd name="T87" fmla="*/ 172552 h 30575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6027" h="305757">
                <a:moveTo>
                  <a:pt x="201495" y="231231"/>
                </a:moveTo>
                <a:lnTo>
                  <a:pt x="201495" y="298196"/>
                </a:lnTo>
                <a:lnTo>
                  <a:pt x="253761" y="298196"/>
                </a:lnTo>
                <a:lnTo>
                  <a:pt x="253761" y="231231"/>
                </a:lnTo>
                <a:lnTo>
                  <a:pt x="201495" y="231231"/>
                </a:lnTo>
                <a:close/>
                <a:moveTo>
                  <a:pt x="52266" y="231231"/>
                </a:moveTo>
                <a:lnTo>
                  <a:pt x="52266" y="298196"/>
                </a:lnTo>
                <a:lnTo>
                  <a:pt x="164368" y="298196"/>
                </a:lnTo>
                <a:lnTo>
                  <a:pt x="164368" y="231231"/>
                </a:lnTo>
                <a:lnTo>
                  <a:pt x="52266" y="231231"/>
                </a:lnTo>
                <a:close/>
                <a:moveTo>
                  <a:pt x="52266" y="216109"/>
                </a:moveTo>
                <a:lnTo>
                  <a:pt x="52266" y="223670"/>
                </a:lnTo>
                <a:lnTo>
                  <a:pt x="164368" y="223670"/>
                </a:lnTo>
                <a:lnTo>
                  <a:pt x="164368" y="216109"/>
                </a:lnTo>
                <a:lnTo>
                  <a:pt x="52266" y="216109"/>
                </a:lnTo>
                <a:close/>
                <a:moveTo>
                  <a:pt x="217085" y="155517"/>
                </a:moveTo>
                <a:lnTo>
                  <a:pt x="217085" y="177980"/>
                </a:lnTo>
                <a:lnTo>
                  <a:pt x="254043" y="177980"/>
                </a:lnTo>
                <a:lnTo>
                  <a:pt x="254043" y="155517"/>
                </a:lnTo>
                <a:lnTo>
                  <a:pt x="217085" y="155517"/>
                </a:lnTo>
                <a:close/>
                <a:moveTo>
                  <a:pt x="134535" y="155517"/>
                </a:moveTo>
                <a:lnTo>
                  <a:pt x="134535" y="177980"/>
                </a:lnTo>
                <a:lnTo>
                  <a:pt x="171493" y="177980"/>
                </a:lnTo>
                <a:lnTo>
                  <a:pt x="171493" y="155517"/>
                </a:lnTo>
                <a:lnTo>
                  <a:pt x="134535" y="155517"/>
                </a:lnTo>
                <a:close/>
                <a:moveTo>
                  <a:pt x="53572" y="140898"/>
                </a:moveTo>
                <a:lnTo>
                  <a:pt x="53572" y="177980"/>
                </a:lnTo>
                <a:lnTo>
                  <a:pt x="90531" y="177980"/>
                </a:lnTo>
                <a:lnTo>
                  <a:pt x="90531" y="140898"/>
                </a:lnTo>
                <a:lnTo>
                  <a:pt x="53572" y="140898"/>
                </a:lnTo>
                <a:close/>
                <a:moveTo>
                  <a:pt x="217085" y="126280"/>
                </a:moveTo>
                <a:lnTo>
                  <a:pt x="217085" y="148386"/>
                </a:lnTo>
                <a:lnTo>
                  <a:pt x="254043" y="148386"/>
                </a:lnTo>
                <a:lnTo>
                  <a:pt x="254043" y="126280"/>
                </a:lnTo>
                <a:lnTo>
                  <a:pt x="217085" y="126280"/>
                </a:lnTo>
                <a:close/>
                <a:moveTo>
                  <a:pt x="134535" y="126280"/>
                </a:moveTo>
                <a:lnTo>
                  <a:pt x="134535" y="148386"/>
                </a:lnTo>
                <a:lnTo>
                  <a:pt x="171493" y="148386"/>
                </a:lnTo>
                <a:lnTo>
                  <a:pt x="171493" y="126280"/>
                </a:lnTo>
                <a:lnTo>
                  <a:pt x="134535" y="126280"/>
                </a:lnTo>
                <a:close/>
                <a:moveTo>
                  <a:pt x="53572" y="126280"/>
                </a:moveTo>
                <a:lnTo>
                  <a:pt x="53572" y="133411"/>
                </a:lnTo>
                <a:lnTo>
                  <a:pt x="90531" y="133411"/>
                </a:lnTo>
                <a:lnTo>
                  <a:pt x="90531" y="126280"/>
                </a:lnTo>
                <a:lnTo>
                  <a:pt x="53572" y="126280"/>
                </a:lnTo>
                <a:close/>
                <a:moveTo>
                  <a:pt x="213138" y="118792"/>
                </a:moveTo>
                <a:lnTo>
                  <a:pt x="257990" y="118792"/>
                </a:lnTo>
                <a:cubicBezTo>
                  <a:pt x="259784" y="118792"/>
                  <a:pt x="261578" y="120575"/>
                  <a:pt x="261578" y="122358"/>
                </a:cubicBezTo>
                <a:lnTo>
                  <a:pt x="261578" y="181545"/>
                </a:lnTo>
                <a:cubicBezTo>
                  <a:pt x="261578" y="183684"/>
                  <a:pt x="259784" y="185111"/>
                  <a:pt x="257990" y="185111"/>
                </a:cubicBezTo>
                <a:lnTo>
                  <a:pt x="213138" y="185111"/>
                </a:lnTo>
                <a:cubicBezTo>
                  <a:pt x="210986" y="185111"/>
                  <a:pt x="209550" y="183684"/>
                  <a:pt x="209550" y="181545"/>
                </a:cubicBezTo>
                <a:lnTo>
                  <a:pt x="209550" y="122358"/>
                </a:lnTo>
                <a:cubicBezTo>
                  <a:pt x="209550" y="120575"/>
                  <a:pt x="210986" y="118792"/>
                  <a:pt x="213138" y="118792"/>
                </a:cubicBezTo>
                <a:close/>
                <a:moveTo>
                  <a:pt x="130588" y="118792"/>
                </a:moveTo>
                <a:lnTo>
                  <a:pt x="175440" y="118792"/>
                </a:lnTo>
                <a:cubicBezTo>
                  <a:pt x="177234" y="118792"/>
                  <a:pt x="179028" y="120575"/>
                  <a:pt x="179028" y="122358"/>
                </a:cubicBezTo>
                <a:lnTo>
                  <a:pt x="179028" y="181545"/>
                </a:lnTo>
                <a:cubicBezTo>
                  <a:pt x="179028" y="183684"/>
                  <a:pt x="177234" y="185111"/>
                  <a:pt x="175440" y="185111"/>
                </a:cubicBezTo>
                <a:lnTo>
                  <a:pt x="130588" y="185111"/>
                </a:lnTo>
                <a:cubicBezTo>
                  <a:pt x="128794" y="185111"/>
                  <a:pt x="127000" y="183684"/>
                  <a:pt x="127000" y="181545"/>
                </a:cubicBezTo>
                <a:lnTo>
                  <a:pt x="127000" y="122358"/>
                </a:lnTo>
                <a:cubicBezTo>
                  <a:pt x="127000" y="120575"/>
                  <a:pt x="128794" y="118792"/>
                  <a:pt x="130588" y="118792"/>
                </a:cubicBezTo>
                <a:close/>
                <a:moveTo>
                  <a:pt x="49984" y="118792"/>
                </a:moveTo>
                <a:lnTo>
                  <a:pt x="94478" y="118792"/>
                </a:lnTo>
                <a:cubicBezTo>
                  <a:pt x="96272" y="118792"/>
                  <a:pt x="98066" y="120575"/>
                  <a:pt x="98066" y="122358"/>
                </a:cubicBezTo>
                <a:lnTo>
                  <a:pt x="98066" y="181545"/>
                </a:lnTo>
                <a:cubicBezTo>
                  <a:pt x="98066" y="183684"/>
                  <a:pt x="96272" y="185111"/>
                  <a:pt x="94478" y="185111"/>
                </a:cubicBezTo>
                <a:lnTo>
                  <a:pt x="49984" y="185111"/>
                </a:lnTo>
                <a:cubicBezTo>
                  <a:pt x="47831" y="185111"/>
                  <a:pt x="46037" y="183684"/>
                  <a:pt x="46037" y="181545"/>
                </a:cubicBezTo>
                <a:lnTo>
                  <a:pt x="46037" y="122358"/>
                </a:lnTo>
                <a:cubicBezTo>
                  <a:pt x="46037" y="120575"/>
                  <a:pt x="47831" y="118792"/>
                  <a:pt x="49984" y="118792"/>
                </a:cubicBezTo>
                <a:close/>
                <a:moveTo>
                  <a:pt x="153194" y="43777"/>
                </a:moveTo>
                <a:cubicBezTo>
                  <a:pt x="142788" y="43777"/>
                  <a:pt x="134535" y="52030"/>
                  <a:pt x="134535" y="62077"/>
                </a:cubicBezTo>
                <a:cubicBezTo>
                  <a:pt x="134535" y="72483"/>
                  <a:pt x="142788" y="80736"/>
                  <a:pt x="153194" y="80736"/>
                </a:cubicBezTo>
                <a:cubicBezTo>
                  <a:pt x="163241" y="80736"/>
                  <a:pt x="171493" y="72483"/>
                  <a:pt x="171493" y="62077"/>
                </a:cubicBezTo>
                <a:cubicBezTo>
                  <a:pt x="171493" y="52030"/>
                  <a:pt x="163241" y="43777"/>
                  <a:pt x="153194" y="43777"/>
                </a:cubicBezTo>
                <a:close/>
                <a:moveTo>
                  <a:pt x="153194" y="36242"/>
                </a:moveTo>
                <a:cubicBezTo>
                  <a:pt x="167546" y="36242"/>
                  <a:pt x="179028" y="48083"/>
                  <a:pt x="179028" y="62077"/>
                </a:cubicBezTo>
                <a:cubicBezTo>
                  <a:pt x="179028" y="76430"/>
                  <a:pt x="167546" y="88271"/>
                  <a:pt x="153194" y="88271"/>
                </a:cubicBezTo>
                <a:cubicBezTo>
                  <a:pt x="138841" y="88271"/>
                  <a:pt x="127000" y="76430"/>
                  <a:pt x="127000" y="62077"/>
                </a:cubicBezTo>
                <a:cubicBezTo>
                  <a:pt x="127000" y="48083"/>
                  <a:pt x="138841" y="36242"/>
                  <a:pt x="153194" y="36242"/>
                </a:cubicBezTo>
                <a:close/>
                <a:moveTo>
                  <a:pt x="153194" y="8371"/>
                </a:moveTo>
                <a:lnTo>
                  <a:pt x="51184" y="96219"/>
                </a:lnTo>
                <a:cubicBezTo>
                  <a:pt x="50103" y="96579"/>
                  <a:pt x="49382" y="96939"/>
                  <a:pt x="48661" y="96939"/>
                </a:cubicBezTo>
                <a:lnTo>
                  <a:pt x="22348" y="96939"/>
                </a:lnTo>
                <a:lnTo>
                  <a:pt x="22348" y="298196"/>
                </a:lnTo>
                <a:lnTo>
                  <a:pt x="44696" y="298196"/>
                </a:lnTo>
                <a:lnTo>
                  <a:pt x="44696" y="212509"/>
                </a:lnTo>
                <a:cubicBezTo>
                  <a:pt x="44696" y="210349"/>
                  <a:pt x="46498" y="208909"/>
                  <a:pt x="48661" y="208909"/>
                </a:cubicBezTo>
                <a:lnTo>
                  <a:pt x="167972" y="208909"/>
                </a:lnTo>
                <a:cubicBezTo>
                  <a:pt x="170135" y="208909"/>
                  <a:pt x="171577" y="210349"/>
                  <a:pt x="171577" y="212509"/>
                </a:cubicBezTo>
                <a:lnTo>
                  <a:pt x="171577" y="298196"/>
                </a:lnTo>
                <a:lnTo>
                  <a:pt x="194286" y="298196"/>
                </a:lnTo>
                <a:lnTo>
                  <a:pt x="194286" y="227270"/>
                </a:lnTo>
                <a:cubicBezTo>
                  <a:pt x="194286" y="225470"/>
                  <a:pt x="195727" y="223670"/>
                  <a:pt x="197890" y="223670"/>
                </a:cubicBezTo>
                <a:lnTo>
                  <a:pt x="257726" y="223670"/>
                </a:lnTo>
                <a:cubicBezTo>
                  <a:pt x="259889" y="223670"/>
                  <a:pt x="261330" y="225470"/>
                  <a:pt x="261330" y="227270"/>
                </a:cubicBezTo>
                <a:lnTo>
                  <a:pt x="261330" y="298196"/>
                </a:lnTo>
                <a:lnTo>
                  <a:pt x="283679" y="298196"/>
                </a:lnTo>
                <a:lnTo>
                  <a:pt x="283679" y="96939"/>
                </a:lnTo>
                <a:lnTo>
                  <a:pt x="257726" y="96939"/>
                </a:lnTo>
                <a:cubicBezTo>
                  <a:pt x="256644" y="96939"/>
                  <a:pt x="255924" y="96579"/>
                  <a:pt x="255203" y="96219"/>
                </a:cubicBezTo>
                <a:lnTo>
                  <a:pt x="153194" y="8371"/>
                </a:lnTo>
                <a:close/>
                <a:moveTo>
                  <a:pt x="150671" y="810"/>
                </a:moveTo>
                <a:cubicBezTo>
                  <a:pt x="152112" y="-270"/>
                  <a:pt x="154275" y="-270"/>
                  <a:pt x="155356" y="810"/>
                </a:cubicBezTo>
                <a:lnTo>
                  <a:pt x="258807" y="89378"/>
                </a:lnTo>
                <a:lnTo>
                  <a:pt x="298818" y="89378"/>
                </a:lnTo>
                <a:lnTo>
                  <a:pt x="298818" y="22052"/>
                </a:lnTo>
                <a:lnTo>
                  <a:pt x="193565" y="22052"/>
                </a:lnTo>
                <a:cubicBezTo>
                  <a:pt x="191402" y="22052"/>
                  <a:pt x="189600" y="20612"/>
                  <a:pt x="189600" y="18452"/>
                </a:cubicBezTo>
                <a:cubicBezTo>
                  <a:pt x="189600" y="16651"/>
                  <a:pt x="191402" y="14851"/>
                  <a:pt x="193565" y="14851"/>
                </a:cubicBezTo>
                <a:lnTo>
                  <a:pt x="302422" y="14851"/>
                </a:lnTo>
                <a:cubicBezTo>
                  <a:pt x="304585" y="14851"/>
                  <a:pt x="306027" y="16651"/>
                  <a:pt x="306027" y="18452"/>
                </a:cubicBezTo>
                <a:lnTo>
                  <a:pt x="306027" y="92978"/>
                </a:lnTo>
                <a:cubicBezTo>
                  <a:pt x="306027" y="95139"/>
                  <a:pt x="304585" y="96939"/>
                  <a:pt x="302422" y="96939"/>
                </a:cubicBezTo>
                <a:lnTo>
                  <a:pt x="291248" y="96939"/>
                </a:lnTo>
                <a:lnTo>
                  <a:pt x="291248" y="301797"/>
                </a:lnTo>
                <a:cubicBezTo>
                  <a:pt x="291248" y="303957"/>
                  <a:pt x="289806" y="305757"/>
                  <a:pt x="287283" y="305757"/>
                </a:cubicBezTo>
                <a:lnTo>
                  <a:pt x="18743" y="305757"/>
                </a:lnTo>
                <a:cubicBezTo>
                  <a:pt x="16581" y="305757"/>
                  <a:pt x="14778" y="303957"/>
                  <a:pt x="14778" y="301797"/>
                </a:cubicBezTo>
                <a:lnTo>
                  <a:pt x="14778" y="96939"/>
                </a:lnTo>
                <a:lnTo>
                  <a:pt x="3604" y="96939"/>
                </a:lnTo>
                <a:cubicBezTo>
                  <a:pt x="1802" y="96939"/>
                  <a:pt x="0" y="95139"/>
                  <a:pt x="0" y="92978"/>
                </a:cubicBezTo>
                <a:lnTo>
                  <a:pt x="0" y="18452"/>
                </a:lnTo>
                <a:cubicBezTo>
                  <a:pt x="0" y="16651"/>
                  <a:pt x="1802" y="14851"/>
                  <a:pt x="3604" y="14851"/>
                </a:cubicBezTo>
                <a:lnTo>
                  <a:pt x="112462" y="14851"/>
                </a:lnTo>
                <a:cubicBezTo>
                  <a:pt x="114625" y="14851"/>
                  <a:pt x="116066" y="16651"/>
                  <a:pt x="116066" y="18452"/>
                </a:cubicBezTo>
                <a:cubicBezTo>
                  <a:pt x="116066" y="20612"/>
                  <a:pt x="114625" y="22052"/>
                  <a:pt x="112462" y="22052"/>
                </a:cubicBezTo>
                <a:lnTo>
                  <a:pt x="7569" y="22052"/>
                </a:lnTo>
                <a:lnTo>
                  <a:pt x="7569" y="89378"/>
                </a:lnTo>
                <a:lnTo>
                  <a:pt x="47219" y="89378"/>
                </a:lnTo>
                <a:lnTo>
                  <a:pt x="150671" y="810"/>
                </a:lnTo>
                <a:close/>
              </a:path>
            </a:pathLst>
          </a:custGeom>
          <a:solidFill>
            <a:schemeClr val="bg1"/>
          </a:solidFill>
          <a:ln>
            <a:noFill/>
          </a:ln>
          <a:effectLst/>
        </p:spPr>
        <p:txBody>
          <a:bodyPr anchor="ctr"/>
          <a:lstStyle/>
          <a:p>
            <a:endParaRPr lang="en-US" sz="900" dirty="0">
              <a:latin typeface="Work Sans Light" pitchFamily="2" charset="77"/>
            </a:endParaRPr>
          </a:p>
        </p:txBody>
      </p:sp>
      <p:sp>
        <p:nvSpPr>
          <p:cNvPr id="29" name="Freeform 631">
            <a:extLst>
              <a:ext uri="{FF2B5EF4-FFF2-40B4-BE49-F238E27FC236}">
                <a16:creationId xmlns:a16="http://schemas.microsoft.com/office/drawing/2014/main" id="{5410F2DD-1526-E245-949F-A2CF39BC91B5}"/>
              </a:ext>
            </a:extLst>
          </p:cNvPr>
          <p:cNvSpPr>
            <a:spLocks noChangeArrowheads="1"/>
          </p:cNvSpPr>
          <p:nvPr/>
        </p:nvSpPr>
        <p:spPr bwMode="auto">
          <a:xfrm>
            <a:off x="959255" y="2977657"/>
            <a:ext cx="366354" cy="364394"/>
          </a:xfrm>
          <a:custGeom>
            <a:avLst/>
            <a:gdLst>
              <a:gd name="T0" fmla="*/ 331935 w 307043"/>
              <a:gd name="T1" fmla="*/ 382021 h 306026"/>
              <a:gd name="T2" fmla="*/ 491479 w 307043"/>
              <a:gd name="T3" fmla="*/ 486907 h 306026"/>
              <a:gd name="T4" fmla="*/ 411708 w 307043"/>
              <a:gd name="T5" fmla="*/ 302837 h 306026"/>
              <a:gd name="T6" fmla="*/ 417305 w 307043"/>
              <a:gd name="T7" fmla="*/ 287556 h 306026"/>
              <a:gd name="T8" fmla="*/ 532766 w 307043"/>
              <a:gd name="T9" fmla="*/ 412585 h 306026"/>
              <a:gd name="T10" fmla="*/ 505476 w 307043"/>
              <a:gd name="T11" fmla="*/ 396608 h 306026"/>
              <a:gd name="T12" fmla="*/ 498479 w 307043"/>
              <a:gd name="T13" fmla="*/ 501493 h 306026"/>
              <a:gd name="T14" fmla="*/ 317940 w 307043"/>
              <a:gd name="T15" fmla="*/ 493853 h 306026"/>
              <a:gd name="T16" fmla="*/ 300445 w 307043"/>
              <a:gd name="T17" fmla="*/ 412585 h 306026"/>
              <a:gd name="T18" fmla="*/ 290648 w 307043"/>
              <a:gd name="T19" fmla="*/ 402859 h 306026"/>
              <a:gd name="T20" fmla="*/ 412896 w 307043"/>
              <a:gd name="T21" fmla="*/ 229658 h 306026"/>
              <a:gd name="T22" fmla="*/ 560434 w 307043"/>
              <a:gd name="T23" fmla="*/ 513709 h 306026"/>
              <a:gd name="T24" fmla="*/ 592449 w 307043"/>
              <a:gd name="T25" fmla="*/ 586116 h 306026"/>
              <a:gd name="T26" fmla="*/ 497801 w 307043"/>
              <a:gd name="T27" fmla="*/ 568710 h 306026"/>
              <a:gd name="T28" fmla="*/ 232645 w 307043"/>
              <a:gd name="T29" fmla="*/ 409975 h 306026"/>
              <a:gd name="T30" fmla="*/ 245867 w 307043"/>
              <a:gd name="T31" fmla="*/ 364025 h 306026"/>
              <a:gd name="T32" fmla="*/ 246565 w 307043"/>
              <a:gd name="T33" fmla="*/ 409975 h 306026"/>
              <a:gd name="T34" fmla="*/ 494321 w 307043"/>
              <a:gd name="T35" fmla="*/ 554090 h 306026"/>
              <a:gd name="T36" fmla="*/ 569483 w 307043"/>
              <a:gd name="T37" fmla="*/ 574977 h 306026"/>
              <a:gd name="T38" fmla="*/ 547212 w 307043"/>
              <a:gd name="T39" fmla="*/ 507444 h 306026"/>
              <a:gd name="T40" fmla="*/ 412896 w 307043"/>
              <a:gd name="T41" fmla="*/ 244277 h 306026"/>
              <a:gd name="T42" fmla="*/ 366964 w 307043"/>
              <a:gd name="T43" fmla="*/ 242886 h 306026"/>
              <a:gd name="T44" fmla="*/ 412896 w 307043"/>
              <a:gd name="T45" fmla="*/ 229658 h 306026"/>
              <a:gd name="T46" fmla="*/ 102492 w 307043"/>
              <a:gd name="T47" fmla="*/ 152361 h 306026"/>
              <a:gd name="T48" fmla="*/ 261591 w 307043"/>
              <a:gd name="T49" fmla="*/ 257247 h 306026"/>
              <a:gd name="T50" fmla="*/ 182042 w 307043"/>
              <a:gd name="T51" fmla="*/ 73178 h 306026"/>
              <a:gd name="T52" fmla="*/ 186925 w 307043"/>
              <a:gd name="T53" fmla="*/ 58590 h 306026"/>
              <a:gd name="T54" fmla="*/ 302064 w 307043"/>
              <a:gd name="T55" fmla="*/ 183619 h 306026"/>
              <a:gd name="T56" fmla="*/ 275547 w 307043"/>
              <a:gd name="T57" fmla="*/ 166948 h 306026"/>
              <a:gd name="T58" fmla="*/ 268569 w 307043"/>
              <a:gd name="T59" fmla="*/ 271833 h 306026"/>
              <a:gd name="T60" fmla="*/ 87837 w 307043"/>
              <a:gd name="T61" fmla="*/ 264887 h 306026"/>
              <a:gd name="T62" fmla="*/ 71091 w 307043"/>
              <a:gd name="T63" fmla="*/ 183619 h 306026"/>
              <a:gd name="T64" fmla="*/ 60625 w 307043"/>
              <a:gd name="T65" fmla="*/ 173199 h 306026"/>
              <a:gd name="T66" fmla="*/ 180508 w 307043"/>
              <a:gd name="T67" fmla="*/ 14619 h 306026"/>
              <a:gd name="T68" fmla="*/ 46191 w 307043"/>
              <a:gd name="T69" fmla="*/ 278482 h 306026"/>
              <a:gd name="T70" fmla="*/ 23921 w 307043"/>
              <a:gd name="T71" fmla="*/ 345318 h 306026"/>
              <a:gd name="T72" fmla="*/ 98387 w 307043"/>
              <a:gd name="T73" fmla="*/ 325129 h 306026"/>
              <a:gd name="T74" fmla="*/ 346144 w 307043"/>
              <a:gd name="T75" fmla="*/ 180317 h 306026"/>
              <a:gd name="T76" fmla="*/ 180508 w 307043"/>
              <a:gd name="T77" fmla="*/ 0 h 306026"/>
              <a:gd name="T78" fmla="*/ 180508 w 307043"/>
              <a:gd name="T79" fmla="*/ 360634 h 306026"/>
              <a:gd name="T80" fmla="*/ 7218 w 307043"/>
              <a:gd name="T81" fmla="*/ 360634 h 306026"/>
              <a:gd name="T82" fmla="*/ 2347 w 307043"/>
              <a:gd name="T83" fmla="*/ 348798 h 306026"/>
              <a:gd name="T84" fmla="*/ 259 w 307043"/>
              <a:gd name="T85" fmla="*/ 180317 h 30602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307043" h="306026">
                <a:moveTo>
                  <a:pt x="213112" y="157000"/>
                </a:moveTo>
                <a:lnTo>
                  <a:pt x="171819" y="198052"/>
                </a:lnTo>
                <a:lnTo>
                  <a:pt x="171819" y="252428"/>
                </a:lnTo>
                <a:lnTo>
                  <a:pt x="254404" y="252428"/>
                </a:lnTo>
                <a:lnTo>
                  <a:pt x="254404" y="198052"/>
                </a:lnTo>
                <a:lnTo>
                  <a:pt x="213112" y="157000"/>
                </a:lnTo>
                <a:close/>
                <a:moveTo>
                  <a:pt x="210576" y="149078"/>
                </a:moveTo>
                <a:cubicBezTo>
                  <a:pt x="212025" y="147637"/>
                  <a:pt x="214198" y="147637"/>
                  <a:pt x="216009" y="149078"/>
                </a:cubicBezTo>
                <a:lnTo>
                  <a:pt x="275775" y="208855"/>
                </a:lnTo>
                <a:cubicBezTo>
                  <a:pt x="277224" y="209935"/>
                  <a:pt x="277224" y="212456"/>
                  <a:pt x="275775" y="213897"/>
                </a:cubicBezTo>
                <a:cubicBezTo>
                  <a:pt x="274326" y="215337"/>
                  <a:pt x="272153" y="215337"/>
                  <a:pt x="270704" y="213897"/>
                </a:cubicBezTo>
                <a:lnTo>
                  <a:pt x="261649" y="205614"/>
                </a:lnTo>
                <a:lnTo>
                  <a:pt x="261649" y="256029"/>
                </a:lnTo>
                <a:cubicBezTo>
                  <a:pt x="261649" y="258189"/>
                  <a:pt x="260200" y="259990"/>
                  <a:pt x="258027" y="259990"/>
                </a:cubicBezTo>
                <a:lnTo>
                  <a:pt x="167835" y="259990"/>
                </a:lnTo>
                <a:cubicBezTo>
                  <a:pt x="166023" y="259990"/>
                  <a:pt x="164575" y="258189"/>
                  <a:pt x="164575" y="256029"/>
                </a:cubicBezTo>
                <a:lnTo>
                  <a:pt x="164575" y="205614"/>
                </a:lnTo>
                <a:lnTo>
                  <a:pt x="155519" y="213897"/>
                </a:lnTo>
                <a:cubicBezTo>
                  <a:pt x="154433" y="215337"/>
                  <a:pt x="151897" y="215337"/>
                  <a:pt x="150448" y="213897"/>
                </a:cubicBezTo>
                <a:cubicBezTo>
                  <a:pt x="148999" y="212456"/>
                  <a:pt x="148999" y="209935"/>
                  <a:pt x="150448" y="208855"/>
                </a:cubicBezTo>
                <a:lnTo>
                  <a:pt x="210576" y="149078"/>
                </a:lnTo>
                <a:close/>
                <a:moveTo>
                  <a:pt x="213727" y="119062"/>
                </a:moveTo>
                <a:cubicBezTo>
                  <a:pt x="265241" y="119062"/>
                  <a:pt x="307029" y="160931"/>
                  <a:pt x="307029" y="212544"/>
                </a:cubicBezTo>
                <a:cubicBezTo>
                  <a:pt x="307029" y="232035"/>
                  <a:pt x="301265" y="250442"/>
                  <a:pt x="290097" y="266323"/>
                </a:cubicBezTo>
                <a:cubicBezTo>
                  <a:pt x="291178" y="274625"/>
                  <a:pt x="295501" y="288701"/>
                  <a:pt x="305948" y="299529"/>
                </a:cubicBezTo>
                <a:cubicBezTo>
                  <a:pt x="307029" y="300973"/>
                  <a:pt x="307389" y="302056"/>
                  <a:pt x="306669" y="303861"/>
                </a:cubicBezTo>
                <a:cubicBezTo>
                  <a:pt x="305948" y="304943"/>
                  <a:pt x="304867" y="306026"/>
                  <a:pt x="303066" y="306026"/>
                </a:cubicBezTo>
                <a:cubicBezTo>
                  <a:pt x="301985" y="306026"/>
                  <a:pt x="276769" y="305665"/>
                  <a:pt x="257676" y="294837"/>
                </a:cubicBezTo>
                <a:cubicBezTo>
                  <a:pt x="243987" y="302056"/>
                  <a:pt x="229217" y="306026"/>
                  <a:pt x="213727" y="306026"/>
                </a:cubicBezTo>
                <a:cubicBezTo>
                  <a:pt x="162212" y="306026"/>
                  <a:pt x="120424" y="264158"/>
                  <a:pt x="120424" y="212544"/>
                </a:cubicBezTo>
                <a:cubicBezTo>
                  <a:pt x="120424" y="205325"/>
                  <a:pt x="121144" y="198468"/>
                  <a:pt x="122585" y="191610"/>
                </a:cubicBezTo>
                <a:cubicBezTo>
                  <a:pt x="123306" y="189805"/>
                  <a:pt x="125467" y="188362"/>
                  <a:pt x="127268" y="188722"/>
                </a:cubicBezTo>
                <a:cubicBezTo>
                  <a:pt x="129430" y="189083"/>
                  <a:pt x="130510" y="191249"/>
                  <a:pt x="129790" y="193054"/>
                </a:cubicBezTo>
                <a:cubicBezTo>
                  <a:pt x="128709" y="199551"/>
                  <a:pt x="127629" y="205686"/>
                  <a:pt x="127629" y="212544"/>
                </a:cubicBezTo>
                <a:cubicBezTo>
                  <a:pt x="127629" y="259827"/>
                  <a:pt x="166175" y="298447"/>
                  <a:pt x="213727" y="298447"/>
                </a:cubicBezTo>
                <a:cubicBezTo>
                  <a:pt x="228496" y="298447"/>
                  <a:pt x="243266" y="294476"/>
                  <a:pt x="255875" y="287258"/>
                </a:cubicBezTo>
                <a:cubicBezTo>
                  <a:pt x="256955" y="286897"/>
                  <a:pt x="258396" y="286897"/>
                  <a:pt x="259477" y="287619"/>
                </a:cubicBezTo>
                <a:cubicBezTo>
                  <a:pt x="271005" y="294476"/>
                  <a:pt x="285775" y="297003"/>
                  <a:pt x="294781" y="298086"/>
                </a:cubicBezTo>
                <a:cubicBezTo>
                  <a:pt x="286495" y="286536"/>
                  <a:pt x="283613" y="273542"/>
                  <a:pt x="282532" y="265602"/>
                </a:cubicBezTo>
                <a:cubicBezTo>
                  <a:pt x="282172" y="264880"/>
                  <a:pt x="282532" y="263797"/>
                  <a:pt x="283253" y="263075"/>
                </a:cubicBezTo>
                <a:cubicBezTo>
                  <a:pt x="294060" y="248277"/>
                  <a:pt x="299464" y="230952"/>
                  <a:pt x="299464" y="212544"/>
                </a:cubicBezTo>
                <a:cubicBezTo>
                  <a:pt x="299464" y="165262"/>
                  <a:pt x="261278" y="126641"/>
                  <a:pt x="213727" y="126641"/>
                </a:cubicBezTo>
                <a:cubicBezTo>
                  <a:pt x="207242" y="126641"/>
                  <a:pt x="200398" y="127363"/>
                  <a:pt x="194634" y="128807"/>
                </a:cubicBezTo>
                <a:cubicBezTo>
                  <a:pt x="192472" y="129168"/>
                  <a:pt x="190311" y="128085"/>
                  <a:pt x="189951" y="125920"/>
                </a:cubicBezTo>
                <a:cubicBezTo>
                  <a:pt x="189590" y="123754"/>
                  <a:pt x="191031" y="121949"/>
                  <a:pt x="192833" y="121588"/>
                </a:cubicBezTo>
                <a:cubicBezTo>
                  <a:pt x="199677" y="119784"/>
                  <a:pt x="206522" y="119062"/>
                  <a:pt x="213727" y="119062"/>
                </a:cubicBezTo>
                <a:close/>
                <a:moveTo>
                  <a:pt x="94230" y="37938"/>
                </a:moveTo>
                <a:lnTo>
                  <a:pt x="53053" y="78989"/>
                </a:lnTo>
                <a:lnTo>
                  <a:pt x="53053" y="133365"/>
                </a:lnTo>
                <a:lnTo>
                  <a:pt x="135407" y="133365"/>
                </a:lnTo>
                <a:lnTo>
                  <a:pt x="135407" y="78989"/>
                </a:lnTo>
                <a:lnTo>
                  <a:pt x="94230" y="37938"/>
                </a:lnTo>
                <a:close/>
                <a:moveTo>
                  <a:pt x="91340" y="30375"/>
                </a:moveTo>
                <a:cubicBezTo>
                  <a:pt x="92785" y="28575"/>
                  <a:pt x="95313" y="28575"/>
                  <a:pt x="96758" y="30375"/>
                </a:cubicBezTo>
                <a:lnTo>
                  <a:pt x="156357" y="89792"/>
                </a:lnTo>
                <a:cubicBezTo>
                  <a:pt x="158163" y="91233"/>
                  <a:pt x="158163" y="93753"/>
                  <a:pt x="156357" y="95194"/>
                </a:cubicBezTo>
                <a:cubicBezTo>
                  <a:pt x="155273" y="96634"/>
                  <a:pt x="152745" y="96634"/>
                  <a:pt x="151300" y="95194"/>
                </a:cubicBezTo>
                <a:lnTo>
                  <a:pt x="142631" y="86551"/>
                </a:lnTo>
                <a:lnTo>
                  <a:pt x="142631" y="137326"/>
                </a:lnTo>
                <a:cubicBezTo>
                  <a:pt x="142631" y="139486"/>
                  <a:pt x="141186" y="140927"/>
                  <a:pt x="139019" y="140927"/>
                </a:cubicBezTo>
                <a:lnTo>
                  <a:pt x="49079" y="140927"/>
                </a:lnTo>
                <a:cubicBezTo>
                  <a:pt x="46912" y="140927"/>
                  <a:pt x="45467" y="139486"/>
                  <a:pt x="45467" y="137326"/>
                </a:cubicBezTo>
                <a:lnTo>
                  <a:pt x="45467" y="86551"/>
                </a:lnTo>
                <a:lnTo>
                  <a:pt x="36799" y="95194"/>
                </a:lnTo>
                <a:cubicBezTo>
                  <a:pt x="35354" y="96634"/>
                  <a:pt x="33187" y="96634"/>
                  <a:pt x="31381" y="95194"/>
                </a:cubicBezTo>
                <a:cubicBezTo>
                  <a:pt x="29936" y="93753"/>
                  <a:pt x="29936" y="91233"/>
                  <a:pt x="31381" y="89792"/>
                </a:cubicBezTo>
                <a:lnTo>
                  <a:pt x="91340" y="30375"/>
                </a:lnTo>
                <a:close/>
                <a:moveTo>
                  <a:pt x="93436" y="7579"/>
                </a:moveTo>
                <a:cubicBezTo>
                  <a:pt x="45885" y="7579"/>
                  <a:pt x="7339" y="46199"/>
                  <a:pt x="7339" y="93482"/>
                </a:cubicBezTo>
                <a:cubicBezTo>
                  <a:pt x="7339" y="111890"/>
                  <a:pt x="13103" y="129575"/>
                  <a:pt x="23910" y="144374"/>
                </a:cubicBezTo>
                <a:cubicBezTo>
                  <a:pt x="24630" y="145096"/>
                  <a:pt x="24630" y="145817"/>
                  <a:pt x="24630" y="146900"/>
                </a:cubicBezTo>
                <a:cubicBezTo>
                  <a:pt x="23550" y="154480"/>
                  <a:pt x="20668" y="167474"/>
                  <a:pt x="12382" y="179024"/>
                </a:cubicBezTo>
                <a:cubicBezTo>
                  <a:pt x="21388" y="178302"/>
                  <a:pt x="36158" y="175414"/>
                  <a:pt x="47325" y="168557"/>
                </a:cubicBezTo>
                <a:cubicBezTo>
                  <a:pt x="48766" y="167835"/>
                  <a:pt x="50207" y="167835"/>
                  <a:pt x="50928" y="168557"/>
                </a:cubicBezTo>
                <a:cubicBezTo>
                  <a:pt x="63897" y="175775"/>
                  <a:pt x="78666" y="179746"/>
                  <a:pt x="93436" y="179746"/>
                </a:cubicBezTo>
                <a:cubicBezTo>
                  <a:pt x="140628" y="179746"/>
                  <a:pt x="179174" y="141125"/>
                  <a:pt x="179174" y="93482"/>
                </a:cubicBezTo>
                <a:cubicBezTo>
                  <a:pt x="179174" y="46199"/>
                  <a:pt x="140628" y="7579"/>
                  <a:pt x="93436" y="7579"/>
                </a:cubicBezTo>
                <a:close/>
                <a:moveTo>
                  <a:pt x="93436" y="0"/>
                </a:moveTo>
                <a:cubicBezTo>
                  <a:pt x="144590" y="0"/>
                  <a:pt x="186739" y="42229"/>
                  <a:pt x="186739" y="93482"/>
                </a:cubicBezTo>
                <a:cubicBezTo>
                  <a:pt x="186739" y="145096"/>
                  <a:pt x="144590" y="186964"/>
                  <a:pt x="93436" y="186964"/>
                </a:cubicBezTo>
                <a:cubicBezTo>
                  <a:pt x="77946" y="186964"/>
                  <a:pt x="62816" y="183355"/>
                  <a:pt x="49487" y="176136"/>
                </a:cubicBezTo>
                <a:cubicBezTo>
                  <a:pt x="30034" y="186964"/>
                  <a:pt x="4817" y="186964"/>
                  <a:pt x="3736" y="186964"/>
                </a:cubicBezTo>
                <a:cubicBezTo>
                  <a:pt x="1935" y="186964"/>
                  <a:pt x="854" y="186242"/>
                  <a:pt x="134" y="184799"/>
                </a:cubicBezTo>
                <a:cubicBezTo>
                  <a:pt x="-226" y="183355"/>
                  <a:pt x="134" y="181911"/>
                  <a:pt x="1215" y="180828"/>
                </a:cubicBezTo>
                <a:cubicBezTo>
                  <a:pt x="11662" y="170000"/>
                  <a:pt x="15624" y="155924"/>
                  <a:pt x="17065" y="147261"/>
                </a:cubicBezTo>
                <a:cubicBezTo>
                  <a:pt x="5538" y="131380"/>
                  <a:pt x="134" y="112972"/>
                  <a:pt x="134" y="93482"/>
                </a:cubicBezTo>
                <a:cubicBezTo>
                  <a:pt x="134" y="42229"/>
                  <a:pt x="41562" y="0"/>
                  <a:pt x="93436" y="0"/>
                </a:cubicBezTo>
                <a:close/>
              </a:path>
            </a:pathLst>
          </a:custGeom>
          <a:solidFill>
            <a:schemeClr val="bg1"/>
          </a:solidFill>
          <a:ln>
            <a:noFill/>
          </a:ln>
          <a:effectLst/>
        </p:spPr>
        <p:txBody>
          <a:bodyPr anchor="ctr"/>
          <a:lstStyle/>
          <a:p>
            <a:endParaRPr lang="en-US" sz="900" dirty="0">
              <a:latin typeface="Work Sans Light" pitchFamily="2" charset="77"/>
            </a:endParaRPr>
          </a:p>
        </p:txBody>
      </p:sp>
      <p:sp>
        <p:nvSpPr>
          <p:cNvPr id="30" name="Freeform 622">
            <a:extLst>
              <a:ext uri="{FF2B5EF4-FFF2-40B4-BE49-F238E27FC236}">
                <a16:creationId xmlns:a16="http://schemas.microsoft.com/office/drawing/2014/main" id="{6980FD33-7B61-404D-9639-F4C8029685C2}"/>
              </a:ext>
            </a:extLst>
          </p:cNvPr>
          <p:cNvSpPr>
            <a:spLocks noChangeArrowheads="1"/>
          </p:cNvSpPr>
          <p:nvPr/>
        </p:nvSpPr>
        <p:spPr bwMode="auto">
          <a:xfrm>
            <a:off x="958485" y="1556150"/>
            <a:ext cx="363415" cy="364393"/>
          </a:xfrm>
          <a:custGeom>
            <a:avLst/>
            <a:gdLst>
              <a:gd name="T0" fmla="*/ 497640 w 306027"/>
              <a:gd name="T1" fmla="*/ 504553 h 306027"/>
              <a:gd name="T2" fmla="*/ 95718 w 306027"/>
              <a:gd name="T3" fmla="*/ 489939 h 306027"/>
              <a:gd name="T4" fmla="*/ 95718 w 306027"/>
              <a:gd name="T5" fmla="*/ 504553 h 306027"/>
              <a:gd name="T6" fmla="*/ 497640 w 306027"/>
              <a:gd name="T7" fmla="*/ 431758 h 306027"/>
              <a:gd name="T8" fmla="*/ 318461 w 306027"/>
              <a:gd name="T9" fmla="*/ 439414 h 306027"/>
              <a:gd name="T10" fmla="*/ 274900 w 306027"/>
              <a:gd name="T11" fmla="*/ 439414 h 306027"/>
              <a:gd name="T12" fmla="*/ 95718 w 306027"/>
              <a:gd name="T13" fmla="*/ 431758 h 306027"/>
              <a:gd name="T14" fmla="*/ 497640 w 306027"/>
              <a:gd name="T15" fmla="*/ 388159 h 306027"/>
              <a:gd name="T16" fmla="*/ 95718 w 306027"/>
              <a:gd name="T17" fmla="*/ 373579 h 306027"/>
              <a:gd name="T18" fmla="*/ 95718 w 306027"/>
              <a:gd name="T19" fmla="*/ 388159 h 306027"/>
              <a:gd name="T20" fmla="*/ 375818 w 306027"/>
              <a:gd name="T21" fmla="*/ 220012 h 306027"/>
              <a:gd name="T22" fmla="*/ 411856 w 306027"/>
              <a:gd name="T23" fmla="*/ 202015 h 306027"/>
              <a:gd name="T24" fmla="*/ 217697 w 306027"/>
              <a:gd name="T25" fmla="*/ 273305 h 306027"/>
              <a:gd name="T26" fmla="*/ 414628 w 306027"/>
              <a:gd name="T27" fmla="*/ 187481 h 306027"/>
              <a:gd name="T28" fmla="*/ 461752 w 306027"/>
              <a:gd name="T29" fmla="*/ 226933 h 306027"/>
              <a:gd name="T30" fmla="*/ 361265 w 306027"/>
              <a:gd name="T31" fmla="*/ 280226 h 306027"/>
              <a:gd name="T32" fmla="*/ 350870 w 306027"/>
              <a:gd name="T33" fmla="*/ 216549 h 306027"/>
              <a:gd name="T34" fmla="*/ 242516 w 306027"/>
              <a:gd name="T35" fmla="*/ 216549 h 306027"/>
              <a:gd name="T36" fmla="*/ 232175 w 306027"/>
              <a:gd name="T37" fmla="*/ 280226 h 306027"/>
              <a:gd name="T38" fmla="*/ 132216 w 306027"/>
              <a:gd name="T39" fmla="*/ 226933 h 306027"/>
              <a:gd name="T40" fmla="*/ 178404 w 306027"/>
              <a:gd name="T41" fmla="*/ 187481 h 306027"/>
              <a:gd name="T42" fmla="*/ 490721 w 306027"/>
              <a:gd name="T43" fmla="*/ 158393 h 306027"/>
              <a:gd name="T44" fmla="*/ 260372 w 306027"/>
              <a:gd name="T45" fmla="*/ 315546 h 306027"/>
              <a:gd name="T46" fmla="*/ 497640 w 306027"/>
              <a:gd name="T47" fmla="*/ 143919 h 306027"/>
              <a:gd name="T48" fmla="*/ 325380 w 306027"/>
              <a:gd name="T49" fmla="*/ 330020 h 306027"/>
              <a:gd name="T50" fmla="*/ 95718 w 306027"/>
              <a:gd name="T51" fmla="*/ 143919 h 306027"/>
              <a:gd name="T52" fmla="*/ 267289 w 306027"/>
              <a:gd name="T53" fmla="*/ 330020 h 306027"/>
              <a:gd name="T54" fmla="*/ 95718 w 306027"/>
              <a:gd name="T55" fmla="*/ 143919 h 306027"/>
              <a:gd name="T56" fmla="*/ 500539 w 306027"/>
              <a:gd name="T57" fmla="*/ 115664 h 306027"/>
              <a:gd name="T58" fmla="*/ 353719 w 306027"/>
              <a:gd name="T59" fmla="*/ 101049 h 306027"/>
              <a:gd name="T60" fmla="*/ 353719 w 306027"/>
              <a:gd name="T61" fmla="*/ 115664 h 306027"/>
              <a:gd name="T62" fmla="*/ 325372 w 306027"/>
              <a:gd name="T63" fmla="*/ 101049 h 306027"/>
              <a:gd name="T64" fmla="*/ 260279 w 306027"/>
              <a:gd name="T65" fmla="*/ 108008 h 306027"/>
              <a:gd name="T66" fmla="*/ 548148 w 306027"/>
              <a:gd name="T67" fmla="*/ 545104 h 306027"/>
              <a:gd name="T68" fmla="*/ 213318 w 306027"/>
              <a:gd name="T69" fmla="*/ 56696 h 306027"/>
              <a:gd name="T70" fmla="*/ 44513 w 306027"/>
              <a:gd name="T71" fmla="*/ 42127 h 306027"/>
              <a:gd name="T72" fmla="*/ 44513 w 306027"/>
              <a:gd name="T73" fmla="*/ 42127 h 306027"/>
              <a:gd name="T74" fmla="*/ 555265 w 306027"/>
              <a:gd name="T75" fmla="*/ 42173 h 306027"/>
              <a:gd name="T76" fmla="*/ 469865 w 306027"/>
              <a:gd name="T77" fmla="*/ 27558 h 306027"/>
              <a:gd name="T78" fmla="*/ 469865 w 306027"/>
              <a:gd name="T79" fmla="*/ 42173 h 306027"/>
              <a:gd name="T80" fmla="*/ 439586 w 306027"/>
              <a:gd name="T81" fmla="*/ 27558 h 306027"/>
              <a:gd name="T82" fmla="*/ 404200 w 306027"/>
              <a:gd name="T83" fmla="*/ 35214 h 306027"/>
              <a:gd name="T84" fmla="*/ 330717 w 306027"/>
              <a:gd name="T85" fmla="*/ 29639 h 306027"/>
              <a:gd name="T86" fmla="*/ 562736 w 306027"/>
              <a:gd name="T87" fmla="*/ 552736 h 306027"/>
              <a:gd name="T88" fmla="*/ 30621 w 306027"/>
              <a:gd name="T89" fmla="*/ 35189 h 306027"/>
              <a:gd name="T90" fmla="*/ 575712 w 306027"/>
              <a:gd name="T91" fmla="*/ 576389 h 306027"/>
              <a:gd name="T92" fmla="*/ 582656 w 306027"/>
              <a:gd name="T93" fmla="*/ 0 h 306027"/>
              <a:gd name="T94" fmla="*/ 6944 w 306027"/>
              <a:gd name="T95" fmla="*/ 590294 h 30602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06027" h="306027">
                <a:moveTo>
                  <a:pt x="168687" y="254000"/>
                </a:moveTo>
                <a:lnTo>
                  <a:pt x="257992" y="254000"/>
                </a:lnTo>
                <a:cubicBezTo>
                  <a:pt x="260144" y="254000"/>
                  <a:pt x="261579" y="255804"/>
                  <a:pt x="261579" y="257969"/>
                </a:cubicBezTo>
                <a:cubicBezTo>
                  <a:pt x="261579" y="259772"/>
                  <a:pt x="260144" y="261576"/>
                  <a:pt x="257992" y="261576"/>
                </a:cubicBezTo>
                <a:lnTo>
                  <a:pt x="168687" y="261576"/>
                </a:lnTo>
                <a:cubicBezTo>
                  <a:pt x="166535" y="261576"/>
                  <a:pt x="165100" y="259772"/>
                  <a:pt x="165100" y="257969"/>
                </a:cubicBezTo>
                <a:cubicBezTo>
                  <a:pt x="165100" y="255804"/>
                  <a:pt x="166535" y="254000"/>
                  <a:pt x="168687" y="254000"/>
                </a:cubicBezTo>
                <a:close/>
                <a:moveTo>
                  <a:pt x="49623" y="254000"/>
                </a:moveTo>
                <a:lnTo>
                  <a:pt x="138571" y="254000"/>
                </a:lnTo>
                <a:cubicBezTo>
                  <a:pt x="140723" y="254000"/>
                  <a:pt x="142517" y="255804"/>
                  <a:pt x="142517" y="257969"/>
                </a:cubicBezTo>
                <a:cubicBezTo>
                  <a:pt x="142517" y="259772"/>
                  <a:pt x="140723" y="261576"/>
                  <a:pt x="138571" y="261576"/>
                </a:cubicBezTo>
                <a:lnTo>
                  <a:pt x="49623" y="261576"/>
                </a:lnTo>
                <a:cubicBezTo>
                  <a:pt x="47471" y="261576"/>
                  <a:pt x="46037" y="259772"/>
                  <a:pt x="46037" y="257969"/>
                </a:cubicBezTo>
                <a:cubicBezTo>
                  <a:pt x="46037" y="255804"/>
                  <a:pt x="47471" y="254000"/>
                  <a:pt x="49623" y="254000"/>
                </a:cubicBezTo>
                <a:close/>
                <a:moveTo>
                  <a:pt x="168687" y="223837"/>
                </a:moveTo>
                <a:lnTo>
                  <a:pt x="257992" y="223837"/>
                </a:lnTo>
                <a:cubicBezTo>
                  <a:pt x="260144" y="223837"/>
                  <a:pt x="261579" y="225641"/>
                  <a:pt x="261579" y="227806"/>
                </a:cubicBezTo>
                <a:cubicBezTo>
                  <a:pt x="261579" y="229610"/>
                  <a:pt x="260144" y="231414"/>
                  <a:pt x="257992" y="231414"/>
                </a:cubicBezTo>
                <a:lnTo>
                  <a:pt x="168687" y="231414"/>
                </a:lnTo>
                <a:cubicBezTo>
                  <a:pt x="166535" y="231414"/>
                  <a:pt x="165100" y="229610"/>
                  <a:pt x="165100" y="227806"/>
                </a:cubicBezTo>
                <a:cubicBezTo>
                  <a:pt x="165100" y="225641"/>
                  <a:pt x="166535" y="223837"/>
                  <a:pt x="168687" y="223837"/>
                </a:cubicBezTo>
                <a:close/>
                <a:moveTo>
                  <a:pt x="49623" y="223837"/>
                </a:moveTo>
                <a:lnTo>
                  <a:pt x="138571" y="223837"/>
                </a:lnTo>
                <a:cubicBezTo>
                  <a:pt x="140723" y="223837"/>
                  <a:pt x="142517" y="225641"/>
                  <a:pt x="142517" y="227806"/>
                </a:cubicBezTo>
                <a:cubicBezTo>
                  <a:pt x="142517" y="229610"/>
                  <a:pt x="140723" y="231414"/>
                  <a:pt x="138571" y="231414"/>
                </a:cubicBezTo>
                <a:lnTo>
                  <a:pt x="49623" y="231414"/>
                </a:lnTo>
                <a:cubicBezTo>
                  <a:pt x="47471" y="231414"/>
                  <a:pt x="46037" y="229610"/>
                  <a:pt x="46037" y="227806"/>
                </a:cubicBezTo>
                <a:cubicBezTo>
                  <a:pt x="46037" y="225641"/>
                  <a:pt x="47471" y="223837"/>
                  <a:pt x="49623" y="223837"/>
                </a:cubicBezTo>
                <a:close/>
                <a:moveTo>
                  <a:pt x="168687" y="193675"/>
                </a:moveTo>
                <a:lnTo>
                  <a:pt x="257992" y="193675"/>
                </a:lnTo>
                <a:cubicBezTo>
                  <a:pt x="260144" y="193675"/>
                  <a:pt x="261579" y="195187"/>
                  <a:pt x="261579" y="197455"/>
                </a:cubicBezTo>
                <a:cubicBezTo>
                  <a:pt x="261579" y="199722"/>
                  <a:pt x="260144" y="201234"/>
                  <a:pt x="257992" y="201234"/>
                </a:cubicBezTo>
                <a:lnTo>
                  <a:pt x="168687" y="201234"/>
                </a:lnTo>
                <a:cubicBezTo>
                  <a:pt x="166535" y="201234"/>
                  <a:pt x="165100" y="199722"/>
                  <a:pt x="165100" y="197455"/>
                </a:cubicBezTo>
                <a:cubicBezTo>
                  <a:pt x="165100" y="195187"/>
                  <a:pt x="166535" y="193675"/>
                  <a:pt x="168687" y="193675"/>
                </a:cubicBezTo>
                <a:close/>
                <a:moveTo>
                  <a:pt x="49623" y="193675"/>
                </a:moveTo>
                <a:lnTo>
                  <a:pt x="138571" y="193675"/>
                </a:lnTo>
                <a:cubicBezTo>
                  <a:pt x="140723" y="193675"/>
                  <a:pt x="142517" y="195187"/>
                  <a:pt x="142517" y="197455"/>
                </a:cubicBezTo>
                <a:cubicBezTo>
                  <a:pt x="142517" y="199722"/>
                  <a:pt x="140723" y="201234"/>
                  <a:pt x="138571" y="201234"/>
                </a:cubicBezTo>
                <a:lnTo>
                  <a:pt x="49623" y="201234"/>
                </a:lnTo>
                <a:cubicBezTo>
                  <a:pt x="47471" y="201234"/>
                  <a:pt x="46037" y="199722"/>
                  <a:pt x="46037" y="197455"/>
                </a:cubicBezTo>
                <a:cubicBezTo>
                  <a:pt x="46037" y="195187"/>
                  <a:pt x="47471" y="193675"/>
                  <a:pt x="49623" y="193675"/>
                </a:cubicBezTo>
                <a:close/>
                <a:moveTo>
                  <a:pt x="213519" y="104731"/>
                </a:moveTo>
                <a:lnTo>
                  <a:pt x="194836" y="114061"/>
                </a:lnTo>
                <a:lnTo>
                  <a:pt x="194836" y="141690"/>
                </a:lnTo>
                <a:lnTo>
                  <a:pt x="231842" y="141690"/>
                </a:lnTo>
                <a:lnTo>
                  <a:pt x="231842" y="114061"/>
                </a:lnTo>
                <a:lnTo>
                  <a:pt x="213519" y="104731"/>
                </a:lnTo>
                <a:close/>
                <a:moveTo>
                  <a:pt x="94277" y="104731"/>
                </a:moveTo>
                <a:lnTo>
                  <a:pt x="75693" y="114061"/>
                </a:lnTo>
                <a:lnTo>
                  <a:pt x="75693" y="141690"/>
                </a:lnTo>
                <a:lnTo>
                  <a:pt x="112861" y="141690"/>
                </a:lnTo>
                <a:lnTo>
                  <a:pt x="112861" y="114061"/>
                </a:lnTo>
                <a:lnTo>
                  <a:pt x="94277" y="104731"/>
                </a:lnTo>
                <a:close/>
                <a:moveTo>
                  <a:pt x="211722" y="97196"/>
                </a:moveTo>
                <a:cubicBezTo>
                  <a:pt x="212800" y="96837"/>
                  <a:pt x="213878" y="96837"/>
                  <a:pt x="214956" y="97196"/>
                </a:cubicBezTo>
                <a:lnTo>
                  <a:pt x="244776" y="112266"/>
                </a:lnTo>
                <a:cubicBezTo>
                  <a:pt x="246572" y="112984"/>
                  <a:pt x="247291" y="115496"/>
                  <a:pt x="246572" y="117290"/>
                </a:cubicBezTo>
                <a:cubicBezTo>
                  <a:pt x="245495" y="119084"/>
                  <a:pt x="243339" y="119802"/>
                  <a:pt x="241543" y="118725"/>
                </a:cubicBezTo>
                <a:lnTo>
                  <a:pt x="239387" y="117649"/>
                </a:lnTo>
                <a:lnTo>
                  <a:pt x="239387" y="145278"/>
                </a:lnTo>
                <a:cubicBezTo>
                  <a:pt x="239387" y="147072"/>
                  <a:pt x="237590" y="148866"/>
                  <a:pt x="235794" y="148866"/>
                </a:cubicBezTo>
                <a:lnTo>
                  <a:pt x="191243" y="148866"/>
                </a:lnTo>
                <a:cubicBezTo>
                  <a:pt x="189088" y="148866"/>
                  <a:pt x="187291" y="147072"/>
                  <a:pt x="187291" y="145278"/>
                </a:cubicBezTo>
                <a:lnTo>
                  <a:pt x="187291" y="117649"/>
                </a:lnTo>
                <a:lnTo>
                  <a:pt x="185136" y="118725"/>
                </a:lnTo>
                <a:cubicBezTo>
                  <a:pt x="183339" y="119802"/>
                  <a:pt x="181184" y="119084"/>
                  <a:pt x="180465" y="117290"/>
                </a:cubicBezTo>
                <a:cubicBezTo>
                  <a:pt x="179387" y="115496"/>
                  <a:pt x="180106" y="112984"/>
                  <a:pt x="181902" y="112266"/>
                </a:cubicBezTo>
                <a:lnTo>
                  <a:pt x="211722" y="97196"/>
                </a:lnTo>
                <a:close/>
                <a:moveTo>
                  <a:pt x="92490" y="97196"/>
                </a:moveTo>
                <a:cubicBezTo>
                  <a:pt x="93562" y="96837"/>
                  <a:pt x="94992" y="96837"/>
                  <a:pt x="96064" y="97196"/>
                </a:cubicBezTo>
                <a:lnTo>
                  <a:pt x="125728" y="112266"/>
                </a:lnTo>
                <a:cubicBezTo>
                  <a:pt x="127515" y="112984"/>
                  <a:pt x="128229" y="115496"/>
                  <a:pt x="127157" y="117290"/>
                </a:cubicBezTo>
                <a:cubicBezTo>
                  <a:pt x="126442" y="119084"/>
                  <a:pt x="123941" y="119802"/>
                  <a:pt x="122511" y="118725"/>
                </a:cubicBezTo>
                <a:lnTo>
                  <a:pt x="120367" y="117649"/>
                </a:lnTo>
                <a:lnTo>
                  <a:pt x="120367" y="145278"/>
                </a:lnTo>
                <a:cubicBezTo>
                  <a:pt x="120367" y="147072"/>
                  <a:pt x="118580" y="148866"/>
                  <a:pt x="116435" y="148866"/>
                </a:cubicBezTo>
                <a:lnTo>
                  <a:pt x="72119" y="148866"/>
                </a:lnTo>
                <a:cubicBezTo>
                  <a:pt x="69974" y="148866"/>
                  <a:pt x="68545" y="147072"/>
                  <a:pt x="68545" y="145278"/>
                </a:cubicBezTo>
                <a:lnTo>
                  <a:pt x="68545" y="117649"/>
                </a:lnTo>
                <a:lnTo>
                  <a:pt x="66400" y="118725"/>
                </a:lnTo>
                <a:cubicBezTo>
                  <a:pt x="64613" y="119802"/>
                  <a:pt x="62112" y="119084"/>
                  <a:pt x="61397" y="117290"/>
                </a:cubicBezTo>
                <a:cubicBezTo>
                  <a:pt x="60325" y="115496"/>
                  <a:pt x="61397" y="112984"/>
                  <a:pt x="62826" y="112266"/>
                </a:cubicBezTo>
                <a:lnTo>
                  <a:pt x="92490" y="97196"/>
                </a:lnTo>
                <a:close/>
                <a:moveTo>
                  <a:pt x="172632" y="82116"/>
                </a:moveTo>
                <a:lnTo>
                  <a:pt x="172632" y="163589"/>
                </a:lnTo>
                <a:lnTo>
                  <a:pt x="254405" y="163589"/>
                </a:lnTo>
                <a:lnTo>
                  <a:pt x="254405" y="82116"/>
                </a:lnTo>
                <a:lnTo>
                  <a:pt x="172632" y="82116"/>
                </a:lnTo>
                <a:close/>
                <a:moveTo>
                  <a:pt x="53210" y="82116"/>
                </a:moveTo>
                <a:lnTo>
                  <a:pt x="53210" y="163589"/>
                </a:lnTo>
                <a:lnTo>
                  <a:pt x="134985" y="163589"/>
                </a:lnTo>
                <a:lnTo>
                  <a:pt x="134985" y="82116"/>
                </a:lnTo>
                <a:lnTo>
                  <a:pt x="53210" y="82116"/>
                </a:lnTo>
                <a:close/>
                <a:moveTo>
                  <a:pt x="168687" y="74612"/>
                </a:moveTo>
                <a:lnTo>
                  <a:pt x="257992" y="74612"/>
                </a:lnTo>
                <a:cubicBezTo>
                  <a:pt x="260144" y="74612"/>
                  <a:pt x="261579" y="76399"/>
                  <a:pt x="261579" y="78185"/>
                </a:cubicBezTo>
                <a:lnTo>
                  <a:pt x="261579" y="167162"/>
                </a:lnTo>
                <a:cubicBezTo>
                  <a:pt x="261579" y="169306"/>
                  <a:pt x="260144" y="171093"/>
                  <a:pt x="257992" y="171093"/>
                </a:cubicBezTo>
                <a:lnTo>
                  <a:pt x="168687" y="171093"/>
                </a:lnTo>
                <a:cubicBezTo>
                  <a:pt x="166535" y="171093"/>
                  <a:pt x="165100" y="169306"/>
                  <a:pt x="165100" y="167162"/>
                </a:cubicBezTo>
                <a:lnTo>
                  <a:pt x="165100" y="78185"/>
                </a:lnTo>
                <a:cubicBezTo>
                  <a:pt x="165100" y="76399"/>
                  <a:pt x="166535" y="74612"/>
                  <a:pt x="168687" y="74612"/>
                </a:cubicBezTo>
                <a:close/>
                <a:moveTo>
                  <a:pt x="49623" y="74612"/>
                </a:moveTo>
                <a:lnTo>
                  <a:pt x="138571" y="74612"/>
                </a:lnTo>
                <a:cubicBezTo>
                  <a:pt x="140723" y="74612"/>
                  <a:pt x="142517" y="76399"/>
                  <a:pt x="142517" y="78185"/>
                </a:cubicBezTo>
                <a:lnTo>
                  <a:pt x="142517" y="167162"/>
                </a:lnTo>
                <a:cubicBezTo>
                  <a:pt x="142517" y="169306"/>
                  <a:pt x="140723" y="171093"/>
                  <a:pt x="138571" y="171093"/>
                </a:cubicBezTo>
                <a:lnTo>
                  <a:pt x="49623" y="171093"/>
                </a:lnTo>
                <a:cubicBezTo>
                  <a:pt x="47471" y="171093"/>
                  <a:pt x="46037" y="169306"/>
                  <a:pt x="46037" y="167162"/>
                </a:cubicBezTo>
                <a:lnTo>
                  <a:pt x="46037" y="78185"/>
                </a:lnTo>
                <a:cubicBezTo>
                  <a:pt x="46037" y="76399"/>
                  <a:pt x="47471" y="74612"/>
                  <a:pt x="49623" y="74612"/>
                </a:cubicBezTo>
                <a:close/>
                <a:moveTo>
                  <a:pt x="229089" y="52387"/>
                </a:moveTo>
                <a:lnTo>
                  <a:pt x="259495" y="52387"/>
                </a:lnTo>
                <a:cubicBezTo>
                  <a:pt x="261694" y="52387"/>
                  <a:pt x="263159" y="53830"/>
                  <a:pt x="263159" y="55995"/>
                </a:cubicBezTo>
                <a:cubicBezTo>
                  <a:pt x="263159" y="58160"/>
                  <a:pt x="261694" y="59964"/>
                  <a:pt x="259495" y="59964"/>
                </a:cubicBezTo>
                <a:lnTo>
                  <a:pt x="229089" y="59964"/>
                </a:lnTo>
                <a:cubicBezTo>
                  <a:pt x="226891" y="59964"/>
                  <a:pt x="225425" y="58160"/>
                  <a:pt x="225425" y="55995"/>
                </a:cubicBezTo>
                <a:cubicBezTo>
                  <a:pt x="225425" y="53830"/>
                  <a:pt x="226891" y="52387"/>
                  <a:pt x="229089" y="52387"/>
                </a:cubicBezTo>
                <a:close/>
                <a:moveTo>
                  <a:pt x="183379" y="52387"/>
                </a:moveTo>
                <a:lnTo>
                  <a:pt x="213496" y="52387"/>
                </a:lnTo>
                <a:cubicBezTo>
                  <a:pt x="215310" y="52387"/>
                  <a:pt x="217124" y="53830"/>
                  <a:pt x="217124" y="55995"/>
                </a:cubicBezTo>
                <a:cubicBezTo>
                  <a:pt x="217124" y="58160"/>
                  <a:pt x="215310" y="59964"/>
                  <a:pt x="213496" y="59964"/>
                </a:cubicBezTo>
                <a:lnTo>
                  <a:pt x="183379" y="59964"/>
                </a:lnTo>
                <a:cubicBezTo>
                  <a:pt x="181202" y="59964"/>
                  <a:pt x="179387" y="58160"/>
                  <a:pt x="179387" y="55995"/>
                </a:cubicBezTo>
                <a:cubicBezTo>
                  <a:pt x="179387" y="53830"/>
                  <a:pt x="181202" y="52387"/>
                  <a:pt x="183379" y="52387"/>
                </a:cubicBezTo>
                <a:close/>
                <a:moveTo>
                  <a:pt x="138566" y="52387"/>
                </a:moveTo>
                <a:lnTo>
                  <a:pt x="168683" y="52387"/>
                </a:lnTo>
                <a:cubicBezTo>
                  <a:pt x="170860" y="52387"/>
                  <a:pt x="172674" y="53830"/>
                  <a:pt x="172674" y="55995"/>
                </a:cubicBezTo>
                <a:cubicBezTo>
                  <a:pt x="172674" y="58160"/>
                  <a:pt x="170860" y="59964"/>
                  <a:pt x="168683" y="59964"/>
                </a:cubicBezTo>
                <a:lnTo>
                  <a:pt x="138566" y="59964"/>
                </a:lnTo>
                <a:cubicBezTo>
                  <a:pt x="136752" y="59964"/>
                  <a:pt x="134937" y="58160"/>
                  <a:pt x="134937" y="55995"/>
                </a:cubicBezTo>
                <a:cubicBezTo>
                  <a:pt x="134937" y="53830"/>
                  <a:pt x="136752" y="52387"/>
                  <a:pt x="138566" y="52387"/>
                </a:cubicBezTo>
                <a:close/>
                <a:moveTo>
                  <a:pt x="23077" y="36586"/>
                </a:moveTo>
                <a:lnTo>
                  <a:pt x="23077" y="282599"/>
                </a:lnTo>
                <a:lnTo>
                  <a:pt x="284177" y="282599"/>
                </a:lnTo>
                <a:lnTo>
                  <a:pt x="284177" y="36586"/>
                </a:lnTo>
                <a:lnTo>
                  <a:pt x="23077" y="36586"/>
                </a:lnTo>
                <a:close/>
                <a:moveTo>
                  <a:pt x="103028" y="21840"/>
                </a:moveTo>
                <a:lnTo>
                  <a:pt x="110591" y="29393"/>
                </a:lnTo>
                <a:lnTo>
                  <a:pt x="174696" y="29393"/>
                </a:lnTo>
                <a:lnTo>
                  <a:pt x="167133" y="21840"/>
                </a:lnTo>
                <a:lnTo>
                  <a:pt x="103028" y="21840"/>
                </a:lnTo>
                <a:close/>
                <a:moveTo>
                  <a:pt x="23077" y="21840"/>
                </a:moveTo>
                <a:lnTo>
                  <a:pt x="23077" y="29393"/>
                </a:lnTo>
                <a:lnTo>
                  <a:pt x="99787" y="29393"/>
                </a:lnTo>
                <a:lnTo>
                  <a:pt x="92584" y="21840"/>
                </a:lnTo>
                <a:lnTo>
                  <a:pt x="23077" y="21840"/>
                </a:lnTo>
                <a:close/>
                <a:moveTo>
                  <a:pt x="273403" y="14287"/>
                </a:moveTo>
                <a:lnTo>
                  <a:pt x="287867" y="14287"/>
                </a:lnTo>
                <a:cubicBezTo>
                  <a:pt x="289984" y="14287"/>
                  <a:pt x="291747" y="16091"/>
                  <a:pt x="291747" y="18256"/>
                </a:cubicBezTo>
                <a:cubicBezTo>
                  <a:pt x="291747" y="20421"/>
                  <a:pt x="289984" y="21864"/>
                  <a:pt x="287867" y="21864"/>
                </a:cubicBezTo>
                <a:lnTo>
                  <a:pt x="273403" y="21864"/>
                </a:lnTo>
                <a:cubicBezTo>
                  <a:pt x="271639" y="21864"/>
                  <a:pt x="269875" y="20421"/>
                  <a:pt x="269875" y="18256"/>
                </a:cubicBezTo>
                <a:cubicBezTo>
                  <a:pt x="269875" y="16091"/>
                  <a:pt x="271639" y="14287"/>
                  <a:pt x="273403" y="14287"/>
                </a:cubicBezTo>
                <a:close/>
                <a:moveTo>
                  <a:pt x="243593" y="14287"/>
                </a:moveTo>
                <a:lnTo>
                  <a:pt x="258057" y="14287"/>
                </a:lnTo>
                <a:cubicBezTo>
                  <a:pt x="260173" y="14287"/>
                  <a:pt x="261584" y="16091"/>
                  <a:pt x="261584" y="18256"/>
                </a:cubicBezTo>
                <a:cubicBezTo>
                  <a:pt x="261584" y="20421"/>
                  <a:pt x="260173" y="21864"/>
                  <a:pt x="258057" y="21864"/>
                </a:cubicBezTo>
                <a:lnTo>
                  <a:pt x="243593" y="21864"/>
                </a:lnTo>
                <a:cubicBezTo>
                  <a:pt x="241476" y="21864"/>
                  <a:pt x="239712" y="20421"/>
                  <a:pt x="239712" y="18256"/>
                </a:cubicBezTo>
                <a:cubicBezTo>
                  <a:pt x="239712" y="16091"/>
                  <a:pt x="241476" y="14287"/>
                  <a:pt x="243593" y="14287"/>
                </a:cubicBezTo>
                <a:close/>
                <a:moveTo>
                  <a:pt x="213431" y="14287"/>
                </a:moveTo>
                <a:lnTo>
                  <a:pt x="227895" y="14287"/>
                </a:lnTo>
                <a:cubicBezTo>
                  <a:pt x="230011" y="14287"/>
                  <a:pt x="231422" y="16091"/>
                  <a:pt x="231422" y="18256"/>
                </a:cubicBezTo>
                <a:cubicBezTo>
                  <a:pt x="231422" y="20421"/>
                  <a:pt x="230011" y="21864"/>
                  <a:pt x="227895" y="21864"/>
                </a:cubicBezTo>
                <a:lnTo>
                  <a:pt x="213431" y="21864"/>
                </a:lnTo>
                <a:cubicBezTo>
                  <a:pt x="211314" y="21864"/>
                  <a:pt x="209550" y="20421"/>
                  <a:pt x="209550" y="18256"/>
                </a:cubicBezTo>
                <a:cubicBezTo>
                  <a:pt x="209550" y="16091"/>
                  <a:pt x="211314" y="14287"/>
                  <a:pt x="213431" y="14287"/>
                </a:cubicBezTo>
                <a:close/>
                <a:moveTo>
                  <a:pt x="19476" y="14287"/>
                </a:moveTo>
                <a:lnTo>
                  <a:pt x="168573" y="14287"/>
                </a:lnTo>
                <a:cubicBezTo>
                  <a:pt x="169654" y="14287"/>
                  <a:pt x="170374" y="14647"/>
                  <a:pt x="171454" y="15366"/>
                </a:cubicBezTo>
                <a:lnTo>
                  <a:pt x="185140" y="29393"/>
                </a:lnTo>
                <a:lnTo>
                  <a:pt x="287779" y="29393"/>
                </a:lnTo>
                <a:cubicBezTo>
                  <a:pt x="289939" y="29393"/>
                  <a:pt x="291740" y="31191"/>
                  <a:pt x="291740" y="32990"/>
                </a:cubicBezTo>
                <a:lnTo>
                  <a:pt x="291740" y="286556"/>
                </a:lnTo>
                <a:cubicBezTo>
                  <a:pt x="291740" y="288354"/>
                  <a:pt x="289939" y="290152"/>
                  <a:pt x="287779" y="290152"/>
                </a:cubicBezTo>
                <a:lnTo>
                  <a:pt x="19476" y="290152"/>
                </a:lnTo>
                <a:cubicBezTo>
                  <a:pt x="17315" y="290152"/>
                  <a:pt x="15875" y="288354"/>
                  <a:pt x="15875" y="286556"/>
                </a:cubicBezTo>
                <a:lnTo>
                  <a:pt x="15875" y="18243"/>
                </a:lnTo>
                <a:cubicBezTo>
                  <a:pt x="15875" y="16085"/>
                  <a:pt x="17315" y="14287"/>
                  <a:pt x="19476" y="14287"/>
                </a:cubicBezTo>
                <a:close/>
                <a:moveTo>
                  <a:pt x="7560" y="7569"/>
                </a:moveTo>
                <a:lnTo>
                  <a:pt x="7560" y="298818"/>
                </a:lnTo>
                <a:lnTo>
                  <a:pt x="298467" y="298818"/>
                </a:lnTo>
                <a:lnTo>
                  <a:pt x="298467" y="7569"/>
                </a:lnTo>
                <a:lnTo>
                  <a:pt x="7560" y="7569"/>
                </a:lnTo>
                <a:close/>
                <a:moveTo>
                  <a:pt x="3600" y="0"/>
                </a:moveTo>
                <a:lnTo>
                  <a:pt x="302067" y="0"/>
                </a:lnTo>
                <a:cubicBezTo>
                  <a:pt x="304227" y="0"/>
                  <a:pt x="306027" y="1802"/>
                  <a:pt x="306027" y="3604"/>
                </a:cubicBezTo>
                <a:lnTo>
                  <a:pt x="306027" y="302422"/>
                </a:lnTo>
                <a:cubicBezTo>
                  <a:pt x="306027" y="304585"/>
                  <a:pt x="304227" y="306027"/>
                  <a:pt x="302067" y="306027"/>
                </a:cubicBezTo>
                <a:lnTo>
                  <a:pt x="3600" y="306027"/>
                </a:lnTo>
                <a:cubicBezTo>
                  <a:pt x="1800" y="306027"/>
                  <a:pt x="0" y="304585"/>
                  <a:pt x="0" y="302422"/>
                </a:cubicBezTo>
                <a:lnTo>
                  <a:pt x="0" y="3604"/>
                </a:lnTo>
                <a:cubicBezTo>
                  <a:pt x="0" y="1802"/>
                  <a:pt x="1800" y="0"/>
                  <a:pt x="3600" y="0"/>
                </a:cubicBezTo>
                <a:close/>
              </a:path>
            </a:pathLst>
          </a:custGeom>
          <a:solidFill>
            <a:schemeClr val="bg1"/>
          </a:solidFill>
          <a:ln>
            <a:noFill/>
          </a:ln>
          <a:effectLst/>
        </p:spPr>
        <p:txBody>
          <a:bodyPr anchor="ctr"/>
          <a:lstStyle/>
          <a:p>
            <a:endParaRPr lang="en-US" sz="900" dirty="0">
              <a:latin typeface="Work Sans Light" pitchFamily="2" charset="77"/>
            </a:endParaRPr>
          </a:p>
        </p:txBody>
      </p:sp>
    </p:spTree>
    <p:extLst>
      <p:ext uri="{BB962C8B-B14F-4D97-AF65-F5344CB8AC3E}">
        <p14:creationId xmlns:p14="http://schemas.microsoft.com/office/powerpoint/2010/main" val="2628820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72F8DB83-6A26-774F-9A15-2C71CF2EA75D}"/>
              </a:ext>
            </a:extLst>
          </p:cNvPr>
          <p:cNvSpPr>
            <a:spLocks noGrp="1"/>
          </p:cNvSpPr>
          <p:nvPr>
            <p:ph type="pic" sz="quarter" idx="10"/>
          </p:nvPr>
        </p:nvSpPr>
        <p:spPr/>
        <p:txBody>
          <a:bodyPr/>
          <a:lstStyle/>
          <a:p>
            <a:endParaRPr lang="es-CO"/>
          </a:p>
        </p:txBody>
      </p:sp>
      <p:sp>
        <p:nvSpPr>
          <p:cNvPr id="6" name="Rectangle 5">
            <a:extLst>
              <a:ext uri="{FF2B5EF4-FFF2-40B4-BE49-F238E27FC236}">
                <a16:creationId xmlns:a16="http://schemas.microsoft.com/office/drawing/2014/main" id="{C7E54375-D952-614D-A3B4-DEA976BD62AF}"/>
              </a:ext>
            </a:extLst>
          </p:cNvPr>
          <p:cNvSpPr/>
          <p:nvPr/>
        </p:nvSpPr>
        <p:spPr>
          <a:xfrm>
            <a:off x="3175" y="0"/>
            <a:ext cx="12188825" cy="68580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Work Sans Light" pitchFamily="2" charset="77"/>
            </a:endParaRPr>
          </a:p>
        </p:txBody>
      </p:sp>
      <p:sp>
        <p:nvSpPr>
          <p:cNvPr id="7" name="TextBox 6">
            <a:extLst>
              <a:ext uri="{FF2B5EF4-FFF2-40B4-BE49-F238E27FC236}">
                <a16:creationId xmlns:a16="http://schemas.microsoft.com/office/drawing/2014/main" id="{A0F94065-EF42-4E46-95A0-9A8C349B8C1D}"/>
              </a:ext>
            </a:extLst>
          </p:cNvPr>
          <p:cNvSpPr txBox="1"/>
          <p:nvPr/>
        </p:nvSpPr>
        <p:spPr>
          <a:xfrm>
            <a:off x="1615458" y="292252"/>
            <a:ext cx="8961106" cy="707886"/>
          </a:xfrm>
          <a:prstGeom prst="rect">
            <a:avLst/>
          </a:prstGeom>
          <a:noFill/>
        </p:spPr>
        <p:txBody>
          <a:bodyPr wrap="none" rtlCol="0" anchor="t">
            <a:spAutoFit/>
          </a:bodyPr>
          <a:lstStyle/>
          <a:p>
            <a:pPr algn="ctr"/>
            <a:r>
              <a:rPr lang="en-US" sz="4000" b="1" spc="300" dirty="0">
                <a:solidFill>
                  <a:schemeClr val="bg1"/>
                </a:solidFill>
                <a:latin typeface="Montserrat Black" pitchFamily="2" charset="77"/>
              </a:rPr>
              <a:t>OUR OPEN </a:t>
            </a:r>
            <a:r>
              <a:rPr lang="en-US" sz="4000" b="1" spc="300" dirty="0">
                <a:solidFill>
                  <a:schemeClr val="accent4"/>
                </a:solidFill>
                <a:latin typeface="Montserrat Black" pitchFamily="2" charset="77"/>
              </a:rPr>
              <a:t>HOUSE SERVICES</a:t>
            </a:r>
          </a:p>
        </p:txBody>
      </p:sp>
      <p:sp>
        <p:nvSpPr>
          <p:cNvPr id="8" name="TextBox 7">
            <a:extLst>
              <a:ext uri="{FF2B5EF4-FFF2-40B4-BE49-F238E27FC236}">
                <a16:creationId xmlns:a16="http://schemas.microsoft.com/office/drawing/2014/main" id="{B3C58A7F-A34E-D341-B499-68CBFB08E533}"/>
              </a:ext>
            </a:extLst>
          </p:cNvPr>
          <p:cNvSpPr txBox="1"/>
          <p:nvPr/>
        </p:nvSpPr>
        <p:spPr>
          <a:xfrm>
            <a:off x="5163147" y="871817"/>
            <a:ext cx="1865704" cy="276999"/>
          </a:xfrm>
          <a:prstGeom prst="rect">
            <a:avLst/>
          </a:prstGeom>
          <a:noFill/>
        </p:spPr>
        <p:txBody>
          <a:bodyPr wrap="none" rtlCol="0">
            <a:spAutoFit/>
          </a:bodyPr>
          <a:lstStyle/>
          <a:p>
            <a:pPr algn="ctr"/>
            <a:r>
              <a:rPr lang="en-US" sz="1200" spc="150" dirty="0">
                <a:solidFill>
                  <a:schemeClr val="bg1"/>
                </a:solidFill>
                <a:latin typeface="Work Sans Light" pitchFamily="2" charset="77"/>
                <a:cs typeface="Poppins Light" pitchFamily="2" charset="77"/>
              </a:rPr>
              <a:t>YOUR SUBTITLE HERE</a:t>
            </a:r>
          </a:p>
        </p:txBody>
      </p:sp>
      <p:sp>
        <p:nvSpPr>
          <p:cNvPr id="9" name="Shape">
            <a:extLst>
              <a:ext uri="{FF2B5EF4-FFF2-40B4-BE49-F238E27FC236}">
                <a16:creationId xmlns:a16="http://schemas.microsoft.com/office/drawing/2014/main" id="{81441784-2AAE-1B42-9EF8-4680509900BD}"/>
              </a:ext>
            </a:extLst>
          </p:cNvPr>
          <p:cNvSpPr/>
          <p:nvPr/>
        </p:nvSpPr>
        <p:spPr>
          <a:xfrm>
            <a:off x="806765" y="1580212"/>
            <a:ext cx="2386110" cy="4656566"/>
          </a:xfrm>
          <a:custGeom>
            <a:avLst/>
            <a:gdLst/>
            <a:ahLst/>
            <a:cxnLst>
              <a:cxn ang="0">
                <a:pos x="wd2" y="hd2"/>
              </a:cxn>
              <a:cxn ang="5400000">
                <a:pos x="wd2" y="hd2"/>
              </a:cxn>
              <a:cxn ang="10800000">
                <a:pos x="wd2" y="hd2"/>
              </a:cxn>
              <a:cxn ang="16200000">
                <a:pos x="wd2" y="hd2"/>
              </a:cxn>
            </a:cxnLst>
            <a:rect l="0" t="0" r="r" b="b"/>
            <a:pathLst>
              <a:path w="21600" h="21600" extrusionOk="0">
                <a:moveTo>
                  <a:pt x="10801" y="0"/>
                </a:moveTo>
                <a:lnTo>
                  <a:pt x="0" y="4817"/>
                </a:lnTo>
                <a:lnTo>
                  <a:pt x="3096" y="4817"/>
                </a:lnTo>
                <a:lnTo>
                  <a:pt x="3096" y="9178"/>
                </a:lnTo>
                <a:lnTo>
                  <a:pt x="8584" y="9178"/>
                </a:lnTo>
                <a:lnTo>
                  <a:pt x="8626" y="20853"/>
                </a:lnTo>
                <a:cubicBezTo>
                  <a:pt x="8626" y="21059"/>
                  <a:pt x="8789" y="21245"/>
                  <a:pt x="9054" y="21381"/>
                </a:cubicBezTo>
                <a:cubicBezTo>
                  <a:pt x="9318" y="21516"/>
                  <a:pt x="9685" y="21600"/>
                  <a:pt x="10087" y="21600"/>
                </a:cubicBezTo>
                <a:lnTo>
                  <a:pt x="11547" y="21600"/>
                </a:lnTo>
                <a:cubicBezTo>
                  <a:pt x="11949" y="21600"/>
                  <a:pt x="12315" y="21516"/>
                  <a:pt x="12580" y="21381"/>
                </a:cubicBezTo>
                <a:cubicBezTo>
                  <a:pt x="12845" y="21245"/>
                  <a:pt x="13008" y="21059"/>
                  <a:pt x="13008" y="20853"/>
                </a:cubicBezTo>
                <a:lnTo>
                  <a:pt x="13008" y="19890"/>
                </a:lnTo>
                <a:lnTo>
                  <a:pt x="15074" y="19890"/>
                </a:lnTo>
                <a:cubicBezTo>
                  <a:pt x="15475" y="19890"/>
                  <a:pt x="15842" y="19806"/>
                  <a:pt x="16106" y="19670"/>
                </a:cubicBezTo>
                <a:cubicBezTo>
                  <a:pt x="16371" y="19535"/>
                  <a:pt x="16537" y="19347"/>
                  <a:pt x="16537" y="19141"/>
                </a:cubicBezTo>
                <a:lnTo>
                  <a:pt x="16537" y="18391"/>
                </a:lnTo>
                <a:cubicBezTo>
                  <a:pt x="16537" y="18185"/>
                  <a:pt x="16371" y="18000"/>
                  <a:pt x="16106" y="17865"/>
                </a:cubicBezTo>
                <a:cubicBezTo>
                  <a:pt x="15842" y="17730"/>
                  <a:pt x="15475" y="17646"/>
                  <a:pt x="15074" y="17646"/>
                </a:cubicBezTo>
                <a:lnTo>
                  <a:pt x="13008" y="17646"/>
                </a:lnTo>
                <a:lnTo>
                  <a:pt x="13008" y="17008"/>
                </a:lnTo>
                <a:lnTo>
                  <a:pt x="16087" y="17008"/>
                </a:lnTo>
                <a:cubicBezTo>
                  <a:pt x="16489" y="17008"/>
                  <a:pt x="16852" y="16925"/>
                  <a:pt x="17117" y="16789"/>
                </a:cubicBezTo>
                <a:cubicBezTo>
                  <a:pt x="17381" y="16653"/>
                  <a:pt x="17547" y="16466"/>
                  <a:pt x="17547" y="16260"/>
                </a:cubicBezTo>
                <a:lnTo>
                  <a:pt x="17547" y="15511"/>
                </a:lnTo>
                <a:cubicBezTo>
                  <a:pt x="17547" y="15305"/>
                  <a:pt x="17381" y="15119"/>
                  <a:pt x="17117" y="14984"/>
                </a:cubicBezTo>
                <a:cubicBezTo>
                  <a:pt x="16852" y="14848"/>
                  <a:pt x="16489" y="14763"/>
                  <a:pt x="16087" y="14763"/>
                </a:cubicBezTo>
                <a:lnTo>
                  <a:pt x="13008" y="14763"/>
                </a:lnTo>
                <a:lnTo>
                  <a:pt x="13008" y="9178"/>
                </a:lnTo>
                <a:lnTo>
                  <a:pt x="18504" y="9178"/>
                </a:lnTo>
                <a:lnTo>
                  <a:pt x="18504" y="4817"/>
                </a:lnTo>
                <a:lnTo>
                  <a:pt x="21600" y="4817"/>
                </a:lnTo>
                <a:lnTo>
                  <a:pt x="15755" y="2209"/>
                </a:lnTo>
                <a:lnTo>
                  <a:pt x="15755" y="725"/>
                </a:lnTo>
                <a:lnTo>
                  <a:pt x="13720" y="725"/>
                </a:lnTo>
                <a:lnTo>
                  <a:pt x="13720" y="1301"/>
                </a:lnTo>
                <a:lnTo>
                  <a:pt x="10801" y="0"/>
                </a:lnTo>
                <a:close/>
                <a:moveTo>
                  <a:pt x="7979" y="5121"/>
                </a:moveTo>
                <a:lnTo>
                  <a:pt x="10450" y="5121"/>
                </a:lnTo>
                <a:lnTo>
                  <a:pt x="10450" y="6387"/>
                </a:lnTo>
                <a:lnTo>
                  <a:pt x="7979" y="6387"/>
                </a:lnTo>
                <a:lnTo>
                  <a:pt x="7979" y="5121"/>
                </a:lnTo>
                <a:close/>
                <a:moveTo>
                  <a:pt x="11153" y="5121"/>
                </a:moveTo>
                <a:lnTo>
                  <a:pt x="13624" y="5121"/>
                </a:lnTo>
                <a:lnTo>
                  <a:pt x="13624" y="6387"/>
                </a:lnTo>
                <a:lnTo>
                  <a:pt x="11153" y="6387"/>
                </a:lnTo>
                <a:lnTo>
                  <a:pt x="11153" y="5121"/>
                </a:lnTo>
                <a:close/>
                <a:moveTo>
                  <a:pt x="7979" y="6735"/>
                </a:moveTo>
                <a:lnTo>
                  <a:pt x="10450" y="6735"/>
                </a:lnTo>
                <a:lnTo>
                  <a:pt x="10450" y="8001"/>
                </a:lnTo>
                <a:lnTo>
                  <a:pt x="7979" y="8001"/>
                </a:lnTo>
                <a:lnTo>
                  <a:pt x="7979" y="6735"/>
                </a:lnTo>
                <a:close/>
                <a:moveTo>
                  <a:pt x="11153" y="6735"/>
                </a:moveTo>
                <a:lnTo>
                  <a:pt x="13624" y="6735"/>
                </a:lnTo>
                <a:lnTo>
                  <a:pt x="13624" y="8001"/>
                </a:lnTo>
                <a:lnTo>
                  <a:pt x="11153" y="8001"/>
                </a:lnTo>
                <a:lnTo>
                  <a:pt x="11153" y="6735"/>
                </a:lnTo>
                <a:close/>
              </a:path>
            </a:pathLst>
          </a:custGeom>
          <a:solidFill>
            <a:schemeClr val="bg1"/>
          </a:solidFill>
          <a:ln w="12700" cap="flat">
            <a:noFill/>
            <a:miter lim="400000"/>
          </a:ln>
          <a:effectLst/>
        </p:spPr>
        <p:txBody>
          <a:bodyPr wrap="square" lIns="0" tIns="0" rIns="0" bIns="0" numCol="1" anchor="t">
            <a:noAutofit/>
          </a:bodyPr>
          <a:lstStyle/>
          <a:p>
            <a:endParaRPr sz="900" dirty="0">
              <a:latin typeface="Work Sans Light" pitchFamily="2" charset="77"/>
            </a:endParaRPr>
          </a:p>
        </p:txBody>
      </p:sp>
      <p:sp>
        <p:nvSpPr>
          <p:cNvPr id="10" name="TextBox 9">
            <a:extLst>
              <a:ext uri="{FF2B5EF4-FFF2-40B4-BE49-F238E27FC236}">
                <a16:creationId xmlns:a16="http://schemas.microsoft.com/office/drawing/2014/main" id="{F025342E-F296-124D-9929-21C4EE771F13}"/>
              </a:ext>
            </a:extLst>
          </p:cNvPr>
          <p:cNvSpPr txBox="1"/>
          <p:nvPr/>
        </p:nvSpPr>
        <p:spPr>
          <a:xfrm>
            <a:off x="8982798" y="3379783"/>
            <a:ext cx="1810111" cy="338554"/>
          </a:xfrm>
          <a:prstGeom prst="rect">
            <a:avLst/>
          </a:prstGeom>
          <a:noFill/>
        </p:spPr>
        <p:txBody>
          <a:bodyPr wrap="none" rtlCol="0" anchor="ctr" anchorCtr="0">
            <a:spAutoFit/>
          </a:bodyPr>
          <a:lstStyle/>
          <a:p>
            <a:r>
              <a:rPr lang="en-US" sz="1600" b="1" i="1" dirty="0">
                <a:solidFill>
                  <a:schemeClr val="bg1"/>
                </a:solidFill>
                <a:latin typeface="Montserrat ExtraBold" pitchFamily="2" charset="77"/>
                <a:ea typeface="League Spartan" charset="0"/>
                <a:cs typeface="Poppins" pitchFamily="2" charset="77"/>
              </a:rPr>
              <a:t>YOUR TITLE 04</a:t>
            </a:r>
          </a:p>
        </p:txBody>
      </p:sp>
      <p:sp>
        <p:nvSpPr>
          <p:cNvPr id="11" name="Subtitle 2">
            <a:extLst>
              <a:ext uri="{FF2B5EF4-FFF2-40B4-BE49-F238E27FC236}">
                <a16:creationId xmlns:a16="http://schemas.microsoft.com/office/drawing/2014/main" id="{AC7D3978-461C-6449-AC37-8040F8525BF9}"/>
              </a:ext>
            </a:extLst>
          </p:cNvPr>
          <p:cNvSpPr txBox="1">
            <a:spLocks/>
          </p:cNvSpPr>
          <p:nvPr/>
        </p:nvSpPr>
        <p:spPr>
          <a:xfrm>
            <a:off x="8982798" y="3712959"/>
            <a:ext cx="2447203" cy="721608"/>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12" name="TextBox 11">
            <a:extLst>
              <a:ext uri="{FF2B5EF4-FFF2-40B4-BE49-F238E27FC236}">
                <a16:creationId xmlns:a16="http://schemas.microsoft.com/office/drawing/2014/main" id="{F42F7458-125F-3D4D-9736-572C1877C83D}"/>
              </a:ext>
            </a:extLst>
          </p:cNvPr>
          <p:cNvSpPr txBox="1"/>
          <p:nvPr/>
        </p:nvSpPr>
        <p:spPr>
          <a:xfrm>
            <a:off x="4847167" y="1675207"/>
            <a:ext cx="1749197" cy="338554"/>
          </a:xfrm>
          <a:prstGeom prst="rect">
            <a:avLst/>
          </a:prstGeom>
          <a:noFill/>
        </p:spPr>
        <p:txBody>
          <a:bodyPr wrap="none" rtlCol="0" anchor="ctr" anchorCtr="0">
            <a:spAutoFit/>
          </a:bodyPr>
          <a:lstStyle/>
          <a:p>
            <a:r>
              <a:rPr lang="en-US" sz="1600" b="1" i="1" dirty="0">
                <a:solidFill>
                  <a:schemeClr val="bg1"/>
                </a:solidFill>
                <a:latin typeface="Montserrat ExtraBold" pitchFamily="2" charset="77"/>
                <a:ea typeface="League Spartan" charset="0"/>
                <a:cs typeface="Poppins" pitchFamily="2" charset="77"/>
              </a:rPr>
              <a:t>YOUR TITLE 01</a:t>
            </a:r>
          </a:p>
        </p:txBody>
      </p:sp>
      <p:sp>
        <p:nvSpPr>
          <p:cNvPr id="13" name="Subtitle 2">
            <a:extLst>
              <a:ext uri="{FF2B5EF4-FFF2-40B4-BE49-F238E27FC236}">
                <a16:creationId xmlns:a16="http://schemas.microsoft.com/office/drawing/2014/main" id="{99B0CAAA-0F6A-1A4A-A11C-F557AE1F02F5}"/>
              </a:ext>
            </a:extLst>
          </p:cNvPr>
          <p:cNvSpPr txBox="1">
            <a:spLocks/>
          </p:cNvSpPr>
          <p:nvPr/>
        </p:nvSpPr>
        <p:spPr>
          <a:xfrm>
            <a:off x="4847167" y="2008383"/>
            <a:ext cx="2447203" cy="721608"/>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14" name="TextBox 13">
            <a:extLst>
              <a:ext uri="{FF2B5EF4-FFF2-40B4-BE49-F238E27FC236}">
                <a16:creationId xmlns:a16="http://schemas.microsoft.com/office/drawing/2014/main" id="{35355347-2069-474A-B4E3-67D1300C88E8}"/>
              </a:ext>
            </a:extLst>
          </p:cNvPr>
          <p:cNvSpPr txBox="1"/>
          <p:nvPr/>
        </p:nvSpPr>
        <p:spPr>
          <a:xfrm>
            <a:off x="8982798" y="1686023"/>
            <a:ext cx="1789272" cy="338554"/>
          </a:xfrm>
          <a:prstGeom prst="rect">
            <a:avLst/>
          </a:prstGeom>
          <a:noFill/>
        </p:spPr>
        <p:txBody>
          <a:bodyPr wrap="none" rtlCol="0" anchor="ctr" anchorCtr="0">
            <a:spAutoFit/>
          </a:bodyPr>
          <a:lstStyle/>
          <a:p>
            <a:r>
              <a:rPr lang="en-US" sz="1600" b="1" i="1" dirty="0">
                <a:solidFill>
                  <a:schemeClr val="bg1"/>
                </a:solidFill>
                <a:latin typeface="Montserrat ExtraBold" pitchFamily="2" charset="77"/>
                <a:ea typeface="League Spartan" charset="0"/>
                <a:cs typeface="Poppins" pitchFamily="2" charset="77"/>
              </a:rPr>
              <a:t>YOUR TITLE 02</a:t>
            </a:r>
          </a:p>
        </p:txBody>
      </p:sp>
      <p:sp>
        <p:nvSpPr>
          <p:cNvPr id="15" name="Subtitle 2">
            <a:extLst>
              <a:ext uri="{FF2B5EF4-FFF2-40B4-BE49-F238E27FC236}">
                <a16:creationId xmlns:a16="http://schemas.microsoft.com/office/drawing/2014/main" id="{D7F853FB-21C0-F241-AF9B-EC400A0FBE82}"/>
              </a:ext>
            </a:extLst>
          </p:cNvPr>
          <p:cNvSpPr txBox="1">
            <a:spLocks/>
          </p:cNvSpPr>
          <p:nvPr/>
        </p:nvSpPr>
        <p:spPr>
          <a:xfrm>
            <a:off x="8982798" y="2019199"/>
            <a:ext cx="2447203" cy="721608"/>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16" name="TextBox 15">
            <a:extLst>
              <a:ext uri="{FF2B5EF4-FFF2-40B4-BE49-F238E27FC236}">
                <a16:creationId xmlns:a16="http://schemas.microsoft.com/office/drawing/2014/main" id="{635638B7-0AC7-AE43-AC37-2ACCA69C647A}"/>
              </a:ext>
            </a:extLst>
          </p:cNvPr>
          <p:cNvSpPr txBox="1"/>
          <p:nvPr/>
        </p:nvSpPr>
        <p:spPr>
          <a:xfrm>
            <a:off x="4847167" y="3381757"/>
            <a:ext cx="1789272" cy="338554"/>
          </a:xfrm>
          <a:prstGeom prst="rect">
            <a:avLst/>
          </a:prstGeom>
          <a:noFill/>
        </p:spPr>
        <p:txBody>
          <a:bodyPr wrap="none" rtlCol="0" anchor="ctr" anchorCtr="0">
            <a:spAutoFit/>
          </a:bodyPr>
          <a:lstStyle/>
          <a:p>
            <a:r>
              <a:rPr lang="en-US" sz="1600" b="1" i="1" dirty="0">
                <a:solidFill>
                  <a:schemeClr val="bg1"/>
                </a:solidFill>
                <a:latin typeface="Montserrat ExtraBold" pitchFamily="2" charset="77"/>
                <a:ea typeface="League Spartan" charset="0"/>
                <a:cs typeface="Poppins" pitchFamily="2" charset="77"/>
              </a:rPr>
              <a:t>YOUR TITLE 03</a:t>
            </a:r>
          </a:p>
        </p:txBody>
      </p:sp>
      <p:sp>
        <p:nvSpPr>
          <p:cNvPr id="17" name="Subtitle 2">
            <a:extLst>
              <a:ext uri="{FF2B5EF4-FFF2-40B4-BE49-F238E27FC236}">
                <a16:creationId xmlns:a16="http://schemas.microsoft.com/office/drawing/2014/main" id="{C8243E12-E46B-F442-B24B-71712CF2368B}"/>
              </a:ext>
            </a:extLst>
          </p:cNvPr>
          <p:cNvSpPr txBox="1">
            <a:spLocks/>
          </p:cNvSpPr>
          <p:nvPr/>
        </p:nvSpPr>
        <p:spPr>
          <a:xfrm>
            <a:off x="4847167" y="3714933"/>
            <a:ext cx="2447203" cy="721608"/>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18" name="Shape 64424">
            <a:extLst>
              <a:ext uri="{FF2B5EF4-FFF2-40B4-BE49-F238E27FC236}">
                <a16:creationId xmlns:a16="http://schemas.microsoft.com/office/drawing/2014/main" id="{52BE189E-9285-624A-96F2-97861D58F97F}"/>
              </a:ext>
            </a:extLst>
          </p:cNvPr>
          <p:cNvSpPr/>
          <p:nvPr/>
        </p:nvSpPr>
        <p:spPr>
          <a:xfrm>
            <a:off x="3893575" y="1724003"/>
            <a:ext cx="714375" cy="714376"/>
          </a:xfrm>
          <a:prstGeom prst="ellipse">
            <a:avLst/>
          </a:prstGeom>
          <a:solidFill>
            <a:schemeClr val="bg1"/>
          </a:solidFill>
          <a:ln w="12700" cap="flat">
            <a:noFill/>
            <a:miter lim="400000"/>
          </a:ln>
          <a:effectLst/>
        </p:spPr>
        <p:txBody>
          <a:bodyPr wrap="square" lIns="0" tIns="0" rIns="0" bIns="0" numCol="1" anchor="t">
            <a:noAutofit/>
          </a:bodyPr>
          <a:lstStyle/>
          <a:p>
            <a:endParaRPr sz="2532" dirty="0">
              <a:solidFill>
                <a:schemeClr val="bg1"/>
              </a:solidFill>
              <a:latin typeface="Work Sans Light" pitchFamily="2" charset="77"/>
            </a:endParaRPr>
          </a:p>
        </p:txBody>
      </p:sp>
      <p:sp>
        <p:nvSpPr>
          <p:cNvPr id="19" name="Shape 64424">
            <a:extLst>
              <a:ext uri="{FF2B5EF4-FFF2-40B4-BE49-F238E27FC236}">
                <a16:creationId xmlns:a16="http://schemas.microsoft.com/office/drawing/2014/main" id="{5F1E6066-7D7E-184F-87F5-C466C8B72A45}"/>
              </a:ext>
            </a:extLst>
          </p:cNvPr>
          <p:cNvSpPr/>
          <p:nvPr/>
        </p:nvSpPr>
        <p:spPr>
          <a:xfrm>
            <a:off x="8029206" y="1736732"/>
            <a:ext cx="714375" cy="714376"/>
          </a:xfrm>
          <a:prstGeom prst="ellipse">
            <a:avLst/>
          </a:prstGeom>
          <a:solidFill>
            <a:schemeClr val="bg1"/>
          </a:solidFill>
          <a:ln w="12700" cap="flat">
            <a:noFill/>
            <a:miter lim="400000"/>
          </a:ln>
          <a:effectLst/>
        </p:spPr>
        <p:txBody>
          <a:bodyPr wrap="square" lIns="0" tIns="0" rIns="0" bIns="0" numCol="1" anchor="t">
            <a:noAutofit/>
          </a:bodyPr>
          <a:lstStyle/>
          <a:p>
            <a:endParaRPr sz="2532" dirty="0">
              <a:solidFill>
                <a:schemeClr val="bg1"/>
              </a:solidFill>
              <a:latin typeface="Work Sans Light" pitchFamily="2" charset="77"/>
            </a:endParaRPr>
          </a:p>
        </p:txBody>
      </p:sp>
      <p:sp>
        <p:nvSpPr>
          <p:cNvPr id="20" name="Shape 64424">
            <a:extLst>
              <a:ext uri="{FF2B5EF4-FFF2-40B4-BE49-F238E27FC236}">
                <a16:creationId xmlns:a16="http://schemas.microsoft.com/office/drawing/2014/main" id="{8C220880-CD91-C34F-A7C4-A511C20C95B6}"/>
              </a:ext>
            </a:extLst>
          </p:cNvPr>
          <p:cNvSpPr/>
          <p:nvPr/>
        </p:nvSpPr>
        <p:spPr>
          <a:xfrm>
            <a:off x="3893575" y="3430492"/>
            <a:ext cx="714375" cy="714376"/>
          </a:xfrm>
          <a:prstGeom prst="ellipse">
            <a:avLst/>
          </a:prstGeom>
          <a:solidFill>
            <a:schemeClr val="bg1"/>
          </a:solidFill>
          <a:ln w="12700" cap="flat">
            <a:noFill/>
            <a:miter lim="400000"/>
          </a:ln>
          <a:effectLst/>
        </p:spPr>
        <p:txBody>
          <a:bodyPr wrap="square" lIns="0" tIns="0" rIns="0" bIns="0" numCol="1" anchor="t">
            <a:noAutofit/>
          </a:bodyPr>
          <a:lstStyle/>
          <a:p>
            <a:endParaRPr sz="2532" dirty="0">
              <a:solidFill>
                <a:schemeClr val="bg1"/>
              </a:solidFill>
              <a:latin typeface="Work Sans Light" pitchFamily="2" charset="77"/>
            </a:endParaRPr>
          </a:p>
        </p:txBody>
      </p:sp>
      <p:sp>
        <p:nvSpPr>
          <p:cNvPr id="21" name="Shape 64424">
            <a:extLst>
              <a:ext uri="{FF2B5EF4-FFF2-40B4-BE49-F238E27FC236}">
                <a16:creationId xmlns:a16="http://schemas.microsoft.com/office/drawing/2014/main" id="{355286E5-3FB7-9242-BBE4-EB7822B33681}"/>
              </a:ext>
            </a:extLst>
          </p:cNvPr>
          <p:cNvSpPr/>
          <p:nvPr/>
        </p:nvSpPr>
        <p:spPr>
          <a:xfrm>
            <a:off x="8029206" y="3430492"/>
            <a:ext cx="714375" cy="714376"/>
          </a:xfrm>
          <a:prstGeom prst="ellipse">
            <a:avLst/>
          </a:prstGeom>
          <a:solidFill>
            <a:schemeClr val="bg1"/>
          </a:solidFill>
          <a:ln w="12700" cap="flat">
            <a:noFill/>
            <a:miter lim="400000"/>
          </a:ln>
          <a:effectLst/>
        </p:spPr>
        <p:txBody>
          <a:bodyPr wrap="square" lIns="0" tIns="0" rIns="0" bIns="0" numCol="1" anchor="t">
            <a:noAutofit/>
          </a:bodyPr>
          <a:lstStyle/>
          <a:p>
            <a:endParaRPr sz="2532" dirty="0">
              <a:solidFill>
                <a:schemeClr val="bg1"/>
              </a:solidFill>
              <a:latin typeface="Work Sans Light" pitchFamily="2" charset="77"/>
            </a:endParaRPr>
          </a:p>
        </p:txBody>
      </p:sp>
      <p:sp>
        <p:nvSpPr>
          <p:cNvPr id="22" name="Freeform 621">
            <a:extLst>
              <a:ext uri="{FF2B5EF4-FFF2-40B4-BE49-F238E27FC236}">
                <a16:creationId xmlns:a16="http://schemas.microsoft.com/office/drawing/2014/main" id="{9A09B9D9-0BA9-EF4B-A2A2-F538B17E5AD0}"/>
              </a:ext>
            </a:extLst>
          </p:cNvPr>
          <p:cNvSpPr>
            <a:spLocks noChangeArrowheads="1"/>
          </p:cNvSpPr>
          <p:nvPr/>
        </p:nvSpPr>
        <p:spPr bwMode="auto">
          <a:xfrm>
            <a:off x="8199973" y="3605483"/>
            <a:ext cx="365374" cy="364394"/>
          </a:xfrm>
          <a:custGeom>
            <a:avLst/>
            <a:gdLst>
              <a:gd name="T0" fmla="*/ 568764 w 307308"/>
              <a:gd name="T1" fmla="*/ 533332 h 306027"/>
              <a:gd name="T2" fmla="*/ 506646 w 307308"/>
              <a:gd name="T3" fmla="*/ 442311 h 306027"/>
              <a:gd name="T4" fmla="*/ 463177 w 307308"/>
              <a:gd name="T5" fmla="*/ 530946 h 306027"/>
              <a:gd name="T6" fmla="*/ 461751 w 307308"/>
              <a:gd name="T7" fmla="*/ 495070 h 306027"/>
              <a:gd name="T8" fmla="*/ 501658 w 307308"/>
              <a:gd name="T9" fmla="*/ 433166 h 306027"/>
              <a:gd name="T10" fmla="*/ 151128 w 307308"/>
              <a:gd name="T11" fmla="*/ 430738 h 306027"/>
              <a:gd name="T12" fmla="*/ 86007 w 307308"/>
              <a:gd name="T13" fmla="*/ 419851 h 306027"/>
              <a:gd name="T14" fmla="*/ 380912 w 307308"/>
              <a:gd name="T15" fmla="*/ 401137 h 306027"/>
              <a:gd name="T16" fmla="*/ 236880 w 307308"/>
              <a:gd name="T17" fmla="*/ 415752 h 306027"/>
              <a:gd name="T18" fmla="*/ 150474 w 307308"/>
              <a:gd name="T19" fmla="*/ 358267 h 306027"/>
              <a:gd name="T20" fmla="*/ 83598 w 307308"/>
              <a:gd name="T21" fmla="*/ 375984 h 306027"/>
              <a:gd name="T22" fmla="*/ 150474 w 307308"/>
              <a:gd name="T23" fmla="*/ 358267 h 306027"/>
              <a:gd name="T24" fmla="*/ 531889 w 307308"/>
              <a:gd name="T25" fmla="*/ 353675 h 306027"/>
              <a:gd name="T26" fmla="*/ 229225 w 307308"/>
              <a:gd name="T27" fmla="*/ 353675 h 306027"/>
              <a:gd name="T28" fmla="*/ 158056 w 307308"/>
              <a:gd name="T29" fmla="*/ 309711 h 306027"/>
              <a:gd name="T30" fmla="*/ 72951 w 307308"/>
              <a:gd name="T31" fmla="*/ 314304 h 306027"/>
              <a:gd name="T32" fmla="*/ 236844 w 307308"/>
              <a:gd name="T33" fmla="*/ 287839 h 306027"/>
              <a:gd name="T34" fmla="*/ 322727 w 307308"/>
              <a:gd name="T35" fmla="*/ 302453 h 306027"/>
              <a:gd name="T36" fmla="*/ 236844 w 307308"/>
              <a:gd name="T37" fmla="*/ 287839 h 306027"/>
              <a:gd name="T38" fmla="*/ 151171 w 307308"/>
              <a:gd name="T39" fmla="*/ 259259 h 306027"/>
              <a:gd name="T40" fmla="*/ 69886 w 307308"/>
              <a:gd name="T41" fmla="*/ 256537 h 306027"/>
              <a:gd name="T42" fmla="*/ 236879 w 307308"/>
              <a:gd name="T43" fmla="*/ 229658 h 306027"/>
              <a:gd name="T44" fmla="*/ 524931 w 307308"/>
              <a:gd name="T45" fmla="*/ 244273 h 306027"/>
              <a:gd name="T46" fmla="*/ 236879 w 307308"/>
              <a:gd name="T47" fmla="*/ 229658 h 306027"/>
              <a:gd name="T48" fmla="*/ 151146 w 307308"/>
              <a:gd name="T49" fmla="*/ 200568 h 306027"/>
              <a:gd name="T50" fmla="*/ 66822 w 307308"/>
              <a:gd name="T51" fmla="*/ 197943 h 306027"/>
              <a:gd name="T52" fmla="*/ 236879 w 307308"/>
              <a:gd name="T53" fmla="*/ 171479 h 306027"/>
              <a:gd name="T54" fmla="*/ 524931 w 307308"/>
              <a:gd name="T55" fmla="*/ 186092 h 306027"/>
              <a:gd name="T56" fmla="*/ 236879 w 307308"/>
              <a:gd name="T57" fmla="*/ 171479 h 306027"/>
              <a:gd name="T58" fmla="*/ 151177 w 307308"/>
              <a:gd name="T59" fmla="*/ 142389 h 306027"/>
              <a:gd name="T60" fmla="*/ 70640 w 307308"/>
              <a:gd name="T61" fmla="*/ 133202 h 306027"/>
              <a:gd name="T62" fmla="*/ 439216 w 307308"/>
              <a:gd name="T63" fmla="*/ 116361 h 306027"/>
              <a:gd name="T64" fmla="*/ 324972 w 307308"/>
              <a:gd name="T65" fmla="*/ 130941 h 306027"/>
              <a:gd name="T66" fmla="*/ 188714 w 307308"/>
              <a:gd name="T67" fmla="*/ 72073 h 306027"/>
              <a:gd name="T68" fmla="*/ 521347 w 307308"/>
              <a:gd name="T69" fmla="*/ 525690 h 306027"/>
              <a:gd name="T70" fmla="*/ 579224 w 307308"/>
              <a:gd name="T71" fmla="*/ 72073 h 306027"/>
              <a:gd name="T72" fmla="*/ 586198 w 307308"/>
              <a:gd name="T73" fmla="*/ 58179 h 306027"/>
              <a:gd name="T74" fmla="*/ 591080 w 307308"/>
              <a:gd name="T75" fmla="*/ 531247 h 306027"/>
              <a:gd name="T76" fmla="*/ 181740 w 307308"/>
              <a:gd name="T77" fmla="*/ 590294 h 306027"/>
              <a:gd name="T78" fmla="*/ 181740 w 307308"/>
              <a:gd name="T79" fmla="*/ 58179 h 306027"/>
              <a:gd name="T80" fmla="*/ 418512 w 307308"/>
              <a:gd name="T81" fmla="*/ 35378 h 306027"/>
              <a:gd name="T82" fmla="*/ 403221 w 307308"/>
              <a:gd name="T83" fmla="*/ 14567 h 306027"/>
              <a:gd name="T84" fmla="*/ 150926 w 307308"/>
              <a:gd name="T85" fmla="*/ 532045 h 306027"/>
              <a:gd name="T86" fmla="*/ 36246 w 307308"/>
              <a:gd name="T87" fmla="*/ 552856 h 306027"/>
              <a:gd name="T88" fmla="*/ 7055 w 307308"/>
              <a:gd name="T89" fmla="*/ 21503 h 30602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307308" h="306027">
                <a:moveTo>
                  <a:pt x="277322" y="276496"/>
                </a:moveTo>
                <a:lnTo>
                  <a:pt x="277322" y="293422"/>
                </a:lnTo>
                <a:lnTo>
                  <a:pt x="294663" y="276496"/>
                </a:lnTo>
                <a:lnTo>
                  <a:pt x="277322" y="276496"/>
                </a:lnTo>
                <a:close/>
                <a:moveTo>
                  <a:pt x="259897" y="224567"/>
                </a:moveTo>
                <a:cubicBezTo>
                  <a:pt x="262112" y="225296"/>
                  <a:pt x="262850" y="227484"/>
                  <a:pt x="262481" y="229308"/>
                </a:cubicBezTo>
                <a:lnTo>
                  <a:pt x="246975" y="274895"/>
                </a:lnTo>
                <a:cubicBezTo>
                  <a:pt x="246606" y="276353"/>
                  <a:pt x="245129" y="277083"/>
                  <a:pt x="243652" y="277447"/>
                </a:cubicBezTo>
                <a:cubicBezTo>
                  <a:pt x="242176" y="277447"/>
                  <a:pt x="240330" y="276353"/>
                  <a:pt x="239961" y="275259"/>
                </a:cubicBezTo>
                <a:lnTo>
                  <a:pt x="232208" y="260307"/>
                </a:lnTo>
                <a:cubicBezTo>
                  <a:pt x="231469" y="258119"/>
                  <a:pt x="232208" y="255930"/>
                  <a:pt x="234054" y="254836"/>
                </a:cubicBezTo>
                <a:cubicBezTo>
                  <a:pt x="235899" y="253742"/>
                  <a:pt x="238115" y="254836"/>
                  <a:pt x="239222" y="256660"/>
                </a:cubicBezTo>
                <a:lnTo>
                  <a:pt x="242545" y="263589"/>
                </a:lnTo>
                <a:lnTo>
                  <a:pt x="255097" y="227119"/>
                </a:lnTo>
                <a:cubicBezTo>
                  <a:pt x="255466" y="224931"/>
                  <a:pt x="257681" y="223837"/>
                  <a:pt x="259897" y="224567"/>
                </a:cubicBezTo>
                <a:close/>
                <a:moveTo>
                  <a:pt x="77937" y="215900"/>
                </a:moveTo>
                <a:cubicBezTo>
                  <a:pt x="80090" y="215900"/>
                  <a:pt x="81526" y="217311"/>
                  <a:pt x="81885" y="219428"/>
                </a:cubicBezTo>
                <a:cubicBezTo>
                  <a:pt x="81885" y="221545"/>
                  <a:pt x="80449" y="222956"/>
                  <a:pt x="78296" y="223308"/>
                </a:cubicBezTo>
                <a:lnTo>
                  <a:pt x="44917" y="225072"/>
                </a:lnTo>
                <a:cubicBezTo>
                  <a:pt x="42763" y="225072"/>
                  <a:pt x="41328" y="223661"/>
                  <a:pt x="41328" y="221545"/>
                </a:cubicBezTo>
                <a:cubicBezTo>
                  <a:pt x="40969" y="219428"/>
                  <a:pt x="42404" y="217664"/>
                  <a:pt x="44558" y="217664"/>
                </a:cubicBezTo>
                <a:lnTo>
                  <a:pt x="77937" y="215900"/>
                </a:lnTo>
                <a:close/>
                <a:moveTo>
                  <a:pt x="122722" y="207962"/>
                </a:moveTo>
                <a:lnTo>
                  <a:pt x="197341" y="207962"/>
                </a:lnTo>
                <a:cubicBezTo>
                  <a:pt x="199143" y="207962"/>
                  <a:pt x="200946" y="209405"/>
                  <a:pt x="200946" y="211570"/>
                </a:cubicBezTo>
                <a:cubicBezTo>
                  <a:pt x="200946" y="213735"/>
                  <a:pt x="199143" y="215539"/>
                  <a:pt x="197341" y="215539"/>
                </a:cubicBezTo>
                <a:lnTo>
                  <a:pt x="122722" y="215539"/>
                </a:lnTo>
                <a:cubicBezTo>
                  <a:pt x="120559" y="215539"/>
                  <a:pt x="118756" y="213735"/>
                  <a:pt x="118756" y="211570"/>
                </a:cubicBezTo>
                <a:cubicBezTo>
                  <a:pt x="118756" y="209405"/>
                  <a:pt x="120559" y="207962"/>
                  <a:pt x="122722" y="207962"/>
                </a:cubicBezTo>
                <a:close/>
                <a:moveTo>
                  <a:pt x="77957" y="185737"/>
                </a:moveTo>
                <a:cubicBezTo>
                  <a:pt x="80101" y="185737"/>
                  <a:pt x="81529" y="187098"/>
                  <a:pt x="81887" y="189139"/>
                </a:cubicBezTo>
                <a:cubicBezTo>
                  <a:pt x="81887" y="191180"/>
                  <a:pt x="80458" y="192881"/>
                  <a:pt x="78315" y="192881"/>
                </a:cubicBezTo>
                <a:lnTo>
                  <a:pt x="43310" y="194922"/>
                </a:lnTo>
                <a:cubicBezTo>
                  <a:pt x="41524" y="194922"/>
                  <a:pt x="39738" y="193221"/>
                  <a:pt x="39738" y="191520"/>
                </a:cubicBezTo>
                <a:cubicBezTo>
                  <a:pt x="39381" y="189479"/>
                  <a:pt x="41167" y="187778"/>
                  <a:pt x="42953" y="187438"/>
                </a:cubicBezTo>
                <a:lnTo>
                  <a:pt x="77957" y="185737"/>
                </a:lnTo>
                <a:close/>
                <a:moveTo>
                  <a:pt x="122721" y="179387"/>
                </a:moveTo>
                <a:lnTo>
                  <a:pt x="271954" y="179387"/>
                </a:lnTo>
                <a:cubicBezTo>
                  <a:pt x="274117" y="179387"/>
                  <a:pt x="275559" y="181191"/>
                  <a:pt x="275559" y="183356"/>
                </a:cubicBezTo>
                <a:cubicBezTo>
                  <a:pt x="275559" y="185160"/>
                  <a:pt x="274117" y="186964"/>
                  <a:pt x="271954" y="186964"/>
                </a:cubicBezTo>
                <a:lnTo>
                  <a:pt x="122721" y="186964"/>
                </a:lnTo>
                <a:cubicBezTo>
                  <a:pt x="120559" y="186964"/>
                  <a:pt x="118756" y="185160"/>
                  <a:pt x="118756" y="183356"/>
                </a:cubicBezTo>
                <a:cubicBezTo>
                  <a:pt x="118756" y="181191"/>
                  <a:pt x="120559" y="179387"/>
                  <a:pt x="122721" y="179387"/>
                </a:cubicBezTo>
                <a:close/>
                <a:moveTo>
                  <a:pt x="77942" y="157162"/>
                </a:moveTo>
                <a:cubicBezTo>
                  <a:pt x="80451" y="157162"/>
                  <a:pt x="81527" y="158523"/>
                  <a:pt x="81885" y="160564"/>
                </a:cubicBezTo>
                <a:cubicBezTo>
                  <a:pt x="81885" y="162265"/>
                  <a:pt x="80451" y="163965"/>
                  <a:pt x="78301" y="164306"/>
                </a:cubicBezTo>
                <a:lnTo>
                  <a:pt x="41737" y="166347"/>
                </a:lnTo>
                <a:cubicBezTo>
                  <a:pt x="39586" y="166347"/>
                  <a:pt x="38152" y="164646"/>
                  <a:pt x="37794" y="162945"/>
                </a:cubicBezTo>
                <a:cubicBezTo>
                  <a:pt x="37794" y="160904"/>
                  <a:pt x="39228" y="159203"/>
                  <a:pt x="41378" y="158863"/>
                </a:cubicBezTo>
                <a:lnTo>
                  <a:pt x="77942" y="157162"/>
                </a:lnTo>
                <a:close/>
                <a:moveTo>
                  <a:pt x="122703" y="149225"/>
                </a:moveTo>
                <a:lnTo>
                  <a:pt x="167197" y="149225"/>
                </a:lnTo>
                <a:cubicBezTo>
                  <a:pt x="169350" y="149225"/>
                  <a:pt x="170785" y="151029"/>
                  <a:pt x="170785" y="153193"/>
                </a:cubicBezTo>
                <a:cubicBezTo>
                  <a:pt x="170785" y="154997"/>
                  <a:pt x="169350" y="156801"/>
                  <a:pt x="167197" y="156801"/>
                </a:cubicBezTo>
                <a:lnTo>
                  <a:pt x="122703" y="156801"/>
                </a:lnTo>
                <a:cubicBezTo>
                  <a:pt x="120550" y="156801"/>
                  <a:pt x="118756" y="154997"/>
                  <a:pt x="118756" y="153193"/>
                </a:cubicBezTo>
                <a:cubicBezTo>
                  <a:pt x="118756" y="151029"/>
                  <a:pt x="120550" y="149225"/>
                  <a:pt x="122703" y="149225"/>
                </a:cubicBezTo>
                <a:close/>
                <a:moveTo>
                  <a:pt x="77961" y="127000"/>
                </a:moveTo>
                <a:cubicBezTo>
                  <a:pt x="80459" y="127000"/>
                  <a:pt x="81530" y="128411"/>
                  <a:pt x="81887" y="130528"/>
                </a:cubicBezTo>
                <a:cubicBezTo>
                  <a:pt x="81887" y="132644"/>
                  <a:pt x="80459" y="134055"/>
                  <a:pt x="78318" y="134408"/>
                </a:cubicBezTo>
                <a:lnTo>
                  <a:pt x="40488" y="136172"/>
                </a:lnTo>
                <a:lnTo>
                  <a:pt x="40131" y="136172"/>
                </a:lnTo>
                <a:cubicBezTo>
                  <a:pt x="38347" y="136172"/>
                  <a:pt x="36563" y="134761"/>
                  <a:pt x="36206" y="132997"/>
                </a:cubicBezTo>
                <a:cubicBezTo>
                  <a:pt x="36206" y="130880"/>
                  <a:pt x="37990" y="129117"/>
                  <a:pt x="39775" y="129117"/>
                </a:cubicBezTo>
                <a:lnTo>
                  <a:pt x="77961" y="127000"/>
                </a:lnTo>
                <a:close/>
                <a:moveTo>
                  <a:pt x="122721" y="119062"/>
                </a:moveTo>
                <a:lnTo>
                  <a:pt x="271954" y="119062"/>
                </a:lnTo>
                <a:cubicBezTo>
                  <a:pt x="274117" y="119062"/>
                  <a:pt x="275559" y="120866"/>
                  <a:pt x="275559" y="123031"/>
                </a:cubicBezTo>
                <a:cubicBezTo>
                  <a:pt x="275559" y="124835"/>
                  <a:pt x="274117" y="126639"/>
                  <a:pt x="271954" y="126639"/>
                </a:cubicBezTo>
                <a:lnTo>
                  <a:pt x="122721" y="126639"/>
                </a:lnTo>
                <a:cubicBezTo>
                  <a:pt x="120559" y="126639"/>
                  <a:pt x="118756" y="124835"/>
                  <a:pt x="118756" y="123031"/>
                </a:cubicBezTo>
                <a:cubicBezTo>
                  <a:pt x="118756" y="120866"/>
                  <a:pt x="120559" y="119062"/>
                  <a:pt x="122721" y="119062"/>
                </a:cubicBezTo>
                <a:close/>
                <a:moveTo>
                  <a:pt x="77947" y="96837"/>
                </a:moveTo>
                <a:cubicBezTo>
                  <a:pt x="80095" y="96837"/>
                  <a:pt x="81528" y="98198"/>
                  <a:pt x="81886" y="100239"/>
                </a:cubicBezTo>
                <a:cubicBezTo>
                  <a:pt x="81886" y="102280"/>
                  <a:pt x="80453" y="103981"/>
                  <a:pt x="78305" y="103981"/>
                </a:cubicBezTo>
                <a:lnTo>
                  <a:pt x="38558" y="106022"/>
                </a:lnTo>
                <a:lnTo>
                  <a:pt x="38200" y="106022"/>
                </a:lnTo>
                <a:cubicBezTo>
                  <a:pt x="36409" y="106022"/>
                  <a:pt x="34619" y="104321"/>
                  <a:pt x="34619" y="102620"/>
                </a:cubicBezTo>
                <a:cubicBezTo>
                  <a:pt x="34619" y="100579"/>
                  <a:pt x="36051" y="99218"/>
                  <a:pt x="38200" y="98878"/>
                </a:cubicBezTo>
                <a:lnTo>
                  <a:pt x="77947" y="96837"/>
                </a:lnTo>
                <a:close/>
                <a:moveTo>
                  <a:pt x="122721" y="88900"/>
                </a:moveTo>
                <a:lnTo>
                  <a:pt x="271954" y="88900"/>
                </a:lnTo>
                <a:cubicBezTo>
                  <a:pt x="274117" y="88900"/>
                  <a:pt x="275559" y="90704"/>
                  <a:pt x="275559" y="92868"/>
                </a:cubicBezTo>
                <a:cubicBezTo>
                  <a:pt x="275559" y="94672"/>
                  <a:pt x="274117" y="96476"/>
                  <a:pt x="271954" y="96476"/>
                </a:cubicBezTo>
                <a:lnTo>
                  <a:pt x="122721" y="96476"/>
                </a:lnTo>
                <a:cubicBezTo>
                  <a:pt x="120559" y="96476"/>
                  <a:pt x="118756" y="94672"/>
                  <a:pt x="118756" y="92868"/>
                </a:cubicBezTo>
                <a:cubicBezTo>
                  <a:pt x="118756" y="90704"/>
                  <a:pt x="120559" y="88900"/>
                  <a:pt x="122721" y="88900"/>
                </a:cubicBezTo>
                <a:close/>
                <a:moveTo>
                  <a:pt x="77964" y="66675"/>
                </a:moveTo>
                <a:cubicBezTo>
                  <a:pt x="80104" y="66675"/>
                  <a:pt x="81531" y="68036"/>
                  <a:pt x="81887" y="70077"/>
                </a:cubicBezTo>
                <a:cubicBezTo>
                  <a:pt x="81887" y="72118"/>
                  <a:pt x="80461" y="73819"/>
                  <a:pt x="78321" y="73819"/>
                </a:cubicBezTo>
                <a:lnTo>
                  <a:pt x="36954" y="75860"/>
                </a:lnTo>
                <a:cubicBezTo>
                  <a:pt x="34814" y="75860"/>
                  <a:pt x="33387" y="74499"/>
                  <a:pt x="33387" y="72458"/>
                </a:cubicBezTo>
                <a:cubicBezTo>
                  <a:pt x="33031" y="70757"/>
                  <a:pt x="34814" y="69056"/>
                  <a:pt x="36597" y="69056"/>
                </a:cubicBezTo>
                <a:lnTo>
                  <a:pt x="77964" y="66675"/>
                </a:lnTo>
                <a:close/>
                <a:moveTo>
                  <a:pt x="168360" y="60325"/>
                </a:moveTo>
                <a:lnTo>
                  <a:pt x="227547" y="60325"/>
                </a:lnTo>
                <a:cubicBezTo>
                  <a:pt x="229330" y="60325"/>
                  <a:pt x="231113" y="61837"/>
                  <a:pt x="231113" y="64104"/>
                </a:cubicBezTo>
                <a:cubicBezTo>
                  <a:pt x="231113" y="66372"/>
                  <a:pt x="229330" y="67884"/>
                  <a:pt x="227547" y="67884"/>
                </a:cubicBezTo>
                <a:lnTo>
                  <a:pt x="168360" y="67884"/>
                </a:lnTo>
                <a:cubicBezTo>
                  <a:pt x="166220" y="67884"/>
                  <a:pt x="164794" y="66372"/>
                  <a:pt x="164794" y="64104"/>
                </a:cubicBezTo>
                <a:cubicBezTo>
                  <a:pt x="164794" y="61837"/>
                  <a:pt x="166220" y="60325"/>
                  <a:pt x="168360" y="60325"/>
                </a:cubicBezTo>
                <a:close/>
                <a:moveTo>
                  <a:pt x="97768" y="37365"/>
                </a:moveTo>
                <a:lnTo>
                  <a:pt x="97768" y="298824"/>
                </a:lnTo>
                <a:lnTo>
                  <a:pt x="270097" y="298824"/>
                </a:lnTo>
                <a:lnTo>
                  <a:pt x="270097" y="272534"/>
                </a:lnTo>
                <a:cubicBezTo>
                  <a:pt x="270097" y="270373"/>
                  <a:pt x="271903" y="268933"/>
                  <a:pt x="273709" y="268933"/>
                </a:cubicBezTo>
                <a:lnTo>
                  <a:pt x="300082" y="268933"/>
                </a:lnTo>
                <a:lnTo>
                  <a:pt x="300082" y="37365"/>
                </a:lnTo>
                <a:lnTo>
                  <a:pt x="97768" y="37365"/>
                </a:lnTo>
                <a:close/>
                <a:moveTo>
                  <a:pt x="94155" y="30162"/>
                </a:moveTo>
                <a:lnTo>
                  <a:pt x="303695" y="30162"/>
                </a:lnTo>
                <a:cubicBezTo>
                  <a:pt x="305863" y="30162"/>
                  <a:pt x="307308" y="31963"/>
                  <a:pt x="307308" y="33763"/>
                </a:cubicBezTo>
                <a:lnTo>
                  <a:pt x="307308" y="272534"/>
                </a:lnTo>
                <a:cubicBezTo>
                  <a:pt x="307308" y="273615"/>
                  <a:pt x="306947" y="274335"/>
                  <a:pt x="306224" y="275415"/>
                </a:cubicBezTo>
                <a:lnTo>
                  <a:pt x="276600" y="304947"/>
                </a:lnTo>
                <a:cubicBezTo>
                  <a:pt x="275516" y="305667"/>
                  <a:pt x="274793" y="306027"/>
                  <a:pt x="273709" y="306027"/>
                </a:cubicBezTo>
                <a:lnTo>
                  <a:pt x="94155" y="306027"/>
                </a:lnTo>
                <a:cubicBezTo>
                  <a:pt x="91987" y="306027"/>
                  <a:pt x="90181" y="304586"/>
                  <a:pt x="90181" y="302426"/>
                </a:cubicBezTo>
                <a:lnTo>
                  <a:pt x="90181" y="33763"/>
                </a:lnTo>
                <a:cubicBezTo>
                  <a:pt x="90181" y="31963"/>
                  <a:pt x="91987" y="30162"/>
                  <a:pt x="94155" y="30162"/>
                </a:cubicBezTo>
                <a:close/>
                <a:moveTo>
                  <a:pt x="212140" y="0"/>
                </a:moveTo>
                <a:cubicBezTo>
                  <a:pt x="214661" y="0"/>
                  <a:pt x="216101" y="1798"/>
                  <a:pt x="216101" y="3596"/>
                </a:cubicBezTo>
                <a:lnTo>
                  <a:pt x="216821" y="18341"/>
                </a:lnTo>
                <a:cubicBezTo>
                  <a:pt x="216821" y="20498"/>
                  <a:pt x="215381" y="22296"/>
                  <a:pt x="213220" y="22296"/>
                </a:cubicBezTo>
                <a:cubicBezTo>
                  <a:pt x="211420" y="22296"/>
                  <a:pt x="209260" y="20858"/>
                  <a:pt x="209260" y="18700"/>
                </a:cubicBezTo>
                <a:lnTo>
                  <a:pt x="208899" y="7552"/>
                </a:lnTo>
                <a:lnTo>
                  <a:pt x="7615" y="18700"/>
                </a:lnTo>
                <a:lnTo>
                  <a:pt x="22019" y="279066"/>
                </a:lnTo>
                <a:lnTo>
                  <a:pt x="78191" y="275829"/>
                </a:lnTo>
                <a:cubicBezTo>
                  <a:pt x="80711" y="275829"/>
                  <a:pt x="81791" y="277268"/>
                  <a:pt x="82152" y="279425"/>
                </a:cubicBezTo>
                <a:cubicBezTo>
                  <a:pt x="82152" y="281583"/>
                  <a:pt x="80711" y="283381"/>
                  <a:pt x="78551" y="283381"/>
                </a:cubicBezTo>
                <a:lnTo>
                  <a:pt x="18778" y="286618"/>
                </a:lnTo>
                <a:cubicBezTo>
                  <a:pt x="16617" y="286978"/>
                  <a:pt x="14817" y="285179"/>
                  <a:pt x="14817" y="283022"/>
                </a:cubicBezTo>
                <a:lnTo>
                  <a:pt x="54" y="15104"/>
                </a:lnTo>
                <a:cubicBezTo>
                  <a:pt x="-306" y="13665"/>
                  <a:pt x="1134" y="11508"/>
                  <a:pt x="3655" y="11148"/>
                </a:cubicBezTo>
                <a:lnTo>
                  <a:pt x="212140" y="0"/>
                </a:lnTo>
                <a:close/>
              </a:path>
            </a:pathLst>
          </a:custGeom>
          <a:solidFill>
            <a:schemeClr val="accent1">
              <a:lumMod val="50000"/>
            </a:schemeClr>
          </a:solidFill>
          <a:ln>
            <a:noFill/>
          </a:ln>
          <a:effectLst/>
        </p:spPr>
        <p:txBody>
          <a:bodyPr anchor="ctr"/>
          <a:lstStyle/>
          <a:p>
            <a:endParaRPr lang="en-US" sz="900" dirty="0">
              <a:solidFill>
                <a:schemeClr val="bg1"/>
              </a:solidFill>
              <a:latin typeface="Work Sans Light" pitchFamily="2" charset="77"/>
            </a:endParaRPr>
          </a:p>
        </p:txBody>
      </p:sp>
      <p:sp>
        <p:nvSpPr>
          <p:cNvPr id="23" name="Freeform 628">
            <a:extLst>
              <a:ext uri="{FF2B5EF4-FFF2-40B4-BE49-F238E27FC236}">
                <a16:creationId xmlns:a16="http://schemas.microsoft.com/office/drawing/2014/main" id="{8A087208-ABE4-5241-A60A-9FC249A259E3}"/>
              </a:ext>
            </a:extLst>
          </p:cNvPr>
          <p:cNvSpPr>
            <a:spLocks noChangeArrowheads="1"/>
          </p:cNvSpPr>
          <p:nvPr/>
        </p:nvSpPr>
        <p:spPr bwMode="auto">
          <a:xfrm>
            <a:off x="4070059" y="3607457"/>
            <a:ext cx="364394" cy="364394"/>
          </a:xfrm>
          <a:custGeom>
            <a:avLst/>
            <a:gdLst>
              <a:gd name="T0" fmla="*/ 489477 w 306027"/>
              <a:gd name="T1" fmla="*/ 575695 h 305757"/>
              <a:gd name="T2" fmla="*/ 100815 w 306027"/>
              <a:gd name="T3" fmla="*/ 446413 h 305757"/>
              <a:gd name="T4" fmla="*/ 317048 w 306027"/>
              <a:gd name="T5" fmla="*/ 446413 h 305757"/>
              <a:gd name="T6" fmla="*/ 100815 w 306027"/>
              <a:gd name="T7" fmla="*/ 431815 h 305757"/>
              <a:gd name="T8" fmla="*/ 100815 w 306027"/>
              <a:gd name="T9" fmla="*/ 417218 h 305757"/>
              <a:gd name="T10" fmla="*/ 490021 w 306027"/>
              <a:gd name="T11" fmla="*/ 343607 h 305757"/>
              <a:gd name="T12" fmla="*/ 259503 w 306027"/>
              <a:gd name="T13" fmla="*/ 300240 h 305757"/>
              <a:gd name="T14" fmla="*/ 330791 w 306027"/>
              <a:gd name="T15" fmla="*/ 300240 h 305757"/>
              <a:gd name="T16" fmla="*/ 103334 w 306027"/>
              <a:gd name="T17" fmla="*/ 343607 h 305757"/>
              <a:gd name="T18" fmla="*/ 103334 w 306027"/>
              <a:gd name="T19" fmla="*/ 272017 h 305757"/>
              <a:gd name="T20" fmla="*/ 490021 w 306027"/>
              <a:gd name="T21" fmla="*/ 286473 h 305757"/>
              <a:gd name="T22" fmla="*/ 259503 w 306027"/>
              <a:gd name="T23" fmla="*/ 243795 h 305757"/>
              <a:gd name="T24" fmla="*/ 330791 w 306027"/>
              <a:gd name="T25" fmla="*/ 243795 h 305757"/>
              <a:gd name="T26" fmla="*/ 103334 w 306027"/>
              <a:gd name="T27" fmla="*/ 257562 h 305757"/>
              <a:gd name="T28" fmla="*/ 103334 w 306027"/>
              <a:gd name="T29" fmla="*/ 243795 h 305757"/>
              <a:gd name="T30" fmla="*/ 504555 w 306027"/>
              <a:gd name="T31" fmla="*/ 236223 h 305757"/>
              <a:gd name="T32" fmla="*/ 411119 w 306027"/>
              <a:gd name="T33" fmla="*/ 357374 h 305757"/>
              <a:gd name="T34" fmla="*/ 411119 w 306027"/>
              <a:gd name="T35" fmla="*/ 229339 h 305757"/>
              <a:gd name="T36" fmla="*/ 345325 w 306027"/>
              <a:gd name="T37" fmla="*/ 236223 h 305757"/>
              <a:gd name="T38" fmla="*/ 251890 w 306027"/>
              <a:gd name="T39" fmla="*/ 357374 h 305757"/>
              <a:gd name="T40" fmla="*/ 251890 w 306027"/>
              <a:gd name="T41" fmla="*/ 229339 h 305757"/>
              <a:gd name="T42" fmla="*/ 189158 w 306027"/>
              <a:gd name="T43" fmla="*/ 236223 h 305757"/>
              <a:gd name="T44" fmla="*/ 96414 w 306027"/>
              <a:gd name="T45" fmla="*/ 357374 h 305757"/>
              <a:gd name="T46" fmla="*/ 96414 w 306027"/>
              <a:gd name="T47" fmla="*/ 229339 h 305757"/>
              <a:gd name="T48" fmla="*/ 295494 w 306027"/>
              <a:gd name="T49" fmla="*/ 155868 h 305757"/>
              <a:gd name="T50" fmla="*/ 295494 w 306027"/>
              <a:gd name="T51" fmla="*/ 69969 h 305757"/>
              <a:gd name="T52" fmla="*/ 244969 w 306027"/>
              <a:gd name="T53" fmla="*/ 119845 h 305757"/>
              <a:gd name="T54" fmla="*/ 98728 w 306027"/>
              <a:gd name="T55" fmla="*/ 185760 h 305757"/>
              <a:gd name="T56" fmla="*/ 43107 w 306027"/>
              <a:gd name="T57" fmla="*/ 575695 h 305757"/>
              <a:gd name="T58" fmla="*/ 93862 w 306027"/>
              <a:gd name="T59" fmla="*/ 403318 h 305757"/>
              <a:gd name="T60" fmla="*/ 330953 w 306027"/>
              <a:gd name="T61" fmla="*/ 575695 h 305757"/>
              <a:gd name="T62" fmla="*/ 381708 w 306027"/>
              <a:gd name="T63" fmla="*/ 431815 h 305757"/>
              <a:gd name="T64" fmla="*/ 504076 w 306027"/>
              <a:gd name="T65" fmla="*/ 575695 h 305757"/>
              <a:gd name="T66" fmla="*/ 497125 w 306027"/>
              <a:gd name="T67" fmla="*/ 187150 h 305757"/>
              <a:gd name="T68" fmla="*/ 290628 w 306027"/>
              <a:gd name="T69" fmla="*/ 1564 h 305757"/>
              <a:gd name="T70" fmla="*/ 576387 w 306027"/>
              <a:gd name="T71" fmla="*/ 172552 h 305757"/>
              <a:gd name="T72" fmla="*/ 365717 w 306027"/>
              <a:gd name="T73" fmla="*/ 35623 h 305757"/>
              <a:gd name="T74" fmla="*/ 590292 w 306027"/>
              <a:gd name="T75" fmla="*/ 35623 h 305757"/>
              <a:gd name="T76" fmla="*/ 561785 w 306027"/>
              <a:gd name="T77" fmla="*/ 187150 h 305757"/>
              <a:gd name="T78" fmla="*/ 36153 w 306027"/>
              <a:gd name="T79" fmla="*/ 590292 h 305757"/>
              <a:gd name="T80" fmla="*/ 6952 w 306027"/>
              <a:gd name="T81" fmla="*/ 187150 h 305757"/>
              <a:gd name="T82" fmla="*/ 6952 w 306027"/>
              <a:gd name="T83" fmla="*/ 28671 h 305757"/>
              <a:gd name="T84" fmla="*/ 216927 w 306027"/>
              <a:gd name="T85" fmla="*/ 42573 h 305757"/>
              <a:gd name="T86" fmla="*/ 91080 w 306027"/>
              <a:gd name="T87" fmla="*/ 172552 h 30575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6027" h="305757">
                <a:moveTo>
                  <a:pt x="201495" y="231231"/>
                </a:moveTo>
                <a:lnTo>
                  <a:pt x="201495" y="298196"/>
                </a:lnTo>
                <a:lnTo>
                  <a:pt x="253761" y="298196"/>
                </a:lnTo>
                <a:lnTo>
                  <a:pt x="253761" y="231231"/>
                </a:lnTo>
                <a:lnTo>
                  <a:pt x="201495" y="231231"/>
                </a:lnTo>
                <a:close/>
                <a:moveTo>
                  <a:pt x="52266" y="231231"/>
                </a:moveTo>
                <a:lnTo>
                  <a:pt x="52266" y="298196"/>
                </a:lnTo>
                <a:lnTo>
                  <a:pt x="164368" y="298196"/>
                </a:lnTo>
                <a:lnTo>
                  <a:pt x="164368" y="231231"/>
                </a:lnTo>
                <a:lnTo>
                  <a:pt x="52266" y="231231"/>
                </a:lnTo>
                <a:close/>
                <a:moveTo>
                  <a:pt x="52266" y="216109"/>
                </a:moveTo>
                <a:lnTo>
                  <a:pt x="52266" y="223670"/>
                </a:lnTo>
                <a:lnTo>
                  <a:pt x="164368" y="223670"/>
                </a:lnTo>
                <a:lnTo>
                  <a:pt x="164368" y="216109"/>
                </a:lnTo>
                <a:lnTo>
                  <a:pt x="52266" y="216109"/>
                </a:lnTo>
                <a:close/>
                <a:moveTo>
                  <a:pt x="217085" y="155517"/>
                </a:moveTo>
                <a:lnTo>
                  <a:pt x="217085" y="177980"/>
                </a:lnTo>
                <a:lnTo>
                  <a:pt x="254043" y="177980"/>
                </a:lnTo>
                <a:lnTo>
                  <a:pt x="254043" y="155517"/>
                </a:lnTo>
                <a:lnTo>
                  <a:pt x="217085" y="155517"/>
                </a:lnTo>
                <a:close/>
                <a:moveTo>
                  <a:pt x="134535" y="155517"/>
                </a:moveTo>
                <a:lnTo>
                  <a:pt x="134535" y="177980"/>
                </a:lnTo>
                <a:lnTo>
                  <a:pt x="171493" y="177980"/>
                </a:lnTo>
                <a:lnTo>
                  <a:pt x="171493" y="155517"/>
                </a:lnTo>
                <a:lnTo>
                  <a:pt x="134535" y="155517"/>
                </a:lnTo>
                <a:close/>
                <a:moveTo>
                  <a:pt x="53572" y="140898"/>
                </a:moveTo>
                <a:lnTo>
                  <a:pt x="53572" y="177980"/>
                </a:lnTo>
                <a:lnTo>
                  <a:pt x="90531" y="177980"/>
                </a:lnTo>
                <a:lnTo>
                  <a:pt x="90531" y="140898"/>
                </a:lnTo>
                <a:lnTo>
                  <a:pt x="53572" y="140898"/>
                </a:lnTo>
                <a:close/>
                <a:moveTo>
                  <a:pt x="217085" y="126280"/>
                </a:moveTo>
                <a:lnTo>
                  <a:pt x="217085" y="148386"/>
                </a:lnTo>
                <a:lnTo>
                  <a:pt x="254043" y="148386"/>
                </a:lnTo>
                <a:lnTo>
                  <a:pt x="254043" y="126280"/>
                </a:lnTo>
                <a:lnTo>
                  <a:pt x="217085" y="126280"/>
                </a:lnTo>
                <a:close/>
                <a:moveTo>
                  <a:pt x="134535" y="126280"/>
                </a:moveTo>
                <a:lnTo>
                  <a:pt x="134535" y="148386"/>
                </a:lnTo>
                <a:lnTo>
                  <a:pt x="171493" y="148386"/>
                </a:lnTo>
                <a:lnTo>
                  <a:pt x="171493" y="126280"/>
                </a:lnTo>
                <a:lnTo>
                  <a:pt x="134535" y="126280"/>
                </a:lnTo>
                <a:close/>
                <a:moveTo>
                  <a:pt x="53572" y="126280"/>
                </a:moveTo>
                <a:lnTo>
                  <a:pt x="53572" y="133411"/>
                </a:lnTo>
                <a:lnTo>
                  <a:pt x="90531" y="133411"/>
                </a:lnTo>
                <a:lnTo>
                  <a:pt x="90531" y="126280"/>
                </a:lnTo>
                <a:lnTo>
                  <a:pt x="53572" y="126280"/>
                </a:lnTo>
                <a:close/>
                <a:moveTo>
                  <a:pt x="213138" y="118792"/>
                </a:moveTo>
                <a:lnTo>
                  <a:pt x="257990" y="118792"/>
                </a:lnTo>
                <a:cubicBezTo>
                  <a:pt x="259784" y="118792"/>
                  <a:pt x="261578" y="120575"/>
                  <a:pt x="261578" y="122358"/>
                </a:cubicBezTo>
                <a:lnTo>
                  <a:pt x="261578" y="181545"/>
                </a:lnTo>
                <a:cubicBezTo>
                  <a:pt x="261578" y="183684"/>
                  <a:pt x="259784" y="185111"/>
                  <a:pt x="257990" y="185111"/>
                </a:cubicBezTo>
                <a:lnTo>
                  <a:pt x="213138" y="185111"/>
                </a:lnTo>
                <a:cubicBezTo>
                  <a:pt x="210986" y="185111"/>
                  <a:pt x="209550" y="183684"/>
                  <a:pt x="209550" y="181545"/>
                </a:cubicBezTo>
                <a:lnTo>
                  <a:pt x="209550" y="122358"/>
                </a:lnTo>
                <a:cubicBezTo>
                  <a:pt x="209550" y="120575"/>
                  <a:pt x="210986" y="118792"/>
                  <a:pt x="213138" y="118792"/>
                </a:cubicBezTo>
                <a:close/>
                <a:moveTo>
                  <a:pt x="130588" y="118792"/>
                </a:moveTo>
                <a:lnTo>
                  <a:pt x="175440" y="118792"/>
                </a:lnTo>
                <a:cubicBezTo>
                  <a:pt x="177234" y="118792"/>
                  <a:pt x="179028" y="120575"/>
                  <a:pt x="179028" y="122358"/>
                </a:cubicBezTo>
                <a:lnTo>
                  <a:pt x="179028" y="181545"/>
                </a:lnTo>
                <a:cubicBezTo>
                  <a:pt x="179028" y="183684"/>
                  <a:pt x="177234" y="185111"/>
                  <a:pt x="175440" y="185111"/>
                </a:cubicBezTo>
                <a:lnTo>
                  <a:pt x="130588" y="185111"/>
                </a:lnTo>
                <a:cubicBezTo>
                  <a:pt x="128794" y="185111"/>
                  <a:pt x="127000" y="183684"/>
                  <a:pt x="127000" y="181545"/>
                </a:cubicBezTo>
                <a:lnTo>
                  <a:pt x="127000" y="122358"/>
                </a:lnTo>
                <a:cubicBezTo>
                  <a:pt x="127000" y="120575"/>
                  <a:pt x="128794" y="118792"/>
                  <a:pt x="130588" y="118792"/>
                </a:cubicBezTo>
                <a:close/>
                <a:moveTo>
                  <a:pt x="49984" y="118792"/>
                </a:moveTo>
                <a:lnTo>
                  <a:pt x="94478" y="118792"/>
                </a:lnTo>
                <a:cubicBezTo>
                  <a:pt x="96272" y="118792"/>
                  <a:pt x="98066" y="120575"/>
                  <a:pt x="98066" y="122358"/>
                </a:cubicBezTo>
                <a:lnTo>
                  <a:pt x="98066" y="181545"/>
                </a:lnTo>
                <a:cubicBezTo>
                  <a:pt x="98066" y="183684"/>
                  <a:pt x="96272" y="185111"/>
                  <a:pt x="94478" y="185111"/>
                </a:cubicBezTo>
                <a:lnTo>
                  <a:pt x="49984" y="185111"/>
                </a:lnTo>
                <a:cubicBezTo>
                  <a:pt x="47831" y="185111"/>
                  <a:pt x="46037" y="183684"/>
                  <a:pt x="46037" y="181545"/>
                </a:cubicBezTo>
                <a:lnTo>
                  <a:pt x="46037" y="122358"/>
                </a:lnTo>
                <a:cubicBezTo>
                  <a:pt x="46037" y="120575"/>
                  <a:pt x="47831" y="118792"/>
                  <a:pt x="49984" y="118792"/>
                </a:cubicBezTo>
                <a:close/>
                <a:moveTo>
                  <a:pt x="153194" y="43777"/>
                </a:moveTo>
                <a:cubicBezTo>
                  <a:pt x="142788" y="43777"/>
                  <a:pt x="134535" y="52030"/>
                  <a:pt x="134535" y="62077"/>
                </a:cubicBezTo>
                <a:cubicBezTo>
                  <a:pt x="134535" y="72483"/>
                  <a:pt x="142788" y="80736"/>
                  <a:pt x="153194" y="80736"/>
                </a:cubicBezTo>
                <a:cubicBezTo>
                  <a:pt x="163241" y="80736"/>
                  <a:pt x="171493" y="72483"/>
                  <a:pt x="171493" y="62077"/>
                </a:cubicBezTo>
                <a:cubicBezTo>
                  <a:pt x="171493" y="52030"/>
                  <a:pt x="163241" y="43777"/>
                  <a:pt x="153194" y="43777"/>
                </a:cubicBezTo>
                <a:close/>
                <a:moveTo>
                  <a:pt x="153194" y="36242"/>
                </a:moveTo>
                <a:cubicBezTo>
                  <a:pt x="167546" y="36242"/>
                  <a:pt x="179028" y="48083"/>
                  <a:pt x="179028" y="62077"/>
                </a:cubicBezTo>
                <a:cubicBezTo>
                  <a:pt x="179028" y="76430"/>
                  <a:pt x="167546" y="88271"/>
                  <a:pt x="153194" y="88271"/>
                </a:cubicBezTo>
                <a:cubicBezTo>
                  <a:pt x="138841" y="88271"/>
                  <a:pt x="127000" y="76430"/>
                  <a:pt x="127000" y="62077"/>
                </a:cubicBezTo>
                <a:cubicBezTo>
                  <a:pt x="127000" y="48083"/>
                  <a:pt x="138841" y="36242"/>
                  <a:pt x="153194" y="36242"/>
                </a:cubicBezTo>
                <a:close/>
                <a:moveTo>
                  <a:pt x="153194" y="8371"/>
                </a:moveTo>
                <a:lnTo>
                  <a:pt x="51184" y="96219"/>
                </a:lnTo>
                <a:cubicBezTo>
                  <a:pt x="50103" y="96579"/>
                  <a:pt x="49382" y="96939"/>
                  <a:pt x="48661" y="96939"/>
                </a:cubicBezTo>
                <a:lnTo>
                  <a:pt x="22348" y="96939"/>
                </a:lnTo>
                <a:lnTo>
                  <a:pt x="22348" y="298196"/>
                </a:lnTo>
                <a:lnTo>
                  <a:pt x="44696" y="298196"/>
                </a:lnTo>
                <a:lnTo>
                  <a:pt x="44696" y="212509"/>
                </a:lnTo>
                <a:cubicBezTo>
                  <a:pt x="44696" y="210349"/>
                  <a:pt x="46498" y="208909"/>
                  <a:pt x="48661" y="208909"/>
                </a:cubicBezTo>
                <a:lnTo>
                  <a:pt x="167972" y="208909"/>
                </a:lnTo>
                <a:cubicBezTo>
                  <a:pt x="170135" y="208909"/>
                  <a:pt x="171577" y="210349"/>
                  <a:pt x="171577" y="212509"/>
                </a:cubicBezTo>
                <a:lnTo>
                  <a:pt x="171577" y="298196"/>
                </a:lnTo>
                <a:lnTo>
                  <a:pt x="194286" y="298196"/>
                </a:lnTo>
                <a:lnTo>
                  <a:pt x="194286" y="227270"/>
                </a:lnTo>
                <a:cubicBezTo>
                  <a:pt x="194286" y="225470"/>
                  <a:pt x="195727" y="223670"/>
                  <a:pt x="197890" y="223670"/>
                </a:cubicBezTo>
                <a:lnTo>
                  <a:pt x="257726" y="223670"/>
                </a:lnTo>
                <a:cubicBezTo>
                  <a:pt x="259889" y="223670"/>
                  <a:pt x="261330" y="225470"/>
                  <a:pt x="261330" y="227270"/>
                </a:cubicBezTo>
                <a:lnTo>
                  <a:pt x="261330" y="298196"/>
                </a:lnTo>
                <a:lnTo>
                  <a:pt x="283679" y="298196"/>
                </a:lnTo>
                <a:lnTo>
                  <a:pt x="283679" y="96939"/>
                </a:lnTo>
                <a:lnTo>
                  <a:pt x="257726" y="96939"/>
                </a:lnTo>
                <a:cubicBezTo>
                  <a:pt x="256644" y="96939"/>
                  <a:pt x="255924" y="96579"/>
                  <a:pt x="255203" y="96219"/>
                </a:cubicBezTo>
                <a:lnTo>
                  <a:pt x="153194" y="8371"/>
                </a:lnTo>
                <a:close/>
                <a:moveTo>
                  <a:pt x="150671" y="810"/>
                </a:moveTo>
                <a:cubicBezTo>
                  <a:pt x="152112" y="-270"/>
                  <a:pt x="154275" y="-270"/>
                  <a:pt x="155356" y="810"/>
                </a:cubicBezTo>
                <a:lnTo>
                  <a:pt x="258807" y="89378"/>
                </a:lnTo>
                <a:lnTo>
                  <a:pt x="298818" y="89378"/>
                </a:lnTo>
                <a:lnTo>
                  <a:pt x="298818" y="22052"/>
                </a:lnTo>
                <a:lnTo>
                  <a:pt x="193565" y="22052"/>
                </a:lnTo>
                <a:cubicBezTo>
                  <a:pt x="191402" y="22052"/>
                  <a:pt x="189600" y="20612"/>
                  <a:pt x="189600" y="18452"/>
                </a:cubicBezTo>
                <a:cubicBezTo>
                  <a:pt x="189600" y="16651"/>
                  <a:pt x="191402" y="14851"/>
                  <a:pt x="193565" y="14851"/>
                </a:cubicBezTo>
                <a:lnTo>
                  <a:pt x="302422" y="14851"/>
                </a:lnTo>
                <a:cubicBezTo>
                  <a:pt x="304585" y="14851"/>
                  <a:pt x="306027" y="16651"/>
                  <a:pt x="306027" y="18452"/>
                </a:cubicBezTo>
                <a:lnTo>
                  <a:pt x="306027" y="92978"/>
                </a:lnTo>
                <a:cubicBezTo>
                  <a:pt x="306027" y="95139"/>
                  <a:pt x="304585" y="96939"/>
                  <a:pt x="302422" y="96939"/>
                </a:cubicBezTo>
                <a:lnTo>
                  <a:pt x="291248" y="96939"/>
                </a:lnTo>
                <a:lnTo>
                  <a:pt x="291248" y="301797"/>
                </a:lnTo>
                <a:cubicBezTo>
                  <a:pt x="291248" y="303957"/>
                  <a:pt x="289806" y="305757"/>
                  <a:pt x="287283" y="305757"/>
                </a:cubicBezTo>
                <a:lnTo>
                  <a:pt x="18743" y="305757"/>
                </a:lnTo>
                <a:cubicBezTo>
                  <a:pt x="16581" y="305757"/>
                  <a:pt x="14778" y="303957"/>
                  <a:pt x="14778" y="301797"/>
                </a:cubicBezTo>
                <a:lnTo>
                  <a:pt x="14778" y="96939"/>
                </a:lnTo>
                <a:lnTo>
                  <a:pt x="3604" y="96939"/>
                </a:lnTo>
                <a:cubicBezTo>
                  <a:pt x="1802" y="96939"/>
                  <a:pt x="0" y="95139"/>
                  <a:pt x="0" y="92978"/>
                </a:cubicBezTo>
                <a:lnTo>
                  <a:pt x="0" y="18452"/>
                </a:lnTo>
                <a:cubicBezTo>
                  <a:pt x="0" y="16651"/>
                  <a:pt x="1802" y="14851"/>
                  <a:pt x="3604" y="14851"/>
                </a:cubicBezTo>
                <a:lnTo>
                  <a:pt x="112462" y="14851"/>
                </a:lnTo>
                <a:cubicBezTo>
                  <a:pt x="114625" y="14851"/>
                  <a:pt x="116066" y="16651"/>
                  <a:pt x="116066" y="18452"/>
                </a:cubicBezTo>
                <a:cubicBezTo>
                  <a:pt x="116066" y="20612"/>
                  <a:pt x="114625" y="22052"/>
                  <a:pt x="112462" y="22052"/>
                </a:cubicBezTo>
                <a:lnTo>
                  <a:pt x="7569" y="22052"/>
                </a:lnTo>
                <a:lnTo>
                  <a:pt x="7569" y="89378"/>
                </a:lnTo>
                <a:lnTo>
                  <a:pt x="47219" y="89378"/>
                </a:lnTo>
                <a:lnTo>
                  <a:pt x="150671" y="810"/>
                </a:lnTo>
                <a:close/>
              </a:path>
            </a:pathLst>
          </a:custGeom>
          <a:solidFill>
            <a:schemeClr val="accent1">
              <a:lumMod val="50000"/>
            </a:schemeClr>
          </a:solidFill>
          <a:ln>
            <a:noFill/>
          </a:ln>
          <a:effectLst/>
        </p:spPr>
        <p:txBody>
          <a:bodyPr anchor="ctr"/>
          <a:lstStyle/>
          <a:p>
            <a:endParaRPr lang="en-US" sz="900" dirty="0">
              <a:solidFill>
                <a:schemeClr val="bg1"/>
              </a:solidFill>
              <a:latin typeface="Work Sans Light" pitchFamily="2" charset="77"/>
            </a:endParaRPr>
          </a:p>
        </p:txBody>
      </p:sp>
      <p:sp>
        <p:nvSpPr>
          <p:cNvPr id="24" name="Freeform 631">
            <a:extLst>
              <a:ext uri="{FF2B5EF4-FFF2-40B4-BE49-F238E27FC236}">
                <a16:creationId xmlns:a16="http://schemas.microsoft.com/office/drawing/2014/main" id="{3399E8AE-31B3-1645-AE1F-5BF14AFFA51A}"/>
              </a:ext>
            </a:extLst>
          </p:cNvPr>
          <p:cNvSpPr>
            <a:spLocks noChangeArrowheads="1"/>
          </p:cNvSpPr>
          <p:nvPr/>
        </p:nvSpPr>
        <p:spPr bwMode="auto">
          <a:xfrm>
            <a:off x="8203216" y="1911723"/>
            <a:ext cx="366354" cy="364394"/>
          </a:xfrm>
          <a:custGeom>
            <a:avLst/>
            <a:gdLst>
              <a:gd name="T0" fmla="*/ 331935 w 307043"/>
              <a:gd name="T1" fmla="*/ 382021 h 306026"/>
              <a:gd name="T2" fmla="*/ 491479 w 307043"/>
              <a:gd name="T3" fmla="*/ 486907 h 306026"/>
              <a:gd name="T4" fmla="*/ 411708 w 307043"/>
              <a:gd name="T5" fmla="*/ 302837 h 306026"/>
              <a:gd name="T6" fmla="*/ 417305 w 307043"/>
              <a:gd name="T7" fmla="*/ 287556 h 306026"/>
              <a:gd name="T8" fmla="*/ 532766 w 307043"/>
              <a:gd name="T9" fmla="*/ 412585 h 306026"/>
              <a:gd name="T10" fmla="*/ 505476 w 307043"/>
              <a:gd name="T11" fmla="*/ 396608 h 306026"/>
              <a:gd name="T12" fmla="*/ 498479 w 307043"/>
              <a:gd name="T13" fmla="*/ 501493 h 306026"/>
              <a:gd name="T14" fmla="*/ 317940 w 307043"/>
              <a:gd name="T15" fmla="*/ 493853 h 306026"/>
              <a:gd name="T16" fmla="*/ 300445 w 307043"/>
              <a:gd name="T17" fmla="*/ 412585 h 306026"/>
              <a:gd name="T18" fmla="*/ 290648 w 307043"/>
              <a:gd name="T19" fmla="*/ 402859 h 306026"/>
              <a:gd name="T20" fmla="*/ 412896 w 307043"/>
              <a:gd name="T21" fmla="*/ 229658 h 306026"/>
              <a:gd name="T22" fmla="*/ 560434 w 307043"/>
              <a:gd name="T23" fmla="*/ 513709 h 306026"/>
              <a:gd name="T24" fmla="*/ 592449 w 307043"/>
              <a:gd name="T25" fmla="*/ 586116 h 306026"/>
              <a:gd name="T26" fmla="*/ 497801 w 307043"/>
              <a:gd name="T27" fmla="*/ 568710 h 306026"/>
              <a:gd name="T28" fmla="*/ 232645 w 307043"/>
              <a:gd name="T29" fmla="*/ 409975 h 306026"/>
              <a:gd name="T30" fmla="*/ 245867 w 307043"/>
              <a:gd name="T31" fmla="*/ 364025 h 306026"/>
              <a:gd name="T32" fmla="*/ 246565 w 307043"/>
              <a:gd name="T33" fmla="*/ 409975 h 306026"/>
              <a:gd name="T34" fmla="*/ 494321 w 307043"/>
              <a:gd name="T35" fmla="*/ 554090 h 306026"/>
              <a:gd name="T36" fmla="*/ 569483 w 307043"/>
              <a:gd name="T37" fmla="*/ 574977 h 306026"/>
              <a:gd name="T38" fmla="*/ 547212 w 307043"/>
              <a:gd name="T39" fmla="*/ 507444 h 306026"/>
              <a:gd name="T40" fmla="*/ 412896 w 307043"/>
              <a:gd name="T41" fmla="*/ 244277 h 306026"/>
              <a:gd name="T42" fmla="*/ 366964 w 307043"/>
              <a:gd name="T43" fmla="*/ 242886 h 306026"/>
              <a:gd name="T44" fmla="*/ 412896 w 307043"/>
              <a:gd name="T45" fmla="*/ 229658 h 306026"/>
              <a:gd name="T46" fmla="*/ 102492 w 307043"/>
              <a:gd name="T47" fmla="*/ 152361 h 306026"/>
              <a:gd name="T48" fmla="*/ 261591 w 307043"/>
              <a:gd name="T49" fmla="*/ 257247 h 306026"/>
              <a:gd name="T50" fmla="*/ 182042 w 307043"/>
              <a:gd name="T51" fmla="*/ 73178 h 306026"/>
              <a:gd name="T52" fmla="*/ 186925 w 307043"/>
              <a:gd name="T53" fmla="*/ 58590 h 306026"/>
              <a:gd name="T54" fmla="*/ 302064 w 307043"/>
              <a:gd name="T55" fmla="*/ 183619 h 306026"/>
              <a:gd name="T56" fmla="*/ 275547 w 307043"/>
              <a:gd name="T57" fmla="*/ 166948 h 306026"/>
              <a:gd name="T58" fmla="*/ 268569 w 307043"/>
              <a:gd name="T59" fmla="*/ 271833 h 306026"/>
              <a:gd name="T60" fmla="*/ 87837 w 307043"/>
              <a:gd name="T61" fmla="*/ 264887 h 306026"/>
              <a:gd name="T62" fmla="*/ 71091 w 307043"/>
              <a:gd name="T63" fmla="*/ 183619 h 306026"/>
              <a:gd name="T64" fmla="*/ 60625 w 307043"/>
              <a:gd name="T65" fmla="*/ 173199 h 306026"/>
              <a:gd name="T66" fmla="*/ 180508 w 307043"/>
              <a:gd name="T67" fmla="*/ 14619 h 306026"/>
              <a:gd name="T68" fmla="*/ 46191 w 307043"/>
              <a:gd name="T69" fmla="*/ 278482 h 306026"/>
              <a:gd name="T70" fmla="*/ 23921 w 307043"/>
              <a:gd name="T71" fmla="*/ 345318 h 306026"/>
              <a:gd name="T72" fmla="*/ 98387 w 307043"/>
              <a:gd name="T73" fmla="*/ 325129 h 306026"/>
              <a:gd name="T74" fmla="*/ 346144 w 307043"/>
              <a:gd name="T75" fmla="*/ 180317 h 306026"/>
              <a:gd name="T76" fmla="*/ 180508 w 307043"/>
              <a:gd name="T77" fmla="*/ 0 h 306026"/>
              <a:gd name="T78" fmla="*/ 180508 w 307043"/>
              <a:gd name="T79" fmla="*/ 360634 h 306026"/>
              <a:gd name="T80" fmla="*/ 7218 w 307043"/>
              <a:gd name="T81" fmla="*/ 360634 h 306026"/>
              <a:gd name="T82" fmla="*/ 2347 w 307043"/>
              <a:gd name="T83" fmla="*/ 348798 h 306026"/>
              <a:gd name="T84" fmla="*/ 259 w 307043"/>
              <a:gd name="T85" fmla="*/ 180317 h 30602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307043" h="306026">
                <a:moveTo>
                  <a:pt x="213112" y="157000"/>
                </a:moveTo>
                <a:lnTo>
                  <a:pt x="171819" y="198052"/>
                </a:lnTo>
                <a:lnTo>
                  <a:pt x="171819" y="252428"/>
                </a:lnTo>
                <a:lnTo>
                  <a:pt x="254404" y="252428"/>
                </a:lnTo>
                <a:lnTo>
                  <a:pt x="254404" y="198052"/>
                </a:lnTo>
                <a:lnTo>
                  <a:pt x="213112" y="157000"/>
                </a:lnTo>
                <a:close/>
                <a:moveTo>
                  <a:pt x="210576" y="149078"/>
                </a:moveTo>
                <a:cubicBezTo>
                  <a:pt x="212025" y="147637"/>
                  <a:pt x="214198" y="147637"/>
                  <a:pt x="216009" y="149078"/>
                </a:cubicBezTo>
                <a:lnTo>
                  <a:pt x="275775" y="208855"/>
                </a:lnTo>
                <a:cubicBezTo>
                  <a:pt x="277224" y="209935"/>
                  <a:pt x="277224" y="212456"/>
                  <a:pt x="275775" y="213897"/>
                </a:cubicBezTo>
                <a:cubicBezTo>
                  <a:pt x="274326" y="215337"/>
                  <a:pt x="272153" y="215337"/>
                  <a:pt x="270704" y="213897"/>
                </a:cubicBezTo>
                <a:lnTo>
                  <a:pt x="261649" y="205614"/>
                </a:lnTo>
                <a:lnTo>
                  <a:pt x="261649" y="256029"/>
                </a:lnTo>
                <a:cubicBezTo>
                  <a:pt x="261649" y="258189"/>
                  <a:pt x="260200" y="259990"/>
                  <a:pt x="258027" y="259990"/>
                </a:cubicBezTo>
                <a:lnTo>
                  <a:pt x="167835" y="259990"/>
                </a:lnTo>
                <a:cubicBezTo>
                  <a:pt x="166023" y="259990"/>
                  <a:pt x="164575" y="258189"/>
                  <a:pt x="164575" y="256029"/>
                </a:cubicBezTo>
                <a:lnTo>
                  <a:pt x="164575" y="205614"/>
                </a:lnTo>
                <a:lnTo>
                  <a:pt x="155519" y="213897"/>
                </a:lnTo>
                <a:cubicBezTo>
                  <a:pt x="154433" y="215337"/>
                  <a:pt x="151897" y="215337"/>
                  <a:pt x="150448" y="213897"/>
                </a:cubicBezTo>
                <a:cubicBezTo>
                  <a:pt x="148999" y="212456"/>
                  <a:pt x="148999" y="209935"/>
                  <a:pt x="150448" y="208855"/>
                </a:cubicBezTo>
                <a:lnTo>
                  <a:pt x="210576" y="149078"/>
                </a:lnTo>
                <a:close/>
                <a:moveTo>
                  <a:pt x="213727" y="119062"/>
                </a:moveTo>
                <a:cubicBezTo>
                  <a:pt x="265241" y="119062"/>
                  <a:pt x="307029" y="160931"/>
                  <a:pt x="307029" y="212544"/>
                </a:cubicBezTo>
                <a:cubicBezTo>
                  <a:pt x="307029" y="232035"/>
                  <a:pt x="301265" y="250442"/>
                  <a:pt x="290097" y="266323"/>
                </a:cubicBezTo>
                <a:cubicBezTo>
                  <a:pt x="291178" y="274625"/>
                  <a:pt x="295501" y="288701"/>
                  <a:pt x="305948" y="299529"/>
                </a:cubicBezTo>
                <a:cubicBezTo>
                  <a:pt x="307029" y="300973"/>
                  <a:pt x="307389" y="302056"/>
                  <a:pt x="306669" y="303861"/>
                </a:cubicBezTo>
                <a:cubicBezTo>
                  <a:pt x="305948" y="304943"/>
                  <a:pt x="304867" y="306026"/>
                  <a:pt x="303066" y="306026"/>
                </a:cubicBezTo>
                <a:cubicBezTo>
                  <a:pt x="301985" y="306026"/>
                  <a:pt x="276769" y="305665"/>
                  <a:pt x="257676" y="294837"/>
                </a:cubicBezTo>
                <a:cubicBezTo>
                  <a:pt x="243987" y="302056"/>
                  <a:pt x="229217" y="306026"/>
                  <a:pt x="213727" y="306026"/>
                </a:cubicBezTo>
                <a:cubicBezTo>
                  <a:pt x="162212" y="306026"/>
                  <a:pt x="120424" y="264158"/>
                  <a:pt x="120424" y="212544"/>
                </a:cubicBezTo>
                <a:cubicBezTo>
                  <a:pt x="120424" y="205325"/>
                  <a:pt x="121144" y="198468"/>
                  <a:pt x="122585" y="191610"/>
                </a:cubicBezTo>
                <a:cubicBezTo>
                  <a:pt x="123306" y="189805"/>
                  <a:pt x="125467" y="188362"/>
                  <a:pt x="127268" y="188722"/>
                </a:cubicBezTo>
                <a:cubicBezTo>
                  <a:pt x="129430" y="189083"/>
                  <a:pt x="130510" y="191249"/>
                  <a:pt x="129790" y="193054"/>
                </a:cubicBezTo>
                <a:cubicBezTo>
                  <a:pt x="128709" y="199551"/>
                  <a:pt x="127629" y="205686"/>
                  <a:pt x="127629" y="212544"/>
                </a:cubicBezTo>
                <a:cubicBezTo>
                  <a:pt x="127629" y="259827"/>
                  <a:pt x="166175" y="298447"/>
                  <a:pt x="213727" y="298447"/>
                </a:cubicBezTo>
                <a:cubicBezTo>
                  <a:pt x="228496" y="298447"/>
                  <a:pt x="243266" y="294476"/>
                  <a:pt x="255875" y="287258"/>
                </a:cubicBezTo>
                <a:cubicBezTo>
                  <a:pt x="256955" y="286897"/>
                  <a:pt x="258396" y="286897"/>
                  <a:pt x="259477" y="287619"/>
                </a:cubicBezTo>
                <a:cubicBezTo>
                  <a:pt x="271005" y="294476"/>
                  <a:pt x="285775" y="297003"/>
                  <a:pt x="294781" y="298086"/>
                </a:cubicBezTo>
                <a:cubicBezTo>
                  <a:pt x="286495" y="286536"/>
                  <a:pt x="283613" y="273542"/>
                  <a:pt x="282532" y="265602"/>
                </a:cubicBezTo>
                <a:cubicBezTo>
                  <a:pt x="282172" y="264880"/>
                  <a:pt x="282532" y="263797"/>
                  <a:pt x="283253" y="263075"/>
                </a:cubicBezTo>
                <a:cubicBezTo>
                  <a:pt x="294060" y="248277"/>
                  <a:pt x="299464" y="230952"/>
                  <a:pt x="299464" y="212544"/>
                </a:cubicBezTo>
                <a:cubicBezTo>
                  <a:pt x="299464" y="165262"/>
                  <a:pt x="261278" y="126641"/>
                  <a:pt x="213727" y="126641"/>
                </a:cubicBezTo>
                <a:cubicBezTo>
                  <a:pt x="207242" y="126641"/>
                  <a:pt x="200398" y="127363"/>
                  <a:pt x="194634" y="128807"/>
                </a:cubicBezTo>
                <a:cubicBezTo>
                  <a:pt x="192472" y="129168"/>
                  <a:pt x="190311" y="128085"/>
                  <a:pt x="189951" y="125920"/>
                </a:cubicBezTo>
                <a:cubicBezTo>
                  <a:pt x="189590" y="123754"/>
                  <a:pt x="191031" y="121949"/>
                  <a:pt x="192833" y="121588"/>
                </a:cubicBezTo>
                <a:cubicBezTo>
                  <a:pt x="199677" y="119784"/>
                  <a:pt x="206522" y="119062"/>
                  <a:pt x="213727" y="119062"/>
                </a:cubicBezTo>
                <a:close/>
                <a:moveTo>
                  <a:pt x="94230" y="37938"/>
                </a:moveTo>
                <a:lnTo>
                  <a:pt x="53053" y="78989"/>
                </a:lnTo>
                <a:lnTo>
                  <a:pt x="53053" y="133365"/>
                </a:lnTo>
                <a:lnTo>
                  <a:pt x="135407" y="133365"/>
                </a:lnTo>
                <a:lnTo>
                  <a:pt x="135407" y="78989"/>
                </a:lnTo>
                <a:lnTo>
                  <a:pt x="94230" y="37938"/>
                </a:lnTo>
                <a:close/>
                <a:moveTo>
                  <a:pt x="91340" y="30375"/>
                </a:moveTo>
                <a:cubicBezTo>
                  <a:pt x="92785" y="28575"/>
                  <a:pt x="95313" y="28575"/>
                  <a:pt x="96758" y="30375"/>
                </a:cubicBezTo>
                <a:lnTo>
                  <a:pt x="156357" y="89792"/>
                </a:lnTo>
                <a:cubicBezTo>
                  <a:pt x="158163" y="91233"/>
                  <a:pt x="158163" y="93753"/>
                  <a:pt x="156357" y="95194"/>
                </a:cubicBezTo>
                <a:cubicBezTo>
                  <a:pt x="155273" y="96634"/>
                  <a:pt x="152745" y="96634"/>
                  <a:pt x="151300" y="95194"/>
                </a:cubicBezTo>
                <a:lnTo>
                  <a:pt x="142631" y="86551"/>
                </a:lnTo>
                <a:lnTo>
                  <a:pt x="142631" y="137326"/>
                </a:lnTo>
                <a:cubicBezTo>
                  <a:pt x="142631" y="139486"/>
                  <a:pt x="141186" y="140927"/>
                  <a:pt x="139019" y="140927"/>
                </a:cubicBezTo>
                <a:lnTo>
                  <a:pt x="49079" y="140927"/>
                </a:lnTo>
                <a:cubicBezTo>
                  <a:pt x="46912" y="140927"/>
                  <a:pt x="45467" y="139486"/>
                  <a:pt x="45467" y="137326"/>
                </a:cubicBezTo>
                <a:lnTo>
                  <a:pt x="45467" y="86551"/>
                </a:lnTo>
                <a:lnTo>
                  <a:pt x="36799" y="95194"/>
                </a:lnTo>
                <a:cubicBezTo>
                  <a:pt x="35354" y="96634"/>
                  <a:pt x="33187" y="96634"/>
                  <a:pt x="31381" y="95194"/>
                </a:cubicBezTo>
                <a:cubicBezTo>
                  <a:pt x="29936" y="93753"/>
                  <a:pt x="29936" y="91233"/>
                  <a:pt x="31381" y="89792"/>
                </a:cubicBezTo>
                <a:lnTo>
                  <a:pt x="91340" y="30375"/>
                </a:lnTo>
                <a:close/>
                <a:moveTo>
                  <a:pt x="93436" y="7579"/>
                </a:moveTo>
                <a:cubicBezTo>
                  <a:pt x="45885" y="7579"/>
                  <a:pt x="7339" y="46199"/>
                  <a:pt x="7339" y="93482"/>
                </a:cubicBezTo>
                <a:cubicBezTo>
                  <a:pt x="7339" y="111890"/>
                  <a:pt x="13103" y="129575"/>
                  <a:pt x="23910" y="144374"/>
                </a:cubicBezTo>
                <a:cubicBezTo>
                  <a:pt x="24630" y="145096"/>
                  <a:pt x="24630" y="145817"/>
                  <a:pt x="24630" y="146900"/>
                </a:cubicBezTo>
                <a:cubicBezTo>
                  <a:pt x="23550" y="154480"/>
                  <a:pt x="20668" y="167474"/>
                  <a:pt x="12382" y="179024"/>
                </a:cubicBezTo>
                <a:cubicBezTo>
                  <a:pt x="21388" y="178302"/>
                  <a:pt x="36158" y="175414"/>
                  <a:pt x="47325" y="168557"/>
                </a:cubicBezTo>
                <a:cubicBezTo>
                  <a:pt x="48766" y="167835"/>
                  <a:pt x="50207" y="167835"/>
                  <a:pt x="50928" y="168557"/>
                </a:cubicBezTo>
                <a:cubicBezTo>
                  <a:pt x="63897" y="175775"/>
                  <a:pt x="78666" y="179746"/>
                  <a:pt x="93436" y="179746"/>
                </a:cubicBezTo>
                <a:cubicBezTo>
                  <a:pt x="140628" y="179746"/>
                  <a:pt x="179174" y="141125"/>
                  <a:pt x="179174" y="93482"/>
                </a:cubicBezTo>
                <a:cubicBezTo>
                  <a:pt x="179174" y="46199"/>
                  <a:pt x="140628" y="7579"/>
                  <a:pt x="93436" y="7579"/>
                </a:cubicBezTo>
                <a:close/>
                <a:moveTo>
                  <a:pt x="93436" y="0"/>
                </a:moveTo>
                <a:cubicBezTo>
                  <a:pt x="144590" y="0"/>
                  <a:pt x="186739" y="42229"/>
                  <a:pt x="186739" y="93482"/>
                </a:cubicBezTo>
                <a:cubicBezTo>
                  <a:pt x="186739" y="145096"/>
                  <a:pt x="144590" y="186964"/>
                  <a:pt x="93436" y="186964"/>
                </a:cubicBezTo>
                <a:cubicBezTo>
                  <a:pt x="77946" y="186964"/>
                  <a:pt x="62816" y="183355"/>
                  <a:pt x="49487" y="176136"/>
                </a:cubicBezTo>
                <a:cubicBezTo>
                  <a:pt x="30034" y="186964"/>
                  <a:pt x="4817" y="186964"/>
                  <a:pt x="3736" y="186964"/>
                </a:cubicBezTo>
                <a:cubicBezTo>
                  <a:pt x="1935" y="186964"/>
                  <a:pt x="854" y="186242"/>
                  <a:pt x="134" y="184799"/>
                </a:cubicBezTo>
                <a:cubicBezTo>
                  <a:pt x="-226" y="183355"/>
                  <a:pt x="134" y="181911"/>
                  <a:pt x="1215" y="180828"/>
                </a:cubicBezTo>
                <a:cubicBezTo>
                  <a:pt x="11662" y="170000"/>
                  <a:pt x="15624" y="155924"/>
                  <a:pt x="17065" y="147261"/>
                </a:cubicBezTo>
                <a:cubicBezTo>
                  <a:pt x="5538" y="131380"/>
                  <a:pt x="134" y="112972"/>
                  <a:pt x="134" y="93482"/>
                </a:cubicBezTo>
                <a:cubicBezTo>
                  <a:pt x="134" y="42229"/>
                  <a:pt x="41562" y="0"/>
                  <a:pt x="93436" y="0"/>
                </a:cubicBezTo>
                <a:close/>
              </a:path>
            </a:pathLst>
          </a:custGeom>
          <a:solidFill>
            <a:schemeClr val="accent1">
              <a:lumMod val="50000"/>
            </a:schemeClr>
          </a:solidFill>
          <a:ln>
            <a:noFill/>
          </a:ln>
          <a:effectLst/>
        </p:spPr>
        <p:txBody>
          <a:bodyPr anchor="ctr"/>
          <a:lstStyle/>
          <a:p>
            <a:endParaRPr lang="en-US" sz="900" dirty="0">
              <a:solidFill>
                <a:schemeClr val="bg1"/>
              </a:solidFill>
              <a:latin typeface="Work Sans Light" pitchFamily="2" charset="77"/>
            </a:endParaRPr>
          </a:p>
        </p:txBody>
      </p:sp>
      <p:sp>
        <p:nvSpPr>
          <p:cNvPr id="25" name="Freeform 622">
            <a:extLst>
              <a:ext uri="{FF2B5EF4-FFF2-40B4-BE49-F238E27FC236}">
                <a16:creationId xmlns:a16="http://schemas.microsoft.com/office/drawing/2014/main" id="{4F895B04-6770-A84E-AE11-10B0B0CCA003}"/>
              </a:ext>
            </a:extLst>
          </p:cNvPr>
          <p:cNvSpPr>
            <a:spLocks noChangeArrowheads="1"/>
          </p:cNvSpPr>
          <p:nvPr/>
        </p:nvSpPr>
        <p:spPr bwMode="auto">
          <a:xfrm>
            <a:off x="4066815" y="1898994"/>
            <a:ext cx="363415" cy="364393"/>
          </a:xfrm>
          <a:custGeom>
            <a:avLst/>
            <a:gdLst>
              <a:gd name="T0" fmla="*/ 497640 w 306027"/>
              <a:gd name="T1" fmla="*/ 504553 h 306027"/>
              <a:gd name="T2" fmla="*/ 95718 w 306027"/>
              <a:gd name="T3" fmla="*/ 489939 h 306027"/>
              <a:gd name="T4" fmla="*/ 95718 w 306027"/>
              <a:gd name="T5" fmla="*/ 504553 h 306027"/>
              <a:gd name="T6" fmla="*/ 497640 w 306027"/>
              <a:gd name="T7" fmla="*/ 431758 h 306027"/>
              <a:gd name="T8" fmla="*/ 318461 w 306027"/>
              <a:gd name="T9" fmla="*/ 439414 h 306027"/>
              <a:gd name="T10" fmla="*/ 274900 w 306027"/>
              <a:gd name="T11" fmla="*/ 439414 h 306027"/>
              <a:gd name="T12" fmla="*/ 95718 w 306027"/>
              <a:gd name="T13" fmla="*/ 431758 h 306027"/>
              <a:gd name="T14" fmla="*/ 497640 w 306027"/>
              <a:gd name="T15" fmla="*/ 388159 h 306027"/>
              <a:gd name="T16" fmla="*/ 95718 w 306027"/>
              <a:gd name="T17" fmla="*/ 373579 h 306027"/>
              <a:gd name="T18" fmla="*/ 95718 w 306027"/>
              <a:gd name="T19" fmla="*/ 388159 h 306027"/>
              <a:gd name="T20" fmla="*/ 375818 w 306027"/>
              <a:gd name="T21" fmla="*/ 220012 h 306027"/>
              <a:gd name="T22" fmla="*/ 411856 w 306027"/>
              <a:gd name="T23" fmla="*/ 202015 h 306027"/>
              <a:gd name="T24" fmla="*/ 217697 w 306027"/>
              <a:gd name="T25" fmla="*/ 273305 h 306027"/>
              <a:gd name="T26" fmla="*/ 414628 w 306027"/>
              <a:gd name="T27" fmla="*/ 187481 h 306027"/>
              <a:gd name="T28" fmla="*/ 461752 w 306027"/>
              <a:gd name="T29" fmla="*/ 226933 h 306027"/>
              <a:gd name="T30" fmla="*/ 361265 w 306027"/>
              <a:gd name="T31" fmla="*/ 280226 h 306027"/>
              <a:gd name="T32" fmla="*/ 350870 w 306027"/>
              <a:gd name="T33" fmla="*/ 216549 h 306027"/>
              <a:gd name="T34" fmla="*/ 242516 w 306027"/>
              <a:gd name="T35" fmla="*/ 216549 h 306027"/>
              <a:gd name="T36" fmla="*/ 232175 w 306027"/>
              <a:gd name="T37" fmla="*/ 280226 h 306027"/>
              <a:gd name="T38" fmla="*/ 132216 w 306027"/>
              <a:gd name="T39" fmla="*/ 226933 h 306027"/>
              <a:gd name="T40" fmla="*/ 178404 w 306027"/>
              <a:gd name="T41" fmla="*/ 187481 h 306027"/>
              <a:gd name="T42" fmla="*/ 490721 w 306027"/>
              <a:gd name="T43" fmla="*/ 158393 h 306027"/>
              <a:gd name="T44" fmla="*/ 260372 w 306027"/>
              <a:gd name="T45" fmla="*/ 315546 h 306027"/>
              <a:gd name="T46" fmla="*/ 497640 w 306027"/>
              <a:gd name="T47" fmla="*/ 143919 h 306027"/>
              <a:gd name="T48" fmla="*/ 325380 w 306027"/>
              <a:gd name="T49" fmla="*/ 330020 h 306027"/>
              <a:gd name="T50" fmla="*/ 95718 w 306027"/>
              <a:gd name="T51" fmla="*/ 143919 h 306027"/>
              <a:gd name="T52" fmla="*/ 267289 w 306027"/>
              <a:gd name="T53" fmla="*/ 330020 h 306027"/>
              <a:gd name="T54" fmla="*/ 95718 w 306027"/>
              <a:gd name="T55" fmla="*/ 143919 h 306027"/>
              <a:gd name="T56" fmla="*/ 500539 w 306027"/>
              <a:gd name="T57" fmla="*/ 115664 h 306027"/>
              <a:gd name="T58" fmla="*/ 353719 w 306027"/>
              <a:gd name="T59" fmla="*/ 101049 h 306027"/>
              <a:gd name="T60" fmla="*/ 353719 w 306027"/>
              <a:gd name="T61" fmla="*/ 115664 h 306027"/>
              <a:gd name="T62" fmla="*/ 325372 w 306027"/>
              <a:gd name="T63" fmla="*/ 101049 h 306027"/>
              <a:gd name="T64" fmla="*/ 260279 w 306027"/>
              <a:gd name="T65" fmla="*/ 108008 h 306027"/>
              <a:gd name="T66" fmla="*/ 548148 w 306027"/>
              <a:gd name="T67" fmla="*/ 545104 h 306027"/>
              <a:gd name="T68" fmla="*/ 213318 w 306027"/>
              <a:gd name="T69" fmla="*/ 56696 h 306027"/>
              <a:gd name="T70" fmla="*/ 44513 w 306027"/>
              <a:gd name="T71" fmla="*/ 42127 h 306027"/>
              <a:gd name="T72" fmla="*/ 44513 w 306027"/>
              <a:gd name="T73" fmla="*/ 42127 h 306027"/>
              <a:gd name="T74" fmla="*/ 555265 w 306027"/>
              <a:gd name="T75" fmla="*/ 42173 h 306027"/>
              <a:gd name="T76" fmla="*/ 469865 w 306027"/>
              <a:gd name="T77" fmla="*/ 27558 h 306027"/>
              <a:gd name="T78" fmla="*/ 469865 w 306027"/>
              <a:gd name="T79" fmla="*/ 42173 h 306027"/>
              <a:gd name="T80" fmla="*/ 439586 w 306027"/>
              <a:gd name="T81" fmla="*/ 27558 h 306027"/>
              <a:gd name="T82" fmla="*/ 404200 w 306027"/>
              <a:gd name="T83" fmla="*/ 35214 h 306027"/>
              <a:gd name="T84" fmla="*/ 330717 w 306027"/>
              <a:gd name="T85" fmla="*/ 29639 h 306027"/>
              <a:gd name="T86" fmla="*/ 562736 w 306027"/>
              <a:gd name="T87" fmla="*/ 552736 h 306027"/>
              <a:gd name="T88" fmla="*/ 30621 w 306027"/>
              <a:gd name="T89" fmla="*/ 35189 h 306027"/>
              <a:gd name="T90" fmla="*/ 575712 w 306027"/>
              <a:gd name="T91" fmla="*/ 576389 h 306027"/>
              <a:gd name="T92" fmla="*/ 582656 w 306027"/>
              <a:gd name="T93" fmla="*/ 0 h 306027"/>
              <a:gd name="T94" fmla="*/ 6944 w 306027"/>
              <a:gd name="T95" fmla="*/ 590294 h 30602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06027" h="306027">
                <a:moveTo>
                  <a:pt x="168687" y="254000"/>
                </a:moveTo>
                <a:lnTo>
                  <a:pt x="257992" y="254000"/>
                </a:lnTo>
                <a:cubicBezTo>
                  <a:pt x="260144" y="254000"/>
                  <a:pt x="261579" y="255804"/>
                  <a:pt x="261579" y="257969"/>
                </a:cubicBezTo>
                <a:cubicBezTo>
                  <a:pt x="261579" y="259772"/>
                  <a:pt x="260144" y="261576"/>
                  <a:pt x="257992" y="261576"/>
                </a:cubicBezTo>
                <a:lnTo>
                  <a:pt x="168687" y="261576"/>
                </a:lnTo>
                <a:cubicBezTo>
                  <a:pt x="166535" y="261576"/>
                  <a:pt x="165100" y="259772"/>
                  <a:pt x="165100" y="257969"/>
                </a:cubicBezTo>
                <a:cubicBezTo>
                  <a:pt x="165100" y="255804"/>
                  <a:pt x="166535" y="254000"/>
                  <a:pt x="168687" y="254000"/>
                </a:cubicBezTo>
                <a:close/>
                <a:moveTo>
                  <a:pt x="49623" y="254000"/>
                </a:moveTo>
                <a:lnTo>
                  <a:pt x="138571" y="254000"/>
                </a:lnTo>
                <a:cubicBezTo>
                  <a:pt x="140723" y="254000"/>
                  <a:pt x="142517" y="255804"/>
                  <a:pt x="142517" y="257969"/>
                </a:cubicBezTo>
                <a:cubicBezTo>
                  <a:pt x="142517" y="259772"/>
                  <a:pt x="140723" y="261576"/>
                  <a:pt x="138571" y="261576"/>
                </a:cubicBezTo>
                <a:lnTo>
                  <a:pt x="49623" y="261576"/>
                </a:lnTo>
                <a:cubicBezTo>
                  <a:pt x="47471" y="261576"/>
                  <a:pt x="46037" y="259772"/>
                  <a:pt x="46037" y="257969"/>
                </a:cubicBezTo>
                <a:cubicBezTo>
                  <a:pt x="46037" y="255804"/>
                  <a:pt x="47471" y="254000"/>
                  <a:pt x="49623" y="254000"/>
                </a:cubicBezTo>
                <a:close/>
                <a:moveTo>
                  <a:pt x="168687" y="223837"/>
                </a:moveTo>
                <a:lnTo>
                  <a:pt x="257992" y="223837"/>
                </a:lnTo>
                <a:cubicBezTo>
                  <a:pt x="260144" y="223837"/>
                  <a:pt x="261579" y="225641"/>
                  <a:pt x="261579" y="227806"/>
                </a:cubicBezTo>
                <a:cubicBezTo>
                  <a:pt x="261579" y="229610"/>
                  <a:pt x="260144" y="231414"/>
                  <a:pt x="257992" y="231414"/>
                </a:cubicBezTo>
                <a:lnTo>
                  <a:pt x="168687" y="231414"/>
                </a:lnTo>
                <a:cubicBezTo>
                  <a:pt x="166535" y="231414"/>
                  <a:pt x="165100" y="229610"/>
                  <a:pt x="165100" y="227806"/>
                </a:cubicBezTo>
                <a:cubicBezTo>
                  <a:pt x="165100" y="225641"/>
                  <a:pt x="166535" y="223837"/>
                  <a:pt x="168687" y="223837"/>
                </a:cubicBezTo>
                <a:close/>
                <a:moveTo>
                  <a:pt x="49623" y="223837"/>
                </a:moveTo>
                <a:lnTo>
                  <a:pt x="138571" y="223837"/>
                </a:lnTo>
                <a:cubicBezTo>
                  <a:pt x="140723" y="223837"/>
                  <a:pt x="142517" y="225641"/>
                  <a:pt x="142517" y="227806"/>
                </a:cubicBezTo>
                <a:cubicBezTo>
                  <a:pt x="142517" y="229610"/>
                  <a:pt x="140723" y="231414"/>
                  <a:pt x="138571" y="231414"/>
                </a:cubicBezTo>
                <a:lnTo>
                  <a:pt x="49623" y="231414"/>
                </a:lnTo>
                <a:cubicBezTo>
                  <a:pt x="47471" y="231414"/>
                  <a:pt x="46037" y="229610"/>
                  <a:pt x="46037" y="227806"/>
                </a:cubicBezTo>
                <a:cubicBezTo>
                  <a:pt x="46037" y="225641"/>
                  <a:pt x="47471" y="223837"/>
                  <a:pt x="49623" y="223837"/>
                </a:cubicBezTo>
                <a:close/>
                <a:moveTo>
                  <a:pt x="168687" y="193675"/>
                </a:moveTo>
                <a:lnTo>
                  <a:pt x="257992" y="193675"/>
                </a:lnTo>
                <a:cubicBezTo>
                  <a:pt x="260144" y="193675"/>
                  <a:pt x="261579" y="195187"/>
                  <a:pt x="261579" y="197455"/>
                </a:cubicBezTo>
                <a:cubicBezTo>
                  <a:pt x="261579" y="199722"/>
                  <a:pt x="260144" y="201234"/>
                  <a:pt x="257992" y="201234"/>
                </a:cubicBezTo>
                <a:lnTo>
                  <a:pt x="168687" y="201234"/>
                </a:lnTo>
                <a:cubicBezTo>
                  <a:pt x="166535" y="201234"/>
                  <a:pt x="165100" y="199722"/>
                  <a:pt x="165100" y="197455"/>
                </a:cubicBezTo>
                <a:cubicBezTo>
                  <a:pt x="165100" y="195187"/>
                  <a:pt x="166535" y="193675"/>
                  <a:pt x="168687" y="193675"/>
                </a:cubicBezTo>
                <a:close/>
                <a:moveTo>
                  <a:pt x="49623" y="193675"/>
                </a:moveTo>
                <a:lnTo>
                  <a:pt x="138571" y="193675"/>
                </a:lnTo>
                <a:cubicBezTo>
                  <a:pt x="140723" y="193675"/>
                  <a:pt x="142517" y="195187"/>
                  <a:pt x="142517" y="197455"/>
                </a:cubicBezTo>
                <a:cubicBezTo>
                  <a:pt x="142517" y="199722"/>
                  <a:pt x="140723" y="201234"/>
                  <a:pt x="138571" y="201234"/>
                </a:cubicBezTo>
                <a:lnTo>
                  <a:pt x="49623" y="201234"/>
                </a:lnTo>
                <a:cubicBezTo>
                  <a:pt x="47471" y="201234"/>
                  <a:pt x="46037" y="199722"/>
                  <a:pt x="46037" y="197455"/>
                </a:cubicBezTo>
                <a:cubicBezTo>
                  <a:pt x="46037" y="195187"/>
                  <a:pt x="47471" y="193675"/>
                  <a:pt x="49623" y="193675"/>
                </a:cubicBezTo>
                <a:close/>
                <a:moveTo>
                  <a:pt x="213519" y="104731"/>
                </a:moveTo>
                <a:lnTo>
                  <a:pt x="194836" y="114061"/>
                </a:lnTo>
                <a:lnTo>
                  <a:pt x="194836" y="141690"/>
                </a:lnTo>
                <a:lnTo>
                  <a:pt x="231842" y="141690"/>
                </a:lnTo>
                <a:lnTo>
                  <a:pt x="231842" y="114061"/>
                </a:lnTo>
                <a:lnTo>
                  <a:pt x="213519" y="104731"/>
                </a:lnTo>
                <a:close/>
                <a:moveTo>
                  <a:pt x="94277" y="104731"/>
                </a:moveTo>
                <a:lnTo>
                  <a:pt x="75693" y="114061"/>
                </a:lnTo>
                <a:lnTo>
                  <a:pt x="75693" y="141690"/>
                </a:lnTo>
                <a:lnTo>
                  <a:pt x="112861" y="141690"/>
                </a:lnTo>
                <a:lnTo>
                  <a:pt x="112861" y="114061"/>
                </a:lnTo>
                <a:lnTo>
                  <a:pt x="94277" y="104731"/>
                </a:lnTo>
                <a:close/>
                <a:moveTo>
                  <a:pt x="211722" y="97196"/>
                </a:moveTo>
                <a:cubicBezTo>
                  <a:pt x="212800" y="96837"/>
                  <a:pt x="213878" y="96837"/>
                  <a:pt x="214956" y="97196"/>
                </a:cubicBezTo>
                <a:lnTo>
                  <a:pt x="244776" y="112266"/>
                </a:lnTo>
                <a:cubicBezTo>
                  <a:pt x="246572" y="112984"/>
                  <a:pt x="247291" y="115496"/>
                  <a:pt x="246572" y="117290"/>
                </a:cubicBezTo>
                <a:cubicBezTo>
                  <a:pt x="245495" y="119084"/>
                  <a:pt x="243339" y="119802"/>
                  <a:pt x="241543" y="118725"/>
                </a:cubicBezTo>
                <a:lnTo>
                  <a:pt x="239387" y="117649"/>
                </a:lnTo>
                <a:lnTo>
                  <a:pt x="239387" y="145278"/>
                </a:lnTo>
                <a:cubicBezTo>
                  <a:pt x="239387" y="147072"/>
                  <a:pt x="237590" y="148866"/>
                  <a:pt x="235794" y="148866"/>
                </a:cubicBezTo>
                <a:lnTo>
                  <a:pt x="191243" y="148866"/>
                </a:lnTo>
                <a:cubicBezTo>
                  <a:pt x="189088" y="148866"/>
                  <a:pt x="187291" y="147072"/>
                  <a:pt x="187291" y="145278"/>
                </a:cubicBezTo>
                <a:lnTo>
                  <a:pt x="187291" y="117649"/>
                </a:lnTo>
                <a:lnTo>
                  <a:pt x="185136" y="118725"/>
                </a:lnTo>
                <a:cubicBezTo>
                  <a:pt x="183339" y="119802"/>
                  <a:pt x="181184" y="119084"/>
                  <a:pt x="180465" y="117290"/>
                </a:cubicBezTo>
                <a:cubicBezTo>
                  <a:pt x="179387" y="115496"/>
                  <a:pt x="180106" y="112984"/>
                  <a:pt x="181902" y="112266"/>
                </a:cubicBezTo>
                <a:lnTo>
                  <a:pt x="211722" y="97196"/>
                </a:lnTo>
                <a:close/>
                <a:moveTo>
                  <a:pt x="92490" y="97196"/>
                </a:moveTo>
                <a:cubicBezTo>
                  <a:pt x="93562" y="96837"/>
                  <a:pt x="94992" y="96837"/>
                  <a:pt x="96064" y="97196"/>
                </a:cubicBezTo>
                <a:lnTo>
                  <a:pt x="125728" y="112266"/>
                </a:lnTo>
                <a:cubicBezTo>
                  <a:pt x="127515" y="112984"/>
                  <a:pt x="128229" y="115496"/>
                  <a:pt x="127157" y="117290"/>
                </a:cubicBezTo>
                <a:cubicBezTo>
                  <a:pt x="126442" y="119084"/>
                  <a:pt x="123941" y="119802"/>
                  <a:pt x="122511" y="118725"/>
                </a:cubicBezTo>
                <a:lnTo>
                  <a:pt x="120367" y="117649"/>
                </a:lnTo>
                <a:lnTo>
                  <a:pt x="120367" y="145278"/>
                </a:lnTo>
                <a:cubicBezTo>
                  <a:pt x="120367" y="147072"/>
                  <a:pt x="118580" y="148866"/>
                  <a:pt x="116435" y="148866"/>
                </a:cubicBezTo>
                <a:lnTo>
                  <a:pt x="72119" y="148866"/>
                </a:lnTo>
                <a:cubicBezTo>
                  <a:pt x="69974" y="148866"/>
                  <a:pt x="68545" y="147072"/>
                  <a:pt x="68545" y="145278"/>
                </a:cubicBezTo>
                <a:lnTo>
                  <a:pt x="68545" y="117649"/>
                </a:lnTo>
                <a:lnTo>
                  <a:pt x="66400" y="118725"/>
                </a:lnTo>
                <a:cubicBezTo>
                  <a:pt x="64613" y="119802"/>
                  <a:pt x="62112" y="119084"/>
                  <a:pt x="61397" y="117290"/>
                </a:cubicBezTo>
                <a:cubicBezTo>
                  <a:pt x="60325" y="115496"/>
                  <a:pt x="61397" y="112984"/>
                  <a:pt x="62826" y="112266"/>
                </a:cubicBezTo>
                <a:lnTo>
                  <a:pt x="92490" y="97196"/>
                </a:lnTo>
                <a:close/>
                <a:moveTo>
                  <a:pt x="172632" y="82116"/>
                </a:moveTo>
                <a:lnTo>
                  <a:pt x="172632" y="163589"/>
                </a:lnTo>
                <a:lnTo>
                  <a:pt x="254405" y="163589"/>
                </a:lnTo>
                <a:lnTo>
                  <a:pt x="254405" y="82116"/>
                </a:lnTo>
                <a:lnTo>
                  <a:pt x="172632" y="82116"/>
                </a:lnTo>
                <a:close/>
                <a:moveTo>
                  <a:pt x="53210" y="82116"/>
                </a:moveTo>
                <a:lnTo>
                  <a:pt x="53210" y="163589"/>
                </a:lnTo>
                <a:lnTo>
                  <a:pt x="134985" y="163589"/>
                </a:lnTo>
                <a:lnTo>
                  <a:pt x="134985" y="82116"/>
                </a:lnTo>
                <a:lnTo>
                  <a:pt x="53210" y="82116"/>
                </a:lnTo>
                <a:close/>
                <a:moveTo>
                  <a:pt x="168687" y="74612"/>
                </a:moveTo>
                <a:lnTo>
                  <a:pt x="257992" y="74612"/>
                </a:lnTo>
                <a:cubicBezTo>
                  <a:pt x="260144" y="74612"/>
                  <a:pt x="261579" y="76399"/>
                  <a:pt x="261579" y="78185"/>
                </a:cubicBezTo>
                <a:lnTo>
                  <a:pt x="261579" y="167162"/>
                </a:lnTo>
                <a:cubicBezTo>
                  <a:pt x="261579" y="169306"/>
                  <a:pt x="260144" y="171093"/>
                  <a:pt x="257992" y="171093"/>
                </a:cubicBezTo>
                <a:lnTo>
                  <a:pt x="168687" y="171093"/>
                </a:lnTo>
                <a:cubicBezTo>
                  <a:pt x="166535" y="171093"/>
                  <a:pt x="165100" y="169306"/>
                  <a:pt x="165100" y="167162"/>
                </a:cubicBezTo>
                <a:lnTo>
                  <a:pt x="165100" y="78185"/>
                </a:lnTo>
                <a:cubicBezTo>
                  <a:pt x="165100" y="76399"/>
                  <a:pt x="166535" y="74612"/>
                  <a:pt x="168687" y="74612"/>
                </a:cubicBezTo>
                <a:close/>
                <a:moveTo>
                  <a:pt x="49623" y="74612"/>
                </a:moveTo>
                <a:lnTo>
                  <a:pt x="138571" y="74612"/>
                </a:lnTo>
                <a:cubicBezTo>
                  <a:pt x="140723" y="74612"/>
                  <a:pt x="142517" y="76399"/>
                  <a:pt x="142517" y="78185"/>
                </a:cubicBezTo>
                <a:lnTo>
                  <a:pt x="142517" y="167162"/>
                </a:lnTo>
                <a:cubicBezTo>
                  <a:pt x="142517" y="169306"/>
                  <a:pt x="140723" y="171093"/>
                  <a:pt x="138571" y="171093"/>
                </a:cubicBezTo>
                <a:lnTo>
                  <a:pt x="49623" y="171093"/>
                </a:lnTo>
                <a:cubicBezTo>
                  <a:pt x="47471" y="171093"/>
                  <a:pt x="46037" y="169306"/>
                  <a:pt x="46037" y="167162"/>
                </a:cubicBezTo>
                <a:lnTo>
                  <a:pt x="46037" y="78185"/>
                </a:lnTo>
                <a:cubicBezTo>
                  <a:pt x="46037" y="76399"/>
                  <a:pt x="47471" y="74612"/>
                  <a:pt x="49623" y="74612"/>
                </a:cubicBezTo>
                <a:close/>
                <a:moveTo>
                  <a:pt x="229089" y="52387"/>
                </a:moveTo>
                <a:lnTo>
                  <a:pt x="259495" y="52387"/>
                </a:lnTo>
                <a:cubicBezTo>
                  <a:pt x="261694" y="52387"/>
                  <a:pt x="263159" y="53830"/>
                  <a:pt x="263159" y="55995"/>
                </a:cubicBezTo>
                <a:cubicBezTo>
                  <a:pt x="263159" y="58160"/>
                  <a:pt x="261694" y="59964"/>
                  <a:pt x="259495" y="59964"/>
                </a:cubicBezTo>
                <a:lnTo>
                  <a:pt x="229089" y="59964"/>
                </a:lnTo>
                <a:cubicBezTo>
                  <a:pt x="226891" y="59964"/>
                  <a:pt x="225425" y="58160"/>
                  <a:pt x="225425" y="55995"/>
                </a:cubicBezTo>
                <a:cubicBezTo>
                  <a:pt x="225425" y="53830"/>
                  <a:pt x="226891" y="52387"/>
                  <a:pt x="229089" y="52387"/>
                </a:cubicBezTo>
                <a:close/>
                <a:moveTo>
                  <a:pt x="183379" y="52387"/>
                </a:moveTo>
                <a:lnTo>
                  <a:pt x="213496" y="52387"/>
                </a:lnTo>
                <a:cubicBezTo>
                  <a:pt x="215310" y="52387"/>
                  <a:pt x="217124" y="53830"/>
                  <a:pt x="217124" y="55995"/>
                </a:cubicBezTo>
                <a:cubicBezTo>
                  <a:pt x="217124" y="58160"/>
                  <a:pt x="215310" y="59964"/>
                  <a:pt x="213496" y="59964"/>
                </a:cubicBezTo>
                <a:lnTo>
                  <a:pt x="183379" y="59964"/>
                </a:lnTo>
                <a:cubicBezTo>
                  <a:pt x="181202" y="59964"/>
                  <a:pt x="179387" y="58160"/>
                  <a:pt x="179387" y="55995"/>
                </a:cubicBezTo>
                <a:cubicBezTo>
                  <a:pt x="179387" y="53830"/>
                  <a:pt x="181202" y="52387"/>
                  <a:pt x="183379" y="52387"/>
                </a:cubicBezTo>
                <a:close/>
                <a:moveTo>
                  <a:pt x="138566" y="52387"/>
                </a:moveTo>
                <a:lnTo>
                  <a:pt x="168683" y="52387"/>
                </a:lnTo>
                <a:cubicBezTo>
                  <a:pt x="170860" y="52387"/>
                  <a:pt x="172674" y="53830"/>
                  <a:pt x="172674" y="55995"/>
                </a:cubicBezTo>
                <a:cubicBezTo>
                  <a:pt x="172674" y="58160"/>
                  <a:pt x="170860" y="59964"/>
                  <a:pt x="168683" y="59964"/>
                </a:cubicBezTo>
                <a:lnTo>
                  <a:pt x="138566" y="59964"/>
                </a:lnTo>
                <a:cubicBezTo>
                  <a:pt x="136752" y="59964"/>
                  <a:pt x="134937" y="58160"/>
                  <a:pt x="134937" y="55995"/>
                </a:cubicBezTo>
                <a:cubicBezTo>
                  <a:pt x="134937" y="53830"/>
                  <a:pt x="136752" y="52387"/>
                  <a:pt x="138566" y="52387"/>
                </a:cubicBezTo>
                <a:close/>
                <a:moveTo>
                  <a:pt x="23077" y="36586"/>
                </a:moveTo>
                <a:lnTo>
                  <a:pt x="23077" y="282599"/>
                </a:lnTo>
                <a:lnTo>
                  <a:pt x="284177" y="282599"/>
                </a:lnTo>
                <a:lnTo>
                  <a:pt x="284177" y="36586"/>
                </a:lnTo>
                <a:lnTo>
                  <a:pt x="23077" y="36586"/>
                </a:lnTo>
                <a:close/>
                <a:moveTo>
                  <a:pt x="103028" y="21840"/>
                </a:moveTo>
                <a:lnTo>
                  <a:pt x="110591" y="29393"/>
                </a:lnTo>
                <a:lnTo>
                  <a:pt x="174696" y="29393"/>
                </a:lnTo>
                <a:lnTo>
                  <a:pt x="167133" y="21840"/>
                </a:lnTo>
                <a:lnTo>
                  <a:pt x="103028" y="21840"/>
                </a:lnTo>
                <a:close/>
                <a:moveTo>
                  <a:pt x="23077" y="21840"/>
                </a:moveTo>
                <a:lnTo>
                  <a:pt x="23077" y="29393"/>
                </a:lnTo>
                <a:lnTo>
                  <a:pt x="99787" y="29393"/>
                </a:lnTo>
                <a:lnTo>
                  <a:pt x="92584" y="21840"/>
                </a:lnTo>
                <a:lnTo>
                  <a:pt x="23077" y="21840"/>
                </a:lnTo>
                <a:close/>
                <a:moveTo>
                  <a:pt x="273403" y="14287"/>
                </a:moveTo>
                <a:lnTo>
                  <a:pt x="287867" y="14287"/>
                </a:lnTo>
                <a:cubicBezTo>
                  <a:pt x="289984" y="14287"/>
                  <a:pt x="291747" y="16091"/>
                  <a:pt x="291747" y="18256"/>
                </a:cubicBezTo>
                <a:cubicBezTo>
                  <a:pt x="291747" y="20421"/>
                  <a:pt x="289984" y="21864"/>
                  <a:pt x="287867" y="21864"/>
                </a:cubicBezTo>
                <a:lnTo>
                  <a:pt x="273403" y="21864"/>
                </a:lnTo>
                <a:cubicBezTo>
                  <a:pt x="271639" y="21864"/>
                  <a:pt x="269875" y="20421"/>
                  <a:pt x="269875" y="18256"/>
                </a:cubicBezTo>
                <a:cubicBezTo>
                  <a:pt x="269875" y="16091"/>
                  <a:pt x="271639" y="14287"/>
                  <a:pt x="273403" y="14287"/>
                </a:cubicBezTo>
                <a:close/>
                <a:moveTo>
                  <a:pt x="243593" y="14287"/>
                </a:moveTo>
                <a:lnTo>
                  <a:pt x="258057" y="14287"/>
                </a:lnTo>
                <a:cubicBezTo>
                  <a:pt x="260173" y="14287"/>
                  <a:pt x="261584" y="16091"/>
                  <a:pt x="261584" y="18256"/>
                </a:cubicBezTo>
                <a:cubicBezTo>
                  <a:pt x="261584" y="20421"/>
                  <a:pt x="260173" y="21864"/>
                  <a:pt x="258057" y="21864"/>
                </a:cubicBezTo>
                <a:lnTo>
                  <a:pt x="243593" y="21864"/>
                </a:lnTo>
                <a:cubicBezTo>
                  <a:pt x="241476" y="21864"/>
                  <a:pt x="239712" y="20421"/>
                  <a:pt x="239712" y="18256"/>
                </a:cubicBezTo>
                <a:cubicBezTo>
                  <a:pt x="239712" y="16091"/>
                  <a:pt x="241476" y="14287"/>
                  <a:pt x="243593" y="14287"/>
                </a:cubicBezTo>
                <a:close/>
                <a:moveTo>
                  <a:pt x="213431" y="14287"/>
                </a:moveTo>
                <a:lnTo>
                  <a:pt x="227895" y="14287"/>
                </a:lnTo>
                <a:cubicBezTo>
                  <a:pt x="230011" y="14287"/>
                  <a:pt x="231422" y="16091"/>
                  <a:pt x="231422" y="18256"/>
                </a:cubicBezTo>
                <a:cubicBezTo>
                  <a:pt x="231422" y="20421"/>
                  <a:pt x="230011" y="21864"/>
                  <a:pt x="227895" y="21864"/>
                </a:cubicBezTo>
                <a:lnTo>
                  <a:pt x="213431" y="21864"/>
                </a:lnTo>
                <a:cubicBezTo>
                  <a:pt x="211314" y="21864"/>
                  <a:pt x="209550" y="20421"/>
                  <a:pt x="209550" y="18256"/>
                </a:cubicBezTo>
                <a:cubicBezTo>
                  <a:pt x="209550" y="16091"/>
                  <a:pt x="211314" y="14287"/>
                  <a:pt x="213431" y="14287"/>
                </a:cubicBezTo>
                <a:close/>
                <a:moveTo>
                  <a:pt x="19476" y="14287"/>
                </a:moveTo>
                <a:lnTo>
                  <a:pt x="168573" y="14287"/>
                </a:lnTo>
                <a:cubicBezTo>
                  <a:pt x="169654" y="14287"/>
                  <a:pt x="170374" y="14647"/>
                  <a:pt x="171454" y="15366"/>
                </a:cubicBezTo>
                <a:lnTo>
                  <a:pt x="185140" y="29393"/>
                </a:lnTo>
                <a:lnTo>
                  <a:pt x="287779" y="29393"/>
                </a:lnTo>
                <a:cubicBezTo>
                  <a:pt x="289939" y="29393"/>
                  <a:pt x="291740" y="31191"/>
                  <a:pt x="291740" y="32990"/>
                </a:cubicBezTo>
                <a:lnTo>
                  <a:pt x="291740" y="286556"/>
                </a:lnTo>
                <a:cubicBezTo>
                  <a:pt x="291740" y="288354"/>
                  <a:pt x="289939" y="290152"/>
                  <a:pt x="287779" y="290152"/>
                </a:cubicBezTo>
                <a:lnTo>
                  <a:pt x="19476" y="290152"/>
                </a:lnTo>
                <a:cubicBezTo>
                  <a:pt x="17315" y="290152"/>
                  <a:pt x="15875" y="288354"/>
                  <a:pt x="15875" y="286556"/>
                </a:cubicBezTo>
                <a:lnTo>
                  <a:pt x="15875" y="18243"/>
                </a:lnTo>
                <a:cubicBezTo>
                  <a:pt x="15875" y="16085"/>
                  <a:pt x="17315" y="14287"/>
                  <a:pt x="19476" y="14287"/>
                </a:cubicBezTo>
                <a:close/>
                <a:moveTo>
                  <a:pt x="7560" y="7569"/>
                </a:moveTo>
                <a:lnTo>
                  <a:pt x="7560" y="298818"/>
                </a:lnTo>
                <a:lnTo>
                  <a:pt x="298467" y="298818"/>
                </a:lnTo>
                <a:lnTo>
                  <a:pt x="298467" y="7569"/>
                </a:lnTo>
                <a:lnTo>
                  <a:pt x="7560" y="7569"/>
                </a:lnTo>
                <a:close/>
                <a:moveTo>
                  <a:pt x="3600" y="0"/>
                </a:moveTo>
                <a:lnTo>
                  <a:pt x="302067" y="0"/>
                </a:lnTo>
                <a:cubicBezTo>
                  <a:pt x="304227" y="0"/>
                  <a:pt x="306027" y="1802"/>
                  <a:pt x="306027" y="3604"/>
                </a:cubicBezTo>
                <a:lnTo>
                  <a:pt x="306027" y="302422"/>
                </a:lnTo>
                <a:cubicBezTo>
                  <a:pt x="306027" y="304585"/>
                  <a:pt x="304227" y="306027"/>
                  <a:pt x="302067" y="306027"/>
                </a:cubicBezTo>
                <a:lnTo>
                  <a:pt x="3600" y="306027"/>
                </a:lnTo>
                <a:cubicBezTo>
                  <a:pt x="1800" y="306027"/>
                  <a:pt x="0" y="304585"/>
                  <a:pt x="0" y="302422"/>
                </a:cubicBezTo>
                <a:lnTo>
                  <a:pt x="0" y="3604"/>
                </a:lnTo>
                <a:cubicBezTo>
                  <a:pt x="0" y="1802"/>
                  <a:pt x="1800" y="0"/>
                  <a:pt x="3600" y="0"/>
                </a:cubicBezTo>
                <a:close/>
              </a:path>
            </a:pathLst>
          </a:custGeom>
          <a:solidFill>
            <a:schemeClr val="accent1">
              <a:lumMod val="50000"/>
            </a:schemeClr>
          </a:solidFill>
          <a:ln>
            <a:noFill/>
          </a:ln>
          <a:effectLst/>
        </p:spPr>
        <p:txBody>
          <a:bodyPr anchor="ctr"/>
          <a:lstStyle/>
          <a:p>
            <a:endParaRPr lang="en-US" sz="900" dirty="0">
              <a:solidFill>
                <a:schemeClr val="bg1"/>
              </a:solidFill>
              <a:latin typeface="Work Sans Light" pitchFamily="2" charset="77"/>
            </a:endParaRPr>
          </a:p>
        </p:txBody>
      </p:sp>
      <p:sp>
        <p:nvSpPr>
          <p:cNvPr id="35" name="TextBox 34">
            <a:extLst>
              <a:ext uri="{FF2B5EF4-FFF2-40B4-BE49-F238E27FC236}">
                <a16:creationId xmlns:a16="http://schemas.microsoft.com/office/drawing/2014/main" id="{3C8AD62D-CFB2-F340-BC9E-12944DA3DAD4}"/>
              </a:ext>
            </a:extLst>
          </p:cNvPr>
          <p:cNvSpPr txBox="1"/>
          <p:nvPr/>
        </p:nvSpPr>
        <p:spPr>
          <a:xfrm>
            <a:off x="8982798" y="5091248"/>
            <a:ext cx="1798890" cy="338554"/>
          </a:xfrm>
          <a:prstGeom prst="rect">
            <a:avLst/>
          </a:prstGeom>
          <a:noFill/>
        </p:spPr>
        <p:txBody>
          <a:bodyPr wrap="none" rtlCol="0" anchor="ctr" anchorCtr="0">
            <a:spAutoFit/>
          </a:bodyPr>
          <a:lstStyle/>
          <a:p>
            <a:r>
              <a:rPr lang="en-US" sz="1600" b="1" i="1" dirty="0">
                <a:solidFill>
                  <a:schemeClr val="bg1"/>
                </a:solidFill>
                <a:latin typeface="Montserrat ExtraBold" pitchFamily="2" charset="77"/>
                <a:ea typeface="League Spartan" charset="0"/>
                <a:cs typeface="Poppins" pitchFamily="2" charset="77"/>
              </a:rPr>
              <a:t>YOUR TITLE 06</a:t>
            </a:r>
          </a:p>
        </p:txBody>
      </p:sp>
      <p:sp>
        <p:nvSpPr>
          <p:cNvPr id="36" name="Subtitle 2">
            <a:extLst>
              <a:ext uri="{FF2B5EF4-FFF2-40B4-BE49-F238E27FC236}">
                <a16:creationId xmlns:a16="http://schemas.microsoft.com/office/drawing/2014/main" id="{0D9DC514-916A-8340-B8BF-1281916F62A9}"/>
              </a:ext>
            </a:extLst>
          </p:cNvPr>
          <p:cNvSpPr txBox="1">
            <a:spLocks/>
          </p:cNvSpPr>
          <p:nvPr/>
        </p:nvSpPr>
        <p:spPr>
          <a:xfrm>
            <a:off x="8982798" y="5424424"/>
            <a:ext cx="2447203" cy="721608"/>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37" name="TextBox 36">
            <a:extLst>
              <a:ext uri="{FF2B5EF4-FFF2-40B4-BE49-F238E27FC236}">
                <a16:creationId xmlns:a16="http://schemas.microsoft.com/office/drawing/2014/main" id="{5D0AA02F-B74F-AA4A-801D-25E7ACB3B80F}"/>
              </a:ext>
            </a:extLst>
          </p:cNvPr>
          <p:cNvSpPr txBox="1"/>
          <p:nvPr/>
        </p:nvSpPr>
        <p:spPr>
          <a:xfrm>
            <a:off x="4847167" y="5093222"/>
            <a:ext cx="1790875" cy="338554"/>
          </a:xfrm>
          <a:prstGeom prst="rect">
            <a:avLst/>
          </a:prstGeom>
          <a:noFill/>
        </p:spPr>
        <p:txBody>
          <a:bodyPr wrap="none" rtlCol="0" anchor="ctr" anchorCtr="0">
            <a:spAutoFit/>
          </a:bodyPr>
          <a:lstStyle/>
          <a:p>
            <a:r>
              <a:rPr lang="en-US" sz="1600" b="1" i="1" dirty="0">
                <a:solidFill>
                  <a:schemeClr val="bg1"/>
                </a:solidFill>
                <a:latin typeface="Montserrat ExtraBold" pitchFamily="2" charset="77"/>
                <a:ea typeface="League Spartan" charset="0"/>
                <a:cs typeface="Poppins" pitchFamily="2" charset="77"/>
              </a:rPr>
              <a:t>YOUR TITLE 05</a:t>
            </a:r>
          </a:p>
        </p:txBody>
      </p:sp>
      <p:sp>
        <p:nvSpPr>
          <p:cNvPr id="38" name="Subtitle 2">
            <a:extLst>
              <a:ext uri="{FF2B5EF4-FFF2-40B4-BE49-F238E27FC236}">
                <a16:creationId xmlns:a16="http://schemas.microsoft.com/office/drawing/2014/main" id="{4373EAF5-DF7E-9249-903E-2A550F865801}"/>
              </a:ext>
            </a:extLst>
          </p:cNvPr>
          <p:cNvSpPr txBox="1">
            <a:spLocks/>
          </p:cNvSpPr>
          <p:nvPr/>
        </p:nvSpPr>
        <p:spPr>
          <a:xfrm>
            <a:off x="4847167" y="5426398"/>
            <a:ext cx="2447203" cy="721608"/>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39" name="Shape 64424">
            <a:extLst>
              <a:ext uri="{FF2B5EF4-FFF2-40B4-BE49-F238E27FC236}">
                <a16:creationId xmlns:a16="http://schemas.microsoft.com/office/drawing/2014/main" id="{223FB806-CB8B-DE44-83CA-02483E148856}"/>
              </a:ext>
            </a:extLst>
          </p:cNvPr>
          <p:cNvSpPr/>
          <p:nvPr/>
        </p:nvSpPr>
        <p:spPr>
          <a:xfrm>
            <a:off x="3893575" y="5141957"/>
            <a:ext cx="714375" cy="714376"/>
          </a:xfrm>
          <a:prstGeom prst="ellipse">
            <a:avLst/>
          </a:prstGeom>
          <a:solidFill>
            <a:schemeClr val="bg1"/>
          </a:solidFill>
          <a:ln w="12700" cap="flat">
            <a:noFill/>
            <a:miter lim="400000"/>
          </a:ln>
          <a:effectLst/>
        </p:spPr>
        <p:txBody>
          <a:bodyPr wrap="square" lIns="0" tIns="0" rIns="0" bIns="0" numCol="1" anchor="t">
            <a:noAutofit/>
          </a:bodyPr>
          <a:lstStyle/>
          <a:p>
            <a:endParaRPr sz="2532" dirty="0">
              <a:solidFill>
                <a:schemeClr val="bg1"/>
              </a:solidFill>
              <a:latin typeface="Work Sans Light" pitchFamily="2" charset="77"/>
            </a:endParaRPr>
          </a:p>
        </p:txBody>
      </p:sp>
      <p:sp>
        <p:nvSpPr>
          <p:cNvPr id="40" name="Shape 64424">
            <a:extLst>
              <a:ext uri="{FF2B5EF4-FFF2-40B4-BE49-F238E27FC236}">
                <a16:creationId xmlns:a16="http://schemas.microsoft.com/office/drawing/2014/main" id="{2B3ECA45-EAAF-864A-8511-52FBC721D325}"/>
              </a:ext>
            </a:extLst>
          </p:cNvPr>
          <p:cNvSpPr/>
          <p:nvPr/>
        </p:nvSpPr>
        <p:spPr>
          <a:xfrm>
            <a:off x="8029206" y="5141957"/>
            <a:ext cx="714375" cy="714376"/>
          </a:xfrm>
          <a:prstGeom prst="ellipse">
            <a:avLst/>
          </a:prstGeom>
          <a:solidFill>
            <a:schemeClr val="bg1"/>
          </a:solidFill>
          <a:ln w="12700" cap="flat">
            <a:noFill/>
            <a:miter lim="400000"/>
          </a:ln>
          <a:effectLst/>
        </p:spPr>
        <p:txBody>
          <a:bodyPr wrap="square" lIns="0" tIns="0" rIns="0" bIns="0" numCol="1" anchor="t">
            <a:noAutofit/>
          </a:bodyPr>
          <a:lstStyle/>
          <a:p>
            <a:endParaRPr sz="2532" dirty="0">
              <a:solidFill>
                <a:schemeClr val="bg1"/>
              </a:solidFill>
              <a:latin typeface="Work Sans Light" pitchFamily="2" charset="77"/>
            </a:endParaRPr>
          </a:p>
        </p:txBody>
      </p:sp>
      <p:sp>
        <p:nvSpPr>
          <p:cNvPr id="43" name="Freeform 651">
            <a:extLst>
              <a:ext uri="{FF2B5EF4-FFF2-40B4-BE49-F238E27FC236}">
                <a16:creationId xmlns:a16="http://schemas.microsoft.com/office/drawing/2014/main" id="{3828722D-5857-DA42-8FFA-C89965D49896}"/>
              </a:ext>
            </a:extLst>
          </p:cNvPr>
          <p:cNvSpPr>
            <a:spLocks noChangeArrowheads="1"/>
          </p:cNvSpPr>
          <p:nvPr/>
        </p:nvSpPr>
        <p:spPr bwMode="auto">
          <a:xfrm>
            <a:off x="8207439" y="5319229"/>
            <a:ext cx="357908" cy="359833"/>
          </a:xfrm>
          <a:custGeom>
            <a:avLst/>
            <a:gdLst>
              <a:gd name="T0" fmla="*/ 19534 w 305668"/>
              <a:gd name="T1" fmla="*/ 151857 h 307166"/>
              <a:gd name="T2" fmla="*/ 14650 w 305668"/>
              <a:gd name="T3" fmla="*/ 326572 h 307166"/>
              <a:gd name="T4" fmla="*/ 28602 w 305668"/>
              <a:gd name="T5" fmla="*/ 204760 h 307166"/>
              <a:gd name="T6" fmla="*/ 43254 w 305668"/>
              <a:gd name="T7" fmla="*/ 204760 h 307166"/>
              <a:gd name="T8" fmla="*/ 46045 w 305668"/>
              <a:gd name="T9" fmla="*/ 572289 h 307166"/>
              <a:gd name="T10" fmla="*/ 80925 w 305668"/>
              <a:gd name="T11" fmla="*/ 578553 h 307166"/>
              <a:gd name="T12" fmla="*/ 87205 w 305668"/>
              <a:gd name="T13" fmla="*/ 355112 h 307166"/>
              <a:gd name="T14" fmla="*/ 122785 w 305668"/>
              <a:gd name="T15" fmla="*/ 348152 h 307166"/>
              <a:gd name="T16" fmla="*/ 129760 w 305668"/>
              <a:gd name="T17" fmla="*/ 572289 h 307166"/>
              <a:gd name="T18" fmla="*/ 163248 w 305668"/>
              <a:gd name="T19" fmla="*/ 578553 h 307166"/>
              <a:gd name="T20" fmla="*/ 173014 w 305668"/>
              <a:gd name="T21" fmla="*/ 355112 h 307166"/>
              <a:gd name="T22" fmla="*/ 180688 w 305668"/>
              <a:gd name="T23" fmla="*/ 198495 h 307166"/>
              <a:gd name="T24" fmla="*/ 187666 w 305668"/>
              <a:gd name="T25" fmla="*/ 346760 h 307166"/>
              <a:gd name="T26" fmla="*/ 202317 w 305668"/>
              <a:gd name="T27" fmla="*/ 158819 h 307166"/>
              <a:gd name="T28" fmla="*/ 108133 w 305668"/>
              <a:gd name="T29" fmla="*/ 126102 h 307166"/>
              <a:gd name="T30" fmla="*/ 72553 w 305668"/>
              <a:gd name="T31" fmla="*/ 23778 h 307166"/>
              <a:gd name="T32" fmla="*/ 81624 w 305668"/>
              <a:gd name="T33" fmla="*/ 98259 h 307166"/>
              <a:gd name="T34" fmla="*/ 120691 w 305668"/>
              <a:gd name="T35" fmla="*/ 108003 h 307166"/>
              <a:gd name="T36" fmla="*/ 144412 w 305668"/>
              <a:gd name="T37" fmla="*/ 80160 h 307166"/>
              <a:gd name="T38" fmla="*/ 137434 w 305668"/>
              <a:gd name="T39" fmla="*/ 16818 h 307166"/>
              <a:gd name="T40" fmla="*/ 290913 w 305668"/>
              <a:gd name="T41" fmla="*/ 2605 h 307166"/>
              <a:gd name="T42" fmla="*/ 588208 w 305668"/>
              <a:gd name="T43" fmla="*/ 290107 h 307166"/>
              <a:gd name="T44" fmla="*/ 568064 w 305668"/>
              <a:gd name="T45" fmla="*/ 320663 h 307166"/>
              <a:gd name="T46" fmla="*/ 549309 w 305668"/>
              <a:gd name="T47" fmla="*/ 312330 h 307166"/>
              <a:gd name="T48" fmla="*/ 542363 w 305668"/>
              <a:gd name="T49" fmla="*/ 590109 h 307166"/>
              <a:gd name="T50" fmla="*/ 196447 w 305668"/>
              <a:gd name="T51" fmla="*/ 582470 h 307166"/>
              <a:gd name="T52" fmla="*/ 534723 w 305668"/>
              <a:gd name="T53" fmla="*/ 575525 h 307166"/>
              <a:gd name="T54" fmla="*/ 295776 w 305668"/>
              <a:gd name="T55" fmla="*/ 58161 h 307166"/>
              <a:gd name="T56" fmla="*/ 216591 w 305668"/>
              <a:gd name="T57" fmla="*/ 127606 h 307166"/>
              <a:gd name="T58" fmla="*/ 290220 w 305668"/>
              <a:gd name="T59" fmla="*/ 42884 h 307166"/>
              <a:gd name="T60" fmla="*/ 562507 w 305668"/>
              <a:gd name="T61" fmla="*/ 305384 h 307166"/>
              <a:gd name="T62" fmla="*/ 295776 w 305668"/>
              <a:gd name="T63" fmla="*/ 17189 h 307166"/>
              <a:gd name="T64" fmla="*/ 186721 w 305668"/>
              <a:gd name="T65" fmla="*/ 115801 h 307166"/>
              <a:gd name="T66" fmla="*/ 290913 w 305668"/>
              <a:gd name="T67" fmla="*/ 2605 h 307166"/>
              <a:gd name="T68" fmla="*/ 137434 w 305668"/>
              <a:gd name="T69" fmla="*/ 2200 h 307166"/>
              <a:gd name="T70" fmla="*/ 159061 w 305668"/>
              <a:gd name="T71" fmla="*/ 80160 h 307166"/>
              <a:gd name="T72" fmla="*/ 131156 w 305668"/>
              <a:gd name="T73" fmla="*/ 118445 h 307166"/>
              <a:gd name="T74" fmla="*/ 216967 w 305668"/>
              <a:gd name="T75" fmla="*/ 158819 h 307166"/>
              <a:gd name="T76" fmla="*/ 187666 w 305668"/>
              <a:gd name="T77" fmla="*/ 361377 h 307166"/>
              <a:gd name="T78" fmla="*/ 163248 w 305668"/>
              <a:gd name="T79" fmla="*/ 593172 h 307166"/>
              <a:gd name="T80" fmla="*/ 115110 w 305668"/>
              <a:gd name="T81" fmla="*/ 572289 h 307166"/>
              <a:gd name="T82" fmla="*/ 101158 w 305668"/>
              <a:gd name="T83" fmla="*/ 362769 h 307166"/>
              <a:gd name="T84" fmla="*/ 80925 w 305668"/>
              <a:gd name="T85" fmla="*/ 593172 h 307166"/>
              <a:gd name="T86" fmla="*/ 32092 w 305668"/>
              <a:gd name="T87" fmla="*/ 572289 h 307166"/>
              <a:gd name="T88" fmla="*/ 0 w 305668"/>
              <a:gd name="T89" fmla="*/ 326572 h 307166"/>
              <a:gd name="T90" fmla="*/ 15347 w 305668"/>
              <a:gd name="T91" fmla="*/ 137935 h 307166"/>
              <a:gd name="T92" fmla="*/ 73950 w 305668"/>
              <a:gd name="T93" fmla="*/ 110093 h 307166"/>
              <a:gd name="T94" fmla="*/ 57904 w 305668"/>
              <a:gd name="T95" fmla="*/ 23778 h 30716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05668" h="307166">
                <a:moveTo>
                  <a:pt x="55994" y="65300"/>
                </a:moveTo>
                <a:lnTo>
                  <a:pt x="10115" y="78637"/>
                </a:lnTo>
                <a:cubicBezTo>
                  <a:pt x="8670" y="78998"/>
                  <a:pt x="7586" y="80439"/>
                  <a:pt x="7586" y="82242"/>
                </a:cubicBezTo>
                <a:lnTo>
                  <a:pt x="7586" y="169111"/>
                </a:lnTo>
                <a:cubicBezTo>
                  <a:pt x="7586" y="174158"/>
                  <a:pt x="10476" y="178123"/>
                  <a:pt x="14811" y="179565"/>
                </a:cubicBezTo>
                <a:lnTo>
                  <a:pt x="14811" y="106032"/>
                </a:lnTo>
                <a:cubicBezTo>
                  <a:pt x="14811" y="104229"/>
                  <a:pt x="16618" y="102788"/>
                  <a:pt x="18785" y="102788"/>
                </a:cubicBezTo>
                <a:cubicBezTo>
                  <a:pt x="20591" y="102788"/>
                  <a:pt x="22398" y="104229"/>
                  <a:pt x="22398" y="106032"/>
                </a:cubicBezTo>
                <a:lnTo>
                  <a:pt x="22398" y="183890"/>
                </a:lnTo>
                <a:lnTo>
                  <a:pt x="23843" y="296352"/>
                </a:lnTo>
                <a:cubicBezTo>
                  <a:pt x="24204" y="298154"/>
                  <a:pt x="25649" y="299596"/>
                  <a:pt x="27455" y="299596"/>
                </a:cubicBezTo>
                <a:lnTo>
                  <a:pt x="41905" y="299596"/>
                </a:lnTo>
                <a:cubicBezTo>
                  <a:pt x="43712" y="299596"/>
                  <a:pt x="45157" y="298154"/>
                  <a:pt x="45157" y="296352"/>
                </a:cubicBezTo>
                <a:lnTo>
                  <a:pt x="45157" y="183890"/>
                </a:lnTo>
                <a:cubicBezTo>
                  <a:pt x="45157" y="182088"/>
                  <a:pt x="46241" y="180286"/>
                  <a:pt x="48769" y="180286"/>
                </a:cubicBezTo>
                <a:lnTo>
                  <a:pt x="63581" y="180286"/>
                </a:lnTo>
                <a:cubicBezTo>
                  <a:pt x="66110" y="180286"/>
                  <a:pt x="67193" y="182088"/>
                  <a:pt x="67193" y="183890"/>
                </a:cubicBezTo>
                <a:lnTo>
                  <a:pt x="67193" y="296352"/>
                </a:lnTo>
                <a:cubicBezTo>
                  <a:pt x="67193" y="298154"/>
                  <a:pt x="68638" y="299596"/>
                  <a:pt x="70445" y="299596"/>
                </a:cubicBezTo>
                <a:lnTo>
                  <a:pt x="84534" y="299596"/>
                </a:lnTo>
                <a:cubicBezTo>
                  <a:pt x="86701" y="299596"/>
                  <a:pt x="88146" y="298154"/>
                  <a:pt x="88146" y="296352"/>
                </a:cubicBezTo>
                <a:lnTo>
                  <a:pt x="89591" y="183890"/>
                </a:lnTo>
                <a:lnTo>
                  <a:pt x="89591" y="106032"/>
                </a:lnTo>
                <a:cubicBezTo>
                  <a:pt x="89591" y="104229"/>
                  <a:pt x="91398" y="102788"/>
                  <a:pt x="93565" y="102788"/>
                </a:cubicBezTo>
                <a:cubicBezTo>
                  <a:pt x="95733" y="102788"/>
                  <a:pt x="97178" y="104229"/>
                  <a:pt x="97178" y="106032"/>
                </a:cubicBezTo>
                <a:lnTo>
                  <a:pt x="97178" y="179565"/>
                </a:lnTo>
                <a:cubicBezTo>
                  <a:pt x="101513" y="178123"/>
                  <a:pt x="104765" y="174158"/>
                  <a:pt x="104765" y="169111"/>
                </a:cubicBezTo>
                <a:lnTo>
                  <a:pt x="104765" y="82242"/>
                </a:lnTo>
                <a:cubicBezTo>
                  <a:pt x="104765" y="80439"/>
                  <a:pt x="103681" y="78998"/>
                  <a:pt x="101875" y="78637"/>
                </a:cubicBezTo>
                <a:lnTo>
                  <a:pt x="55994" y="65300"/>
                </a:lnTo>
                <a:close/>
                <a:moveTo>
                  <a:pt x="41183" y="8709"/>
                </a:moveTo>
                <a:cubicBezTo>
                  <a:pt x="39015" y="8709"/>
                  <a:pt x="37570" y="10151"/>
                  <a:pt x="37570" y="12313"/>
                </a:cubicBezTo>
                <a:lnTo>
                  <a:pt x="37570" y="41510"/>
                </a:lnTo>
                <a:cubicBezTo>
                  <a:pt x="37570" y="45115"/>
                  <a:pt x="39377" y="48719"/>
                  <a:pt x="42267" y="50882"/>
                </a:cubicBezTo>
                <a:lnTo>
                  <a:pt x="49853" y="55928"/>
                </a:lnTo>
                <a:cubicBezTo>
                  <a:pt x="53827" y="58452"/>
                  <a:pt x="58523" y="58452"/>
                  <a:pt x="62497" y="55928"/>
                </a:cubicBezTo>
                <a:lnTo>
                  <a:pt x="69722" y="50882"/>
                </a:lnTo>
                <a:cubicBezTo>
                  <a:pt x="72974" y="48719"/>
                  <a:pt x="74780" y="45115"/>
                  <a:pt x="74780" y="41510"/>
                </a:cubicBezTo>
                <a:lnTo>
                  <a:pt x="74780" y="12313"/>
                </a:lnTo>
                <a:cubicBezTo>
                  <a:pt x="74780" y="10151"/>
                  <a:pt x="73335" y="8709"/>
                  <a:pt x="71167" y="8709"/>
                </a:cubicBezTo>
                <a:lnTo>
                  <a:pt x="41183" y="8709"/>
                </a:lnTo>
                <a:close/>
                <a:moveTo>
                  <a:pt x="150642" y="1349"/>
                </a:moveTo>
                <a:cubicBezTo>
                  <a:pt x="151721" y="-449"/>
                  <a:pt x="154239" y="-449"/>
                  <a:pt x="155678" y="1349"/>
                </a:cubicBezTo>
                <a:lnTo>
                  <a:pt x="304589" y="150228"/>
                </a:lnTo>
                <a:cubicBezTo>
                  <a:pt x="306028" y="151666"/>
                  <a:pt x="306028" y="153824"/>
                  <a:pt x="304589" y="155263"/>
                </a:cubicBezTo>
                <a:lnTo>
                  <a:pt x="294158" y="166051"/>
                </a:lnTo>
                <a:cubicBezTo>
                  <a:pt x="292719" y="167489"/>
                  <a:pt x="290201" y="167489"/>
                  <a:pt x="288763" y="166051"/>
                </a:cubicBezTo>
                <a:lnTo>
                  <a:pt x="284446" y="161736"/>
                </a:lnTo>
                <a:lnTo>
                  <a:pt x="284446" y="301624"/>
                </a:lnTo>
                <a:cubicBezTo>
                  <a:pt x="284446" y="303782"/>
                  <a:pt x="282648" y="305580"/>
                  <a:pt x="280849" y="305580"/>
                </a:cubicBezTo>
                <a:lnTo>
                  <a:pt x="105322" y="305580"/>
                </a:lnTo>
                <a:cubicBezTo>
                  <a:pt x="103163" y="305580"/>
                  <a:pt x="101725" y="303782"/>
                  <a:pt x="101725" y="301624"/>
                </a:cubicBezTo>
                <a:cubicBezTo>
                  <a:pt x="101725" y="299466"/>
                  <a:pt x="103163" y="298028"/>
                  <a:pt x="105322" y="298028"/>
                </a:cubicBezTo>
                <a:lnTo>
                  <a:pt x="276893" y="298028"/>
                </a:lnTo>
                <a:lnTo>
                  <a:pt x="276893" y="154184"/>
                </a:lnTo>
                <a:lnTo>
                  <a:pt x="153160" y="30118"/>
                </a:lnTo>
                <a:lnTo>
                  <a:pt x="117191" y="66079"/>
                </a:lnTo>
                <a:cubicBezTo>
                  <a:pt x="115752" y="67518"/>
                  <a:pt x="113235" y="67518"/>
                  <a:pt x="112156" y="66079"/>
                </a:cubicBezTo>
                <a:cubicBezTo>
                  <a:pt x="110717" y="64641"/>
                  <a:pt x="110717" y="62123"/>
                  <a:pt x="111796" y="60685"/>
                </a:cubicBezTo>
                <a:lnTo>
                  <a:pt x="150283" y="22207"/>
                </a:lnTo>
                <a:cubicBezTo>
                  <a:pt x="151721" y="20768"/>
                  <a:pt x="154239" y="20768"/>
                  <a:pt x="155678" y="22207"/>
                </a:cubicBezTo>
                <a:lnTo>
                  <a:pt x="291280" y="158139"/>
                </a:lnTo>
                <a:lnTo>
                  <a:pt x="296676" y="152745"/>
                </a:lnTo>
                <a:lnTo>
                  <a:pt x="153160" y="8901"/>
                </a:lnTo>
                <a:lnTo>
                  <a:pt x="102084" y="59966"/>
                </a:lnTo>
                <a:cubicBezTo>
                  <a:pt x="100646" y="61404"/>
                  <a:pt x="98487" y="61404"/>
                  <a:pt x="96689" y="59966"/>
                </a:cubicBezTo>
                <a:cubicBezTo>
                  <a:pt x="95250" y="58527"/>
                  <a:pt x="95250" y="56010"/>
                  <a:pt x="96689" y="54572"/>
                </a:cubicBezTo>
                <a:lnTo>
                  <a:pt x="150642" y="1349"/>
                </a:lnTo>
                <a:close/>
                <a:moveTo>
                  <a:pt x="41183" y="1139"/>
                </a:moveTo>
                <a:lnTo>
                  <a:pt x="71167" y="1139"/>
                </a:lnTo>
                <a:cubicBezTo>
                  <a:pt x="77309" y="1139"/>
                  <a:pt x="82366" y="6186"/>
                  <a:pt x="82366" y="12313"/>
                </a:cubicBezTo>
                <a:lnTo>
                  <a:pt x="82366" y="41510"/>
                </a:lnTo>
                <a:cubicBezTo>
                  <a:pt x="82366" y="47638"/>
                  <a:pt x="79115" y="53766"/>
                  <a:pt x="74057" y="57010"/>
                </a:cubicBezTo>
                <a:lnTo>
                  <a:pt x="67916" y="61335"/>
                </a:lnTo>
                <a:lnTo>
                  <a:pt x="104042" y="71428"/>
                </a:lnTo>
                <a:cubicBezTo>
                  <a:pt x="108738" y="72870"/>
                  <a:pt x="112351" y="76835"/>
                  <a:pt x="112351" y="82242"/>
                </a:cubicBezTo>
                <a:lnTo>
                  <a:pt x="112351" y="169111"/>
                </a:lnTo>
                <a:cubicBezTo>
                  <a:pt x="112351" y="178123"/>
                  <a:pt x="105848" y="185692"/>
                  <a:pt x="97178" y="187134"/>
                </a:cubicBezTo>
                <a:lnTo>
                  <a:pt x="95733" y="296352"/>
                </a:lnTo>
                <a:cubicBezTo>
                  <a:pt x="95372" y="302480"/>
                  <a:pt x="90675" y="307166"/>
                  <a:pt x="84534" y="307166"/>
                </a:cubicBezTo>
                <a:lnTo>
                  <a:pt x="70445" y="307166"/>
                </a:lnTo>
                <a:cubicBezTo>
                  <a:pt x="64303" y="307166"/>
                  <a:pt x="59607" y="302480"/>
                  <a:pt x="59607" y="296352"/>
                </a:cubicBezTo>
                <a:lnTo>
                  <a:pt x="59968" y="187855"/>
                </a:lnTo>
                <a:lnTo>
                  <a:pt x="52382" y="187855"/>
                </a:lnTo>
                <a:lnTo>
                  <a:pt x="52743" y="296352"/>
                </a:lnTo>
                <a:cubicBezTo>
                  <a:pt x="52743" y="302480"/>
                  <a:pt x="48047" y="307166"/>
                  <a:pt x="41905" y="307166"/>
                </a:cubicBezTo>
                <a:lnTo>
                  <a:pt x="27455" y="307166"/>
                </a:lnTo>
                <a:cubicBezTo>
                  <a:pt x="21675" y="307166"/>
                  <a:pt x="16618" y="302480"/>
                  <a:pt x="16618" y="296352"/>
                </a:cubicBezTo>
                <a:lnTo>
                  <a:pt x="15173" y="187134"/>
                </a:lnTo>
                <a:cubicBezTo>
                  <a:pt x="6502" y="185692"/>
                  <a:pt x="0" y="178123"/>
                  <a:pt x="0" y="169111"/>
                </a:cubicBezTo>
                <a:lnTo>
                  <a:pt x="0" y="82242"/>
                </a:lnTo>
                <a:cubicBezTo>
                  <a:pt x="0" y="76835"/>
                  <a:pt x="3251" y="72870"/>
                  <a:pt x="7947" y="71428"/>
                </a:cubicBezTo>
                <a:lnTo>
                  <a:pt x="44073" y="61335"/>
                </a:lnTo>
                <a:lnTo>
                  <a:pt x="38293" y="57010"/>
                </a:lnTo>
                <a:cubicBezTo>
                  <a:pt x="33235" y="53766"/>
                  <a:pt x="29984" y="47638"/>
                  <a:pt x="29984" y="41510"/>
                </a:cubicBezTo>
                <a:lnTo>
                  <a:pt x="29984" y="12313"/>
                </a:lnTo>
                <a:cubicBezTo>
                  <a:pt x="29984" y="6186"/>
                  <a:pt x="35042" y="1139"/>
                  <a:pt x="41183" y="1139"/>
                </a:cubicBezTo>
                <a:close/>
              </a:path>
            </a:pathLst>
          </a:custGeom>
          <a:solidFill>
            <a:schemeClr val="accent1">
              <a:lumMod val="50000"/>
            </a:schemeClr>
          </a:solidFill>
          <a:ln>
            <a:noFill/>
          </a:ln>
          <a:effectLst/>
        </p:spPr>
        <p:txBody>
          <a:bodyPr anchor="ctr"/>
          <a:lstStyle/>
          <a:p>
            <a:endParaRPr lang="en-US" sz="900" dirty="0">
              <a:latin typeface="Work Sans Light" pitchFamily="2" charset="77"/>
            </a:endParaRPr>
          </a:p>
        </p:txBody>
      </p:sp>
      <p:sp>
        <p:nvSpPr>
          <p:cNvPr id="44" name="Freeform 663">
            <a:extLst>
              <a:ext uri="{FF2B5EF4-FFF2-40B4-BE49-F238E27FC236}">
                <a16:creationId xmlns:a16="http://schemas.microsoft.com/office/drawing/2014/main" id="{5A4BE33D-D99C-CF4A-99DE-1518C46666C3}"/>
              </a:ext>
            </a:extLst>
          </p:cNvPr>
          <p:cNvSpPr>
            <a:spLocks noChangeArrowheads="1"/>
          </p:cNvSpPr>
          <p:nvPr/>
        </p:nvSpPr>
        <p:spPr bwMode="auto">
          <a:xfrm>
            <a:off x="4071148" y="5317493"/>
            <a:ext cx="363305" cy="363305"/>
          </a:xfrm>
          <a:custGeom>
            <a:avLst/>
            <a:gdLst>
              <a:gd name="T0" fmla="*/ 576389 w 306027"/>
              <a:gd name="T1" fmla="*/ 561134 h 305759"/>
              <a:gd name="T2" fmla="*/ 489478 w 306027"/>
              <a:gd name="T3" fmla="*/ 546555 h 305759"/>
              <a:gd name="T4" fmla="*/ 244192 w 306027"/>
              <a:gd name="T5" fmla="*/ 490029 h 305759"/>
              <a:gd name="T6" fmla="*/ 100274 w 306027"/>
              <a:gd name="T7" fmla="*/ 390218 h 305759"/>
              <a:gd name="T8" fmla="*/ 100274 w 306027"/>
              <a:gd name="T9" fmla="*/ 390218 h 305759"/>
              <a:gd name="T10" fmla="*/ 330017 w 306027"/>
              <a:gd name="T11" fmla="*/ 497601 h 305759"/>
              <a:gd name="T12" fmla="*/ 229658 w 306027"/>
              <a:gd name="T13" fmla="*/ 383335 h 305759"/>
              <a:gd name="T14" fmla="*/ 186096 w 306027"/>
              <a:gd name="T15" fmla="*/ 383335 h 305759"/>
              <a:gd name="T16" fmla="*/ 85739 w 306027"/>
              <a:gd name="T17" fmla="*/ 497601 h 305759"/>
              <a:gd name="T18" fmla="*/ 359847 w 306027"/>
              <a:gd name="T19" fmla="*/ 289410 h 305759"/>
              <a:gd name="T20" fmla="*/ 158208 w 306027"/>
              <a:gd name="T21" fmla="*/ 274699 h 305759"/>
              <a:gd name="T22" fmla="*/ 158208 w 306027"/>
              <a:gd name="T23" fmla="*/ 274699 h 305759"/>
              <a:gd name="T24" fmla="*/ 231523 w 306027"/>
              <a:gd name="T25" fmla="*/ 274560 h 305759"/>
              <a:gd name="T26" fmla="*/ 501507 w 306027"/>
              <a:gd name="T27" fmla="*/ 266994 h 305759"/>
              <a:gd name="T28" fmla="*/ 494704 w 306027"/>
              <a:gd name="T29" fmla="*/ 289410 h 305759"/>
              <a:gd name="T30" fmla="*/ 472928 w 306027"/>
              <a:gd name="T31" fmla="*/ 318132 h 305759"/>
              <a:gd name="T32" fmla="*/ 466123 w 306027"/>
              <a:gd name="T33" fmla="*/ 332843 h 305759"/>
              <a:gd name="T34" fmla="*/ 411005 w 306027"/>
              <a:gd name="T35" fmla="*/ 259988 h 305759"/>
              <a:gd name="T36" fmla="*/ 446389 w 306027"/>
              <a:gd name="T37" fmla="*/ 325138 h 305759"/>
              <a:gd name="T38" fmla="*/ 404200 w 306027"/>
              <a:gd name="T39" fmla="*/ 266994 h 305759"/>
              <a:gd name="T40" fmla="*/ 388198 w 306027"/>
              <a:gd name="T41" fmla="*/ 266994 h 305759"/>
              <a:gd name="T42" fmla="*/ 374368 w 306027"/>
              <a:gd name="T43" fmla="*/ 303421 h 305759"/>
              <a:gd name="T44" fmla="*/ 346019 w 306027"/>
              <a:gd name="T45" fmla="*/ 325138 h 305759"/>
              <a:gd name="T46" fmla="*/ 323225 w 306027"/>
              <a:gd name="T47" fmla="*/ 259988 h 305759"/>
              <a:gd name="T48" fmla="*/ 302129 w 306027"/>
              <a:gd name="T49" fmla="*/ 289410 h 305759"/>
              <a:gd name="T50" fmla="*/ 323225 w 306027"/>
              <a:gd name="T51" fmla="*/ 332843 h 305759"/>
              <a:gd name="T52" fmla="*/ 316420 w 306027"/>
              <a:gd name="T53" fmla="*/ 318132 h 305759"/>
              <a:gd name="T54" fmla="*/ 287839 w 306027"/>
              <a:gd name="T55" fmla="*/ 266994 h 305759"/>
              <a:gd name="T56" fmla="*/ 246596 w 306027"/>
              <a:gd name="T57" fmla="*/ 266929 h 305759"/>
              <a:gd name="T58" fmla="*/ 244443 w 306027"/>
              <a:gd name="T59" fmla="*/ 319666 h 305759"/>
              <a:gd name="T60" fmla="*/ 216453 w 306027"/>
              <a:gd name="T61" fmla="*/ 324524 h 305759"/>
              <a:gd name="T62" fmla="*/ 209275 w 306027"/>
              <a:gd name="T63" fmla="*/ 259988 h 305759"/>
              <a:gd name="T64" fmla="*/ 186108 w 306027"/>
              <a:gd name="T65" fmla="*/ 325138 h 305759"/>
              <a:gd name="T66" fmla="*/ 143919 w 306027"/>
              <a:gd name="T67" fmla="*/ 266994 h 305759"/>
              <a:gd name="T68" fmla="*/ 127928 w 306027"/>
              <a:gd name="T69" fmla="*/ 266994 h 305759"/>
              <a:gd name="T70" fmla="*/ 121123 w 306027"/>
              <a:gd name="T71" fmla="*/ 289410 h 305759"/>
              <a:gd name="T72" fmla="*/ 100029 w 306027"/>
              <a:gd name="T73" fmla="*/ 325138 h 305759"/>
              <a:gd name="T74" fmla="*/ 92545 w 306027"/>
              <a:gd name="T75" fmla="*/ 259988 h 305759"/>
              <a:gd name="T76" fmla="*/ 330209 w 306027"/>
              <a:gd name="T77" fmla="*/ 165818 h 305759"/>
              <a:gd name="T78" fmla="*/ 295150 w 306027"/>
              <a:gd name="T79" fmla="*/ 216388 h 305759"/>
              <a:gd name="T80" fmla="*/ 43107 w 306027"/>
              <a:gd name="T81" fmla="*/ 254967 h 305759"/>
              <a:gd name="T82" fmla="*/ 381709 w 306027"/>
              <a:gd name="T83" fmla="*/ 402844 h 305759"/>
              <a:gd name="T84" fmla="*/ 547185 w 306027"/>
              <a:gd name="T85" fmla="*/ 546555 h 305759"/>
              <a:gd name="T86" fmla="*/ 14600 w 306027"/>
              <a:gd name="T87" fmla="*/ 241082 h 305759"/>
              <a:gd name="T88" fmla="*/ 31287 w 306027"/>
              <a:gd name="T89" fmla="*/ 245941 h 305759"/>
              <a:gd name="T90" fmla="*/ 561787 w 306027"/>
              <a:gd name="T91" fmla="*/ 251495 h 305759"/>
              <a:gd name="T92" fmla="*/ 295495 w 306027"/>
              <a:gd name="T93" fmla="*/ 16835 h 305759"/>
              <a:gd name="T94" fmla="*/ 590294 w 306027"/>
              <a:gd name="T95" fmla="*/ 237611 h 305759"/>
              <a:gd name="T96" fmla="*/ 561787 w 306027"/>
              <a:gd name="T97" fmla="*/ 546555 h 305759"/>
              <a:gd name="T98" fmla="*/ 583340 w 306027"/>
              <a:gd name="T99" fmla="*/ 590294 h 305759"/>
              <a:gd name="T100" fmla="*/ 7648 w 306027"/>
              <a:gd name="T101" fmla="*/ 546555 h 305759"/>
              <a:gd name="T102" fmla="*/ 0 w 306027"/>
              <a:gd name="T103" fmla="*/ 295233 h 305759"/>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306027" h="305759">
                <a:moveTo>
                  <a:pt x="7569" y="290655"/>
                </a:moveTo>
                <a:lnTo>
                  <a:pt x="7569" y="298207"/>
                </a:lnTo>
                <a:lnTo>
                  <a:pt x="298818" y="298207"/>
                </a:lnTo>
                <a:lnTo>
                  <a:pt x="298818" y="290655"/>
                </a:lnTo>
                <a:lnTo>
                  <a:pt x="7569" y="290655"/>
                </a:lnTo>
                <a:close/>
                <a:moveTo>
                  <a:pt x="201495" y="216216"/>
                </a:moveTo>
                <a:lnTo>
                  <a:pt x="201495" y="283103"/>
                </a:lnTo>
                <a:lnTo>
                  <a:pt x="253761" y="283103"/>
                </a:lnTo>
                <a:lnTo>
                  <a:pt x="253761" y="216216"/>
                </a:lnTo>
                <a:lnTo>
                  <a:pt x="201495" y="216216"/>
                </a:lnTo>
                <a:close/>
                <a:moveTo>
                  <a:pt x="126597" y="202124"/>
                </a:moveTo>
                <a:lnTo>
                  <a:pt x="126597" y="253824"/>
                </a:lnTo>
                <a:lnTo>
                  <a:pt x="163915" y="253824"/>
                </a:lnTo>
                <a:lnTo>
                  <a:pt x="163915" y="202124"/>
                </a:lnTo>
                <a:lnTo>
                  <a:pt x="126597" y="202124"/>
                </a:lnTo>
                <a:close/>
                <a:moveTo>
                  <a:pt x="51985" y="202124"/>
                </a:moveTo>
                <a:lnTo>
                  <a:pt x="51985" y="253824"/>
                </a:lnTo>
                <a:lnTo>
                  <a:pt x="88943" y="253824"/>
                </a:lnTo>
                <a:lnTo>
                  <a:pt x="88943" y="202124"/>
                </a:lnTo>
                <a:lnTo>
                  <a:pt x="51985" y="202124"/>
                </a:lnTo>
                <a:close/>
                <a:moveTo>
                  <a:pt x="123009" y="194993"/>
                </a:moveTo>
                <a:lnTo>
                  <a:pt x="167503" y="194993"/>
                </a:lnTo>
                <a:cubicBezTo>
                  <a:pt x="169297" y="194993"/>
                  <a:pt x="171091" y="196776"/>
                  <a:pt x="171091" y="198559"/>
                </a:cubicBezTo>
                <a:lnTo>
                  <a:pt x="171091" y="257746"/>
                </a:lnTo>
                <a:cubicBezTo>
                  <a:pt x="171091" y="259529"/>
                  <a:pt x="169297" y="261312"/>
                  <a:pt x="167503" y="261312"/>
                </a:cubicBezTo>
                <a:lnTo>
                  <a:pt x="123009" y="261312"/>
                </a:lnTo>
                <a:cubicBezTo>
                  <a:pt x="120856" y="261312"/>
                  <a:pt x="119062" y="259529"/>
                  <a:pt x="119062" y="257746"/>
                </a:cubicBezTo>
                <a:lnTo>
                  <a:pt x="119062" y="198559"/>
                </a:lnTo>
                <a:cubicBezTo>
                  <a:pt x="119062" y="196776"/>
                  <a:pt x="120856" y="194993"/>
                  <a:pt x="123009" y="194993"/>
                </a:cubicBezTo>
                <a:close/>
                <a:moveTo>
                  <a:pt x="48038" y="194993"/>
                </a:moveTo>
                <a:lnTo>
                  <a:pt x="92890" y="194993"/>
                </a:lnTo>
                <a:cubicBezTo>
                  <a:pt x="95043" y="194993"/>
                  <a:pt x="96478" y="196776"/>
                  <a:pt x="96478" y="198559"/>
                </a:cubicBezTo>
                <a:lnTo>
                  <a:pt x="96478" y="257746"/>
                </a:lnTo>
                <a:cubicBezTo>
                  <a:pt x="96478" y="259529"/>
                  <a:pt x="95043" y="261312"/>
                  <a:pt x="92890" y="261312"/>
                </a:cubicBezTo>
                <a:lnTo>
                  <a:pt x="48038" y="261312"/>
                </a:lnTo>
                <a:cubicBezTo>
                  <a:pt x="46244" y="261312"/>
                  <a:pt x="44450" y="259529"/>
                  <a:pt x="44450" y="257746"/>
                </a:cubicBezTo>
                <a:lnTo>
                  <a:pt x="44450" y="198559"/>
                </a:lnTo>
                <a:cubicBezTo>
                  <a:pt x="44450" y="196776"/>
                  <a:pt x="46244" y="194993"/>
                  <a:pt x="48038" y="194993"/>
                </a:cubicBezTo>
                <a:close/>
                <a:moveTo>
                  <a:pt x="186556" y="142288"/>
                </a:moveTo>
                <a:lnTo>
                  <a:pt x="186556" y="149908"/>
                </a:lnTo>
                <a:lnTo>
                  <a:pt x="194084" y="149908"/>
                </a:lnTo>
                <a:lnTo>
                  <a:pt x="194084" y="142288"/>
                </a:lnTo>
                <a:lnTo>
                  <a:pt x="186556" y="142288"/>
                </a:lnTo>
                <a:close/>
                <a:moveTo>
                  <a:pt x="82020" y="142288"/>
                </a:moveTo>
                <a:lnTo>
                  <a:pt x="82020" y="164785"/>
                </a:lnTo>
                <a:lnTo>
                  <a:pt x="89076" y="164785"/>
                </a:lnTo>
                <a:lnTo>
                  <a:pt x="89076" y="142288"/>
                </a:lnTo>
                <a:lnTo>
                  <a:pt x="82020" y="142288"/>
                </a:lnTo>
                <a:close/>
                <a:moveTo>
                  <a:pt x="112216" y="142216"/>
                </a:moveTo>
                <a:lnTo>
                  <a:pt x="112216" y="149764"/>
                </a:lnTo>
                <a:lnTo>
                  <a:pt x="120029" y="149764"/>
                </a:lnTo>
                <a:lnTo>
                  <a:pt x="120029" y="142216"/>
                </a:lnTo>
                <a:lnTo>
                  <a:pt x="112216" y="142216"/>
                </a:lnTo>
                <a:close/>
                <a:moveTo>
                  <a:pt x="241653" y="134668"/>
                </a:moveTo>
                <a:lnTo>
                  <a:pt x="256470" y="134668"/>
                </a:lnTo>
                <a:cubicBezTo>
                  <a:pt x="258586" y="134668"/>
                  <a:pt x="259997" y="136120"/>
                  <a:pt x="259997" y="138297"/>
                </a:cubicBezTo>
                <a:cubicBezTo>
                  <a:pt x="259997" y="140474"/>
                  <a:pt x="258586" y="142288"/>
                  <a:pt x="256470" y="142288"/>
                </a:cubicBezTo>
                <a:lnTo>
                  <a:pt x="245181" y="142288"/>
                </a:lnTo>
                <a:lnTo>
                  <a:pt x="245181" y="149908"/>
                </a:lnTo>
                <a:lnTo>
                  <a:pt x="256470" y="149908"/>
                </a:lnTo>
                <a:cubicBezTo>
                  <a:pt x="258586" y="149908"/>
                  <a:pt x="259997" y="151360"/>
                  <a:pt x="259997" y="153537"/>
                </a:cubicBezTo>
                <a:cubicBezTo>
                  <a:pt x="259997" y="155351"/>
                  <a:pt x="258586" y="157165"/>
                  <a:pt x="256470" y="157165"/>
                </a:cubicBezTo>
                <a:lnTo>
                  <a:pt x="245181" y="157165"/>
                </a:lnTo>
                <a:lnTo>
                  <a:pt x="245181" y="164785"/>
                </a:lnTo>
                <a:lnTo>
                  <a:pt x="256470" y="164785"/>
                </a:lnTo>
                <a:cubicBezTo>
                  <a:pt x="258586" y="164785"/>
                  <a:pt x="259997" y="166600"/>
                  <a:pt x="259997" y="168414"/>
                </a:cubicBezTo>
                <a:cubicBezTo>
                  <a:pt x="259997" y="170591"/>
                  <a:pt x="258586" y="172405"/>
                  <a:pt x="256470" y="172405"/>
                </a:cubicBezTo>
                <a:lnTo>
                  <a:pt x="241653" y="172405"/>
                </a:lnTo>
                <a:cubicBezTo>
                  <a:pt x="239889" y="172405"/>
                  <a:pt x="238125" y="170591"/>
                  <a:pt x="238125" y="168414"/>
                </a:cubicBezTo>
                <a:lnTo>
                  <a:pt x="238125" y="138297"/>
                </a:lnTo>
                <a:cubicBezTo>
                  <a:pt x="238125" y="136120"/>
                  <a:pt x="239889" y="134668"/>
                  <a:pt x="241653" y="134668"/>
                </a:cubicBezTo>
                <a:close/>
                <a:moveTo>
                  <a:pt x="213078" y="134668"/>
                </a:moveTo>
                <a:cubicBezTo>
                  <a:pt x="215195" y="134668"/>
                  <a:pt x="216958" y="136120"/>
                  <a:pt x="216958" y="138297"/>
                </a:cubicBezTo>
                <a:lnTo>
                  <a:pt x="216958" y="164785"/>
                </a:lnTo>
                <a:lnTo>
                  <a:pt x="227895" y="164785"/>
                </a:lnTo>
                <a:cubicBezTo>
                  <a:pt x="230011" y="164785"/>
                  <a:pt x="231422" y="166600"/>
                  <a:pt x="231422" y="168414"/>
                </a:cubicBezTo>
                <a:cubicBezTo>
                  <a:pt x="231422" y="170591"/>
                  <a:pt x="230011" y="172405"/>
                  <a:pt x="227895" y="172405"/>
                </a:cubicBezTo>
                <a:lnTo>
                  <a:pt x="213078" y="172405"/>
                </a:lnTo>
                <a:cubicBezTo>
                  <a:pt x="211314" y="172405"/>
                  <a:pt x="209550" y="170591"/>
                  <a:pt x="209550" y="168414"/>
                </a:cubicBezTo>
                <a:lnTo>
                  <a:pt x="209550" y="138297"/>
                </a:lnTo>
                <a:cubicBezTo>
                  <a:pt x="209550" y="136120"/>
                  <a:pt x="211314" y="134668"/>
                  <a:pt x="213078" y="134668"/>
                </a:cubicBezTo>
                <a:close/>
                <a:moveTo>
                  <a:pt x="182972" y="134668"/>
                </a:moveTo>
                <a:lnTo>
                  <a:pt x="197669" y="134668"/>
                </a:lnTo>
                <a:cubicBezTo>
                  <a:pt x="199461" y="134668"/>
                  <a:pt x="201254" y="136120"/>
                  <a:pt x="201254" y="138297"/>
                </a:cubicBezTo>
                <a:lnTo>
                  <a:pt x="201254" y="168414"/>
                </a:lnTo>
                <a:cubicBezTo>
                  <a:pt x="201254" y="170591"/>
                  <a:pt x="199461" y="172405"/>
                  <a:pt x="197669" y="172405"/>
                </a:cubicBezTo>
                <a:cubicBezTo>
                  <a:pt x="195518" y="172405"/>
                  <a:pt x="194084" y="170591"/>
                  <a:pt x="194084" y="168414"/>
                </a:cubicBezTo>
                <a:lnTo>
                  <a:pt x="194084" y="157165"/>
                </a:lnTo>
                <a:lnTo>
                  <a:pt x="186556" y="157165"/>
                </a:lnTo>
                <a:lnTo>
                  <a:pt x="186556" y="168414"/>
                </a:lnTo>
                <a:cubicBezTo>
                  <a:pt x="186556" y="170591"/>
                  <a:pt x="184764" y="172405"/>
                  <a:pt x="182972" y="172405"/>
                </a:cubicBezTo>
                <a:cubicBezTo>
                  <a:pt x="180463" y="172405"/>
                  <a:pt x="179387" y="170591"/>
                  <a:pt x="179387" y="168414"/>
                </a:cubicBezTo>
                <a:lnTo>
                  <a:pt x="179387" y="138297"/>
                </a:lnTo>
                <a:cubicBezTo>
                  <a:pt x="179387" y="136120"/>
                  <a:pt x="180463" y="134668"/>
                  <a:pt x="182972" y="134668"/>
                </a:cubicBezTo>
                <a:close/>
                <a:moveTo>
                  <a:pt x="153106" y="134668"/>
                </a:moveTo>
                <a:lnTo>
                  <a:pt x="167570" y="134668"/>
                </a:lnTo>
                <a:cubicBezTo>
                  <a:pt x="169333" y="134668"/>
                  <a:pt x="171097" y="136120"/>
                  <a:pt x="171097" y="138297"/>
                </a:cubicBezTo>
                <a:cubicBezTo>
                  <a:pt x="171097" y="140474"/>
                  <a:pt x="169333" y="142288"/>
                  <a:pt x="167570" y="142288"/>
                </a:cubicBezTo>
                <a:lnTo>
                  <a:pt x="156633" y="142288"/>
                </a:lnTo>
                <a:lnTo>
                  <a:pt x="156633" y="149908"/>
                </a:lnTo>
                <a:lnTo>
                  <a:pt x="167570" y="149908"/>
                </a:lnTo>
                <a:cubicBezTo>
                  <a:pt x="169333" y="149908"/>
                  <a:pt x="171097" y="151360"/>
                  <a:pt x="171097" y="153537"/>
                </a:cubicBezTo>
                <a:lnTo>
                  <a:pt x="171097" y="168414"/>
                </a:lnTo>
                <a:cubicBezTo>
                  <a:pt x="171097" y="170591"/>
                  <a:pt x="169333" y="172405"/>
                  <a:pt x="167570" y="172405"/>
                </a:cubicBezTo>
                <a:lnTo>
                  <a:pt x="153106" y="172405"/>
                </a:lnTo>
                <a:cubicBezTo>
                  <a:pt x="150989" y="172405"/>
                  <a:pt x="149225" y="170591"/>
                  <a:pt x="149225" y="168414"/>
                </a:cubicBezTo>
                <a:cubicBezTo>
                  <a:pt x="149225" y="166600"/>
                  <a:pt x="150989" y="164785"/>
                  <a:pt x="153106" y="164785"/>
                </a:cubicBezTo>
                <a:lnTo>
                  <a:pt x="164042" y="164785"/>
                </a:lnTo>
                <a:lnTo>
                  <a:pt x="164042" y="157165"/>
                </a:lnTo>
                <a:lnTo>
                  <a:pt x="153106" y="157165"/>
                </a:lnTo>
                <a:cubicBezTo>
                  <a:pt x="150989" y="157165"/>
                  <a:pt x="149225" y="155351"/>
                  <a:pt x="149225" y="153537"/>
                </a:cubicBezTo>
                <a:lnTo>
                  <a:pt x="149225" y="138297"/>
                </a:lnTo>
                <a:cubicBezTo>
                  <a:pt x="149225" y="136120"/>
                  <a:pt x="150989" y="134668"/>
                  <a:pt x="153106" y="134668"/>
                </a:cubicBezTo>
                <a:close/>
                <a:moveTo>
                  <a:pt x="108495" y="134668"/>
                </a:moveTo>
                <a:lnTo>
                  <a:pt x="124122" y="134668"/>
                </a:lnTo>
                <a:cubicBezTo>
                  <a:pt x="126354" y="134668"/>
                  <a:pt x="127843" y="136106"/>
                  <a:pt x="127843" y="138263"/>
                </a:cubicBezTo>
                <a:lnTo>
                  <a:pt x="127843" y="153359"/>
                </a:lnTo>
                <a:cubicBezTo>
                  <a:pt x="127843" y="155515"/>
                  <a:pt x="126354" y="156953"/>
                  <a:pt x="124122" y="156953"/>
                </a:cubicBezTo>
                <a:lnTo>
                  <a:pt x="117797" y="156953"/>
                </a:lnTo>
                <a:lnTo>
                  <a:pt x="126727" y="165580"/>
                </a:lnTo>
                <a:cubicBezTo>
                  <a:pt x="128215" y="167017"/>
                  <a:pt x="128215" y="169533"/>
                  <a:pt x="126727" y="170971"/>
                </a:cubicBezTo>
                <a:cubicBezTo>
                  <a:pt x="125238" y="172409"/>
                  <a:pt x="123006" y="172409"/>
                  <a:pt x="121518" y="170971"/>
                </a:cubicBezTo>
                <a:lnTo>
                  <a:pt x="112216" y="162345"/>
                </a:lnTo>
                <a:lnTo>
                  <a:pt x="112216" y="168096"/>
                </a:lnTo>
                <a:cubicBezTo>
                  <a:pt x="112216" y="170252"/>
                  <a:pt x="110728" y="172049"/>
                  <a:pt x="108495" y="172049"/>
                </a:cubicBezTo>
                <a:cubicBezTo>
                  <a:pt x="106635" y="172049"/>
                  <a:pt x="104775" y="170252"/>
                  <a:pt x="104775" y="168096"/>
                </a:cubicBezTo>
                <a:lnTo>
                  <a:pt x="104775" y="138263"/>
                </a:lnTo>
                <a:cubicBezTo>
                  <a:pt x="104775" y="136106"/>
                  <a:pt x="106635" y="134668"/>
                  <a:pt x="108495" y="134668"/>
                </a:cubicBezTo>
                <a:close/>
                <a:moveTo>
                  <a:pt x="78140" y="134668"/>
                </a:moveTo>
                <a:lnTo>
                  <a:pt x="92956" y="134668"/>
                </a:lnTo>
                <a:cubicBezTo>
                  <a:pt x="95073" y="134668"/>
                  <a:pt x="96484" y="136120"/>
                  <a:pt x="96484" y="138297"/>
                </a:cubicBezTo>
                <a:lnTo>
                  <a:pt x="96484" y="168414"/>
                </a:lnTo>
                <a:cubicBezTo>
                  <a:pt x="96484" y="170591"/>
                  <a:pt x="95073" y="172405"/>
                  <a:pt x="92956" y="172405"/>
                </a:cubicBezTo>
                <a:lnTo>
                  <a:pt x="78140" y="172405"/>
                </a:lnTo>
                <a:cubicBezTo>
                  <a:pt x="76376" y="172405"/>
                  <a:pt x="74612" y="170591"/>
                  <a:pt x="74612" y="168414"/>
                </a:cubicBezTo>
                <a:lnTo>
                  <a:pt x="74612" y="138297"/>
                </a:lnTo>
                <a:cubicBezTo>
                  <a:pt x="74612" y="136120"/>
                  <a:pt x="76376" y="134668"/>
                  <a:pt x="78140" y="134668"/>
                </a:cubicBezTo>
                <a:close/>
                <a:moveTo>
                  <a:pt x="47978" y="134668"/>
                </a:moveTo>
                <a:lnTo>
                  <a:pt x="62794" y="134668"/>
                </a:lnTo>
                <a:cubicBezTo>
                  <a:pt x="64911" y="134668"/>
                  <a:pt x="66322" y="136120"/>
                  <a:pt x="66322" y="138297"/>
                </a:cubicBezTo>
                <a:cubicBezTo>
                  <a:pt x="66322" y="140474"/>
                  <a:pt x="64911" y="142288"/>
                  <a:pt x="62794" y="142288"/>
                </a:cubicBezTo>
                <a:lnTo>
                  <a:pt x="51858" y="142288"/>
                </a:lnTo>
                <a:lnTo>
                  <a:pt x="51858" y="149908"/>
                </a:lnTo>
                <a:lnTo>
                  <a:pt x="62794" y="149908"/>
                </a:lnTo>
                <a:cubicBezTo>
                  <a:pt x="64911" y="149908"/>
                  <a:pt x="66322" y="151360"/>
                  <a:pt x="66322" y="153537"/>
                </a:cubicBezTo>
                <a:cubicBezTo>
                  <a:pt x="66322" y="155351"/>
                  <a:pt x="64911" y="157165"/>
                  <a:pt x="62794" y="157165"/>
                </a:cubicBezTo>
                <a:lnTo>
                  <a:pt x="51858" y="157165"/>
                </a:lnTo>
                <a:lnTo>
                  <a:pt x="51858" y="168414"/>
                </a:lnTo>
                <a:cubicBezTo>
                  <a:pt x="51858" y="170591"/>
                  <a:pt x="50094" y="172405"/>
                  <a:pt x="47978" y="172405"/>
                </a:cubicBezTo>
                <a:cubicBezTo>
                  <a:pt x="46214" y="172405"/>
                  <a:pt x="44450" y="170591"/>
                  <a:pt x="44450" y="168414"/>
                </a:cubicBezTo>
                <a:lnTo>
                  <a:pt x="44450" y="138297"/>
                </a:lnTo>
                <a:cubicBezTo>
                  <a:pt x="44450" y="136120"/>
                  <a:pt x="46214" y="134668"/>
                  <a:pt x="47978" y="134668"/>
                </a:cubicBezTo>
                <a:close/>
                <a:moveTo>
                  <a:pt x="153015" y="67232"/>
                </a:moveTo>
                <a:cubicBezTo>
                  <a:pt x="142681" y="67232"/>
                  <a:pt x="134484" y="75843"/>
                  <a:pt x="134484" y="85890"/>
                </a:cubicBezTo>
                <a:cubicBezTo>
                  <a:pt x="134484" y="96296"/>
                  <a:pt x="142681" y="104549"/>
                  <a:pt x="153015" y="104549"/>
                </a:cubicBezTo>
                <a:cubicBezTo>
                  <a:pt x="162994" y="104549"/>
                  <a:pt x="171191" y="96296"/>
                  <a:pt x="171191" y="85890"/>
                </a:cubicBezTo>
                <a:cubicBezTo>
                  <a:pt x="171191" y="75843"/>
                  <a:pt x="162994" y="67232"/>
                  <a:pt x="153015" y="67232"/>
                </a:cubicBezTo>
                <a:close/>
                <a:moveTo>
                  <a:pt x="153015" y="60055"/>
                </a:moveTo>
                <a:cubicBezTo>
                  <a:pt x="166914" y="60055"/>
                  <a:pt x="179031" y="71538"/>
                  <a:pt x="179031" y="85890"/>
                </a:cubicBezTo>
                <a:cubicBezTo>
                  <a:pt x="179031" y="100243"/>
                  <a:pt x="166914" y="112084"/>
                  <a:pt x="153015" y="112084"/>
                </a:cubicBezTo>
                <a:cubicBezTo>
                  <a:pt x="138760" y="112084"/>
                  <a:pt x="127000" y="100243"/>
                  <a:pt x="127000" y="85890"/>
                </a:cubicBezTo>
                <a:cubicBezTo>
                  <a:pt x="127000" y="71538"/>
                  <a:pt x="138760" y="60055"/>
                  <a:pt x="153015" y="60055"/>
                </a:cubicBezTo>
                <a:close/>
                <a:moveTo>
                  <a:pt x="153194" y="27779"/>
                </a:moveTo>
                <a:lnTo>
                  <a:pt x="22348" y="132067"/>
                </a:lnTo>
                <a:lnTo>
                  <a:pt x="22348" y="283103"/>
                </a:lnTo>
                <a:lnTo>
                  <a:pt x="194286" y="283103"/>
                </a:lnTo>
                <a:lnTo>
                  <a:pt x="194286" y="212620"/>
                </a:lnTo>
                <a:cubicBezTo>
                  <a:pt x="194286" y="210462"/>
                  <a:pt x="195727" y="208664"/>
                  <a:pt x="197890" y="208664"/>
                </a:cubicBezTo>
                <a:lnTo>
                  <a:pt x="257726" y="208664"/>
                </a:lnTo>
                <a:cubicBezTo>
                  <a:pt x="259888" y="208664"/>
                  <a:pt x="261330" y="210462"/>
                  <a:pt x="261330" y="212620"/>
                </a:cubicBezTo>
                <a:lnTo>
                  <a:pt x="261330" y="283103"/>
                </a:lnTo>
                <a:lnTo>
                  <a:pt x="283678" y="283103"/>
                </a:lnTo>
                <a:lnTo>
                  <a:pt x="283678" y="132067"/>
                </a:lnTo>
                <a:lnTo>
                  <a:pt x="153194" y="27779"/>
                </a:lnTo>
                <a:close/>
                <a:moveTo>
                  <a:pt x="153194" y="8720"/>
                </a:moveTo>
                <a:lnTo>
                  <a:pt x="7569" y="124875"/>
                </a:lnTo>
                <a:lnTo>
                  <a:pt x="7569" y="149328"/>
                </a:lnTo>
                <a:lnTo>
                  <a:pt x="15139" y="149328"/>
                </a:lnTo>
                <a:lnTo>
                  <a:pt x="15139" y="130269"/>
                </a:lnTo>
                <a:cubicBezTo>
                  <a:pt x="15139" y="129190"/>
                  <a:pt x="15499" y="128111"/>
                  <a:pt x="16220" y="127392"/>
                </a:cubicBezTo>
                <a:lnTo>
                  <a:pt x="150670" y="19868"/>
                </a:lnTo>
                <a:cubicBezTo>
                  <a:pt x="152112" y="19149"/>
                  <a:pt x="154275" y="19149"/>
                  <a:pt x="155356" y="19868"/>
                </a:cubicBezTo>
                <a:lnTo>
                  <a:pt x="289806" y="127392"/>
                </a:lnTo>
                <a:cubicBezTo>
                  <a:pt x="290527" y="128111"/>
                  <a:pt x="291248" y="129190"/>
                  <a:pt x="291248" y="130269"/>
                </a:cubicBezTo>
                <a:lnTo>
                  <a:pt x="291248" y="149328"/>
                </a:lnTo>
                <a:lnTo>
                  <a:pt x="298818" y="149328"/>
                </a:lnTo>
                <a:lnTo>
                  <a:pt x="298818" y="124875"/>
                </a:lnTo>
                <a:lnTo>
                  <a:pt x="153194" y="8720"/>
                </a:lnTo>
                <a:close/>
                <a:moveTo>
                  <a:pt x="150670" y="809"/>
                </a:moveTo>
                <a:cubicBezTo>
                  <a:pt x="152112" y="-270"/>
                  <a:pt x="154275" y="-270"/>
                  <a:pt x="155356" y="809"/>
                </a:cubicBezTo>
                <a:lnTo>
                  <a:pt x="304945" y="120200"/>
                </a:lnTo>
                <a:cubicBezTo>
                  <a:pt x="305666" y="120919"/>
                  <a:pt x="306027" y="121998"/>
                  <a:pt x="306027" y="123077"/>
                </a:cubicBezTo>
                <a:lnTo>
                  <a:pt x="306027" y="152924"/>
                </a:lnTo>
                <a:cubicBezTo>
                  <a:pt x="306027" y="154722"/>
                  <a:pt x="304224" y="156520"/>
                  <a:pt x="302422" y="156520"/>
                </a:cubicBezTo>
                <a:lnTo>
                  <a:pt x="291248" y="156520"/>
                </a:lnTo>
                <a:lnTo>
                  <a:pt x="291248" y="283103"/>
                </a:lnTo>
                <a:lnTo>
                  <a:pt x="302422" y="283103"/>
                </a:lnTo>
                <a:cubicBezTo>
                  <a:pt x="304224" y="283103"/>
                  <a:pt x="306027" y="284901"/>
                  <a:pt x="306027" y="287059"/>
                </a:cubicBezTo>
                <a:lnTo>
                  <a:pt x="306027" y="301803"/>
                </a:lnTo>
                <a:cubicBezTo>
                  <a:pt x="306027" y="303961"/>
                  <a:pt x="304224" y="305759"/>
                  <a:pt x="302422" y="305759"/>
                </a:cubicBezTo>
                <a:lnTo>
                  <a:pt x="3965" y="305759"/>
                </a:lnTo>
                <a:cubicBezTo>
                  <a:pt x="1802" y="305759"/>
                  <a:pt x="0" y="303961"/>
                  <a:pt x="0" y="301803"/>
                </a:cubicBezTo>
                <a:lnTo>
                  <a:pt x="0" y="287059"/>
                </a:lnTo>
                <a:cubicBezTo>
                  <a:pt x="0" y="284901"/>
                  <a:pt x="1802" y="283103"/>
                  <a:pt x="3965" y="283103"/>
                </a:cubicBezTo>
                <a:lnTo>
                  <a:pt x="15139" y="283103"/>
                </a:lnTo>
                <a:lnTo>
                  <a:pt x="15139" y="156520"/>
                </a:lnTo>
                <a:lnTo>
                  <a:pt x="3965" y="156520"/>
                </a:lnTo>
                <a:cubicBezTo>
                  <a:pt x="1802" y="156520"/>
                  <a:pt x="0" y="154722"/>
                  <a:pt x="0" y="152924"/>
                </a:cubicBezTo>
                <a:lnTo>
                  <a:pt x="0" y="123077"/>
                </a:lnTo>
                <a:cubicBezTo>
                  <a:pt x="0" y="121998"/>
                  <a:pt x="360" y="120919"/>
                  <a:pt x="1442" y="120200"/>
                </a:cubicBezTo>
                <a:lnTo>
                  <a:pt x="150670" y="809"/>
                </a:lnTo>
                <a:close/>
              </a:path>
            </a:pathLst>
          </a:custGeom>
          <a:solidFill>
            <a:schemeClr val="accent1">
              <a:lumMod val="50000"/>
            </a:schemeClr>
          </a:solidFill>
          <a:ln>
            <a:noFill/>
          </a:ln>
          <a:effectLst/>
        </p:spPr>
        <p:txBody>
          <a:bodyPr anchor="ctr"/>
          <a:lstStyle/>
          <a:p>
            <a:endParaRPr lang="en-US" sz="900" dirty="0">
              <a:latin typeface="Work Sans Light" pitchFamily="2" charset="77"/>
            </a:endParaRPr>
          </a:p>
        </p:txBody>
      </p:sp>
    </p:spTree>
    <p:extLst>
      <p:ext uri="{BB962C8B-B14F-4D97-AF65-F5344CB8AC3E}">
        <p14:creationId xmlns:p14="http://schemas.microsoft.com/office/powerpoint/2010/main" val="1858794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A9FCEA4C-1C54-3747-B642-0A3577EA7141}"/>
              </a:ext>
            </a:extLst>
          </p:cNvPr>
          <p:cNvGrpSpPr/>
          <p:nvPr/>
        </p:nvGrpSpPr>
        <p:grpSpPr>
          <a:xfrm>
            <a:off x="10210580" y="3145751"/>
            <a:ext cx="683246" cy="871618"/>
            <a:chOff x="17788135" y="5285357"/>
            <a:chExt cx="1232769" cy="1572646"/>
          </a:xfrm>
        </p:grpSpPr>
        <p:sp>
          <p:nvSpPr>
            <p:cNvPr id="3073" name="Freeform 1">
              <a:extLst>
                <a:ext uri="{FF2B5EF4-FFF2-40B4-BE49-F238E27FC236}">
                  <a16:creationId xmlns:a16="http://schemas.microsoft.com/office/drawing/2014/main" id="{6D852CD4-3A70-2A42-9906-5FA3208DADDC}"/>
                </a:ext>
              </a:extLst>
            </p:cNvPr>
            <p:cNvSpPr>
              <a:spLocks noChangeArrowheads="1"/>
            </p:cNvSpPr>
            <p:nvPr/>
          </p:nvSpPr>
          <p:spPr bwMode="auto">
            <a:xfrm>
              <a:off x="18148171" y="5780770"/>
              <a:ext cx="46085" cy="48964"/>
            </a:xfrm>
            <a:custGeom>
              <a:avLst/>
              <a:gdLst>
                <a:gd name="T0" fmla="*/ 71 w 72"/>
                <a:gd name="T1" fmla="*/ 0 h 73"/>
                <a:gd name="T2" fmla="*/ 0 w 72"/>
                <a:gd name="T3" fmla="*/ 72 h 73"/>
                <a:gd name="T4" fmla="*/ 0 w 72"/>
                <a:gd name="T5" fmla="*/ 72 h 73"/>
                <a:gd name="T6" fmla="*/ 0 w 72"/>
                <a:gd name="T7" fmla="*/ 72 h 73"/>
                <a:gd name="T8" fmla="*/ 71 w 72"/>
                <a:gd name="T9" fmla="*/ 1 h 73"/>
                <a:gd name="T10" fmla="*/ 71 w 72"/>
                <a:gd name="T11" fmla="*/ 1 h 73"/>
                <a:gd name="T12" fmla="*/ 71 w 72"/>
                <a:gd name="T13" fmla="*/ 0 h 73"/>
              </a:gdLst>
              <a:ahLst/>
              <a:cxnLst>
                <a:cxn ang="0">
                  <a:pos x="T0" y="T1"/>
                </a:cxn>
                <a:cxn ang="0">
                  <a:pos x="T2" y="T3"/>
                </a:cxn>
                <a:cxn ang="0">
                  <a:pos x="T4" y="T5"/>
                </a:cxn>
                <a:cxn ang="0">
                  <a:pos x="T6" y="T7"/>
                </a:cxn>
                <a:cxn ang="0">
                  <a:pos x="T8" y="T9"/>
                </a:cxn>
                <a:cxn ang="0">
                  <a:pos x="T10" y="T11"/>
                </a:cxn>
                <a:cxn ang="0">
                  <a:pos x="T12" y="T13"/>
                </a:cxn>
              </a:cxnLst>
              <a:rect l="0" t="0" r="r" b="b"/>
              <a:pathLst>
                <a:path w="72" h="73">
                  <a:moveTo>
                    <a:pt x="71" y="0"/>
                  </a:moveTo>
                  <a:lnTo>
                    <a:pt x="0" y="72"/>
                  </a:lnTo>
                  <a:lnTo>
                    <a:pt x="0" y="72"/>
                  </a:lnTo>
                  <a:lnTo>
                    <a:pt x="0" y="72"/>
                  </a:lnTo>
                  <a:lnTo>
                    <a:pt x="71" y="1"/>
                  </a:lnTo>
                  <a:lnTo>
                    <a:pt x="71" y="1"/>
                  </a:lnTo>
                  <a:cubicBezTo>
                    <a:pt x="71" y="1"/>
                    <a:pt x="71" y="1"/>
                    <a:pt x="71" y="0"/>
                  </a:cubicBezTo>
                </a:path>
              </a:pathLst>
            </a:custGeom>
            <a:solidFill>
              <a:srgbClr val="5151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74" name="Freeform 2">
              <a:extLst>
                <a:ext uri="{FF2B5EF4-FFF2-40B4-BE49-F238E27FC236}">
                  <a16:creationId xmlns:a16="http://schemas.microsoft.com/office/drawing/2014/main" id="{E08CA347-A46F-F04D-BDB6-E433EF6C77A6}"/>
                </a:ext>
              </a:extLst>
            </p:cNvPr>
            <p:cNvSpPr>
              <a:spLocks noChangeArrowheads="1"/>
            </p:cNvSpPr>
            <p:nvPr/>
          </p:nvSpPr>
          <p:spPr bwMode="auto">
            <a:xfrm>
              <a:off x="17900466" y="5740446"/>
              <a:ext cx="671111" cy="823766"/>
            </a:xfrm>
            <a:custGeom>
              <a:avLst/>
              <a:gdLst>
                <a:gd name="T0" fmla="*/ 764 w 1028"/>
                <a:gd name="T1" fmla="*/ 712 h 1260"/>
                <a:gd name="T2" fmla="*/ 563 w 1028"/>
                <a:gd name="T3" fmla="*/ 712 h 1260"/>
                <a:gd name="T4" fmla="*/ 563 w 1028"/>
                <a:gd name="T5" fmla="*/ 512 h 1260"/>
                <a:gd name="T6" fmla="*/ 764 w 1028"/>
                <a:gd name="T7" fmla="*/ 512 h 1260"/>
                <a:gd name="T8" fmla="*/ 764 w 1028"/>
                <a:gd name="T9" fmla="*/ 712 h 1260"/>
                <a:gd name="T10" fmla="*/ 764 w 1028"/>
                <a:gd name="T11" fmla="*/ 1021 h 1260"/>
                <a:gd name="T12" fmla="*/ 563 w 1028"/>
                <a:gd name="T13" fmla="*/ 1021 h 1260"/>
                <a:gd name="T14" fmla="*/ 563 w 1028"/>
                <a:gd name="T15" fmla="*/ 813 h 1260"/>
                <a:gd name="T16" fmla="*/ 764 w 1028"/>
                <a:gd name="T17" fmla="*/ 813 h 1260"/>
                <a:gd name="T18" fmla="*/ 764 w 1028"/>
                <a:gd name="T19" fmla="*/ 1021 h 1260"/>
                <a:gd name="T20" fmla="*/ 406 w 1028"/>
                <a:gd name="T21" fmla="*/ 236 h 1260"/>
                <a:gd name="T22" fmla="*/ 406 w 1028"/>
                <a:gd name="T23" fmla="*/ 236 h 1260"/>
                <a:gd name="T24" fmla="*/ 513 w 1028"/>
                <a:gd name="T25" fmla="*/ 128 h 1260"/>
                <a:gd name="T26" fmla="*/ 513 w 1028"/>
                <a:gd name="T27" fmla="*/ 128 h 1260"/>
                <a:gd name="T28" fmla="*/ 621 w 1028"/>
                <a:gd name="T29" fmla="*/ 236 h 1260"/>
                <a:gd name="T30" fmla="*/ 621 w 1028"/>
                <a:gd name="T31" fmla="*/ 236 h 1260"/>
                <a:gd name="T32" fmla="*/ 513 w 1028"/>
                <a:gd name="T33" fmla="*/ 343 h 1260"/>
                <a:gd name="T34" fmla="*/ 513 w 1028"/>
                <a:gd name="T35" fmla="*/ 343 h 1260"/>
                <a:gd name="T36" fmla="*/ 406 w 1028"/>
                <a:gd name="T37" fmla="*/ 236 h 1260"/>
                <a:gd name="T38" fmla="*/ 464 w 1028"/>
                <a:gd name="T39" fmla="*/ 712 h 1260"/>
                <a:gd name="T40" fmla="*/ 263 w 1028"/>
                <a:gd name="T41" fmla="*/ 712 h 1260"/>
                <a:gd name="T42" fmla="*/ 263 w 1028"/>
                <a:gd name="T43" fmla="*/ 512 h 1260"/>
                <a:gd name="T44" fmla="*/ 464 w 1028"/>
                <a:gd name="T45" fmla="*/ 512 h 1260"/>
                <a:gd name="T46" fmla="*/ 464 w 1028"/>
                <a:gd name="T47" fmla="*/ 712 h 1260"/>
                <a:gd name="T48" fmla="*/ 464 w 1028"/>
                <a:gd name="T49" fmla="*/ 1021 h 1260"/>
                <a:gd name="T50" fmla="*/ 263 w 1028"/>
                <a:gd name="T51" fmla="*/ 1021 h 1260"/>
                <a:gd name="T52" fmla="*/ 263 w 1028"/>
                <a:gd name="T53" fmla="*/ 813 h 1260"/>
                <a:gd name="T54" fmla="*/ 464 w 1028"/>
                <a:gd name="T55" fmla="*/ 813 h 1260"/>
                <a:gd name="T56" fmla="*/ 464 w 1028"/>
                <a:gd name="T57" fmla="*/ 1021 h 1260"/>
                <a:gd name="T58" fmla="*/ 513 w 1028"/>
                <a:gd name="T59" fmla="*/ 0 h 1260"/>
                <a:gd name="T60" fmla="*/ 513 w 1028"/>
                <a:gd name="T61" fmla="*/ 0 h 1260"/>
                <a:gd name="T62" fmla="*/ 0 w 1028"/>
                <a:gd name="T63" fmla="*/ 515 h 1260"/>
                <a:gd name="T64" fmla="*/ 0 w 1028"/>
                <a:gd name="T65" fmla="*/ 1259 h 1260"/>
                <a:gd name="T66" fmla="*/ 1027 w 1028"/>
                <a:gd name="T67" fmla="*/ 1259 h 1260"/>
                <a:gd name="T68" fmla="*/ 1027 w 1028"/>
                <a:gd name="T69" fmla="*/ 515 h 1260"/>
                <a:gd name="T70" fmla="*/ 513 w 1028"/>
                <a:gd name="T71" fmla="*/ 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28" h="1260">
                  <a:moveTo>
                    <a:pt x="764" y="712"/>
                  </a:moveTo>
                  <a:lnTo>
                    <a:pt x="563" y="712"/>
                  </a:lnTo>
                  <a:lnTo>
                    <a:pt x="563" y="512"/>
                  </a:lnTo>
                  <a:lnTo>
                    <a:pt x="764" y="512"/>
                  </a:lnTo>
                  <a:lnTo>
                    <a:pt x="764" y="712"/>
                  </a:lnTo>
                  <a:close/>
                  <a:moveTo>
                    <a:pt x="764" y="1021"/>
                  </a:moveTo>
                  <a:lnTo>
                    <a:pt x="563" y="1021"/>
                  </a:lnTo>
                  <a:lnTo>
                    <a:pt x="563" y="813"/>
                  </a:lnTo>
                  <a:lnTo>
                    <a:pt x="764" y="813"/>
                  </a:lnTo>
                  <a:lnTo>
                    <a:pt x="764" y="1021"/>
                  </a:lnTo>
                  <a:close/>
                  <a:moveTo>
                    <a:pt x="406" y="236"/>
                  </a:moveTo>
                  <a:lnTo>
                    <a:pt x="406" y="236"/>
                  </a:lnTo>
                  <a:cubicBezTo>
                    <a:pt x="406" y="175"/>
                    <a:pt x="455" y="128"/>
                    <a:pt x="513" y="128"/>
                  </a:cubicBezTo>
                  <a:lnTo>
                    <a:pt x="513" y="128"/>
                  </a:lnTo>
                  <a:cubicBezTo>
                    <a:pt x="573" y="128"/>
                    <a:pt x="621" y="175"/>
                    <a:pt x="621" y="236"/>
                  </a:cubicBezTo>
                  <a:lnTo>
                    <a:pt x="621" y="236"/>
                  </a:lnTo>
                  <a:cubicBezTo>
                    <a:pt x="621" y="294"/>
                    <a:pt x="573" y="343"/>
                    <a:pt x="513" y="343"/>
                  </a:cubicBezTo>
                  <a:lnTo>
                    <a:pt x="513" y="343"/>
                  </a:lnTo>
                  <a:cubicBezTo>
                    <a:pt x="454" y="343"/>
                    <a:pt x="406" y="294"/>
                    <a:pt x="406" y="236"/>
                  </a:cubicBezTo>
                  <a:close/>
                  <a:moveTo>
                    <a:pt x="464" y="712"/>
                  </a:moveTo>
                  <a:lnTo>
                    <a:pt x="263" y="712"/>
                  </a:lnTo>
                  <a:lnTo>
                    <a:pt x="263" y="512"/>
                  </a:lnTo>
                  <a:lnTo>
                    <a:pt x="464" y="512"/>
                  </a:lnTo>
                  <a:lnTo>
                    <a:pt x="464" y="712"/>
                  </a:lnTo>
                  <a:close/>
                  <a:moveTo>
                    <a:pt x="464" y="1021"/>
                  </a:moveTo>
                  <a:lnTo>
                    <a:pt x="263" y="1021"/>
                  </a:lnTo>
                  <a:lnTo>
                    <a:pt x="263" y="813"/>
                  </a:lnTo>
                  <a:lnTo>
                    <a:pt x="464" y="813"/>
                  </a:lnTo>
                  <a:lnTo>
                    <a:pt x="464" y="1021"/>
                  </a:lnTo>
                  <a:close/>
                  <a:moveTo>
                    <a:pt x="513" y="0"/>
                  </a:moveTo>
                  <a:lnTo>
                    <a:pt x="513" y="0"/>
                  </a:lnTo>
                  <a:lnTo>
                    <a:pt x="0" y="515"/>
                  </a:lnTo>
                  <a:lnTo>
                    <a:pt x="0" y="1259"/>
                  </a:lnTo>
                  <a:lnTo>
                    <a:pt x="1027" y="1259"/>
                  </a:lnTo>
                  <a:lnTo>
                    <a:pt x="1027" y="515"/>
                  </a:lnTo>
                  <a:lnTo>
                    <a:pt x="513" y="0"/>
                  </a:lnTo>
                  <a:close/>
                </a:path>
              </a:pathLst>
            </a:custGeom>
            <a:solidFill>
              <a:schemeClr val="accent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75" name="Freeform 3">
              <a:extLst>
                <a:ext uri="{FF2B5EF4-FFF2-40B4-BE49-F238E27FC236}">
                  <a16:creationId xmlns:a16="http://schemas.microsoft.com/office/drawing/2014/main" id="{75463BF2-028E-DC46-B659-2FCC5E092A0E}"/>
                </a:ext>
              </a:extLst>
            </p:cNvPr>
            <p:cNvSpPr>
              <a:spLocks noChangeArrowheads="1"/>
            </p:cNvSpPr>
            <p:nvPr/>
          </p:nvSpPr>
          <p:spPr bwMode="auto">
            <a:xfrm>
              <a:off x="17788135" y="5616591"/>
              <a:ext cx="892894" cy="509814"/>
            </a:xfrm>
            <a:custGeom>
              <a:avLst/>
              <a:gdLst>
                <a:gd name="T0" fmla="*/ 1111 w 1369"/>
                <a:gd name="T1" fmla="*/ 428 h 780"/>
                <a:gd name="T2" fmla="*/ 1111 w 1369"/>
                <a:gd name="T3" fmla="*/ 106 h 780"/>
                <a:gd name="T4" fmla="*/ 934 w 1369"/>
                <a:gd name="T5" fmla="*/ 106 h 780"/>
                <a:gd name="T6" fmla="*/ 934 w 1369"/>
                <a:gd name="T7" fmla="*/ 251 h 780"/>
                <a:gd name="T8" fmla="*/ 683 w 1369"/>
                <a:gd name="T9" fmla="*/ 0 h 780"/>
                <a:gd name="T10" fmla="*/ 0 w 1369"/>
                <a:gd name="T11" fmla="*/ 684 h 780"/>
                <a:gd name="T12" fmla="*/ 96 w 1369"/>
                <a:gd name="T13" fmla="*/ 779 h 780"/>
                <a:gd name="T14" fmla="*/ 170 w 1369"/>
                <a:gd name="T15" fmla="*/ 705 h 780"/>
                <a:gd name="T16" fmla="*/ 683 w 1369"/>
                <a:gd name="T17" fmla="*/ 190 h 780"/>
                <a:gd name="T18" fmla="*/ 683 w 1369"/>
                <a:gd name="T19" fmla="*/ 190 h 780"/>
                <a:gd name="T20" fmla="*/ 1273 w 1369"/>
                <a:gd name="T21" fmla="*/ 779 h 780"/>
                <a:gd name="T22" fmla="*/ 1368 w 1369"/>
                <a:gd name="T23" fmla="*/ 684 h 780"/>
                <a:gd name="T24" fmla="*/ 1111 w 1369"/>
                <a:gd name="T25" fmla="*/ 428 h 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69" h="780">
                  <a:moveTo>
                    <a:pt x="1111" y="428"/>
                  </a:moveTo>
                  <a:lnTo>
                    <a:pt x="1111" y="106"/>
                  </a:lnTo>
                  <a:lnTo>
                    <a:pt x="934" y="106"/>
                  </a:lnTo>
                  <a:lnTo>
                    <a:pt x="934" y="251"/>
                  </a:lnTo>
                  <a:lnTo>
                    <a:pt x="683" y="0"/>
                  </a:lnTo>
                  <a:lnTo>
                    <a:pt x="0" y="684"/>
                  </a:lnTo>
                  <a:lnTo>
                    <a:pt x="96" y="779"/>
                  </a:lnTo>
                  <a:lnTo>
                    <a:pt x="170" y="705"/>
                  </a:lnTo>
                  <a:lnTo>
                    <a:pt x="683" y="190"/>
                  </a:lnTo>
                  <a:lnTo>
                    <a:pt x="683" y="190"/>
                  </a:lnTo>
                  <a:lnTo>
                    <a:pt x="1273" y="779"/>
                  </a:lnTo>
                  <a:lnTo>
                    <a:pt x="1368" y="684"/>
                  </a:lnTo>
                  <a:lnTo>
                    <a:pt x="1111" y="428"/>
                  </a:lnTo>
                </a:path>
              </a:pathLst>
            </a:custGeom>
            <a:solidFill>
              <a:schemeClr val="accent4">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76" name="Freeform 4">
              <a:extLst>
                <a:ext uri="{FF2B5EF4-FFF2-40B4-BE49-F238E27FC236}">
                  <a16:creationId xmlns:a16="http://schemas.microsoft.com/office/drawing/2014/main" id="{2EE7D939-BFBF-8240-B0BB-0E02C5F1BC3D}"/>
                </a:ext>
              </a:extLst>
            </p:cNvPr>
            <p:cNvSpPr>
              <a:spLocks noChangeArrowheads="1"/>
            </p:cNvSpPr>
            <p:nvPr/>
          </p:nvSpPr>
          <p:spPr bwMode="auto">
            <a:xfrm>
              <a:off x="18629183" y="6290581"/>
              <a:ext cx="345636" cy="564539"/>
            </a:xfrm>
            <a:custGeom>
              <a:avLst/>
              <a:gdLst>
                <a:gd name="T0" fmla="*/ 124 w 530"/>
                <a:gd name="T1" fmla="*/ 0 h 865"/>
                <a:gd name="T2" fmla="*/ 529 w 530"/>
                <a:gd name="T3" fmla="*/ 864 h 865"/>
                <a:gd name="T4" fmla="*/ 440 w 530"/>
                <a:gd name="T5" fmla="*/ 832 h 865"/>
                <a:gd name="T6" fmla="*/ 350 w 530"/>
                <a:gd name="T7" fmla="*/ 801 h 865"/>
                <a:gd name="T8" fmla="*/ 0 w 530"/>
                <a:gd name="T9" fmla="*/ 58 h 865"/>
                <a:gd name="T10" fmla="*/ 124 w 530"/>
                <a:gd name="T11" fmla="*/ 0 h 865"/>
              </a:gdLst>
              <a:ahLst/>
              <a:cxnLst>
                <a:cxn ang="0">
                  <a:pos x="T0" y="T1"/>
                </a:cxn>
                <a:cxn ang="0">
                  <a:pos x="T2" y="T3"/>
                </a:cxn>
                <a:cxn ang="0">
                  <a:pos x="T4" y="T5"/>
                </a:cxn>
                <a:cxn ang="0">
                  <a:pos x="T6" y="T7"/>
                </a:cxn>
                <a:cxn ang="0">
                  <a:pos x="T8" y="T9"/>
                </a:cxn>
                <a:cxn ang="0">
                  <a:pos x="T10" y="T11"/>
                </a:cxn>
              </a:cxnLst>
              <a:rect l="0" t="0" r="r" b="b"/>
              <a:pathLst>
                <a:path w="530" h="865">
                  <a:moveTo>
                    <a:pt x="124" y="0"/>
                  </a:moveTo>
                  <a:lnTo>
                    <a:pt x="529" y="864"/>
                  </a:lnTo>
                  <a:lnTo>
                    <a:pt x="440" y="832"/>
                  </a:lnTo>
                  <a:lnTo>
                    <a:pt x="350" y="801"/>
                  </a:lnTo>
                  <a:lnTo>
                    <a:pt x="0" y="58"/>
                  </a:lnTo>
                  <a:lnTo>
                    <a:pt x="124" y="0"/>
                  </a:lnTo>
                </a:path>
              </a:pathLst>
            </a:custGeom>
            <a:solidFill>
              <a:srgbClr val="FCC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77" name="Freeform 5">
              <a:extLst>
                <a:ext uri="{FF2B5EF4-FFF2-40B4-BE49-F238E27FC236}">
                  <a16:creationId xmlns:a16="http://schemas.microsoft.com/office/drawing/2014/main" id="{A4D6B2FA-D24C-1C45-B3D0-18366C4C0EFA}"/>
                </a:ext>
              </a:extLst>
            </p:cNvPr>
            <p:cNvSpPr>
              <a:spLocks noChangeArrowheads="1"/>
            </p:cNvSpPr>
            <p:nvPr/>
          </p:nvSpPr>
          <p:spPr bwMode="auto">
            <a:xfrm>
              <a:off x="18753035" y="6253139"/>
              <a:ext cx="267869" cy="544376"/>
            </a:xfrm>
            <a:custGeom>
              <a:avLst/>
              <a:gdLst>
                <a:gd name="T0" fmla="*/ 315 w 411"/>
                <a:gd name="T1" fmla="*/ 405 h 834"/>
                <a:gd name="T2" fmla="*/ 305 w 411"/>
                <a:gd name="T3" fmla="*/ 520 h 834"/>
                <a:gd name="T4" fmla="*/ 400 w 411"/>
                <a:gd name="T5" fmla="*/ 586 h 834"/>
                <a:gd name="T6" fmla="*/ 391 w 411"/>
                <a:gd name="T7" fmla="*/ 700 h 834"/>
                <a:gd name="T8" fmla="*/ 410 w 411"/>
                <a:gd name="T9" fmla="*/ 743 h 834"/>
                <a:gd name="T10" fmla="*/ 377 w 411"/>
                <a:gd name="T11" fmla="*/ 833 h 834"/>
                <a:gd name="T12" fmla="*/ 0 w 411"/>
                <a:gd name="T13" fmla="*/ 30 h 834"/>
                <a:gd name="T14" fmla="*/ 62 w 411"/>
                <a:gd name="T15" fmla="*/ 0 h 834"/>
                <a:gd name="T16" fmla="*/ 135 w 411"/>
                <a:gd name="T17" fmla="*/ 158 h 834"/>
                <a:gd name="T18" fmla="*/ 231 w 411"/>
                <a:gd name="T19" fmla="*/ 224 h 834"/>
                <a:gd name="T20" fmla="*/ 221 w 411"/>
                <a:gd name="T21" fmla="*/ 339 h 834"/>
                <a:gd name="T22" fmla="*/ 315 w 411"/>
                <a:gd name="T23" fmla="*/ 405 h 8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1" h="834">
                  <a:moveTo>
                    <a:pt x="315" y="405"/>
                  </a:moveTo>
                  <a:lnTo>
                    <a:pt x="305" y="520"/>
                  </a:lnTo>
                  <a:lnTo>
                    <a:pt x="400" y="586"/>
                  </a:lnTo>
                  <a:lnTo>
                    <a:pt x="391" y="700"/>
                  </a:lnTo>
                  <a:lnTo>
                    <a:pt x="410" y="743"/>
                  </a:lnTo>
                  <a:lnTo>
                    <a:pt x="377" y="833"/>
                  </a:lnTo>
                  <a:lnTo>
                    <a:pt x="0" y="30"/>
                  </a:lnTo>
                  <a:lnTo>
                    <a:pt x="62" y="0"/>
                  </a:lnTo>
                  <a:lnTo>
                    <a:pt x="135" y="158"/>
                  </a:lnTo>
                  <a:lnTo>
                    <a:pt x="231" y="224"/>
                  </a:lnTo>
                  <a:lnTo>
                    <a:pt x="221" y="339"/>
                  </a:lnTo>
                  <a:lnTo>
                    <a:pt x="315" y="405"/>
                  </a:lnTo>
                </a:path>
              </a:pathLst>
            </a:custGeom>
            <a:solidFill>
              <a:srgbClr val="FFA3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78" name="Freeform 6">
              <a:extLst>
                <a:ext uri="{FF2B5EF4-FFF2-40B4-BE49-F238E27FC236}">
                  <a16:creationId xmlns:a16="http://schemas.microsoft.com/office/drawing/2014/main" id="{C5EA52A6-FBD9-774D-B133-AC6EE5BC43F0}"/>
                </a:ext>
              </a:extLst>
            </p:cNvPr>
            <p:cNvSpPr>
              <a:spLocks noChangeArrowheads="1"/>
            </p:cNvSpPr>
            <p:nvPr/>
          </p:nvSpPr>
          <p:spPr bwMode="auto">
            <a:xfrm>
              <a:off x="18712711" y="6273301"/>
              <a:ext cx="288030" cy="584702"/>
            </a:xfrm>
            <a:custGeom>
              <a:avLst/>
              <a:gdLst>
                <a:gd name="T0" fmla="*/ 62 w 440"/>
                <a:gd name="T1" fmla="*/ 0 h 894"/>
                <a:gd name="T2" fmla="*/ 439 w 440"/>
                <a:gd name="T3" fmla="*/ 803 h 894"/>
                <a:gd name="T4" fmla="*/ 405 w 440"/>
                <a:gd name="T5" fmla="*/ 893 h 894"/>
                <a:gd name="T6" fmla="*/ 0 w 440"/>
                <a:gd name="T7" fmla="*/ 29 h 894"/>
                <a:gd name="T8" fmla="*/ 62 w 440"/>
                <a:gd name="T9" fmla="*/ 0 h 894"/>
              </a:gdLst>
              <a:ahLst/>
              <a:cxnLst>
                <a:cxn ang="0">
                  <a:pos x="T0" y="T1"/>
                </a:cxn>
                <a:cxn ang="0">
                  <a:pos x="T2" y="T3"/>
                </a:cxn>
                <a:cxn ang="0">
                  <a:pos x="T4" y="T5"/>
                </a:cxn>
                <a:cxn ang="0">
                  <a:pos x="T6" y="T7"/>
                </a:cxn>
                <a:cxn ang="0">
                  <a:pos x="T8" y="T9"/>
                </a:cxn>
              </a:cxnLst>
              <a:rect l="0" t="0" r="r" b="b"/>
              <a:pathLst>
                <a:path w="440" h="894">
                  <a:moveTo>
                    <a:pt x="62" y="0"/>
                  </a:moveTo>
                  <a:lnTo>
                    <a:pt x="439" y="803"/>
                  </a:lnTo>
                  <a:lnTo>
                    <a:pt x="405" y="893"/>
                  </a:lnTo>
                  <a:lnTo>
                    <a:pt x="0" y="29"/>
                  </a:lnTo>
                  <a:lnTo>
                    <a:pt x="62" y="0"/>
                  </a:lnTo>
                </a:path>
              </a:pathLst>
            </a:custGeom>
            <a:solidFill>
              <a:srgbClr val="FCC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79" name="Freeform 7">
              <a:extLst>
                <a:ext uri="{FF2B5EF4-FFF2-40B4-BE49-F238E27FC236}">
                  <a16:creationId xmlns:a16="http://schemas.microsoft.com/office/drawing/2014/main" id="{256CC8C3-AD25-4341-9C72-093D57FFF468}"/>
                </a:ext>
              </a:extLst>
            </p:cNvPr>
            <p:cNvSpPr>
              <a:spLocks noChangeArrowheads="1"/>
            </p:cNvSpPr>
            <p:nvPr/>
          </p:nvSpPr>
          <p:spPr bwMode="auto">
            <a:xfrm>
              <a:off x="18672388" y="6290581"/>
              <a:ext cx="305312" cy="564539"/>
            </a:xfrm>
            <a:custGeom>
              <a:avLst/>
              <a:gdLst>
                <a:gd name="T0" fmla="*/ 62 w 468"/>
                <a:gd name="T1" fmla="*/ 0 h 865"/>
                <a:gd name="T2" fmla="*/ 467 w 468"/>
                <a:gd name="T3" fmla="*/ 864 h 865"/>
                <a:gd name="T4" fmla="*/ 378 w 468"/>
                <a:gd name="T5" fmla="*/ 832 h 865"/>
                <a:gd name="T6" fmla="*/ 0 w 468"/>
                <a:gd name="T7" fmla="*/ 29 h 865"/>
                <a:gd name="T8" fmla="*/ 62 w 468"/>
                <a:gd name="T9" fmla="*/ 0 h 865"/>
              </a:gdLst>
              <a:ahLst/>
              <a:cxnLst>
                <a:cxn ang="0">
                  <a:pos x="T0" y="T1"/>
                </a:cxn>
                <a:cxn ang="0">
                  <a:pos x="T2" y="T3"/>
                </a:cxn>
                <a:cxn ang="0">
                  <a:pos x="T4" y="T5"/>
                </a:cxn>
                <a:cxn ang="0">
                  <a:pos x="T6" y="T7"/>
                </a:cxn>
                <a:cxn ang="0">
                  <a:pos x="T8" y="T9"/>
                </a:cxn>
              </a:cxnLst>
              <a:rect l="0" t="0" r="r" b="b"/>
              <a:pathLst>
                <a:path w="468" h="865">
                  <a:moveTo>
                    <a:pt x="62" y="0"/>
                  </a:moveTo>
                  <a:lnTo>
                    <a:pt x="467" y="864"/>
                  </a:lnTo>
                  <a:lnTo>
                    <a:pt x="378" y="832"/>
                  </a:lnTo>
                  <a:lnTo>
                    <a:pt x="0" y="29"/>
                  </a:lnTo>
                  <a:lnTo>
                    <a:pt x="62" y="0"/>
                  </a:lnTo>
                </a:path>
              </a:pathLst>
            </a:custGeom>
            <a:solidFill>
              <a:srgbClr val="FFA3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80" name="Freeform 8">
              <a:extLst>
                <a:ext uri="{FF2B5EF4-FFF2-40B4-BE49-F238E27FC236}">
                  <a16:creationId xmlns:a16="http://schemas.microsoft.com/office/drawing/2014/main" id="{0EB4BD99-F825-D145-B316-69D292CD77F6}"/>
                </a:ext>
              </a:extLst>
            </p:cNvPr>
            <p:cNvSpPr>
              <a:spLocks noChangeArrowheads="1"/>
            </p:cNvSpPr>
            <p:nvPr/>
          </p:nvSpPr>
          <p:spPr bwMode="auto">
            <a:xfrm>
              <a:off x="18588859" y="6207054"/>
              <a:ext cx="239064" cy="167058"/>
            </a:xfrm>
            <a:custGeom>
              <a:avLst/>
              <a:gdLst>
                <a:gd name="T0" fmla="*/ 316 w 367"/>
                <a:gd name="T1" fmla="*/ 0 h 254"/>
                <a:gd name="T2" fmla="*/ 366 w 367"/>
                <a:gd name="T3" fmla="*/ 104 h 254"/>
                <a:gd name="T4" fmla="*/ 49 w 367"/>
                <a:gd name="T5" fmla="*/ 253 h 254"/>
                <a:gd name="T6" fmla="*/ 0 w 367"/>
                <a:gd name="T7" fmla="*/ 147 h 254"/>
                <a:gd name="T8" fmla="*/ 316 w 367"/>
                <a:gd name="T9" fmla="*/ 0 h 254"/>
              </a:gdLst>
              <a:ahLst/>
              <a:cxnLst>
                <a:cxn ang="0">
                  <a:pos x="T0" y="T1"/>
                </a:cxn>
                <a:cxn ang="0">
                  <a:pos x="T2" y="T3"/>
                </a:cxn>
                <a:cxn ang="0">
                  <a:pos x="T4" y="T5"/>
                </a:cxn>
                <a:cxn ang="0">
                  <a:pos x="T6" y="T7"/>
                </a:cxn>
                <a:cxn ang="0">
                  <a:pos x="T8" y="T9"/>
                </a:cxn>
              </a:cxnLst>
              <a:rect l="0" t="0" r="r" b="b"/>
              <a:pathLst>
                <a:path w="367" h="254">
                  <a:moveTo>
                    <a:pt x="316" y="0"/>
                  </a:moveTo>
                  <a:lnTo>
                    <a:pt x="366" y="104"/>
                  </a:lnTo>
                  <a:lnTo>
                    <a:pt x="49" y="253"/>
                  </a:lnTo>
                  <a:lnTo>
                    <a:pt x="0" y="147"/>
                  </a:lnTo>
                  <a:lnTo>
                    <a:pt x="316" y="0"/>
                  </a:lnTo>
                </a:path>
              </a:pathLst>
            </a:custGeom>
            <a:solidFill>
              <a:srgbClr val="FFBE0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81" name="Freeform 9">
              <a:extLst>
                <a:ext uri="{FF2B5EF4-FFF2-40B4-BE49-F238E27FC236}">
                  <a16:creationId xmlns:a16="http://schemas.microsoft.com/office/drawing/2014/main" id="{7E57C2DF-3D1F-D44E-B0C9-127A6049A0CF}"/>
                </a:ext>
              </a:extLst>
            </p:cNvPr>
            <p:cNvSpPr>
              <a:spLocks noChangeArrowheads="1"/>
            </p:cNvSpPr>
            <p:nvPr/>
          </p:nvSpPr>
          <p:spPr bwMode="auto">
            <a:xfrm>
              <a:off x="17868784" y="6512366"/>
              <a:ext cx="731597" cy="95049"/>
            </a:xfrm>
            <a:custGeom>
              <a:avLst/>
              <a:gdLst>
                <a:gd name="T0" fmla="*/ 1121 w 1122"/>
                <a:gd name="T1" fmla="*/ 144 h 145"/>
                <a:gd name="T2" fmla="*/ 0 w 1122"/>
                <a:gd name="T3" fmla="*/ 144 h 145"/>
                <a:gd name="T4" fmla="*/ 0 w 1122"/>
                <a:gd name="T5" fmla="*/ 0 h 145"/>
                <a:gd name="T6" fmla="*/ 1121 w 1122"/>
                <a:gd name="T7" fmla="*/ 0 h 145"/>
                <a:gd name="T8" fmla="*/ 1121 w 1122"/>
                <a:gd name="T9" fmla="*/ 144 h 145"/>
              </a:gdLst>
              <a:ahLst/>
              <a:cxnLst>
                <a:cxn ang="0">
                  <a:pos x="T0" y="T1"/>
                </a:cxn>
                <a:cxn ang="0">
                  <a:pos x="T2" y="T3"/>
                </a:cxn>
                <a:cxn ang="0">
                  <a:pos x="T4" y="T5"/>
                </a:cxn>
                <a:cxn ang="0">
                  <a:pos x="T6" y="T7"/>
                </a:cxn>
                <a:cxn ang="0">
                  <a:pos x="T8" y="T9"/>
                </a:cxn>
              </a:cxnLst>
              <a:rect l="0" t="0" r="r" b="b"/>
              <a:pathLst>
                <a:path w="1122" h="145">
                  <a:moveTo>
                    <a:pt x="1121" y="144"/>
                  </a:moveTo>
                  <a:lnTo>
                    <a:pt x="0" y="144"/>
                  </a:lnTo>
                  <a:lnTo>
                    <a:pt x="0" y="0"/>
                  </a:lnTo>
                  <a:lnTo>
                    <a:pt x="1121" y="0"/>
                  </a:lnTo>
                  <a:lnTo>
                    <a:pt x="1121" y="144"/>
                  </a:lnTo>
                </a:path>
              </a:pathLst>
            </a:custGeom>
            <a:solidFill>
              <a:schemeClr val="accent4">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82" name="Freeform 10">
              <a:extLst>
                <a:ext uri="{FF2B5EF4-FFF2-40B4-BE49-F238E27FC236}">
                  <a16:creationId xmlns:a16="http://schemas.microsoft.com/office/drawing/2014/main" id="{340355F8-131B-F442-9566-36714D601C27}"/>
                </a:ext>
              </a:extLst>
            </p:cNvPr>
            <p:cNvSpPr>
              <a:spLocks noChangeArrowheads="1"/>
            </p:cNvSpPr>
            <p:nvPr/>
          </p:nvSpPr>
          <p:spPr bwMode="auto">
            <a:xfrm>
              <a:off x="18099208" y="5285357"/>
              <a:ext cx="717194" cy="714315"/>
            </a:xfrm>
            <a:custGeom>
              <a:avLst/>
              <a:gdLst>
                <a:gd name="T0" fmla="*/ 998 w 1100"/>
                <a:gd name="T1" fmla="*/ 865 h 1095"/>
                <a:gd name="T2" fmla="*/ 998 w 1100"/>
                <a:gd name="T3" fmla="*/ 865 h 1095"/>
                <a:gd name="T4" fmla="*/ 1099 w 1100"/>
                <a:gd name="T5" fmla="*/ 549 h 1095"/>
                <a:gd name="T6" fmla="*/ 1099 w 1100"/>
                <a:gd name="T7" fmla="*/ 549 h 1095"/>
                <a:gd name="T8" fmla="*/ 549 w 1100"/>
                <a:gd name="T9" fmla="*/ 0 h 1095"/>
                <a:gd name="T10" fmla="*/ 549 w 1100"/>
                <a:gd name="T11" fmla="*/ 0 h 1095"/>
                <a:gd name="T12" fmla="*/ 0 w 1100"/>
                <a:gd name="T13" fmla="*/ 549 h 1095"/>
                <a:gd name="T14" fmla="*/ 0 w 1100"/>
                <a:gd name="T15" fmla="*/ 549 h 1095"/>
                <a:gd name="T16" fmla="*/ 21 w 1100"/>
                <a:gd name="T17" fmla="*/ 698 h 1095"/>
                <a:gd name="T18" fmla="*/ 102 w 1100"/>
                <a:gd name="T19" fmla="*/ 617 h 1095"/>
                <a:gd name="T20" fmla="*/ 102 w 1100"/>
                <a:gd name="T21" fmla="*/ 617 h 1095"/>
                <a:gd name="T22" fmla="*/ 97 w 1100"/>
                <a:gd name="T23" fmla="*/ 549 h 1095"/>
                <a:gd name="T24" fmla="*/ 97 w 1100"/>
                <a:gd name="T25" fmla="*/ 549 h 1095"/>
                <a:gd name="T26" fmla="*/ 549 w 1100"/>
                <a:gd name="T27" fmla="*/ 96 h 1095"/>
                <a:gd name="T28" fmla="*/ 549 w 1100"/>
                <a:gd name="T29" fmla="*/ 96 h 1095"/>
                <a:gd name="T30" fmla="*/ 1002 w 1100"/>
                <a:gd name="T31" fmla="*/ 549 h 1095"/>
                <a:gd name="T32" fmla="*/ 1002 w 1100"/>
                <a:gd name="T33" fmla="*/ 549 h 1095"/>
                <a:gd name="T34" fmla="*/ 760 w 1100"/>
                <a:gd name="T35" fmla="*/ 950 h 1095"/>
                <a:gd name="T36" fmla="*/ 760 w 1100"/>
                <a:gd name="T37" fmla="*/ 950 h 1095"/>
                <a:gd name="T38" fmla="*/ 760 w 1100"/>
                <a:gd name="T39" fmla="*/ 950 h 1095"/>
                <a:gd name="T40" fmla="*/ 760 w 1100"/>
                <a:gd name="T41" fmla="*/ 950 h 1095"/>
                <a:gd name="T42" fmla="*/ 596 w 1100"/>
                <a:gd name="T43" fmla="*/ 999 h 1095"/>
                <a:gd name="T44" fmla="*/ 596 w 1100"/>
                <a:gd name="T45" fmla="*/ 999 h 1095"/>
                <a:gd name="T46" fmla="*/ 603 w 1100"/>
                <a:gd name="T47" fmla="*/ 1071 h 1095"/>
                <a:gd name="T48" fmla="*/ 603 w 1100"/>
                <a:gd name="T49" fmla="*/ 1071 h 1095"/>
                <a:gd name="T50" fmla="*/ 618 w 1100"/>
                <a:gd name="T51" fmla="*/ 1094 h 1095"/>
                <a:gd name="T52" fmla="*/ 618 w 1100"/>
                <a:gd name="T53" fmla="*/ 1094 h 1095"/>
                <a:gd name="T54" fmla="*/ 795 w 1100"/>
                <a:gd name="T55" fmla="*/ 1040 h 1095"/>
                <a:gd name="T56" fmla="*/ 795 w 1100"/>
                <a:gd name="T57" fmla="*/ 1040 h 1095"/>
                <a:gd name="T58" fmla="*/ 795 w 1100"/>
                <a:gd name="T59" fmla="*/ 1040 h 1095"/>
                <a:gd name="T60" fmla="*/ 998 w 1100"/>
                <a:gd name="T61" fmla="*/ 865 h 10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00" h="1095">
                  <a:moveTo>
                    <a:pt x="998" y="865"/>
                  </a:moveTo>
                  <a:lnTo>
                    <a:pt x="998" y="865"/>
                  </a:lnTo>
                  <a:cubicBezTo>
                    <a:pt x="1059" y="777"/>
                    <a:pt x="1099" y="664"/>
                    <a:pt x="1099" y="549"/>
                  </a:cubicBezTo>
                  <a:lnTo>
                    <a:pt x="1099" y="549"/>
                  </a:lnTo>
                  <a:cubicBezTo>
                    <a:pt x="1099" y="246"/>
                    <a:pt x="852" y="0"/>
                    <a:pt x="549" y="0"/>
                  </a:cubicBezTo>
                  <a:lnTo>
                    <a:pt x="549" y="0"/>
                  </a:lnTo>
                  <a:cubicBezTo>
                    <a:pt x="247" y="0"/>
                    <a:pt x="0" y="246"/>
                    <a:pt x="0" y="549"/>
                  </a:cubicBezTo>
                  <a:lnTo>
                    <a:pt x="0" y="549"/>
                  </a:lnTo>
                  <a:cubicBezTo>
                    <a:pt x="0" y="600"/>
                    <a:pt x="7" y="651"/>
                    <a:pt x="21" y="698"/>
                  </a:cubicBezTo>
                  <a:lnTo>
                    <a:pt x="102" y="617"/>
                  </a:lnTo>
                  <a:lnTo>
                    <a:pt x="102" y="617"/>
                  </a:lnTo>
                  <a:cubicBezTo>
                    <a:pt x="99" y="595"/>
                    <a:pt x="97" y="573"/>
                    <a:pt x="97" y="549"/>
                  </a:cubicBezTo>
                  <a:lnTo>
                    <a:pt x="97" y="549"/>
                  </a:lnTo>
                  <a:cubicBezTo>
                    <a:pt x="97" y="299"/>
                    <a:pt x="300" y="96"/>
                    <a:pt x="549" y="96"/>
                  </a:cubicBezTo>
                  <a:lnTo>
                    <a:pt x="549" y="96"/>
                  </a:lnTo>
                  <a:cubicBezTo>
                    <a:pt x="800" y="96"/>
                    <a:pt x="1002" y="299"/>
                    <a:pt x="1002" y="549"/>
                  </a:cubicBezTo>
                  <a:lnTo>
                    <a:pt x="1002" y="549"/>
                  </a:lnTo>
                  <a:cubicBezTo>
                    <a:pt x="1002" y="708"/>
                    <a:pt x="915" y="869"/>
                    <a:pt x="760" y="950"/>
                  </a:cubicBezTo>
                  <a:lnTo>
                    <a:pt x="760" y="950"/>
                  </a:lnTo>
                  <a:lnTo>
                    <a:pt x="760" y="950"/>
                  </a:lnTo>
                  <a:lnTo>
                    <a:pt x="760" y="950"/>
                  </a:lnTo>
                  <a:cubicBezTo>
                    <a:pt x="709" y="977"/>
                    <a:pt x="655" y="993"/>
                    <a:pt x="596" y="999"/>
                  </a:cubicBezTo>
                  <a:lnTo>
                    <a:pt x="596" y="999"/>
                  </a:lnTo>
                  <a:cubicBezTo>
                    <a:pt x="590" y="1023"/>
                    <a:pt x="592" y="1048"/>
                    <a:pt x="603" y="1071"/>
                  </a:cubicBezTo>
                  <a:lnTo>
                    <a:pt x="603" y="1071"/>
                  </a:lnTo>
                  <a:cubicBezTo>
                    <a:pt x="606" y="1080"/>
                    <a:pt x="611" y="1087"/>
                    <a:pt x="618" y="1094"/>
                  </a:cubicBezTo>
                  <a:lnTo>
                    <a:pt x="618" y="1094"/>
                  </a:lnTo>
                  <a:cubicBezTo>
                    <a:pt x="678" y="1086"/>
                    <a:pt x="739" y="1069"/>
                    <a:pt x="795" y="1040"/>
                  </a:cubicBezTo>
                  <a:lnTo>
                    <a:pt x="795" y="1040"/>
                  </a:lnTo>
                  <a:lnTo>
                    <a:pt x="795" y="1040"/>
                  </a:lnTo>
                  <a:cubicBezTo>
                    <a:pt x="884" y="996"/>
                    <a:pt x="944" y="937"/>
                    <a:pt x="998" y="865"/>
                  </a:cubicBezTo>
                </a:path>
              </a:pathLst>
            </a:custGeom>
            <a:solidFill>
              <a:schemeClr val="bg1">
                <a:lumMod val="6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83" name="Freeform 11">
              <a:extLst>
                <a:ext uri="{FF2B5EF4-FFF2-40B4-BE49-F238E27FC236}">
                  <a16:creationId xmlns:a16="http://schemas.microsoft.com/office/drawing/2014/main" id="{509DB69B-0FAD-9E44-96CB-21AF4606F1CE}"/>
                </a:ext>
              </a:extLst>
            </p:cNvPr>
            <p:cNvSpPr>
              <a:spLocks noChangeArrowheads="1"/>
            </p:cNvSpPr>
            <p:nvPr/>
          </p:nvSpPr>
          <p:spPr bwMode="auto">
            <a:xfrm>
              <a:off x="18306589" y="5789410"/>
              <a:ext cx="561658" cy="515575"/>
            </a:xfrm>
            <a:custGeom>
              <a:avLst/>
              <a:gdLst>
                <a:gd name="T0" fmla="*/ 273 w 859"/>
                <a:gd name="T1" fmla="*/ 564 h 788"/>
                <a:gd name="T2" fmla="*/ 273 w 859"/>
                <a:gd name="T3" fmla="*/ 564 h 788"/>
                <a:gd name="T4" fmla="*/ 208 w 859"/>
                <a:gd name="T5" fmla="*/ 541 h 788"/>
                <a:gd name="T6" fmla="*/ 208 w 859"/>
                <a:gd name="T7" fmla="*/ 541 h 788"/>
                <a:gd name="T8" fmla="*/ 232 w 859"/>
                <a:gd name="T9" fmla="*/ 476 h 788"/>
                <a:gd name="T10" fmla="*/ 232 w 859"/>
                <a:gd name="T11" fmla="*/ 476 h 788"/>
                <a:gd name="T12" fmla="*/ 297 w 859"/>
                <a:gd name="T13" fmla="*/ 500 h 788"/>
                <a:gd name="T14" fmla="*/ 297 w 859"/>
                <a:gd name="T15" fmla="*/ 500 h 788"/>
                <a:gd name="T16" fmla="*/ 273 w 859"/>
                <a:gd name="T17" fmla="*/ 564 h 788"/>
                <a:gd name="T18" fmla="*/ 794 w 859"/>
                <a:gd name="T19" fmla="*/ 234 h 788"/>
                <a:gd name="T20" fmla="*/ 794 w 859"/>
                <a:gd name="T21" fmla="*/ 234 h 788"/>
                <a:gd name="T22" fmla="*/ 677 w 859"/>
                <a:gd name="T23" fmla="*/ 90 h 788"/>
                <a:gd name="T24" fmla="*/ 677 w 859"/>
                <a:gd name="T25" fmla="*/ 90 h 788"/>
                <a:gd name="T26" fmla="*/ 474 w 859"/>
                <a:gd name="T27" fmla="*/ 265 h 788"/>
                <a:gd name="T28" fmla="*/ 474 w 859"/>
                <a:gd name="T29" fmla="*/ 265 h 788"/>
                <a:gd name="T30" fmla="*/ 417 w 859"/>
                <a:gd name="T31" fmla="*/ 345 h 788"/>
                <a:gd name="T32" fmla="*/ 417 w 859"/>
                <a:gd name="T33" fmla="*/ 345 h 788"/>
                <a:gd name="T34" fmla="*/ 297 w 859"/>
                <a:gd name="T35" fmla="*/ 319 h 788"/>
                <a:gd name="T36" fmla="*/ 297 w 859"/>
                <a:gd name="T37" fmla="*/ 319 h 788"/>
                <a:gd name="T38" fmla="*/ 330 w 859"/>
                <a:gd name="T39" fmla="*/ 161 h 788"/>
                <a:gd name="T40" fmla="*/ 330 w 859"/>
                <a:gd name="T41" fmla="*/ 161 h 788"/>
                <a:gd name="T42" fmla="*/ 439 w 859"/>
                <a:gd name="T43" fmla="*/ 175 h 788"/>
                <a:gd name="T44" fmla="*/ 439 w 859"/>
                <a:gd name="T45" fmla="*/ 175 h 788"/>
                <a:gd name="T46" fmla="*/ 593 w 859"/>
                <a:gd name="T47" fmla="*/ 43 h 788"/>
                <a:gd name="T48" fmla="*/ 593 w 859"/>
                <a:gd name="T49" fmla="*/ 43 h 788"/>
                <a:gd name="T50" fmla="*/ 277 w 859"/>
                <a:gd name="T51" fmla="*/ 48 h 788"/>
                <a:gd name="T52" fmla="*/ 277 w 859"/>
                <a:gd name="T53" fmla="*/ 48 h 788"/>
                <a:gd name="T54" fmla="*/ 92 w 859"/>
                <a:gd name="T55" fmla="*/ 565 h 788"/>
                <a:gd name="T56" fmla="*/ 92 w 859"/>
                <a:gd name="T57" fmla="*/ 565 h 788"/>
                <a:gd name="T58" fmla="*/ 432 w 859"/>
                <a:gd name="T59" fmla="*/ 787 h 788"/>
                <a:gd name="T60" fmla="*/ 748 w 859"/>
                <a:gd name="T61" fmla="*/ 640 h 788"/>
                <a:gd name="T62" fmla="*/ 748 w 859"/>
                <a:gd name="T63" fmla="*/ 640 h 788"/>
                <a:gd name="T64" fmla="*/ 794 w 859"/>
                <a:gd name="T65" fmla="*/ 234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59" h="788">
                  <a:moveTo>
                    <a:pt x="273" y="564"/>
                  </a:moveTo>
                  <a:lnTo>
                    <a:pt x="273" y="564"/>
                  </a:lnTo>
                  <a:cubicBezTo>
                    <a:pt x="249" y="575"/>
                    <a:pt x="221" y="565"/>
                    <a:pt x="208" y="541"/>
                  </a:cubicBezTo>
                  <a:lnTo>
                    <a:pt x="208" y="541"/>
                  </a:lnTo>
                  <a:cubicBezTo>
                    <a:pt x="197" y="516"/>
                    <a:pt x="208" y="487"/>
                    <a:pt x="232" y="476"/>
                  </a:cubicBezTo>
                  <a:lnTo>
                    <a:pt x="232" y="476"/>
                  </a:lnTo>
                  <a:cubicBezTo>
                    <a:pt x="256" y="465"/>
                    <a:pt x="285" y="475"/>
                    <a:pt x="297" y="500"/>
                  </a:cubicBezTo>
                  <a:lnTo>
                    <a:pt x="297" y="500"/>
                  </a:lnTo>
                  <a:cubicBezTo>
                    <a:pt x="309" y="523"/>
                    <a:pt x="298" y="553"/>
                    <a:pt x="273" y="564"/>
                  </a:cubicBezTo>
                  <a:close/>
                  <a:moveTo>
                    <a:pt x="794" y="234"/>
                  </a:moveTo>
                  <a:lnTo>
                    <a:pt x="794" y="234"/>
                  </a:lnTo>
                  <a:cubicBezTo>
                    <a:pt x="765" y="176"/>
                    <a:pt x="724" y="128"/>
                    <a:pt x="677" y="90"/>
                  </a:cubicBezTo>
                  <a:lnTo>
                    <a:pt x="677" y="90"/>
                  </a:lnTo>
                  <a:cubicBezTo>
                    <a:pt x="625" y="165"/>
                    <a:pt x="556" y="224"/>
                    <a:pt x="474" y="265"/>
                  </a:cubicBezTo>
                  <a:lnTo>
                    <a:pt x="474" y="265"/>
                  </a:lnTo>
                  <a:cubicBezTo>
                    <a:pt x="471" y="299"/>
                    <a:pt x="449" y="330"/>
                    <a:pt x="417" y="345"/>
                  </a:cubicBezTo>
                  <a:lnTo>
                    <a:pt x="417" y="345"/>
                  </a:lnTo>
                  <a:cubicBezTo>
                    <a:pt x="373" y="366"/>
                    <a:pt x="325" y="353"/>
                    <a:pt x="297" y="319"/>
                  </a:cubicBezTo>
                  <a:lnTo>
                    <a:pt x="297" y="319"/>
                  </a:lnTo>
                  <a:cubicBezTo>
                    <a:pt x="252" y="269"/>
                    <a:pt x="269" y="190"/>
                    <a:pt x="330" y="161"/>
                  </a:cubicBezTo>
                  <a:lnTo>
                    <a:pt x="330" y="161"/>
                  </a:lnTo>
                  <a:cubicBezTo>
                    <a:pt x="367" y="144"/>
                    <a:pt x="409" y="150"/>
                    <a:pt x="439" y="175"/>
                  </a:cubicBezTo>
                  <a:lnTo>
                    <a:pt x="439" y="175"/>
                  </a:lnTo>
                  <a:cubicBezTo>
                    <a:pt x="500" y="144"/>
                    <a:pt x="552" y="98"/>
                    <a:pt x="593" y="43"/>
                  </a:cubicBezTo>
                  <a:lnTo>
                    <a:pt x="593" y="43"/>
                  </a:lnTo>
                  <a:cubicBezTo>
                    <a:pt x="495" y="1"/>
                    <a:pt x="381" y="0"/>
                    <a:pt x="277" y="48"/>
                  </a:cubicBezTo>
                  <a:lnTo>
                    <a:pt x="277" y="48"/>
                  </a:lnTo>
                  <a:cubicBezTo>
                    <a:pt x="83" y="140"/>
                    <a:pt x="0" y="372"/>
                    <a:pt x="92" y="565"/>
                  </a:cubicBezTo>
                  <a:lnTo>
                    <a:pt x="92" y="565"/>
                  </a:lnTo>
                  <a:cubicBezTo>
                    <a:pt x="156" y="702"/>
                    <a:pt x="290" y="784"/>
                    <a:pt x="432" y="787"/>
                  </a:cubicBezTo>
                  <a:lnTo>
                    <a:pt x="748" y="640"/>
                  </a:lnTo>
                  <a:lnTo>
                    <a:pt x="748" y="640"/>
                  </a:lnTo>
                  <a:cubicBezTo>
                    <a:pt x="835" y="527"/>
                    <a:pt x="858" y="372"/>
                    <a:pt x="794" y="234"/>
                  </a:cubicBezTo>
                  <a:close/>
                </a:path>
              </a:pathLst>
            </a:custGeom>
            <a:solidFill>
              <a:srgbClr val="FFD52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84" name="Freeform 12">
              <a:extLst>
                <a:ext uri="{FF2B5EF4-FFF2-40B4-BE49-F238E27FC236}">
                  <a16:creationId xmlns:a16="http://schemas.microsoft.com/office/drawing/2014/main" id="{D907D49A-4374-344F-B951-130215975024}"/>
                </a:ext>
              </a:extLst>
            </p:cNvPr>
            <p:cNvSpPr>
              <a:spLocks noChangeArrowheads="1"/>
            </p:cNvSpPr>
            <p:nvPr/>
          </p:nvSpPr>
          <p:spPr bwMode="auto">
            <a:xfrm>
              <a:off x="18171215" y="5823972"/>
              <a:ext cx="204502" cy="161297"/>
            </a:xfrm>
            <a:custGeom>
              <a:avLst/>
              <a:gdLst>
                <a:gd name="T0" fmla="*/ 311 w 312"/>
                <a:gd name="T1" fmla="*/ 156 h 247"/>
                <a:gd name="T2" fmla="*/ 311 w 312"/>
                <a:gd name="T3" fmla="*/ 156 h 247"/>
                <a:gd name="T4" fmla="*/ 275 w 312"/>
                <a:gd name="T5" fmla="*/ 246 h 247"/>
                <a:gd name="T6" fmla="*/ 275 w 312"/>
                <a:gd name="T7" fmla="*/ 246 h 247"/>
                <a:gd name="T8" fmla="*/ 157 w 312"/>
                <a:gd name="T9" fmla="*/ 195 h 247"/>
                <a:gd name="T10" fmla="*/ 157 w 312"/>
                <a:gd name="T11" fmla="*/ 195 h 247"/>
                <a:gd name="T12" fmla="*/ 0 w 312"/>
                <a:gd name="T13" fmla="*/ 56 h 247"/>
                <a:gd name="T14" fmla="*/ 0 w 312"/>
                <a:gd name="T15" fmla="*/ 56 h 247"/>
                <a:gd name="T16" fmla="*/ 78 w 312"/>
                <a:gd name="T17" fmla="*/ 0 h 247"/>
                <a:gd name="T18" fmla="*/ 78 w 312"/>
                <a:gd name="T19" fmla="*/ 0 h 247"/>
                <a:gd name="T20" fmla="*/ 203 w 312"/>
                <a:gd name="T21" fmla="*/ 109 h 247"/>
                <a:gd name="T22" fmla="*/ 203 w 312"/>
                <a:gd name="T23" fmla="*/ 109 h 247"/>
                <a:gd name="T24" fmla="*/ 311 w 312"/>
                <a:gd name="T25" fmla="*/ 156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2" h="247">
                  <a:moveTo>
                    <a:pt x="311" y="156"/>
                  </a:moveTo>
                  <a:lnTo>
                    <a:pt x="311" y="156"/>
                  </a:lnTo>
                  <a:cubicBezTo>
                    <a:pt x="295" y="185"/>
                    <a:pt x="283" y="215"/>
                    <a:pt x="275" y="246"/>
                  </a:cubicBezTo>
                  <a:lnTo>
                    <a:pt x="275" y="246"/>
                  </a:lnTo>
                  <a:cubicBezTo>
                    <a:pt x="233" y="233"/>
                    <a:pt x="195" y="217"/>
                    <a:pt x="157" y="195"/>
                  </a:cubicBezTo>
                  <a:lnTo>
                    <a:pt x="157" y="195"/>
                  </a:lnTo>
                  <a:cubicBezTo>
                    <a:pt x="97" y="159"/>
                    <a:pt x="43" y="112"/>
                    <a:pt x="0" y="56"/>
                  </a:cubicBezTo>
                  <a:lnTo>
                    <a:pt x="0" y="56"/>
                  </a:lnTo>
                  <a:cubicBezTo>
                    <a:pt x="16" y="27"/>
                    <a:pt x="45" y="6"/>
                    <a:pt x="78" y="0"/>
                  </a:cubicBezTo>
                  <a:lnTo>
                    <a:pt x="78" y="0"/>
                  </a:lnTo>
                  <a:cubicBezTo>
                    <a:pt x="113" y="44"/>
                    <a:pt x="155" y="82"/>
                    <a:pt x="203" y="109"/>
                  </a:cubicBezTo>
                  <a:lnTo>
                    <a:pt x="203" y="109"/>
                  </a:lnTo>
                  <a:cubicBezTo>
                    <a:pt x="237" y="130"/>
                    <a:pt x="273" y="145"/>
                    <a:pt x="311" y="156"/>
                  </a:cubicBezTo>
                </a:path>
              </a:pathLst>
            </a:custGeom>
            <a:solidFill>
              <a:schemeClr val="bg1">
                <a:lumMod val="6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grpSp>
      <p:grpSp>
        <p:nvGrpSpPr>
          <p:cNvPr id="9" name="Group 8">
            <a:extLst>
              <a:ext uri="{FF2B5EF4-FFF2-40B4-BE49-F238E27FC236}">
                <a16:creationId xmlns:a16="http://schemas.microsoft.com/office/drawing/2014/main" id="{5248FD43-7971-9B4F-9947-010A01B5B6B1}"/>
              </a:ext>
            </a:extLst>
          </p:cNvPr>
          <p:cNvGrpSpPr/>
          <p:nvPr/>
        </p:nvGrpSpPr>
        <p:grpSpPr>
          <a:xfrm>
            <a:off x="3915999" y="2843784"/>
            <a:ext cx="4397250" cy="3510924"/>
            <a:chOff x="7529554" y="5448620"/>
            <a:chExt cx="9393037" cy="7499742"/>
          </a:xfrm>
        </p:grpSpPr>
        <p:sp>
          <p:nvSpPr>
            <p:cNvPr id="3085" name="Freeform 13">
              <a:extLst>
                <a:ext uri="{FF2B5EF4-FFF2-40B4-BE49-F238E27FC236}">
                  <a16:creationId xmlns:a16="http://schemas.microsoft.com/office/drawing/2014/main" id="{0E57DC7F-995C-7E4A-8979-FC877445A4A5}"/>
                </a:ext>
              </a:extLst>
            </p:cNvPr>
            <p:cNvSpPr>
              <a:spLocks noChangeArrowheads="1"/>
            </p:cNvSpPr>
            <p:nvPr/>
          </p:nvSpPr>
          <p:spPr bwMode="auto">
            <a:xfrm>
              <a:off x="14029970" y="6971554"/>
              <a:ext cx="1657030" cy="1698537"/>
            </a:xfrm>
            <a:custGeom>
              <a:avLst/>
              <a:gdLst>
                <a:gd name="T0" fmla="*/ 762 w 2287"/>
                <a:gd name="T1" fmla="*/ 2344 h 2345"/>
                <a:gd name="T2" fmla="*/ 1659 w 2287"/>
                <a:gd name="T3" fmla="*/ 1447 h 2345"/>
                <a:gd name="T4" fmla="*/ 1848 w 2287"/>
                <a:gd name="T5" fmla="*/ 1636 h 2345"/>
                <a:gd name="T6" fmla="*/ 2286 w 2287"/>
                <a:gd name="T7" fmla="*/ 0 h 2345"/>
                <a:gd name="T8" fmla="*/ 650 w 2287"/>
                <a:gd name="T9" fmla="*/ 438 h 2345"/>
                <a:gd name="T10" fmla="*/ 838 w 2287"/>
                <a:gd name="T11" fmla="*/ 626 h 2345"/>
                <a:gd name="T12" fmla="*/ 0 w 2287"/>
                <a:gd name="T13" fmla="*/ 1463 h 2345"/>
                <a:gd name="T14" fmla="*/ 0 w 2287"/>
                <a:gd name="T15" fmla="*/ 1463 h 2345"/>
                <a:gd name="T16" fmla="*/ 762 w 2287"/>
                <a:gd name="T17" fmla="*/ 2344 h 2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87" h="2345">
                  <a:moveTo>
                    <a:pt x="762" y="2344"/>
                  </a:moveTo>
                  <a:lnTo>
                    <a:pt x="1659" y="1447"/>
                  </a:lnTo>
                  <a:lnTo>
                    <a:pt x="1848" y="1636"/>
                  </a:lnTo>
                  <a:lnTo>
                    <a:pt x="2286" y="0"/>
                  </a:lnTo>
                  <a:lnTo>
                    <a:pt x="650" y="438"/>
                  </a:lnTo>
                  <a:lnTo>
                    <a:pt x="838" y="626"/>
                  </a:lnTo>
                  <a:lnTo>
                    <a:pt x="0" y="1463"/>
                  </a:lnTo>
                  <a:lnTo>
                    <a:pt x="0" y="1463"/>
                  </a:lnTo>
                  <a:cubicBezTo>
                    <a:pt x="296" y="1716"/>
                    <a:pt x="554" y="2013"/>
                    <a:pt x="762" y="2344"/>
                  </a:cubicBezTo>
                </a:path>
              </a:pathLst>
            </a:custGeom>
            <a:solidFill>
              <a:schemeClr val="accent4"/>
            </a:solidFill>
            <a:ln>
              <a:noFill/>
            </a:ln>
            <a:effectLst/>
          </p:spPr>
          <p:txBody>
            <a:bodyPr wrap="none" anchor="ctr"/>
            <a:lstStyle/>
            <a:p>
              <a:endParaRPr lang="en-US" sz="3266" dirty="0">
                <a:latin typeface="Lato Light" panose="020F0502020204030203" pitchFamily="34" charset="0"/>
              </a:endParaRPr>
            </a:p>
          </p:txBody>
        </p:sp>
        <p:sp>
          <p:nvSpPr>
            <p:cNvPr id="3086" name="Freeform 14">
              <a:extLst>
                <a:ext uri="{FF2B5EF4-FFF2-40B4-BE49-F238E27FC236}">
                  <a16:creationId xmlns:a16="http://schemas.microsoft.com/office/drawing/2014/main" id="{9B22CC1F-45E0-1C4F-983D-E4834CE23E0F}"/>
                </a:ext>
              </a:extLst>
            </p:cNvPr>
            <p:cNvSpPr>
              <a:spLocks noChangeArrowheads="1"/>
            </p:cNvSpPr>
            <p:nvPr/>
          </p:nvSpPr>
          <p:spPr bwMode="auto">
            <a:xfrm>
              <a:off x="14981406" y="9541710"/>
              <a:ext cx="1941185" cy="1226012"/>
            </a:xfrm>
            <a:custGeom>
              <a:avLst/>
              <a:gdLst>
                <a:gd name="T0" fmla="*/ 2680 w 2681"/>
                <a:gd name="T1" fmla="*/ 846 h 1694"/>
                <a:gd name="T2" fmla="*/ 1214 w 2681"/>
                <a:gd name="T3" fmla="*/ 0 h 1694"/>
                <a:gd name="T4" fmla="*/ 1214 w 2681"/>
                <a:gd name="T5" fmla="*/ 266 h 1694"/>
                <a:gd name="T6" fmla="*/ 0 w 2681"/>
                <a:gd name="T7" fmla="*/ 266 h 1694"/>
                <a:gd name="T8" fmla="*/ 0 w 2681"/>
                <a:gd name="T9" fmla="*/ 266 h 1694"/>
                <a:gd name="T10" fmla="*/ 44 w 2681"/>
                <a:gd name="T11" fmla="*/ 846 h 1694"/>
                <a:gd name="T12" fmla="*/ 44 w 2681"/>
                <a:gd name="T13" fmla="*/ 846 h 1694"/>
                <a:gd name="T14" fmla="*/ 0 w 2681"/>
                <a:gd name="T15" fmla="*/ 1428 h 1694"/>
                <a:gd name="T16" fmla="*/ 1214 w 2681"/>
                <a:gd name="T17" fmla="*/ 1428 h 1694"/>
                <a:gd name="T18" fmla="*/ 1214 w 2681"/>
                <a:gd name="T19" fmla="*/ 1693 h 1694"/>
                <a:gd name="T20" fmla="*/ 2680 w 2681"/>
                <a:gd name="T21" fmla="*/ 846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81" h="1694">
                  <a:moveTo>
                    <a:pt x="2680" y="846"/>
                  </a:moveTo>
                  <a:lnTo>
                    <a:pt x="1214" y="0"/>
                  </a:lnTo>
                  <a:lnTo>
                    <a:pt x="1214" y="266"/>
                  </a:lnTo>
                  <a:lnTo>
                    <a:pt x="0" y="266"/>
                  </a:lnTo>
                  <a:lnTo>
                    <a:pt x="0" y="266"/>
                  </a:lnTo>
                  <a:cubicBezTo>
                    <a:pt x="29" y="456"/>
                    <a:pt x="44" y="649"/>
                    <a:pt x="44" y="846"/>
                  </a:cubicBezTo>
                  <a:lnTo>
                    <a:pt x="44" y="846"/>
                  </a:lnTo>
                  <a:cubicBezTo>
                    <a:pt x="44" y="1044"/>
                    <a:pt x="29" y="1238"/>
                    <a:pt x="0" y="1428"/>
                  </a:cubicBezTo>
                  <a:lnTo>
                    <a:pt x="1214" y="1428"/>
                  </a:lnTo>
                  <a:lnTo>
                    <a:pt x="1214" y="1693"/>
                  </a:lnTo>
                  <a:lnTo>
                    <a:pt x="2680" y="846"/>
                  </a:lnTo>
                </a:path>
              </a:pathLst>
            </a:custGeom>
            <a:solidFill>
              <a:schemeClr val="accent5"/>
            </a:solidFill>
            <a:ln>
              <a:noFill/>
            </a:ln>
            <a:effectLst/>
          </p:spPr>
          <p:txBody>
            <a:bodyPr wrap="none" anchor="ctr"/>
            <a:lstStyle/>
            <a:p>
              <a:endParaRPr lang="en-US" sz="3266" dirty="0">
                <a:latin typeface="Lato Light" panose="020F0502020204030203" pitchFamily="34" charset="0"/>
              </a:endParaRPr>
            </a:p>
          </p:txBody>
        </p:sp>
        <p:sp>
          <p:nvSpPr>
            <p:cNvPr id="3087" name="Freeform 15">
              <a:extLst>
                <a:ext uri="{FF2B5EF4-FFF2-40B4-BE49-F238E27FC236}">
                  <a16:creationId xmlns:a16="http://schemas.microsoft.com/office/drawing/2014/main" id="{1B33CCAA-59E9-3842-B520-72301E11925F}"/>
                </a:ext>
              </a:extLst>
            </p:cNvPr>
            <p:cNvSpPr>
              <a:spLocks noChangeArrowheads="1"/>
            </p:cNvSpPr>
            <p:nvPr/>
          </p:nvSpPr>
          <p:spPr bwMode="auto">
            <a:xfrm>
              <a:off x="7529554" y="9541710"/>
              <a:ext cx="1931606" cy="1226012"/>
            </a:xfrm>
            <a:custGeom>
              <a:avLst/>
              <a:gdLst>
                <a:gd name="T0" fmla="*/ 2669 w 2670"/>
                <a:gd name="T1" fmla="*/ 266 h 1694"/>
                <a:gd name="T2" fmla="*/ 1466 w 2670"/>
                <a:gd name="T3" fmla="*/ 266 h 1694"/>
                <a:gd name="T4" fmla="*/ 1466 w 2670"/>
                <a:gd name="T5" fmla="*/ 0 h 1694"/>
                <a:gd name="T6" fmla="*/ 0 w 2670"/>
                <a:gd name="T7" fmla="*/ 846 h 1694"/>
                <a:gd name="T8" fmla="*/ 1466 w 2670"/>
                <a:gd name="T9" fmla="*/ 1693 h 1694"/>
                <a:gd name="T10" fmla="*/ 1466 w 2670"/>
                <a:gd name="T11" fmla="*/ 1428 h 1694"/>
                <a:gd name="T12" fmla="*/ 2669 w 2670"/>
                <a:gd name="T13" fmla="*/ 1428 h 1694"/>
                <a:gd name="T14" fmla="*/ 2669 w 2670"/>
                <a:gd name="T15" fmla="*/ 1428 h 1694"/>
                <a:gd name="T16" fmla="*/ 2626 w 2670"/>
                <a:gd name="T17" fmla="*/ 846 h 1694"/>
                <a:gd name="T18" fmla="*/ 2626 w 2670"/>
                <a:gd name="T19" fmla="*/ 846 h 1694"/>
                <a:gd name="T20" fmla="*/ 2669 w 2670"/>
                <a:gd name="T21" fmla="*/ 266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70" h="1694">
                  <a:moveTo>
                    <a:pt x="2669" y="266"/>
                  </a:moveTo>
                  <a:lnTo>
                    <a:pt x="1466" y="266"/>
                  </a:lnTo>
                  <a:lnTo>
                    <a:pt x="1466" y="0"/>
                  </a:lnTo>
                  <a:lnTo>
                    <a:pt x="0" y="846"/>
                  </a:lnTo>
                  <a:lnTo>
                    <a:pt x="1466" y="1693"/>
                  </a:lnTo>
                  <a:lnTo>
                    <a:pt x="1466" y="1428"/>
                  </a:lnTo>
                  <a:lnTo>
                    <a:pt x="2669" y="1428"/>
                  </a:lnTo>
                  <a:lnTo>
                    <a:pt x="2669" y="1428"/>
                  </a:lnTo>
                  <a:cubicBezTo>
                    <a:pt x="2639" y="1238"/>
                    <a:pt x="2626" y="1044"/>
                    <a:pt x="2626" y="846"/>
                  </a:cubicBezTo>
                  <a:lnTo>
                    <a:pt x="2626" y="846"/>
                  </a:lnTo>
                  <a:cubicBezTo>
                    <a:pt x="2626" y="649"/>
                    <a:pt x="2639" y="456"/>
                    <a:pt x="2669" y="266"/>
                  </a:cubicBezTo>
                </a:path>
              </a:pathLst>
            </a:custGeom>
            <a:solidFill>
              <a:schemeClr val="accent1"/>
            </a:solidFill>
            <a:ln>
              <a:noFill/>
            </a:ln>
            <a:effectLst/>
          </p:spPr>
          <p:txBody>
            <a:bodyPr wrap="none" anchor="ctr"/>
            <a:lstStyle/>
            <a:p>
              <a:endParaRPr lang="en-US" sz="3266" dirty="0">
                <a:latin typeface="Lato Light" panose="020F0502020204030203" pitchFamily="34" charset="0"/>
              </a:endParaRPr>
            </a:p>
          </p:txBody>
        </p:sp>
        <p:sp>
          <p:nvSpPr>
            <p:cNvPr id="3088" name="Freeform 16">
              <a:extLst>
                <a:ext uri="{FF2B5EF4-FFF2-40B4-BE49-F238E27FC236}">
                  <a16:creationId xmlns:a16="http://schemas.microsoft.com/office/drawing/2014/main" id="{4E63085C-4FBA-0F49-BAF0-B4FC69516E06}"/>
                </a:ext>
              </a:extLst>
            </p:cNvPr>
            <p:cNvSpPr>
              <a:spLocks noChangeArrowheads="1"/>
            </p:cNvSpPr>
            <p:nvPr/>
          </p:nvSpPr>
          <p:spPr bwMode="auto">
            <a:xfrm>
              <a:off x="8745987" y="6971555"/>
              <a:ext cx="1660224" cy="1704922"/>
            </a:xfrm>
            <a:custGeom>
              <a:avLst/>
              <a:gdLst>
                <a:gd name="T0" fmla="*/ 2294 w 2295"/>
                <a:gd name="T1" fmla="*/ 1472 h 2356"/>
                <a:gd name="T2" fmla="*/ 1448 w 2295"/>
                <a:gd name="T3" fmla="*/ 626 h 2356"/>
                <a:gd name="T4" fmla="*/ 1636 w 2295"/>
                <a:gd name="T5" fmla="*/ 438 h 2356"/>
                <a:gd name="T6" fmla="*/ 0 w 2295"/>
                <a:gd name="T7" fmla="*/ 0 h 2356"/>
                <a:gd name="T8" fmla="*/ 438 w 2295"/>
                <a:gd name="T9" fmla="*/ 1636 h 2356"/>
                <a:gd name="T10" fmla="*/ 627 w 2295"/>
                <a:gd name="T11" fmla="*/ 1447 h 2356"/>
                <a:gd name="T12" fmla="*/ 1533 w 2295"/>
                <a:gd name="T13" fmla="*/ 2355 h 2356"/>
                <a:gd name="T14" fmla="*/ 1533 w 2295"/>
                <a:gd name="T15" fmla="*/ 2355 h 2356"/>
                <a:gd name="T16" fmla="*/ 2294 w 2295"/>
                <a:gd name="T17" fmla="*/ 1472 h 2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95" h="2356">
                  <a:moveTo>
                    <a:pt x="2294" y="1472"/>
                  </a:moveTo>
                  <a:lnTo>
                    <a:pt x="1448" y="626"/>
                  </a:lnTo>
                  <a:lnTo>
                    <a:pt x="1636" y="438"/>
                  </a:lnTo>
                  <a:lnTo>
                    <a:pt x="0" y="0"/>
                  </a:lnTo>
                  <a:lnTo>
                    <a:pt x="438" y="1636"/>
                  </a:lnTo>
                  <a:lnTo>
                    <a:pt x="627" y="1447"/>
                  </a:lnTo>
                  <a:lnTo>
                    <a:pt x="1533" y="2355"/>
                  </a:lnTo>
                  <a:lnTo>
                    <a:pt x="1533" y="2355"/>
                  </a:lnTo>
                  <a:cubicBezTo>
                    <a:pt x="1740" y="2023"/>
                    <a:pt x="1998" y="1725"/>
                    <a:pt x="2294" y="1472"/>
                  </a:cubicBezTo>
                </a:path>
              </a:pathLst>
            </a:custGeom>
            <a:solidFill>
              <a:schemeClr val="accent2"/>
            </a:solidFill>
            <a:ln>
              <a:noFill/>
            </a:ln>
            <a:effectLst/>
          </p:spPr>
          <p:txBody>
            <a:bodyPr wrap="none" anchor="ctr"/>
            <a:lstStyle/>
            <a:p>
              <a:endParaRPr lang="en-US" sz="3266" dirty="0">
                <a:latin typeface="Lato Light" panose="020F0502020204030203" pitchFamily="34" charset="0"/>
              </a:endParaRPr>
            </a:p>
          </p:txBody>
        </p:sp>
        <p:sp>
          <p:nvSpPr>
            <p:cNvPr id="3089" name="Freeform 17">
              <a:extLst>
                <a:ext uri="{FF2B5EF4-FFF2-40B4-BE49-F238E27FC236}">
                  <a16:creationId xmlns:a16="http://schemas.microsoft.com/office/drawing/2014/main" id="{51CA2D93-9C42-3644-B025-41ECC5E94D82}"/>
                </a:ext>
              </a:extLst>
            </p:cNvPr>
            <p:cNvSpPr>
              <a:spLocks noChangeArrowheads="1"/>
            </p:cNvSpPr>
            <p:nvPr/>
          </p:nvSpPr>
          <p:spPr bwMode="auto">
            <a:xfrm>
              <a:off x="9432427" y="7364263"/>
              <a:ext cx="5584100" cy="5584099"/>
            </a:xfrm>
            <a:prstGeom prst="ellipse">
              <a:avLst/>
            </a:prstGeom>
            <a:solidFill>
              <a:srgbClr val="430266"/>
            </a:solidFill>
            <a:ln>
              <a:noFill/>
            </a:ln>
            <a:effectLst/>
          </p:spPr>
          <p:txBody>
            <a:bodyPr wrap="none" anchor="ctr"/>
            <a:lstStyle/>
            <a:p>
              <a:endParaRPr lang="en-US" sz="3266" dirty="0">
                <a:latin typeface="Lato Light" panose="020F0502020204030203" pitchFamily="34" charset="0"/>
              </a:endParaRPr>
            </a:p>
          </p:txBody>
        </p:sp>
        <p:grpSp>
          <p:nvGrpSpPr>
            <p:cNvPr id="7" name="Group 6">
              <a:extLst>
                <a:ext uri="{FF2B5EF4-FFF2-40B4-BE49-F238E27FC236}">
                  <a16:creationId xmlns:a16="http://schemas.microsoft.com/office/drawing/2014/main" id="{E07B76A2-48AA-A64A-BEB3-8D79AB211528}"/>
                </a:ext>
              </a:extLst>
            </p:cNvPr>
            <p:cNvGrpSpPr/>
            <p:nvPr/>
          </p:nvGrpSpPr>
          <p:grpSpPr>
            <a:xfrm>
              <a:off x="10176333" y="8682863"/>
              <a:ext cx="4163331" cy="2586118"/>
              <a:chOff x="10619061" y="7442703"/>
              <a:chExt cx="3755914" cy="2333045"/>
            </a:xfrm>
          </p:grpSpPr>
          <p:sp>
            <p:nvSpPr>
              <p:cNvPr id="3090" name="Freeform 18">
                <a:extLst>
                  <a:ext uri="{FF2B5EF4-FFF2-40B4-BE49-F238E27FC236}">
                    <a16:creationId xmlns:a16="http://schemas.microsoft.com/office/drawing/2014/main" id="{59FC8A47-C18B-5B41-9DAB-2F88D60107EA}"/>
                  </a:ext>
                </a:extLst>
              </p:cNvPr>
              <p:cNvSpPr>
                <a:spLocks noChangeArrowheads="1"/>
              </p:cNvSpPr>
              <p:nvPr/>
            </p:nvSpPr>
            <p:spPr bwMode="auto">
              <a:xfrm>
                <a:off x="10961818" y="8470972"/>
                <a:ext cx="3107845" cy="1304776"/>
              </a:xfrm>
              <a:custGeom>
                <a:avLst/>
                <a:gdLst>
                  <a:gd name="T0" fmla="*/ 4621 w 4756"/>
                  <a:gd name="T1" fmla="*/ 971 h 1998"/>
                  <a:gd name="T2" fmla="*/ 4621 w 4756"/>
                  <a:gd name="T3" fmla="*/ 971 h 1998"/>
                  <a:gd name="T4" fmla="*/ 4383 w 4756"/>
                  <a:gd name="T5" fmla="*/ 997 h 1998"/>
                  <a:gd name="T6" fmla="*/ 4383 w 4756"/>
                  <a:gd name="T7" fmla="*/ 997 h 1998"/>
                  <a:gd name="T8" fmla="*/ 2679 w 4756"/>
                  <a:gd name="T9" fmla="*/ 1331 h 1998"/>
                  <a:gd name="T10" fmla="*/ 2679 w 4756"/>
                  <a:gd name="T11" fmla="*/ 1331 h 1998"/>
                  <a:gd name="T12" fmla="*/ 2590 w 4756"/>
                  <a:gd name="T13" fmla="*/ 1317 h 1998"/>
                  <a:gd name="T14" fmla="*/ 2590 w 4756"/>
                  <a:gd name="T15" fmla="*/ 1317 h 1998"/>
                  <a:gd name="T16" fmla="*/ 1939 w 4756"/>
                  <a:gd name="T17" fmla="*/ 756 h 1998"/>
                  <a:gd name="T18" fmla="*/ 1880 w 4756"/>
                  <a:gd name="T19" fmla="*/ 692 h 1998"/>
                  <a:gd name="T20" fmla="*/ 1968 w 4756"/>
                  <a:gd name="T21" fmla="*/ 691 h 1998"/>
                  <a:gd name="T22" fmla="*/ 1968 w 4756"/>
                  <a:gd name="T23" fmla="*/ 691 h 1998"/>
                  <a:gd name="T24" fmla="*/ 2876 w 4756"/>
                  <a:gd name="T25" fmla="*/ 604 h 1998"/>
                  <a:gd name="T26" fmla="*/ 2876 w 4756"/>
                  <a:gd name="T27" fmla="*/ 127 h 1998"/>
                  <a:gd name="T28" fmla="*/ 2876 w 4756"/>
                  <a:gd name="T29" fmla="*/ 127 h 1998"/>
                  <a:gd name="T30" fmla="*/ 2722 w 4756"/>
                  <a:gd name="T31" fmla="*/ 141 h 1998"/>
                  <a:gd name="T32" fmla="*/ 2722 w 4756"/>
                  <a:gd name="T33" fmla="*/ 141 h 1998"/>
                  <a:gd name="T34" fmla="*/ 2445 w 4756"/>
                  <a:gd name="T35" fmla="*/ 163 h 1998"/>
                  <a:gd name="T36" fmla="*/ 2445 w 4756"/>
                  <a:gd name="T37" fmla="*/ 163 h 1998"/>
                  <a:gd name="T38" fmla="*/ 1691 w 4756"/>
                  <a:gd name="T39" fmla="*/ 86 h 1998"/>
                  <a:gd name="T40" fmla="*/ 1691 w 4756"/>
                  <a:gd name="T41" fmla="*/ 86 h 1998"/>
                  <a:gd name="T42" fmla="*/ 1139 w 4756"/>
                  <a:gd name="T43" fmla="*/ 21 h 1998"/>
                  <a:gd name="T44" fmla="*/ 1139 w 4756"/>
                  <a:gd name="T45" fmla="*/ 21 h 1998"/>
                  <a:gd name="T46" fmla="*/ 765 w 4756"/>
                  <a:gd name="T47" fmla="*/ 146 h 1998"/>
                  <a:gd name="T48" fmla="*/ 765 w 4756"/>
                  <a:gd name="T49" fmla="*/ 146 h 1998"/>
                  <a:gd name="T50" fmla="*/ 0 w 4756"/>
                  <a:gd name="T51" fmla="*/ 310 h 1998"/>
                  <a:gd name="T52" fmla="*/ 0 w 4756"/>
                  <a:gd name="T53" fmla="*/ 1348 h 1998"/>
                  <a:gd name="T54" fmla="*/ 0 w 4756"/>
                  <a:gd name="T55" fmla="*/ 1348 h 1998"/>
                  <a:gd name="T56" fmla="*/ 805 w 4756"/>
                  <a:gd name="T57" fmla="*/ 1463 h 1998"/>
                  <a:gd name="T58" fmla="*/ 805 w 4756"/>
                  <a:gd name="T59" fmla="*/ 1463 h 1998"/>
                  <a:gd name="T60" fmla="*/ 2028 w 4756"/>
                  <a:gd name="T61" fmla="*/ 1909 h 1998"/>
                  <a:gd name="T62" fmla="*/ 2028 w 4756"/>
                  <a:gd name="T63" fmla="*/ 1909 h 1998"/>
                  <a:gd name="T64" fmla="*/ 2334 w 4756"/>
                  <a:gd name="T65" fmla="*/ 1992 h 1998"/>
                  <a:gd name="T66" fmla="*/ 2334 w 4756"/>
                  <a:gd name="T67" fmla="*/ 1992 h 1998"/>
                  <a:gd name="T68" fmla="*/ 2638 w 4756"/>
                  <a:gd name="T69" fmla="*/ 1945 h 1998"/>
                  <a:gd name="T70" fmla="*/ 2638 w 4756"/>
                  <a:gd name="T71" fmla="*/ 1945 h 1998"/>
                  <a:gd name="T72" fmla="*/ 4213 w 4756"/>
                  <a:gd name="T73" fmla="*/ 1451 h 1998"/>
                  <a:gd name="T74" fmla="*/ 4213 w 4756"/>
                  <a:gd name="T75" fmla="*/ 1451 h 1998"/>
                  <a:gd name="T76" fmla="*/ 4556 w 4756"/>
                  <a:gd name="T77" fmla="*/ 1293 h 1998"/>
                  <a:gd name="T78" fmla="*/ 4556 w 4756"/>
                  <a:gd name="T79" fmla="*/ 1293 h 1998"/>
                  <a:gd name="T80" fmla="*/ 4695 w 4756"/>
                  <a:gd name="T81" fmla="*/ 1200 h 1998"/>
                  <a:gd name="T82" fmla="*/ 4695 w 4756"/>
                  <a:gd name="T83" fmla="*/ 1200 h 1998"/>
                  <a:gd name="T84" fmla="*/ 4739 w 4756"/>
                  <a:gd name="T85" fmla="*/ 1126 h 1998"/>
                  <a:gd name="T86" fmla="*/ 4739 w 4756"/>
                  <a:gd name="T87" fmla="*/ 1126 h 1998"/>
                  <a:gd name="T88" fmla="*/ 4741 w 4756"/>
                  <a:gd name="T89" fmla="*/ 1117 h 1998"/>
                  <a:gd name="T90" fmla="*/ 4741 w 4756"/>
                  <a:gd name="T91" fmla="*/ 1117 h 1998"/>
                  <a:gd name="T92" fmla="*/ 4621 w 4756"/>
                  <a:gd name="T93" fmla="*/ 971 h 19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756" h="1998">
                    <a:moveTo>
                      <a:pt x="4621" y="971"/>
                    </a:moveTo>
                    <a:lnTo>
                      <a:pt x="4621" y="971"/>
                    </a:lnTo>
                    <a:cubicBezTo>
                      <a:pt x="4554" y="955"/>
                      <a:pt x="4473" y="972"/>
                      <a:pt x="4383" y="997"/>
                    </a:cubicBezTo>
                    <a:lnTo>
                      <a:pt x="4383" y="997"/>
                    </a:lnTo>
                    <a:cubicBezTo>
                      <a:pt x="4190" y="1051"/>
                      <a:pt x="3011" y="1331"/>
                      <a:pt x="2679" y="1331"/>
                    </a:cubicBezTo>
                    <a:lnTo>
                      <a:pt x="2679" y="1331"/>
                    </a:lnTo>
                    <a:cubicBezTo>
                      <a:pt x="2637" y="1331"/>
                      <a:pt x="2608" y="1326"/>
                      <a:pt x="2590" y="1317"/>
                    </a:cubicBezTo>
                    <a:lnTo>
                      <a:pt x="2590" y="1317"/>
                    </a:lnTo>
                    <a:cubicBezTo>
                      <a:pt x="2329" y="1190"/>
                      <a:pt x="1955" y="774"/>
                      <a:pt x="1939" y="756"/>
                    </a:cubicBezTo>
                    <a:lnTo>
                      <a:pt x="1880" y="692"/>
                    </a:lnTo>
                    <a:lnTo>
                      <a:pt x="1968" y="691"/>
                    </a:lnTo>
                    <a:lnTo>
                      <a:pt x="1968" y="691"/>
                    </a:lnTo>
                    <a:cubicBezTo>
                      <a:pt x="2161" y="688"/>
                      <a:pt x="2554" y="668"/>
                      <a:pt x="2876" y="604"/>
                    </a:cubicBezTo>
                    <a:lnTo>
                      <a:pt x="2876" y="127"/>
                    </a:lnTo>
                    <a:lnTo>
                      <a:pt x="2876" y="127"/>
                    </a:lnTo>
                    <a:cubicBezTo>
                      <a:pt x="2825" y="131"/>
                      <a:pt x="2773" y="136"/>
                      <a:pt x="2722" y="141"/>
                    </a:cubicBezTo>
                    <a:lnTo>
                      <a:pt x="2722" y="141"/>
                    </a:lnTo>
                    <a:cubicBezTo>
                      <a:pt x="2628" y="150"/>
                      <a:pt x="2535" y="160"/>
                      <a:pt x="2445" y="163"/>
                    </a:cubicBezTo>
                    <a:lnTo>
                      <a:pt x="2445" y="163"/>
                    </a:lnTo>
                    <a:cubicBezTo>
                      <a:pt x="2180" y="176"/>
                      <a:pt x="1946" y="162"/>
                      <a:pt x="1691" y="86"/>
                    </a:cubicBezTo>
                    <a:lnTo>
                      <a:pt x="1691" y="86"/>
                    </a:lnTo>
                    <a:cubicBezTo>
                      <a:pt x="1502" y="31"/>
                      <a:pt x="1335" y="0"/>
                      <a:pt x="1139" y="21"/>
                    </a:cubicBezTo>
                    <a:lnTo>
                      <a:pt x="1139" y="21"/>
                    </a:lnTo>
                    <a:cubicBezTo>
                      <a:pt x="1006" y="34"/>
                      <a:pt x="882" y="98"/>
                      <a:pt x="765" y="146"/>
                    </a:cubicBezTo>
                    <a:lnTo>
                      <a:pt x="765" y="146"/>
                    </a:lnTo>
                    <a:cubicBezTo>
                      <a:pt x="616" y="206"/>
                      <a:pt x="51" y="285"/>
                      <a:pt x="0" y="310"/>
                    </a:cubicBezTo>
                    <a:lnTo>
                      <a:pt x="0" y="1348"/>
                    </a:lnTo>
                    <a:lnTo>
                      <a:pt x="0" y="1348"/>
                    </a:lnTo>
                    <a:cubicBezTo>
                      <a:pt x="36" y="1360"/>
                      <a:pt x="752" y="1446"/>
                      <a:pt x="805" y="1463"/>
                    </a:cubicBezTo>
                    <a:lnTo>
                      <a:pt x="805" y="1463"/>
                    </a:lnTo>
                    <a:cubicBezTo>
                      <a:pt x="1117" y="1567"/>
                      <a:pt x="1694" y="1765"/>
                      <a:pt x="2028" y="1909"/>
                    </a:cubicBezTo>
                    <a:lnTo>
                      <a:pt x="2028" y="1909"/>
                    </a:lnTo>
                    <a:cubicBezTo>
                      <a:pt x="2117" y="1947"/>
                      <a:pt x="2224" y="1988"/>
                      <a:pt x="2334" y="1992"/>
                    </a:cubicBezTo>
                    <a:lnTo>
                      <a:pt x="2334" y="1992"/>
                    </a:lnTo>
                    <a:cubicBezTo>
                      <a:pt x="2431" y="1997"/>
                      <a:pt x="2525" y="1973"/>
                      <a:pt x="2638" y="1945"/>
                    </a:cubicBezTo>
                    <a:lnTo>
                      <a:pt x="2638" y="1945"/>
                    </a:lnTo>
                    <a:cubicBezTo>
                      <a:pt x="3167" y="1806"/>
                      <a:pt x="3707" y="1663"/>
                      <a:pt x="4213" y="1451"/>
                    </a:cubicBezTo>
                    <a:lnTo>
                      <a:pt x="4213" y="1451"/>
                    </a:lnTo>
                    <a:cubicBezTo>
                      <a:pt x="4330" y="1402"/>
                      <a:pt x="4443" y="1350"/>
                      <a:pt x="4556" y="1293"/>
                    </a:cubicBezTo>
                    <a:lnTo>
                      <a:pt x="4556" y="1293"/>
                    </a:lnTo>
                    <a:cubicBezTo>
                      <a:pt x="4605" y="1269"/>
                      <a:pt x="4657" y="1240"/>
                      <a:pt x="4695" y="1200"/>
                    </a:cubicBezTo>
                    <a:lnTo>
                      <a:pt x="4695" y="1200"/>
                    </a:lnTo>
                    <a:cubicBezTo>
                      <a:pt x="4714" y="1178"/>
                      <a:pt x="4731" y="1154"/>
                      <a:pt x="4739" y="1126"/>
                    </a:cubicBezTo>
                    <a:lnTo>
                      <a:pt x="4739" y="1126"/>
                    </a:lnTo>
                    <a:cubicBezTo>
                      <a:pt x="4739" y="1122"/>
                      <a:pt x="4741" y="1121"/>
                      <a:pt x="4741" y="1117"/>
                    </a:cubicBezTo>
                    <a:lnTo>
                      <a:pt x="4741" y="1117"/>
                    </a:lnTo>
                    <a:cubicBezTo>
                      <a:pt x="4755" y="1046"/>
                      <a:pt x="4687" y="986"/>
                      <a:pt x="4621" y="971"/>
                    </a:cubicBezTo>
                  </a:path>
                </a:pathLst>
              </a:custGeom>
              <a:solidFill>
                <a:srgbClr val="FFC69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91" name="Freeform 19">
                <a:extLst>
                  <a:ext uri="{FF2B5EF4-FFF2-40B4-BE49-F238E27FC236}">
                    <a16:creationId xmlns:a16="http://schemas.microsoft.com/office/drawing/2014/main" id="{DDD0D467-B0C6-0C4D-B9B8-DD0C45729503}"/>
                  </a:ext>
                </a:extLst>
              </p:cNvPr>
              <p:cNvSpPr>
                <a:spLocks noChangeArrowheads="1"/>
              </p:cNvSpPr>
              <p:nvPr/>
            </p:nvSpPr>
            <p:spPr bwMode="auto">
              <a:xfrm>
                <a:off x="10725634" y="8652429"/>
                <a:ext cx="236185" cy="740239"/>
              </a:xfrm>
              <a:custGeom>
                <a:avLst/>
                <a:gdLst>
                  <a:gd name="T0" fmla="*/ 362 w 363"/>
                  <a:gd name="T1" fmla="*/ 29 h 1134"/>
                  <a:gd name="T2" fmla="*/ 362 w 363"/>
                  <a:gd name="T3" fmla="*/ 1067 h 1134"/>
                  <a:gd name="T4" fmla="*/ 0 w 363"/>
                  <a:gd name="T5" fmla="*/ 1133 h 1134"/>
                  <a:gd name="T6" fmla="*/ 0 w 363"/>
                  <a:gd name="T7" fmla="*/ 0 h 1134"/>
                  <a:gd name="T8" fmla="*/ 362 w 363"/>
                  <a:gd name="T9" fmla="*/ 29 h 1134"/>
                </a:gdLst>
                <a:ahLst/>
                <a:cxnLst>
                  <a:cxn ang="0">
                    <a:pos x="T0" y="T1"/>
                  </a:cxn>
                  <a:cxn ang="0">
                    <a:pos x="T2" y="T3"/>
                  </a:cxn>
                  <a:cxn ang="0">
                    <a:pos x="T4" y="T5"/>
                  </a:cxn>
                  <a:cxn ang="0">
                    <a:pos x="T6" y="T7"/>
                  </a:cxn>
                  <a:cxn ang="0">
                    <a:pos x="T8" y="T9"/>
                  </a:cxn>
                </a:cxnLst>
                <a:rect l="0" t="0" r="r" b="b"/>
                <a:pathLst>
                  <a:path w="363" h="1134">
                    <a:moveTo>
                      <a:pt x="362" y="29"/>
                    </a:moveTo>
                    <a:lnTo>
                      <a:pt x="362" y="1067"/>
                    </a:lnTo>
                    <a:lnTo>
                      <a:pt x="0" y="1133"/>
                    </a:lnTo>
                    <a:lnTo>
                      <a:pt x="0" y="0"/>
                    </a:lnTo>
                    <a:lnTo>
                      <a:pt x="362" y="29"/>
                    </a:lnTo>
                  </a:path>
                </a:pathLst>
              </a:custGeom>
              <a:solidFill>
                <a:schemeClr val="accent3"/>
              </a:solidFill>
              <a:ln>
                <a:noFill/>
              </a:ln>
              <a:effectLst/>
            </p:spPr>
            <p:txBody>
              <a:bodyPr wrap="none" anchor="ctr"/>
              <a:lstStyle/>
              <a:p>
                <a:endParaRPr lang="en-US" sz="3266" dirty="0">
                  <a:latin typeface="Lato Light" panose="020F0502020204030203" pitchFamily="34" charset="0"/>
                </a:endParaRPr>
              </a:p>
            </p:txBody>
          </p:sp>
          <p:sp>
            <p:nvSpPr>
              <p:cNvPr id="3092" name="Freeform 20">
                <a:extLst>
                  <a:ext uri="{FF2B5EF4-FFF2-40B4-BE49-F238E27FC236}">
                    <a16:creationId xmlns:a16="http://schemas.microsoft.com/office/drawing/2014/main" id="{750001CC-145F-B142-A0D2-27AC73AAACE3}"/>
                  </a:ext>
                </a:extLst>
              </p:cNvPr>
              <p:cNvSpPr>
                <a:spLocks noChangeArrowheads="1"/>
              </p:cNvSpPr>
              <p:nvPr/>
            </p:nvSpPr>
            <p:spPr bwMode="auto">
              <a:xfrm>
                <a:off x="13686584" y="9199687"/>
                <a:ext cx="342755" cy="218903"/>
              </a:xfrm>
              <a:custGeom>
                <a:avLst/>
                <a:gdLst>
                  <a:gd name="T0" fmla="*/ 524 w 525"/>
                  <a:gd name="T1" fmla="*/ 83 h 335"/>
                  <a:gd name="T2" fmla="*/ 524 w 525"/>
                  <a:gd name="T3" fmla="*/ 83 h 335"/>
                  <a:gd name="T4" fmla="*/ 385 w 525"/>
                  <a:gd name="T5" fmla="*/ 176 h 335"/>
                  <a:gd name="T6" fmla="*/ 385 w 525"/>
                  <a:gd name="T7" fmla="*/ 176 h 335"/>
                  <a:gd name="T8" fmla="*/ 42 w 525"/>
                  <a:gd name="T9" fmla="*/ 334 h 335"/>
                  <a:gd name="T10" fmla="*/ 42 w 525"/>
                  <a:gd name="T11" fmla="*/ 334 h 335"/>
                  <a:gd name="T12" fmla="*/ 39 w 525"/>
                  <a:gd name="T13" fmla="*/ 329 h 335"/>
                  <a:gd name="T14" fmla="*/ 39 w 525"/>
                  <a:gd name="T15" fmla="*/ 329 h 335"/>
                  <a:gd name="T16" fmla="*/ 211 w 525"/>
                  <a:gd name="T17" fmla="*/ 70 h 335"/>
                  <a:gd name="T18" fmla="*/ 211 w 525"/>
                  <a:gd name="T19" fmla="*/ 70 h 335"/>
                  <a:gd name="T20" fmla="*/ 522 w 525"/>
                  <a:gd name="T21" fmla="*/ 80 h 335"/>
                  <a:gd name="T22" fmla="*/ 522 w 525"/>
                  <a:gd name="T23" fmla="*/ 80 h 335"/>
                  <a:gd name="T24" fmla="*/ 524 w 525"/>
                  <a:gd name="T25" fmla="*/ 83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5" h="335">
                    <a:moveTo>
                      <a:pt x="524" y="83"/>
                    </a:moveTo>
                    <a:lnTo>
                      <a:pt x="524" y="83"/>
                    </a:lnTo>
                    <a:cubicBezTo>
                      <a:pt x="486" y="123"/>
                      <a:pt x="434" y="152"/>
                      <a:pt x="385" y="176"/>
                    </a:cubicBezTo>
                    <a:lnTo>
                      <a:pt x="385" y="176"/>
                    </a:lnTo>
                    <a:cubicBezTo>
                      <a:pt x="272" y="233"/>
                      <a:pt x="159" y="285"/>
                      <a:pt x="42" y="334"/>
                    </a:cubicBezTo>
                    <a:lnTo>
                      <a:pt x="42" y="334"/>
                    </a:lnTo>
                    <a:cubicBezTo>
                      <a:pt x="41" y="331"/>
                      <a:pt x="40" y="330"/>
                      <a:pt x="39" y="329"/>
                    </a:cubicBezTo>
                    <a:lnTo>
                      <a:pt x="39" y="329"/>
                    </a:lnTo>
                    <a:cubicBezTo>
                      <a:pt x="0" y="254"/>
                      <a:pt x="77" y="138"/>
                      <a:pt x="211" y="70"/>
                    </a:cubicBezTo>
                    <a:lnTo>
                      <a:pt x="211" y="70"/>
                    </a:lnTo>
                    <a:cubicBezTo>
                      <a:pt x="344" y="0"/>
                      <a:pt x="484" y="5"/>
                      <a:pt x="522" y="80"/>
                    </a:cubicBezTo>
                    <a:lnTo>
                      <a:pt x="522" y="80"/>
                    </a:lnTo>
                    <a:cubicBezTo>
                      <a:pt x="522" y="81"/>
                      <a:pt x="524" y="81"/>
                      <a:pt x="524" y="83"/>
                    </a:cubicBezTo>
                  </a:path>
                </a:pathLst>
              </a:custGeom>
              <a:solidFill>
                <a:srgbClr val="FF9A5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93" name="Freeform 21">
                <a:extLst>
                  <a:ext uri="{FF2B5EF4-FFF2-40B4-BE49-F238E27FC236}">
                    <a16:creationId xmlns:a16="http://schemas.microsoft.com/office/drawing/2014/main" id="{411936D9-7CC4-864B-BF66-11BAAA86F364}"/>
                  </a:ext>
                </a:extLst>
              </p:cNvPr>
              <p:cNvSpPr>
                <a:spLocks noChangeArrowheads="1"/>
              </p:cNvSpPr>
              <p:nvPr/>
            </p:nvSpPr>
            <p:spPr bwMode="auto">
              <a:xfrm>
                <a:off x="12839776" y="8545859"/>
                <a:ext cx="371558" cy="319713"/>
              </a:xfrm>
              <a:custGeom>
                <a:avLst/>
                <a:gdLst>
                  <a:gd name="T0" fmla="*/ 469 w 568"/>
                  <a:gd name="T1" fmla="*/ 296 h 488"/>
                  <a:gd name="T2" fmla="*/ 469 w 568"/>
                  <a:gd name="T3" fmla="*/ 296 h 488"/>
                  <a:gd name="T4" fmla="*/ 0 w 568"/>
                  <a:gd name="T5" fmla="*/ 487 h 488"/>
                  <a:gd name="T6" fmla="*/ 0 w 568"/>
                  <a:gd name="T7" fmla="*/ 10 h 488"/>
                  <a:gd name="T8" fmla="*/ 0 w 568"/>
                  <a:gd name="T9" fmla="*/ 10 h 488"/>
                  <a:gd name="T10" fmla="*/ 273 w 568"/>
                  <a:gd name="T11" fmla="*/ 8 h 488"/>
                  <a:gd name="T12" fmla="*/ 273 w 568"/>
                  <a:gd name="T13" fmla="*/ 8 h 488"/>
                  <a:gd name="T14" fmla="*/ 385 w 568"/>
                  <a:gd name="T15" fmla="*/ 36 h 488"/>
                  <a:gd name="T16" fmla="*/ 385 w 568"/>
                  <a:gd name="T17" fmla="*/ 36 h 488"/>
                  <a:gd name="T18" fmla="*/ 469 w 568"/>
                  <a:gd name="T19" fmla="*/ 296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8" h="488">
                    <a:moveTo>
                      <a:pt x="469" y="296"/>
                    </a:moveTo>
                    <a:lnTo>
                      <a:pt x="469" y="296"/>
                    </a:lnTo>
                    <a:cubicBezTo>
                      <a:pt x="396" y="384"/>
                      <a:pt x="214" y="445"/>
                      <a:pt x="0" y="487"/>
                    </a:cubicBezTo>
                    <a:lnTo>
                      <a:pt x="0" y="10"/>
                    </a:lnTo>
                    <a:lnTo>
                      <a:pt x="0" y="10"/>
                    </a:lnTo>
                    <a:cubicBezTo>
                      <a:pt x="92" y="4"/>
                      <a:pt x="185" y="0"/>
                      <a:pt x="273" y="8"/>
                    </a:cubicBezTo>
                    <a:lnTo>
                      <a:pt x="273" y="8"/>
                    </a:lnTo>
                    <a:cubicBezTo>
                      <a:pt x="309" y="10"/>
                      <a:pt x="349" y="20"/>
                      <a:pt x="385" y="36"/>
                    </a:cubicBezTo>
                    <a:lnTo>
                      <a:pt x="385" y="36"/>
                    </a:lnTo>
                    <a:cubicBezTo>
                      <a:pt x="489" y="82"/>
                      <a:pt x="567" y="179"/>
                      <a:pt x="469" y="296"/>
                    </a:cubicBezTo>
                  </a:path>
                </a:pathLst>
              </a:custGeom>
              <a:solidFill>
                <a:srgbClr val="FFC69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94" name="Freeform 22">
                <a:extLst>
                  <a:ext uri="{FF2B5EF4-FFF2-40B4-BE49-F238E27FC236}">
                    <a16:creationId xmlns:a16="http://schemas.microsoft.com/office/drawing/2014/main" id="{0A0BC7D0-BD87-7B43-B54A-51852AC93818}"/>
                  </a:ext>
                </a:extLst>
              </p:cNvPr>
              <p:cNvSpPr>
                <a:spLocks noChangeArrowheads="1"/>
              </p:cNvSpPr>
              <p:nvPr/>
            </p:nvSpPr>
            <p:spPr bwMode="auto">
              <a:xfrm>
                <a:off x="12839776" y="7837306"/>
                <a:ext cx="593342" cy="1238530"/>
              </a:xfrm>
              <a:custGeom>
                <a:avLst/>
                <a:gdLst>
                  <a:gd name="T0" fmla="*/ 906 w 907"/>
                  <a:gd name="T1" fmla="*/ 0 h 1896"/>
                  <a:gd name="T2" fmla="*/ 906 w 907"/>
                  <a:gd name="T3" fmla="*/ 1895 h 1896"/>
                  <a:gd name="T4" fmla="*/ 0 w 907"/>
                  <a:gd name="T5" fmla="*/ 1895 h 1896"/>
                  <a:gd name="T6" fmla="*/ 0 w 907"/>
                  <a:gd name="T7" fmla="*/ 1572 h 1896"/>
                  <a:gd name="T8" fmla="*/ 0 w 907"/>
                  <a:gd name="T9" fmla="*/ 1572 h 1896"/>
                  <a:gd name="T10" fmla="*/ 469 w 907"/>
                  <a:gd name="T11" fmla="*/ 1381 h 1896"/>
                  <a:gd name="T12" fmla="*/ 469 w 907"/>
                  <a:gd name="T13" fmla="*/ 1381 h 1896"/>
                  <a:gd name="T14" fmla="*/ 385 w 907"/>
                  <a:gd name="T15" fmla="*/ 1121 h 1896"/>
                  <a:gd name="T16" fmla="*/ 385 w 907"/>
                  <a:gd name="T17" fmla="*/ 1121 h 1896"/>
                  <a:gd name="T18" fmla="*/ 273 w 907"/>
                  <a:gd name="T19" fmla="*/ 1093 h 1896"/>
                  <a:gd name="T20" fmla="*/ 273 w 907"/>
                  <a:gd name="T21" fmla="*/ 1093 h 1896"/>
                  <a:gd name="T22" fmla="*/ 0 w 907"/>
                  <a:gd name="T23" fmla="*/ 1095 h 1896"/>
                  <a:gd name="T24" fmla="*/ 0 w 907"/>
                  <a:gd name="T25" fmla="*/ 922 h 1896"/>
                  <a:gd name="T26" fmla="*/ 861 w 907"/>
                  <a:gd name="T27" fmla="*/ 20 h 1896"/>
                  <a:gd name="T28" fmla="*/ 861 w 907"/>
                  <a:gd name="T29" fmla="*/ 20 h 1896"/>
                  <a:gd name="T30" fmla="*/ 906 w 907"/>
                  <a:gd name="T31" fmla="*/ 0 h 1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7" h="1896">
                    <a:moveTo>
                      <a:pt x="906" y="0"/>
                    </a:moveTo>
                    <a:lnTo>
                      <a:pt x="906" y="1895"/>
                    </a:lnTo>
                    <a:lnTo>
                      <a:pt x="0" y="1895"/>
                    </a:lnTo>
                    <a:lnTo>
                      <a:pt x="0" y="1572"/>
                    </a:lnTo>
                    <a:lnTo>
                      <a:pt x="0" y="1572"/>
                    </a:lnTo>
                    <a:cubicBezTo>
                      <a:pt x="214" y="1530"/>
                      <a:pt x="396" y="1469"/>
                      <a:pt x="469" y="1381"/>
                    </a:cubicBezTo>
                    <a:lnTo>
                      <a:pt x="469" y="1381"/>
                    </a:lnTo>
                    <a:cubicBezTo>
                      <a:pt x="567" y="1264"/>
                      <a:pt x="489" y="1167"/>
                      <a:pt x="385" y="1121"/>
                    </a:cubicBezTo>
                    <a:lnTo>
                      <a:pt x="385" y="1121"/>
                    </a:lnTo>
                    <a:cubicBezTo>
                      <a:pt x="349" y="1105"/>
                      <a:pt x="309" y="1095"/>
                      <a:pt x="273" y="1093"/>
                    </a:cubicBezTo>
                    <a:lnTo>
                      <a:pt x="273" y="1093"/>
                    </a:lnTo>
                    <a:cubicBezTo>
                      <a:pt x="185" y="1085"/>
                      <a:pt x="92" y="1089"/>
                      <a:pt x="0" y="1095"/>
                    </a:cubicBezTo>
                    <a:lnTo>
                      <a:pt x="0" y="922"/>
                    </a:lnTo>
                    <a:lnTo>
                      <a:pt x="861" y="20"/>
                    </a:lnTo>
                    <a:lnTo>
                      <a:pt x="861" y="20"/>
                    </a:lnTo>
                    <a:cubicBezTo>
                      <a:pt x="873" y="6"/>
                      <a:pt x="890" y="0"/>
                      <a:pt x="906" y="0"/>
                    </a:cubicBezTo>
                  </a:path>
                </a:pathLst>
              </a:custGeom>
              <a:solidFill>
                <a:schemeClr val="bg1">
                  <a:lumMod val="95000"/>
                </a:schemeClr>
              </a:solidFill>
              <a:ln>
                <a:noFill/>
              </a:ln>
              <a:effectLst/>
            </p:spPr>
            <p:txBody>
              <a:bodyPr wrap="none" anchor="ctr"/>
              <a:lstStyle/>
              <a:p>
                <a:endParaRPr lang="en-US" sz="3266" dirty="0">
                  <a:latin typeface="Lato Light" panose="020F0502020204030203" pitchFamily="34" charset="0"/>
                </a:endParaRPr>
              </a:p>
            </p:txBody>
          </p:sp>
          <p:sp>
            <p:nvSpPr>
              <p:cNvPr id="3095" name="Freeform 23">
                <a:extLst>
                  <a:ext uri="{FF2B5EF4-FFF2-40B4-BE49-F238E27FC236}">
                    <a16:creationId xmlns:a16="http://schemas.microsoft.com/office/drawing/2014/main" id="{8709714E-D0F9-B34A-914E-067420556C89}"/>
                  </a:ext>
                </a:extLst>
              </p:cNvPr>
              <p:cNvSpPr>
                <a:spLocks noChangeArrowheads="1"/>
              </p:cNvSpPr>
              <p:nvPr/>
            </p:nvSpPr>
            <p:spPr bwMode="auto">
              <a:xfrm>
                <a:off x="13433117" y="7442703"/>
                <a:ext cx="941858" cy="996585"/>
              </a:xfrm>
              <a:custGeom>
                <a:avLst/>
                <a:gdLst>
                  <a:gd name="T0" fmla="*/ 1385 w 1440"/>
                  <a:gd name="T1" fmla="*/ 1377 h 1527"/>
                  <a:gd name="T2" fmla="*/ 124 w 1440"/>
                  <a:gd name="T3" fmla="*/ 55 h 1527"/>
                  <a:gd name="T4" fmla="*/ 124 w 1440"/>
                  <a:gd name="T5" fmla="*/ 55 h 1527"/>
                  <a:gd name="T6" fmla="*/ 0 w 1440"/>
                  <a:gd name="T7" fmla="*/ 0 h 1527"/>
                  <a:gd name="T8" fmla="*/ 0 w 1440"/>
                  <a:gd name="T9" fmla="*/ 605 h 1527"/>
                  <a:gd name="T10" fmla="*/ 0 w 1440"/>
                  <a:gd name="T11" fmla="*/ 605 h 1527"/>
                  <a:gd name="T12" fmla="*/ 44 w 1440"/>
                  <a:gd name="T13" fmla="*/ 624 h 1527"/>
                  <a:gd name="T14" fmla="*/ 904 w 1440"/>
                  <a:gd name="T15" fmla="*/ 1526 h 1527"/>
                  <a:gd name="T16" fmla="*/ 1321 w 1440"/>
                  <a:gd name="T17" fmla="*/ 1526 h 1527"/>
                  <a:gd name="T18" fmla="*/ 1321 w 1440"/>
                  <a:gd name="T19" fmla="*/ 1526 h 1527"/>
                  <a:gd name="T20" fmla="*/ 1385 w 1440"/>
                  <a:gd name="T21" fmla="*/ 1377 h 1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40" h="1527">
                    <a:moveTo>
                      <a:pt x="1385" y="1377"/>
                    </a:moveTo>
                    <a:lnTo>
                      <a:pt x="124" y="55"/>
                    </a:lnTo>
                    <a:lnTo>
                      <a:pt x="124" y="55"/>
                    </a:lnTo>
                    <a:cubicBezTo>
                      <a:pt x="90" y="17"/>
                      <a:pt x="44" y="0"/>
                      <a:pt x="0" y="0"/>
                    </a:cubicBezTo>
                    <a:lnTo>
                      <a:pt x="0" y="605"/>
                    </a:lnTo>
                    <a:lnTo>
                      <a:pt x="0" y="605"/>
                    </a:lnTo>
                    <a:cubicBezTo>
                      <a:pt x="16" y="605"/>
                      <a:pt x="33" y="612"/>
                      <a:pt x="44" y="624"/>
                    </a:cubicBezTo>
                    <a:lnTo>
                      <a:pt x="904" y="1526"/>
                    </a:lnTo>
                    <a:lnTo>
                      <a:pt x="1321" y="1526"/>
                    </a:lnTo>
                    <a:lnTo>
                      <a:pt x="1321" y="1526"/>
                    </a:lnTo>
                    <a:cubicBezTo>
                      <a:pt x="1399" y="1526"/>
                      <a:pt x="1439" y="1433"/>
                      <a:pt x="1385" y="1377"/>
                    </a:cubicBezTo>
                  </a:path>
                </a:pathLst>
              </a:custGeom>
              <a:solidFill>
                <a:schemeClr val="accent3">
                  <a:lumMod val="75000"/>
                </a:schemeClr>
              </a:solidFill>
              <a:ln>
                <a:noFill/>
              </a:ln>
              <a:effectLst/>
            </p:spPr>
            <p:txBody>
              <a:bodyPr wrap="none" anchor="ctr"/>
              <a:lstStyle/>
              <a:p>
                <a:endParaRPr lang="en-US" sz="3266" dirty="0">
                  <a:latin typeface="Lato Light" panose="020F0502020204030203" pitchFamily="34" charset="0"/>
                </a:endParaRPr>
              </a:p>
            </p:txBody>
          </p:sp>
          <p:sp>
            <p:nvSpPr>
              <p:cNvPr id="3096" name="Freeform 24">
                <a:extLst>
                  <a:ext uri="{FF2B5EF4-FFF2-40B4-BE49-F238E27FC236}">
                    <a16:creationId xmlns:a16="http://schemas.microsoft.com/office/drawing/2014/main" id="{741A203E-50A4-CC46-8C53-645CBFB0BB02}"/>
                  </a:ext>
                </a:extLst>
              </p:cNvPr>
              <p:cNvSpPr>
                <a:spLocks noChangeArrowheads="1"/>
              </p:cNvSpPr>
              <p:nvPr/>
            </p:nvSpPr>
            <p:spPr bwMode="auto">
              <a:xfrm>
                <a:off x="13433118" y="7837306"/>
                <a:ext cx="590461" cy="1238530"/>
              </a:xfrm>
              <a:custGeom>
                <a:avLst/>
                <a:gdLst>
                  <a:gd name="T0" fmla="*/ 904 w 905"/>
                  <a:gd name="T1" fmla="*/ 922 h 1896"/>
                  <a:gd name="T2" fmla="*/ 904 w 905"/>
                  <a:gd name="T3" fmla="*/ 1895 h 1896"/>
                  <a:gd name="T4" fmla="*/ 0 w 905"/>
                  <a:gd name="T5" fmla="*/ 1895 h 1896"/>
                  <a:gd name="T6" fmla="*/ 0 w 905"/>
                  <a:gd name="T7" fmla="*/ 0 h 1896"/>
                  <a:gd name="T8" fmla="*/ 0 w 905"/>
                  <a:gd name="T9" fmla="*/ 0 h 1896"/>
                  <a:gd name="T10" fmla="*/ 44 w 905"/>
                  <a:gd name="T11" fmla="*/ 20 h 1896"/>
                  <a:gd name="T12" fmla="*/ 904 w 905"/>
                  <a:gd name="T13" fmla="*/ 922 h 1896"/>
                </a:gdLst>
                <a:ahLst/>
                <a:cxnLst>
                  <a:cxn ang="0">
                    <a:pos x="T0" y="T1"/>
                  </a:cxn>
                  <a:cxn ang="0">
                    <a:pos x="T2" y="T3"/>
                  </a:cxn>
                  <a:cxn ang="0">
                    <a:pos x="T4" y="T5"/>
                  </a:cxn>
                  <a:cxn ang="0">
                    <a:pos x="T6" y="T7"/>
                  </a:cxn>
                  <a:cxn ang="0">
                    <a:pos x="T8" y="T9"/>
                  </a:cxn>
                  <a:cxn ang="0">
                    <a:pos x="T10" y="T11"/>
                  </a:cxn>
                  <a:cxn ang="0">
                    <a:pos x="T12" y="T13"/>
                  </a:cxn>
                </a:cxnLst>
                <a:rect l="0" t="0" r="r" b="b"/>
                <a:pathLst>
                  <a:path w="905" h="1896">
                    <a:moveTo>
                      <a:pt x="904" y="922"/>
                    </a:moveTo>
                    <a:lnTo>
                      <a:pt x="904" y="1895"/>
                    </a:lnTo>
                    <a:lnTo>
                      <a:pt x="0" y="1895"/>
                    </a:lnTo>
                    <a:lnTo>
                      <a:pt x="0" y="0"/>
                    </a:lnTo>
                    <a:lnTo>
                      <a:pt x="0" y="0"/>
                    </a:lnTo>
                    <a:cubicBezTo>
                      <a:pt x="16" y="0"/>
                      <a:pt x="32" y="6"/>
                      <a:pt x="44" y="20"/>
                    </a:cubicBezTo>
                    <a:lnTo>
                      <a:pt x="904" y="922"/>
                    </a:lnTo>
                  </a:path>
                </a:pathLst>
              </a:custGeom>
              <a:solidFill>
                <a:schemeClr val="bg1">
                  <a:lumMod val="85000"/>
                </a:schemeClr>
              </a:solidFill>
              <a:ln>
                <a:noFill/>
              </a:ln>
              <a:effectLst/>
            </p:spPr>
            <p:txBody>
              <a:bodyPr wrap="none" anchor="ctr"/>
              <a:lstStyle/>
              <a:p>
                <a:endParaRPr lang="en-US" sz="3266" dirty="0">
                  <a:latin typeface="Lato Light" panose="020F0502020204030203" pitchFamily="34" charset="0"/>
                </a:endParaRPr>
              </a:p>
            </p:txBody>
          </p:sp>
          <p:sp>
            <p:nvSpPr>
              <p:cNvPr id="3097" name="Freeform 25">
                <a:extLst>
                  <a:ext uri="{FF2B5EF4-FFF2-40B4-BE49-F238E27FC236}">
                    <a16:creationId xmlns:a16="http://schemas.microsoft.com/office/drawing/2014/main" id="{A02F33EE-03F8-0C4A-927E-C7FFAF5B2DE2}"/>
                  </a:ext>
                </a:extLst>
              </p:cNvPr>
              <p:cNvSpPr>
                <a:spLocks noChangeArrowheads="1"/>
              </p:cNvSpPr>
              <p:nvPr/>
            </p:nvSpPr>
            <p:spPr bwMode="auto">
              <a:xfrm>
                <a:off x="13208454" y="8076369"/>
                <a:ext cx="472370" cy="898654"/>
              </a:xfrm>
              <a:custGeom>
                <a:avLst/>
                <a:gdLst>
                  <a:gd name="T0" fmla="*/ 278 w 721"/>
                  <a:gd name="T1" fmla="*/ 73 h 1376"/>
                  <a:gd name="T2" fmla="*/ 278 w 721"/>
                  <a:gd name="T3" fmla="*/ 73 h 1376"/>
                  <a:gd name="T4" fmla="*/ 0 w 721"/>
                  <a:gd name="T5" fmla="*/ 413 h 1376"/>
                  <a:gd name="T6" fmla="*/ 0 w 721"/>
                  <a:gd name="T7" fmla="*/ 413 h 1376"/>
                  <a:gd name="T8" fmla="*/ 331 w 721"/>
                  <a:gd name="T9" fmla="*/ 765 h 1376"/>
                  <a:gd name="T10" fmla="*/ 331 w 721"/>
                  <a:gd name="T11" fmla="*/ 765 h 1376"/>
                  <a:gd name="T12" fmla="*/ 360 w 721"/>
                  <a:gd name="T13" fmla="*/ 769 h 1376"/>
                  <a:gd name="T14" fmla="*/ 360 w 721"/>
                  <a:gd name="T15" fmla="*/ 769 h 1376"/>
                  <a:gd name="T16" fmla="*/ 557 w 721"/>
                  <a:gd name="T17" fmla="*/ 961 h 1376"/>
                  <a:gd name="T18" fmla="*/ 557 w 721"/>
                  <a:gd name="T19" fmla="*/ 961 h 1376"/>
                  <a:gd name="T20" fmla="*/ 331 w 721"/>
                  <a:gd name="T21" fmla="*/ 1154 h 1376"/>
                  <a:gd name="T22" fmla="*/ 331 w 721"/>
                  <a:gd name="T23" fmla="*/ 1154 h 1376"/>
                  <a:gd name="T24" fmla="*/ 321 w 721"/>
                  <a:gd name="T25" fmla="*/ 1156 h 1376"/>
                  <a:gd name="T26" fmla="*/ 321 w 721"/>
                  <a:gd name="T27" fmla="*/ 1156 h 1376"/>
                  <a:gd name="T28" fmla="*/ 117 w 721"/>
                  <a:gd name="T29" fmla="*/ 1055 h 1376"/>
                  <a:gd name="T30" fmla="*/ 1 w 721"/>
                  <a:gd name="T31" fmla="*/ 1172 h 1376"/>
                  <a:gd name="T32" fmla="*/ 1 w 721"/>
                  <a:gd name="T33" fmla="*/ 1172 h 1376"/>
                  <a:gd name="T34" fmla="*/ 278 w 721"/>
                  <a:gd name="T35" fmla="*/ 1316 h 1376"/>
                  <a:gd name="T36" fmla="*/ 278 w 721"/>
                  <a:gd name="T37" fmla="*/ 1375 h 1376"/>
                  <a:gd name="T38" fmla="*/ 331 w 721"/>
                  <a:gd name="T39" fmla="*/ 1375 h 1376"/>
                  <a:gd name="T40" fmla="*/ 442 w 721"/>
                  <a:gd name="T41" fmla="*/ 1375 h 1376"/>
                  <a:gd name="T42" fmla="*/ 442 w 721"/>
                  <a:gd name="T43" fmla="*/ 1301 h 1376"/>
                  <a:gd name="T44" fmla="*/ 442 w 721"/>
                  <a:gd name="T45" fmla="*/ 1301 h 1376"/>
                  <a:gd name="T46" fmla="*/ 720 w 721"/>
                  <a:gd name="T47" fmla="*/ 961 h 1376"/>
                  <a:gd name="T48" fmla="*/ 720 w 721"/>
                  <a:gd name="T49" fmla="*/ 961 h 1376"/>
                  <a:gd name="T50" fmla="*/ 360 w 721"/>
                  <a:gd name="T51" fmla="*/ 606 h 1376"/>
                  <a:gd name="T52" fmla="*/ 360 w 721"/>
                  <a:gd name="T53" fmla="*/ 606 h 1376"/>
                  <a:gd name="T54" fmla="*/ 331 w 721"/>
                  <a:gd name="T55" fmla="*/ 600 h 1376"/>
                  <a:gd name="T56" fmla="*/ 331 w 721"/>
                  <a:gd name="T57" fmla="*/ 600 h 1376"/>
                  <a:gd name="T58" fmla="*/ 163 w 721"/>
                  <a:gd name="T59" fmla="*/ 413 h 1376"/>
                  <a:gd name="T60" fmla="*/ 163 w 721"/>
                  <a:gd name="T61" fmla="*/ 413 h 1376"/>
                  <a:gd name="T62" fmla="*/ 331 w 721"/>
                  <a:gd name="T63" fmla="*/ 228 h 1376"/>
                  <a:gd name="T64" fmla="*/ 331 w 721"/>
                  <a:gd name="T65" fmla="*/ 228 h 1376"/>
                  <a:gd name="T66" fmla="*/ 397 w 721"/>
                  <a:gd name="T67" fmla="*/ 219 h 1376"/>
                  <a:gd name="T68" fmla="*/ 397 w 721"/>
                  <a:gd name="T69" fmla="*/ 219 h 1376"/>
                  <a:gd name="T70" fmla="*/ 603 w 721"/>
                  <a:gd name="T71" fmla="*/ 318 h 1376"/>
                  <a:gd name="T72" fmla="*/ 718 w 721"/>
                  <a:gd name="T73" fmla="*/ 203 h 1376"/>
                  <a:gd name="T74" fmla="*/ 718 w 721"/>
                  <a:gd name="T75" fmla="*/ 203 h 1376"/>
                  <a:gd name="T76" fmla="*/ 442 w 721"/>
                  <a:gd name="T77" fmla="*/ 58 h 1376"/>
                  <a:gd name="T78" fmla="*/ 442 w 721"/>
                  <a:gd name="T79" fmla="*/ 0 h 1376"/>
                  <a:gd name="T80" fmla="*/ 331 w 721"/>
                  <a:gd name="T81" fmla="*/ 0 h 1376"/>
                  <a:gd name="T82" fmla="*/ 278 w 721"/>
                  <a:gd name="T83" fmla="*/ 0 h 1376"/>
                  <a:gd name="T84" fmla="*/ 278 w 721"/>
                  <a:gd name="T85" fmla="*/ 73 h 1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21" h="1376">
                    <a:moveTo>
                      <a:pt x="278" y="73"/>
                    </a:moveTo>
                    <a:lnTo>
                      <a:pt x="278" y="73"/>
                    </a:lnTo>
                    <a:cubicBezTo>
                      <a:pt x="117" y="117"/>
                      <a:pt x="0" y="254"/>
                      <a:pt x="0" y="413"/>
                    </a:cubicBezTo>
                    <a:lnTo>
                      <a:pt x="0" y="413"/>
                    </a:lnTo>
                    <a:cubicBezTo>
                      <a:pt x="0" y="590"/>
                      <a:pt x="143" y="736"/>
                      <a:pt x="331" y="765"/>
                    </a:cubicBezTo>
                    <a:lnTo>
                      <a:pt x="331" y="765"/>
                    </a:lnTo>
                    <a:cubicBezTo>
                      <a:pt x="341" y="766"/>
                      <a:pt x="350" y="767"/>
                      <a:pt x="360" y="769"/>
                    </a:cubicBezTo>
                    <a:lnTo>
                      <a:pt x="360" y="769"/>
                    </a:lnTo>
                    <a:cubicBezTo>
                      <a:pt x="471" y="783"/>
                      <a:pt x="557" y="864"/>
                      <a:pt x="557" y="961"/>
                    </a:cubicBezTo>
                    <a:lnTo>
                      <a:pt x="557" y="961"/>
                    </a:lnTo>
                    <a:cubicBezTo>
                      <a:pt x="557" y="1065"/>
                      <a:pt x="457" y="1151"/>
                      <a:pt x="331" y="1154"/>
                    </a:cubicBezTo>
                    <a:lnTo>
                      <a:pt x="331" y="1154"/>
                    </a:lnTo>
                    <a:cubicBezTo>
                      <a:pt x="329" y="1154"/>
                      <a:pt x="325" y="1156"/>
                      <a:pt x="321" y="1156"/>
                    </a:cubicBezTo>
                    <a:lnTo>
                      <a:pt x="321" y="1156"/>
                    </a:lnTo>
                    <a:cubicBezTo>
                      <a:pt x="233" y="1156"/>
                      <a:pt x="156" y="1115"/>
                      <a:pt x="117" y="1055"/>
                    </a:cubicBezTo>
                    <a:lnTo>
                      <a:pt x="1" y="1172"/>
                    </a:lnTo>
                    <a:lnTo>
                      <a:pt x="1" y="1172"/>
                    </a:lnTo>
                    <a:cubicBezTo>
                      <a:pt x="66" y="1250"/>
                      <a:pt x="165" y="1304"/>
                      <a:pt x="278" y="1316"/>
                    </a:cubicBezTo>
                    <a:lnTo>
                      <a:pt x="278" y="1375"/>
                    </a:lnTo>
                    <a:lnTo>
                      <a:pt x="331" y="1375"/>
                    </a:lnTo>
                    <a:lnTo>
                      <a:pt x="442" y="1375"/>
                    </a:lnTo>
                    <a:lnTo>
                      <a:pt x="442" y="1301"/>
                    </a:lnTo>
                    <a:lnTo>
                      <a:pt x="442" y="1301"/>
                    </a:lnTo>
                    <a:cubicBezTo>
                      <a:pt x="603" y="1255"/>
                      <a:pt x="720" y="1120"/>
                      <a:pt x="720" y="961"/>
                    </a:cubicBezTo>
                    <a:lnTo>
                      <a:pt x="720" y="961"/>
                    </a:lnTo>
                    <a:cubicBezTo>
                      <a:pt x="720" y="775"/>
                      <a:pt x="562" y="622"/>
                      <a:pt x="360" y="606"/>
                    </a:cubicBezTo>
                    <a:lnTo>
                      <a:pt x="360" y="606"/>
                    </a:lnTo>
                    <a:cubicBezTo>
                      <a:pt x="350" y="604"/>
                      <a:pt x="341" y="601"/>
                      <a:pt x="331" y="600"/>
                    </a:cubicBezTo>
                    <a:lnTo>
                      <a:pt x="331" y="600"/>
                    </a:lnTo>
                    <a:cubicBezTo>
                      <a:pt x="233" y="576"/>
                      <a:pt x="163" y="502"/>
                      <a:pt x="163" y="413"/>
                    </a:cubicBezTo>
                    <a:lnTo>
                      <a:pt x="163" y="413"/>
                    </a:lnTo>
                    <a:cubicBezTo>
                      <a:pt x="163" y="325"/>
                      <a:pt x="235" y="250"/>
                      <a:pt x="331" y="228"/>
                    </a:cubicBezTo>
                    <a:lnTo>
                      <a:pt x="331" y="228"/>
                    </a:lnTo>
                    <a:cubicBezTo>
                      <a:pt x="352" y="222"/>
                      <a:pt x="375" y="219"/>
                      <a:pt x="397" y="219"/>
                    </a:cubicBezTo>
                    <a:lnTo>
                      <a:pt x="397" y="219"/>
                    </a:lnTo>
                    <a:cubicBezTo>
                      <a:pt x="485" y="219"/>
                      <a:pt x="562" y="259"/>
                      <a:pt x="603" y="318"/>
                    </a:cubicBezTo>
                    <a:lnTo>
                      <a:pt x="718" y="203"/>
                    </a:lnTo>
                    <a:lnTo>
                      <a:pt x="718" y="203"/>
                    </a:lnTo>
                    <a:cubicBezTo>
                      <a:pt x="654" y="122"/>
                      <a:pt x="555" y="69"/>
                      <a:pt x="442" y="58"/>
                    </a:cubicBezTo>
                    <a:lnTo>
                      <a:pt x="442" y="0"/>
                    </a:lnTo>
                    <a:lnTo>
                      <a:pt x="331" y="0"/>
                    </a:lnTo>
                    <a:lnTo>
                      <a:pt x="278" y="0"/>
                    </a:lnTo>
                    <a:lnTo>
                      <a:pt x="278" y="73"/>
                    </a:lnTo>
                  </a:path>
                </a:pathLst>
              </a:custGeom>
              <a:solidFill>
                <a:schemeClr val="accent2">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3098" name="Freeform 26">
                <a:extLst>
                  <a:ext uri="{FF2B5EF4-FFF2-40B4-BE49-F238E27FC236}">
                    <a16:creationId xmlns:a16="http://schemas.microsoft.com/office/drawing/2014/main" id="{13E93CD0-C765-D24D-927C-8CDD31A6BADD}"/>
                  </a:ext>
                </a:extLst>
              </p:cNvPr>
              <p:cNvSpPr>
                <a:spLocks noChangeArrowheads="1"/>
              </p:cNvSpPr>
              <p:nvPr/>
            </p:nvSpPr>
            <p:spPr bwMode="auto">
              <a:xfrm>
                <a:off x="12738964" y="8545860"/>
                <a:ext cx="357157" cy="132494"/>
              </a:xfrm>
              <a:custGeom>
                <a:avLst/>
                <a:gdLst>
                  <a:gd name="T0" fmla="*/ 544 w 545"/>
                  <a:gd name="T1" fmla="*/ 50 h 202"/>
                  <a:gd name="T2" fmla="*/ 544 w 545"/>
                  <a:gd name="T3" fmla="*/ 50 h 202"/>
                  <a:gd name="T4" fmla="*/ 272 w 545"/>
                  <a:gd name="T5" fmla="*/ 201 h 202"/>
                  <a:gd name="T6" fmla="*/ 272 w 545"/>
                  <a:gd name="T7" fmla="*/ 201 h 202"/>
                  <a:gd name="T8" fmla="*/ 0 w 545"/>
                  <a:gd name="T9" fmla="*/ 50 h 202"/>
                  <a:gd name="T10" fmla="*/ 0 w 545"/>
                  <a:gd name="T11" fmla="*/ 50 h 202"/>
                  <a:gd name="T12" fmla="*/ 4 w 545"/>
                  <a:gd name="T13" fmla="*/ 26 h 202"/>
                  <a:gd name="T14" fmla="*/ 4 w 545"/>
                  <a:gd name="T15" fmla="*/ 26 h 202"/>
                  <a:gd name="T16" fmla="*/ 431 w 545"/>
                  <a:gd name="T17" fmla="*/ 10 h 202"/>
                  <a:gd name="T18" fmla="*/ 431 w 545"/>
                  <a:gd name="T19" fmla="*/ 10 h 202"/>
                  <a:gd name="T20" fmla="*/ 543 w 545"/>
                  <a:gd name="T21" fmla="*/ 38 h 202"/>
                  <a:gd name="T22" fmla="*/ 543 w 545"/>
                  <a:gd name="T23" fmla="*/ 38 h 202"/>
                  <a:gd name="T24" fmla="*/ 544 w 545"/>
                  <a:gd name="T25" fmla="*/ 50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5" h="202">
                    <a:moveTo>
                      <a:pt x="544" y="50"/>
                    </a:moveTo>
                    <a:lnTo>
                      <a:pt x="544" y="50"/>
                    </a:lnTo>
                    <a:cubicBezTo>
                      <a:pt x="544" y="133"/>
                      <a:pt x="422" y="201"/>
                      <a:pt x="272" y="201"/>
                    </a:cubicBezTo>
                    <a:lnTo>
                      <a:pt x="272" y="201"/>
                    </a:lnTo>
                    <a:cubicBezTo>
                      <a:pt x="122" y="201"/>
                      <a:pt x="0" y="133"/>
                      <a:pt x="0" y="50"/>
                    </a:cubicBezTo>
                    <a:lnTo>
                      <a:pt x="0" y="50"/>
                    </a:lnTo>
                    <a:cubicBezTo>
                      <a:pt x="0" y="41"/>
                      <a:pt x="1" y="35"/>
                      <a:pt x="4" y="26"/>
                    </a:cubicBezTo>
                    <a:lnTo>
                      <a:pt x="4" y="26"/>
                    </a:lnTo>
                    <a:cubicBezTo>
                      <a:pt x="147" y="12"/>
                      <a:pt x="292" y="0"/>
                      <a:pt x="431" y="10"/>
                    </a:cubicBezTo>
                    <a:lnTo>
                      <a:pt x="431" y="10"/>
                    </a:lnTo>
                    <a:cubicBezTo>
                      <a:pt x="467" y="12"/>
                      <a:pt x="507" y="22"/>
                      <a:pt x="543" y="38"/>
                    </a:cubicBezTo>
                    <a:lnTo>
                      <a:pt x="543" y="38"/>
                    </a:lnTo>
                    <a:cubicBezTo>
                      <a:pt x="543" y="42"/>
                      <a:pt x="544" y="46"/>
                      <a:pt x="544" y="50"/>
                    </a:cubicBezTo>
                  </a:path>
                </a:pathLst>
              </a:custGeom>
              <a:solidFill>
                <a:srgbClr val="FF9A5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099" name="Freeform 27">
                <a:extLst>
                  <a:ext uri="{FF2B5EF4-FFF2-40B4-BE49-F238E27FC236}">
                    <a16:creationId xmlns:a16="http://schemas.microsoft.com/office/drawing/2014/main" id="{F468AA9E-D4A8-0748-AF85-A06590B34DC9}"/>
                  </a:ext>
                </a:extLst>
              </p:cNvPr>
              <p:cNvSpPr>
                <a:spLocks noChangeArrowheads="1"/>
              </p:cNvSpPr>
              <p:nvPr/>
            </p:nvSpPr>
            <p:spPr bwMode="auto">
              <a:xfrm>
                <a:off x="12914664" y="7667367"/>
                <a:ext cx="221782" cy="354278"/>
              </a:xfrm>
              <a:custGeom>
                <a:avLst/>
                <a:gdLst>
                  <a:gd name="T0" fmla="*/ 339 w 340"/>
                  <a:gd name="T1" fmla="*/ 541 h 542"/>
                  <a:gd name="T2" fmla="*/ 0 w 340"/>
                  <a:gd name="T3" fmla="*/ 541 h 542"/>
                  <a:gd name="T4" fmla="*/ 0 w 340"/>
                  <a:gd name="T5" fmla="*/ 0 h 542"/>
                  <a:gd name="T6" fmla="*/ 339 w 340"/>
                  <a:gd name="T7" fmla="*/ 0 h 542"/>
                  <a:gd name="T8" fmla="*/ 339 w 340"/>
                  <a:gd name="T9" fmla="*/ 541 h 542"/>
                </a:gdLst>
                <a:ahLst/>
                <a:cxnLst>
                  <a:cxn ang="0">
                    <a:pos x="T0" y="T1"/>
                  </a:cxn>
                  <a:cxn ang="0">
                    <a:pos x="T2" y="T3"/>
                  </a:cxn>
                  <a:cxn ang="0">
                    <a:pos x="T4" y="T5"/>
                  </a:cxn>
                  <a:cxn ang="0">
                    <a:pos x="T6" y="T7"/>
                  </a:cxn>
                  <a:cxn ang="0">
                    <a:pos x="T8" y="T9"/>
                  </a:cxn>
                </a:cxnLst>
                <a:rect l="0" t="0" r="r" b="b"/>
                <a:pathLst>
                  <a:path w="340" h="542">
                    <a:moveTo>
                      <a:pt x="339" y="541"/>
                    </a:moveTo>
                    <a:lnTo>
                      <a:pt x="0" y="541"/>
                    </a:lnTo>
                    <a:lnTo>
                      <a:pt x="0" y="0"/>
                    </a:lnTo>
                    <a:lnTo>
                      <a:pt x="339" y="0"/>
                    </a:lnTo>
                    <a:lnTo>
                      <a:pt x="339" y="541"/>
                    </a:lnTo>
                  </a:path>
                </a:pathLst>
              </a:custGeom>
              <a:solidFill>
                <a:schemeClr val="accent6">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3100" name="Freeform 28">
                <a:extLst>
                  <a:ext uri="{FF2B5EF4-FFF2-40B4-BE49-F238E27FC236}">
                    <a16:creationId xmlns:a16="http://schemas.microsoft.com/office/drawing/2014/main" id="{0282AF55-0932-9041-B4AE-EAC52DF6ADF2}"/>
                  </a:ext>
                </a:extLst>
              </p:cNvPr>
              <p:cNvSpPr>
                <a:spLocks noChangeArrowheads="1"/>
              </p:cNvSpPr>
              <p:nvPr/>
            </p:nvSpPr>
            <p:spPr bwMode="auto">
              <a:xfrm>
                <a:off x="12491258" y="7442703"/>
                <a:ext cx="941860" cy="996585"/>
              </a:xfrm>
              <a:custGeom>
                <a:avLst/>
                <a:gdLst>
                  <a:gd name="T0" fmla="*/ 1440 w 1441"/>
                  <a:gd name="T1" fmla="*/ 605 h 1527"/>
                  <a:gd name="T2" fmla="*/ 1440 w 1441"/>
                  <a:gd name="T3" fmla="*/ 0 h 1527"/>
                  <a:gd name="T4" fmla="*/ 1440 w 1441"/>
                  <a:gd name="T5" fmla="*/ 0 h 1527"/>
                  <a:gd name="T6" fmla="*/ 1314 w 1441"/>
                  <a:gd name="T7" fmla="*/ 55 h 1527"/>
                  <a:gd name="T8" fmla="*/ 54 w 1441"/>
                  <a:gd name="T9" fmla="*/ 1377 h 1527"/>
                  <a:gd name="T10" fmla="*/ 54 w 1441"/>
                  <a:gd name="T11" fmla="*/ 1377 h 1527"/>
                  <a:gd name="T12" fmla="*/ 118 w 1441"/>
                  <a:gd name="T13" fmla="*/ 1526 h 1527"/>
                  <a:gd name="T14" fmla="*/ 534 w 1441"/>
                  <a:gd name="T15" fmla="*/ 1526 h 1527"/>
                  <a:gd name="T16" fmla="*/ 1395 w 1441"/>
                  <a:gd name="T17" fmla="*/ 624 h 1527"/>
                  <a:gd name="T18" fmla="*/ 1395 w 1441"/>
                  <a:gd name="T19" fmla="*/ 624 h 1527"/>
                  <a:gd name="T20" fmla="*/ 1440 w 1441"/>
                  <a:gd name="T21" fmla="*/ 605 h 1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41" h="1527">
                    <a:moveTo>
                      <a:pt x="1440" y="605"/>
                    </a:moveTo>
                    <a:lnTo>
                      <a:pt x="1440" y="0"/>
                    </a:lnTo>
                    <a:lnTo>
                      <a:pt x="1440" y="0"/>
                    </a:lnTo>
                    <a:cubicBezTo>
                      <a:pt x="1395" y="0"/>
                      <a:pt x="1349" y="17"/>
                      <a:pt x="1314" y="55"/>
                    </a:cubicBezTo>
                    <a:lnTo>
                      <a:pt x="54" y="1377"/>
                    </a:lnTo>
                    <a:lnTo>
                      <a:pt x="54" y="1377"/>
                    </a:lnTo>
                    <a:cubicBezTo>
                      <a:pt x="0" y="1433"/>
                      <a:pt x="41" y="1526"/>
                      <a:pt x="118" y="1526"/>
                    </a:cubicBezTo>
                    <a:lnTo>
                      <a:pt x="534" y="1526"/>
                    </a:lnTo>
                    <a:lnTo>
                      <a:pt x="1395" y="624"/>
                    </a:lnTo>
                    <a:lnTo>
                      <a:pt x="1395" y="624"/>
                    </a:lnTo>
                    <a:cubicBezTo>
                      <a:pt x="1406" y="612"/>
                      <a:pt x="1424" y="605"/>
                      <a:pt x="1440" y="605"/>
                    </a:cubicBezTo>
                  </a:path>
                </a:pathLst>
              </a:custGeom>
              <a:solidFill>
                <a:schemeClr val="accent3"/>
              </a:solidFill>
              <a:ln>
                <a:noFill/>
              </a:ln>
              <a:effectLst/>
            </p:spPr>
            <p:txBody>
              <a:bodyPr wrap="none" anchor="ctr"/>
              <a:lstStyle/>
              <a:p>
                <a:endParaRPr lang="en-US" sz="3266" dirty="0">
                  <a:latin typeface="Lato Light" panose="020F0502020204030203" pitchFamily="34" charset="0"/>
                </a:endParaRPr>
              </a:p>
            </p:txBody>
          </p:sp>
          <p:sp>
            <p:nvSpPr>
              <p:cNvPr id="3101" name="Freeform 29">
                <a:extLst>
                  <a:ext uri="{FF2B5EF4-FFF2-40B4-BE49-F238E27FC236}">
                    <a16:creationId xmlns:a16="http://schemas.microsoft.com/office/drawing/2014/main" id="{55902586-A6EB-9E41-A1ED-70E6B5646A14}"/>
                  </a:ext>
                </a:extLst>
              </p:cNvPr>
              <p:cNvSpPr>
                <a:spLocks noChangeArrowheads="1"/>
              </p:cNvSpPr>
              <p:nvPr/>
            </p:nvSpPr>
            <p:spPr bwMode="auto">
              <a:xfrm>
                <a:off x="10619061" y="8643789"/>
                <a:ext cx="106572" cy="769040"/>
              </a:xfrm>
              <a:custGeom>
                <a:avLst/>
                <a:gdLst>
                  <a:gd name="T0" fmla="*/ 164 w 165"/>
                  <a:gd name="T1" fmla="*/ 13 h 1176"/>
                  <a:gd name="T2" fmla="*/ 164 w 165"/>
                  <a:gd name="T3" fmla="*/ 1146 h 1176"/>
                  <a:gd name="T4" fmla="*/ 0 w 165"/>
                  <a:gd name="T5" fmla="*/ 1175 h 1176"/>
                  <a:gd name="T6" fmla="*/ 0 w 165"/>
                  <a:gd name="T7" fmla="*/ 0 h 1176"/>
                  <a:gd name="T8" fmla="*/ 164 w 165"/>
                  <a:gd name="T9" fmla="*/ 13 h 1176"/>
                </a:gdLst>
                <a:ahLst/>
                <a:cxnLst>
                  <a:cxn ang="0">
                    <a:pos x="T0" y="T1"/>
                  </a:cxn>
                  <a:cxn ang="0">
                    <a:pos x="T2" y="T3"/>
                  </a:cxn>
                  <a:cxn ang="0">
                    <a:pos x="T4" y="T5"/>
                  </a:cxn>
                  <a:cxn ang="0">
                    <a:pos x="T6" y="T7"/>
                  </a:cxn>
                  <a:cxn ang="0">
                    <a:pos x="T8" y="T9"/>
                  </a:cxn>
                </a:cxnLst>
                <a:rect l="0" t="0" r="r" b="b"/>
                <a:pathLst>
                  <a:path w="165" h="1176">
                    <a:moveTo>
                      <a:pt x="164" y="13"/>
                    </a:moveTo>
                    <a:lnTo>
                      <a:pt x="164" y="1146"/>
                    </a:lnTo>
                    <a:lnTo>
                      <a:pt x="0" y="1175"/>
                    </a:lnTo>
                    <a:lnTo>
                      <a:pt x="0" y="0"/>
                    </a:lnTo>
                    <a:lnTo>
                      <a:pt x="164" y="13"/>
                    </a:lnTo>
                  </a:path>
                </a:pathLst>
              </a:custGeom>
              <a:solidFill>
                <a:schemeClr val="accent3">
                  <a:lumMod val="75000"/>
                </a:schemeClr>
              </a:solidFill>
              <a:ln>
                <a:noFill/>
              </a:ln>
              <a:effectLst/>
            </p:spPr>
            <p:txBody>
              <a:bodyPr wrap="none" anchor="ctr"/>
              <a:lstStyle/>
              <a:p>
                <a:endParaRPr lang="en-US" sz="3266" dirty="0">
                  <a:latin typeface="Lato Light" panose="020F0502020204030203" pitchFamily="34" charset="0"/>
                </a:endParaRPr>
              </a:p>
            </p:txBody>
          </p:sp>
        </p:grpSp>
        <p:sp>
          <p:nvSpPr>
            <p:cNvPr id="3102" name="Freeform 30">
              <a:extLst>
                <a:ext uri="{FF2B5EF4-FFF2-40B4-BE49-F238E27FC236}">
                  <a16:creationId xmlns:a16="http://schemas.microsoft.com/office/drawing/2014/main" id="{1E311506-46A6-0A48-8163-F810AB64FA5A}"/>
                </a:ext>
              </a:extLst>
            </p:cNvPr>
            <p:cNvSpPr>
              <a:spLocks noChangeArrowheads="1"/>
            </p:cNvSpPr>
            <p:nvPr/>
          </p:nvSpPr>
          <p:spPr bwMode="auto">
            <a:xfrm>
              <a:off x="11606681" y="5448620"/>
              <a:ext cx="1229205" cy="1947570"/>
            </a:xfrm>
            <a:custGeom>
              <a:avLst/>
              <a:gdLst>
                <a:gd name="T0" fmla="*/ 1428 w 1696"/>
                <a:gd name="T1" fmla="*/ 2691 h 2692"/>
                <a:gd name="T2" fmla="*/ 1428 w 1696"/>
                <a:gd name="T3" fmla="*/ 1468 h 2692"/>
                <a:gd name="T4" fmla="*/ 1695 w 1696"/>
                <a:gd name="T5" fmla="*/ 1468 h 2692"/>
                <a:gd name="T6" fmla="*/ 848 w 1696"/>
                <a:gd name="T7" fmla="*/ 0 h 2692"/>
                <a:gd name="T8" fmla="*/ 0 w 1696"/>
                <a:gd name="T9" fmla="*/ 1468 h 2692"/>
                <a:gd name="T10" fmla="*/ 266 w 1696"/>
                <a:gd name="T11" fmla="*/ 1468 h 2692"/>
                <a:gd name="T12" fmla="*/ 266 w 1696"/>
                <a:gd name="T13" fmla="*/ 2691 h 2692"/>
                <a:gd name="T14" fmla="*/ 266 w 1696"/>
                <a:gd name="T15" fmla="*/ 2691 h 2692"/>
                <a:gd name="T16" fmla="*/ 848 w 1696"/>
                <a:gd name="T17" fmla="*/ 2647 h 2692"/>
                <a:gd name="T18" fmla="*/ 848 w 1696"/>
                <a:gd name="T19" fmla="*/ 2647 h 2692"/>
                <a:gd name="T20" fmla="*/ 1428 w 1696"/>
                <a:gd name="T21" fmla="*/ 2691 h 2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6" h="2692">
                  <a:moveTo>
                    <a:pt x="1428" y="2691"/>
                  </a:moveTo>
                  <a:lnTo>
                    <a:pt x="1428" y="1468"/>
                  </a:lnTo>
                  <a:lnTo>
                    <a:pt x="1695" y="1468"/>
                  </a:lnTo>
                  <a:lnTo>
                    <a:pt x="848" y="0"/>
                  </a:lnTo>
                  <a:lnTo>
                    <a:pt x="0" y="1468"/>
                  </a:lnTo>
                  <a:lnTo>
                    <a:pt x="266" y="1468"/>
                  </a:lnTo>
                  <a:lnTo>
                    <a:pt x="266" y="2691"/>
                  </a:lnTo>
                  <a:lnTo>
                    <a:pt x="266" y="2691"/>
                  </a:lnTo>
                  <a:cubicBezTo>
                    <a:pt x="456" y="2662"/>
                    <a:pt x="649" y="2647"/>
                    <a:pt x="848" y="2647"/>
                  </a:cubicBezTo>
                  <a:lnTo>
                    <a:pt x="848" y="2647"/>
                  </a:lnTo>
                  <a:cubicBezTo>
                    <a:pt x="1045" y="2647"/>
                    <a:pt x="1238" y="2662"/>
                    <a:pt x="1428" y="2691"/>
                  </a:cubicBezTo>
                </a:path>
              </a:pathLst>
            </a:custGeom>
            <a:solidFill>
              <a:schemeClr val="accent3"/>
            </a:solidFill>
            <a:ln>
              <a:noFill/>
            </a:ln>
            <a:effectLst/>
          </p:spPr>
          <p:txBody>
            <a:bodyPr wrap="none" anchor="ctr"/>
            <a:lstStyle/>
            <a:p>
              <a:endParaRPr lang="en-US" sz="3266" dirty="0">
                <a:latin typeface="Lato Light" panose="020F0502020204030203" pitchFamily="34" charset="0"/>
              </a:endParaRPr>
            </a:p>
          </p:txBody>
        </p:sp>
      </p:grpSp>
      <p:grpSp>
        <p:nvGrpSpPr>
          <p:cNvPr id="4" name="Group 3">
            <a:extLst>
              <a:ext uri="{FF2B5EF4-FFF2-40B4-BE49-F238E27FC236}">
                <a16:creationId xmlns:a16="http://schemas.microsoft.com/office/drawing/2014/main" id="{2F9FD2E9-06D9-BA49-AA66-13A5E47AB16A}"/>
              </a:ext>
            </a:extLst>
          </p:cNvPr>
          <p:cNvGrpSpPr/>
          <p:nvPr/>
        </p:nvGrpSpPr>
        <p:grpSpPr>
          <a:xfrm>
            <a:off x="6910413" y="1699441"/>
            <a:ext cx="1286674" cy="842882"/>
            <a:chOff x="12387568" y="2675804"/>
            <a:chExt cx="2321523" cy="1520798"/>
          </a:xfrm>
        </p:grpSpPr>
        <p:sp>
          <p:nvSpPr>
            <p:cNvPr id="3103" name="Freeform 31">
              <a:extLst>
                <a:ext uri="{FF2B5EF4-FFF2-40B4-BE49-F238E27FC236}">
                  <a16:creationId xmlns:a16="http://schemas.microsoft.com/office/drawing/2014/main" id="{01C99EB6-7487-BE45-8BA7-5BCA604F6B17}"/>
                </a:ext>
              </a:extLst>
            </p:cNvPr>
            <p:cNvSpPr>
              <a:spLocks noChangeArrowheads="1"/>
            </p:cNvSpPr>
            <p:nvPr/>
          </p:nvSpPr>
          <p:spPr bwMode="auto">
            <a:xfrm>
              <a:off x="13335188" y="3018558"/>
              <a:ext cx="613504" cy="1108917"/>
            </a:xfrm>
            <a:custGeom>
              <a:avLst/>
              <a:gdLst>
                <a:gd name="T0" fmla="*/ 0 w 941"/>
                <a:gd name="T1" fmla="*/ 1696 h 1697"/>
                <a:gd name="T2" fmla="*/ 0 w 941"/>
                <a:gd name="T3" fmla="*/ 708 h 1697"/>
                <a:gd name="T4" fmla="*/ 511 w 941"/>
                <a:gd name="T5" fmla="*/ 0 h 1697"/>
                <a:gd name="T6" fmla="*/ 940 w 941"/>
                <a:gd name="T7" fmla="*/ 708 h 1697"/>
                <a:gd name="T8" fmla="*/ 940 w 941"/>
                <a:gd name="T9" fmla="*/ 1696 h 1697"/>
                <a:gd name="T10" fmla="*/ 0 w 941"/>
                <a:gd name="T11" fmla="*/ 1696 h 1697"/>
              </a:gdLst>
              <a:ahLst/>
              <a:cxnLst>
                <a:cxn ang="0">
                  <a:pos x="T0" y="T1"/>
                </a:cxn>
                <a:cxn ang="0">
                  <a:pos x="T2" y="T3"/>
                </a:cxn>
                <a:cxn ang="0">
                  <a:pos x="T4" y="T5"/>
                </a:cxn>
                <a:cxn ang="0">
                  <a:pos x="T6" y="T7"/>
                </a:cxn>
                <a:cxn ang="0">
                  <a:pos x="T8" y="T9"/>
                </a:cxn>
                <a:cxn ang="0">
                  <a:pos x="T10" y="T11"/>
                </a:cxn>
              </a:cxnLst>
              <a:rect l="0" t="0" r="r" b="b"/>
              <a:pathLst>
                <a:path w="941" h="1697">
                  <a:moveTo>
                    <a:pt x="0" y="1696"/>
                  </a:moveTo>
                  <a:lnTo>
                    <a:pt x="0" y="708"/>
                  </a:lnTo>
                  <a:lnTo>
                    <a:pt x="511" y="0"/>
                  </a:lnTo>
                  <a:lnTo>
                    <a:pt x="940" y="708"/>
                  </a:lnTo>
                  <a:lnTo>
                    <a:pt x="940" y="1696"/>
                  </a:lnTo>
                  <a:lnTo>
                    <a:pt x="0" y="1696"/>
                  </a:lnTo>
                </a:path>
              </a:pathLst>
            </a:custGeom>
            <a:solidFill>
              <a:schemeClr val="accent5">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04" name="Freeform 32">
              <a:extLst>
                <a:ext uri="{FF2B5EF4-FFF2-40B4-BE49-F238E27FC236}">
                  <a16:creationId xmlns:a16="http://schemas.microsoft.com/office/drawing/2014/main" id="{721CD82E-0A59-B941-B47D-99DA37CA48C2}"/>
                </a:ext>
              </a:extLst>
            </p:cNvPr>
            <p:cNvSpPr>
              <a:spLocks noChangeArrowheads="1"/>
            </p:cNvSpPr>
            <p:nvPr/>
          </p:nvSpPr>
          <p:spPr bwMode="auto">
            <a:xfrm>
              <a:off x="12387568" y="2886064"/>
              <a:ext cx="1307657" cy="506933"/>
            </a:xfrm>
            <a:custGeom>
              <a:avLst/>
              <a:gdLst>
                <a:gd name="T0" fmla="*/ 2001 w 2002"/>
                <a:gd name="T1" fmla="*/ 0 h 775"/>
                <a:gd name="T2" fmla="*/ 1530 w 2002"/>
                <a:gd name="T3" fmla="*/ 774 h 775"/>
                <a:gd name="T4" fmla="*/ 0 w 2002"/>
                <a:gd name="T5" fmla="*/ 774 h 775"/>
                <a:gd name="T6" fmla="*/ 473 w 2002"/>
                <a:gd name="T7" fmla="*/ 0 h 775"/>
                <a:gd name="T8" fmla="*/ 2001 w 2002"/>
                <a:gd name="T9" fmla="*/ 0 h 775"/>
              </a:gdLst>
              <a:ahLst/>
              <a:cxnLst>
                <a:cxn ang="0">
                  <a:pos x="T0" y="T1"/>
                </a:cxn>
                <a:cxn ang="0">
                  <a:pos x="T2" y="T3"/>
                </a:cxn>
                <a:cxn ang="0">
                  <a:pos x="T4" y="T5"/>
                </a:cxn>
                <a:cxn ang="0">
                  <a:pos x="T6" y="T7"/>
                </a:cxn>
                <a:cxn ang="0">
                  <a:pos x="T8" y="T9"/>
                </a:cxn>
              </a:cxnLst>
              <a:rect l="0" t="0" r="r" b="b"/>
              <a:pathLst>
                <a:path w="2002" h="775">
                  <a:moveTo>
                    <a:pt x="2001" y="0"/>
                  </a:moveTo>
                  <a:lnTo>
                    <a:pt x="1530" y="774"/>
                  </a:lnTo>
                  <a:lnTo>
                    <a:pt x="0" y="774"/>
                  </a:lnTo>
                  <a:lnTo>
                    <a:pt x="473" y="0"/>
                  </a:lnTo>
                  <a:lnTo>
                    <a:pt x="2001" y="0"/>
                  </a:lnTo>
                </a:path>
              </a:pathLst>
            </a:custGeom>
            <a:solidFill>
              <a:srgbClr val="4F2B1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05" name="Freeform 33">
              <a:extLst>
                <a:ext uri="{FF2B5EF4-FFF2-40B4-BE49-F238E27FC236}">
                  <a16:creationId xmlns:a16="http://schemas.microsoft.com/office/drawing/2014/main" id="{CB664407-E595-A94A-9C65-478DC2E1630A}"/>
                </a:ext>
              </a:extLst>
            </p:cNvPr>
            <p:cNvSpPr>
              <a:spLocks noChangeArrowheads="1"/>
            </p:cNvSpPr>
            <p:nvPr/>
          </p:nvSpPr>
          <p:spPr bwMode="auto">
            <a:xfrm>
              <a:off x="12387568" y="3390118"/>
              <a:ext cx="999466" cy="92170"/>
            </a:xfrm>
            <a:custGeom>
              <a:avLst/>
              <a:gdLst>
                <a:gd name="T0" fmla="*/ 1530 w 1531"/>
                <a:gd name="T1" fmla="*/ 139 h 140"/>
                <a:gd name="T2" fmla="*/ 0 w 1531"/>
                <a:gd name="T3" fmla="*/ 139 h 140"/>
                <a:gd name="T4" fmla="*/ 0 w 1531"/>
                <a:gd name="T5" fmla="*/ 0 h 140"/>
                <a:gd name="T6" fmla="*/ 1530 w 1531"/>
                <a:gd name="T7" fmla="*/ 0 h 140"/>
                <a:gd name="T8" fmla="*/ 1530 w 1531"/>
                <a:gd name="T9" fmla="*/ 139 h 140"/>
              </a:gdLst>
              <a:ahLst/>
              <a:cxnLst>
                <a:cxn ang="0">
                  <a:pos x="T0" y="T1"/>
                </a:cxn>
                <a:cxn ang="0">
                  <a:pos x="T2" y="T3"/>
                </a:cxn>
                <a:cxn ang="0">
                  <a:pos x="T4" y="T5"/>
                </a:cxn>
                <a:cxn ang="0">
                  <a:pos x="T6" y="T7"/>
                </a:cxn>
                <a:cxn ang="0">
                  <a:pos x="T8" y="T9"/>
                </a:cxn>
              </a:cxnLst>
              <a:rect l="0" t="0" r="r" b="b"/>
              <a:pathLst>
                <a:path w="1531" h="140">
                  <a:moveTo>
                    <a:pt x="1530" y="139"/>
                  </a:moveTo>
                  <a:lnTo>
                    <a:pt x="0" y="139"/>
                  </a:lnTo>
                  <a:lnTo>
                    <a:pt x="0" y="0"/>
                  </a:lnTo>
                  <a:lnTo>
                    <a:pt x="1530" y="0"/>
                  </a:lnTo>
                  <a:lnTo>
                    <a:pt x="1530" y="139"/>
                  </a:lnTo>
                </a:path>
              </a:pathLst>
            </a:custGeom>
            <a:solidFill>
              <a:srgbClr val="CCC2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06" name="Freeform 34">
              <a:extLst>
                <a:ext uri="{FF2B5EF4-FFF2-40B4-BE49-F238E27FC236}">
                  <a16:creationId xmlns:a16="http://schemas.microsoft.com/office/drawing/2014/main" id="{6C76355A-B572-CE46-BEF4-E15D6E8CD253}"/>
                </a:ext>
              </a:extLst>
            </p:cNvPr>
            <p:cNvSpPr>
              <a:spLocks noChangeArrowheads="1"/>
            </p:cNvSpPr>
            <p:nvPr/>
          </p:nvSpPr>
          <p:spPr bwMode="auto">
            <a:xfrm>
              <a:off x="13061558" y="2675804"/>
              <a:ext cx="210263" cy="210261"/>
            </a:xfrm>
            <a:custGeom>
              <a:avLst/>
              <a:gdLst>
                <a:gd name="T0" fmla="*/ 319 w 320"/>
                <a:gd name="T1" fmla="*/ 322 h 323"/>
                <a:gd name="T2" fmla="*/ 0 w 320"/>
                <a:gd name="T3" fmla="*/ 322 h 323"/>
                <a:gd name="T4" fmla="*/ 0 w 320"/>
                <a:gd name="T5" fmla="*/ 0 h 323"/>
                <a:gd name="T6" fmla="*/ 319 w 320"/>
                <a:gd name="T7" fmla="*/ 0 h 323"/>
                <a:gd name="T8" fmla="*/ 319 w 320"/>
                <a:gd name="T9" fmla="*/ 322 h 323"/>
              </a:gdLst>
              <a:ahLst/>
              <a:cxnLst>
                <a:cxn ang="0">
                  <a:pos x="T0" y="T1"/>
                </a:cxn>
                <a:cxn ang="0">
                  <a:pos x="T2" y="T3"/>
                </a:cxn>
                <a:cxn ang="0">
                  <a:pos x="T4" y="T5"/>
                </a:cxn>
                <a:cxn ang="0">
                  <a:pos x="T6" y="T7"/>
                </a:cxn>
                <a:cxn ang="0">
                  <a:pos x="T8" y="T9"/>
                </a:cxn>
              </a:cxnLst>
              <a:rect l="0" t="0" r="r" b="b"/>
              <a:pathLst>
                <a:path w="320" h="323">
                  <a:moveTo>
                    <a:pt x="319" y="322"/>
                  </a:moveTo>
                  <a:lnTo>
                    <a:pt x="0" y="322"/>
                  </a:lnTo>
                  <a:lnTo>
                    <a:pt x="0" y="0"/>
                  </a:lnTo>
                  <a:lnTo>
                    <a:pt x="319" y="0"/>
                  </a:lnTo>
                  <a:lnTo>
                    <a:pt x="319" y="322"/>
                  </a:lnTo>
                </a:path>
              </a:pathLst>
            </a:custGeom>
            <a:solidFill>
              <a:schemeClr val="accent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07" name="Freeform 35">
              <a:extLst>
                <a:ext uri="{FF2B5EF4-FFF2-40B4-BE49-F238E27FC236}">
                  <a16:creationId xmlns:a16="http://schemas.microsoft.com/office/drawing/2014/main" id="{A8557C90-62B1-6C42-8579-5496107A8D34}"/>
                </a:ext>
              </a:extLst>
            </p:cNvPr>
            <p:cNvSpPr>
              <a:spLocks noChangeArrowheads="1"/>
            </p:cNvSpPr>
            <p:nvPr/>
          </p:nvSpPr>
          <p:spPr bwMode="auto">
            <a:xfrm>
              <a:off x="13271821" y="2675804"/>
              <a:ext cx="57606" cy="210261"/>
            </a:xfrm>
            <a:custGeom>
              <a:avLst/>
              <a:gdLst>
                <a:gd name="T0" fmla="*/ 87 w 88"/>
                <a:gd name="T1" fmla="*/ 322 h 323"/>
                <a:gd name="T2" fmla="*/ 0 w 88"/>
                <a:gd name="T3" fmla="*/ 322 h 323"/>
                <a:gd name="T4" fmla="*/ 0 w 88"/>
                <a:gd name="T5" fmla="*/ 0 h 323"/>
                <a:gd name="T6" fmla="*/ 87 w 88"/>
                <a:gd name="T7" fmla="*/ 0 h 323"/>
                <a:gd name="T8" fmla="*/ 87 w 88"/>
                <a:gd name="T9" fmla="*/ 322 h 323"/>
              </a:gdLst>
              <a:ahLst/>
              <a:cxnLst>
                <a:cxn ang="0">
                  <a:pos x="T0" y="T1"/>
                </a:cxn>
                <a:cxn ang="0">
                  <a:pos x="T2" y="T3"/>
                </a:cxn>
                <a:cxn ang="0">
                  <a:pos x="T4" y="T5"/>
                </a:cxn>
                <a:cxn ang="0">
                  <a:pos x="T6" y="T7"/>
                </a:cxn>
                <a:cxn ang="0">
                  <a:pos x="T8" y="T9"/>
                </a:cxn>
              </a:cxnLst>
              <a:rect l="0" t="0" r="r" b="b"/>
              <a:pathLst>
                <a:path w="88" h="323">
                  <a:moveTo>
                    <a:pt x="87" y="322"/>
                  </a:moveTo>
                  <a:lnTo>
                    <a:pt x="0" y="322"/>
                  </a:lnTo>
                  <a:lnTo>
                    <a:pt x="0" y="0"/>
                  </a:lnTo>
                  <a:lnTo>
                    <a:pt x="87" y="0"/>
                  </a:lnTo>
                  <a:lnTo>
                    <a:pt x="87" y="322"/>
                  </a:lnTo>
                </a:path>
              </a:pathLst>
            </a:custGeom>
            <a:solidFill>
              <a:schemeClr val="accent5">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08" name="Freeform 36">
              <a:extLst>
                <a:ext uri="{FF2B5EF4-FFF2-40B4-BE49-F238E27FC236}">
                  <a16:creationId xmlns:a16="http://schemas.microsoft.com/office/drawing/2014/main" id="{BEB0D1F6-8BC8-5548-B921-A2426C6CEE5C}"/>
                </a:ext>
              </a:extLst>
            </p:cNvPr>
            <p:cNvSpPr>
              <a:spLocks noChangeArrowheads="1"/>
            </p:cNvSpPr>
            <p:nvPr/>
          </p:nvSpPr>
          <p:spPr bwMode="auto">
            <a:xfrm>
              <a:off x="12442293" y="3482287"/>
              <a:ext cx="895773" cy="645188"/>
            </a:xfrm>
            <a:custGeom>
              <a:avLst/>
              <a:gdLst>
                <a:gd name="T0" fmla="*/ 1369 w 1370"/>
                <a:gd name="T1" fmla="*/ 988 h 989"/>
                <a:gd name="T2" fmla="*/ 0 w 1370"/>
                <a:gd name="T3" fmla="*/ 988 h 989"/>
                <a:gd name="T4" fmla="*/ 0 w 1370"/>
                <a:gd name="T5" fmla="*/ 0 h 989"/>
                <a:gd name="T6" fmla="*/ 1369 w 1370"/>
                <a:gd name="T7" fmla="*/ 0 h 989"/>
                <a:gd name="T8" fmla="*/ 1369 w 1370"/>
                <a:gd name="T9" fmla="*/ 988 h 989"/>
              </a:gdLst>
              <a:ahLst/>
              <a:cxnLst>
                <a:cxn ang="0">
                  <a:pos x="T0" y="T1"/>
                </a:cxn>
                <a:cxn ang="0">
                  <a:pos x="T2" y="T3"/>
                </a:cxn>
                <a:cxn ang="0">
                  <a:pos x="T4" y="T5"/>
                </a:cxn>
                <a:cxn ang="0">
                  <a:pos x="T6" y="T7"/>
                </a:cxn>
                <a:cxn ang="0">
                  <a:pos x="T8" y="T9"/>
                </a:cxn>
              </a:cxnLst>
              <a:rect l="0" t="0" r="r" b="b"/>
              <a:pathLst>
                <a:path w="1370" h="989">
                  <a:moveTo>
                    <a:pt x="1369" y="988"/>
                  </a:moveTo>
                  <a:lnTo>
                    <a:pt x="0" y="988"/>
                  </a:lnTo>
                  <a:lnTo>
                    <a:pt x="0" y="0"/>
                  </a:lnTo>
                  <a:lnTo>
                    <a:pt x="1369" y="0"/>
                  </a:lnTo>
                  <a:lnTo>
                    <a:pt x="1369" y="988"/>
                  </a:lnTo>
                </a:path>
              </a:pathLst>
            </a:custGeom>
            <a:solidFill>
              <a:schemeClr val="accent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09" name="Freeform 37">
              <a:extLst>
                <a:ext uri="{FF2B5EF4-FFF2-40B4-BE49-F238E27FC236}">
                  <a16:creationId xmlns:a16="http://schemas.microsoft.com/office/drawing/2014/main" id="{2B538395-98C1-4F41-80E5-E08101AC8344}"/>
                </a:ext>
              </a:extLst>
            </p:cNvPr>
            <p:cNvSpPr>
              <a:spLocks noChangeArrowheads="1"/>
            </p:cNvSpPr>
            <p:nvPr/>
          </p:nvSpPr>
          <p:spPr bwMode="auto">
            <a:xfrm>
              <a:off x="12442293" y="3482289"/>
              <a:ext cx="895773" cy="118091"/>
            </a:xfrm>
            <a:custGeom>
              <a:avLst/>
              <a:gdLst>
                <a:gd name="T0" fmla="*/ 1369 w 1370"/>
                <a:gd name="T1" fmla="*/ 181 h 182"/>
                <a:gd name="T2" fmla="*/ 0 w 1370"/>
                <a:gd name="T3" fmla="*/ 181 h 182"/>
                <a:gd name="T4" fmla="*/ 0 w 1370"/>
                <a:gd name="T5" fmla="*/ 0 h 182"/>
                <a:gd name="T6" fmla="*/ 1369 w 1370"/>
                <a:gd name="T7" fmla="*/ 0 h 182"/>
                <a:gd name="T8" fmla="*/ 1369 w 1370"/>
                <a:gd name="T9" fmla="*/ 181 h 182"/>
              </a:gdLst>
              <a:ahLst/>
              <a:cxnLst>
                <a:cxn ang="0">
                  <a:pos x="T0" y="T1"/>
                </a:cxn>
                <a:cxn ang="0">
                  <a:pos x="T2" y="T3"/>
                </a:cxn>
                <a:cxn ang="0">
                  <a:pos x="T4" y="T5"/>
                </a:cxn>
                <a:cxn ang="0">
                  <a:pos x="T6" y="T7"/>
                </a:cxn>
                <a:cxn ang="0">
                  <a:pos x="T8" y="T9"/>
                </a:cxn>
              </a:cxnLst>
              <a:rect l="0" t="0" r="r" b="b"/>
              <a:pathLst>
                <a:path w="1370" h="182">
                  <a:moveTo>
                    <a:pt x="1369" y="181"/>
                  </a:moveTo>
                  <a:lnTo>
                    <a:pt x="0" y="181"/>
                  </a:lnTo>
                  <a:lnTo>
                    <a:pt x="0" y="0"/>
                  </a:lnTo>
                  <a:lnTo>
                    <a:pt x="1369" y="0"/>
                  </a:lnTo>
                  <a:lnTo>
                    <a:pt x="1369" y="181"/>
                  </a:lnTo>
                </a:path>
              </a:pathLst>
            </a:custGeom>
            <a:solidFill>
              <a:schemeClr val="accent5">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10" name="Freeform 38">
              <a:extLst>
                <a:ext uri="{FF2B5EF4-FFF2-40B4-BE49-F238E27FC236}">
                  <a16:creationId xmlns:a16="http://schemas.microsoft.com/office/drawing/2014/main" id="{57C3C4F3-1FB4-B346-85CB-2AF1CEB7B33D}"/>
                </a:ext>
              </a:extLst>
            </p:cNvPr>
            <p:cNvSpPr>
              <a:spLocks noChangeArrowheads="1"/>
            </p:cNvSpPr>
            <p:nvPr/>
          </p:nvSpPr>
          <p:spPr bwMode="auto">
            <a:xfrm>
              <a:off x="12658316" y="3663746"/>
              <a:ext cx="169939" cy="247706"/>
            </a:xfrm>
            <a:custGeom>
              <a:avLst/>
              <a:gdLst>
                <a:gd name="T0" fmla="*/ 260 w 261"/>
                <a:gd name="T1" fmla="*/ 0 h 379"/>
                <a:gd name="T2" fmla="*/ 0 w 261"/>
                <a:gd name="T3" fmla="*/ 378 h 379"/>
                <a:gd name="T4" fmla="*/ 0 w 261"/>
                <a:gd name="T5" fmla="*/ 0 h 379"/>
                <a:gd name="T6" fmla="*/ 260 w 261"/>
                <a:gd name="T7" fmla="*/ 0 h 379"/>
              </a:gdLst>
              <a:ahLst/>
              <a:cxnLst>
                <a:cxn ang="0">
                  <a:pos x="T0" y="T1"/>
                </a:cxn>
                <a:cxn ang="0">
                  <a:pos x="T2" y="T3"/>
                </a:cxn>
                <a:cxn ang="0">
                  <a:pos x="T4" y="T5"/>
                </a:cxn>
                <a:cxn ang="0">
                  <a:pos x="T6" y="T7"/>
                </a:cxn>
              </a:cxnLst>
              <a:rect l="0" t="0" r="r" b="b"/>
              <a:pathLst>
                <a:path w="261" h="379">
                  <a:moveTo>
                    <a:pt x="260" y="0"/>
                  </a:moveTo>
                  <a:lnTo>
                    <a:pt x="0" y="378"/>
                  </a:lnTo>
                  <a:lnTo>
                    <a:pt x="0" y="0"/>
                  </a:lnTo>
                  <a:lnTo>
                    <a:pt x="260" y="0"/>
                  </a:lnTo>
                </a:path>
              </a:pathLst>
            </a:custGeom>
            <a:solidFill>
              <a:srgbClr val="4C7F7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11" name="Freeform 39">
              <a:extLst>
                <a:ext uri="{FF2B5EF4-FFF2-40B4-BE49-F238E27FC236}">
                  <a16:creationId xmlns:a16="http://schemas.microsoft.com/office/drawing/2014/main" id="{1C71760B-D111-0A42-8E73-01316BB0BE85}"/>
                </a:ext>
              </a:extLst>
            </p:cNvPr>
            <p:cNvSpPr>
              <a:spLocks noChangeArrowheads="1"/>
            </p:cNvSpPr>
            <p:nvPr/>
          </p:nvSpPr>
          <p:spPr bwMode="auto">
            <a:xfrm>
              <a:off x="12658316" y="3663746"/>
              <a:ext cx="169939" cy="247706"/>
            </a:xfrm>
            <a:custGeom>
              <a:avLst/>
              <a:gdLst>
                <a:gd name="T0" fmla="*/ 260 w 261"/>
                <a:gd name="T1" fmla="*/ 0 h 379"/>
                <a:gd name="T2" fmla="*/ 260 w 261"/>
                <a:gd name="T3" fmla="*/ 378 h 379"/>
                <a:gd name="T4" fmla="*/ 0 w 261"/>
                <a:gd name="T5" fmla="*/ 378 h 379"/>
                <a:gd name="T6" fmla="*/ 260 w 261"/>
                <a:gd name="T7" fmla="*/ 0 h 379"/>
              </a:gdLst>
              <a:ahLst/>
              <a:cxnLst>
                <a:cxn ang="0">
                  <a:pos x="T0" y="T1"/>
                </a:cxn>
                <a:cxn ang="0">
                  <a:pos x="T2" y="T3"/>
                </a:cxn>
                <a:cxn ang="0">
                  <a:pos x="T4" y="T5"/>
                </a:cxn>
                <a:cxn ang="0">
                  <a:pos x="T6" y="T7"/>
                </a:cxn>
              </a:cxnLst>
              <a:rect l="0" t="0" r="r" b="b"/>
              <a:pathLst>
                <a:path w="261" h="379">
                  <a:moveTo>
                    <a:pt x="260" y="0"/>
                  </a:moveTo>
                  <a:lnTo>
                    <a:pt x="260" y="378"/>
                  </a:lnTo>
                  <a:lnTo>
                    <a:pt x="0" y="378"/>
                  </a:lnTo>
                  <a:lnTo>
                    <a:pt x="260" y="0"/>
                  </a:lnTo>
                </a:path>
              </a:pathLst>
            </a:custGeom>
            <a:solidFill>
              <a:srgbClr val="77B6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12" name="Freeform 40">
              <a:extLst>
                <a:ext uri="{FF2B5EF4-FFF2-40B4-BE49-F238E27FC236}">
                  <a16:creationId xmlns:a16="http://schemas.microsoft.com/office/drawing/2014/main" id="{27C17FD4-DF34-5647-9D8A-416BD7459459}"/>
                </a:ext>
              </a:extLst>
            </p:cNvPr>
            <p:cNvSpPr>
              <a:spLocks noChangeArrowheads="1"/>
            </p:cNvSpPr>
            <p:nvPr/>
          </p:nvSpPr>
          <p:spPr bwMode="auto">
            <a:xfrm>
              <a:off x="12658316" y="3663745"/>
              <a:ext cx="169939" cy="37445"/>
            </a:xfrm>
            <a:custGeom>
              <a:avLst/>
              <a:gdLst>
                <a:gd name="T0" fmla="*/ 260 w 261"/>
                <a:gd name="T1" fmla="*/ 58 h 59"/>
                <a:gd name="T2" fmla="*/ 0 w 261"/>
                <a:gd name="T3" fmla="*/ 58 h 59"/>
                <a:gd name="T4" fmla="*/ 0 w 261"/>
                <a:gd name="T5" fmla="*/ 0 h 59"/>
                <a:gd name="T6" fmla="*/ 260 w 261"/>
                <a:gd name="T7" fmla="*/ 0 h 59"/>
                <a:gd name="T8" fmla="*/ 260 w 261"/>
                <a:gd name="T9" fmla="*/ 58 h 59"/>
              </a:gdLst>
              <a:ahLst/>
              <a:cxnLst>
                <a:cxn ang="0">
                  <a:pos x="T0" y="T1"/>
                </a:cxn>
                <a:cxn ang="0">
                  <a:pos x="T2" y="T3"/>
                </a:cxn>
                <a:cxn ang="0">
                  <a:pos x="T4" y="T5"/>
                </a:cxn>
                <a:cxn ang="0">
                  <a:pos x="T6" y="T7"/>
                </a:cxn>
                <a:cxn ang="0">
                  <a:pos x="T8" y="T9"/>
                </a:cxn>
              </a:cxnLst>
              <a:rect l="0" t="0" r="r" b="b"/>
              <a:pathLst>
                <a:path w="261" h="59">
                  <a:moveTo>
                    <a:pt x="260" y="58"/>
                  </a:moveTo>
                  <a:lnTo>
                    <a:pt x="0" y="58"/>
                  </a:lnTo>
                  <a:lnTo>
                    <a:pt x="0" y="0"/>
                  </a:lnTo>
                  <a:lnTo>
                    <a:pt x="260" y="0"/>
                  </a:lnTo>
                  <a:lnTo>
                    <a:pt x="260" y="58"/>
                  </a:lnTo>
                </a:path>
              </a:pathLst>
            </a:custGeom>
            <a:solidFill>
              <a:srgbClr val="E8DAD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13" name="Freeform 41">
              <a:extLst>
                <a:ext uri="{FF2B5EF4-FFF2-40B4-BE49-F238E27FC236}">
                  <a16:creationId xmlns:a16="http://schemas.microsoft.com/office/drawing/2014/main" id="{00788852-D6B5-084A-9B12-2059D1010090}"/>
                </a:ext>
              </a:extLst>
            </p:cNvPr>
            <p:cNvSpPr>
              <a:spLocks noChangeArrowheads="1"/>
            </p:cNvSpPr>
            <p:nvPr/>
          </p:nvSpPr>
          <p:spPr bwMode="auto">
            <a:xfrm>
              <a:off x="12658316" y="3874009"/>
              <a:ext cx="169939" cy="37443"/>
            </a:xfrm>
            <a:custGeom>
              <a:avLst/>
              <a:gdLst>
                <a:gd name="T0" fmla="*/ 260 w 261"/>
                <a:gd name="T1" fmla="*/ 57 h 58"/>
                <a:gd name="T2" fmla="*/ 0 w 261"/>
                <a:gd name="T3" fmla="*/ 57 h 58"/>
                <a:gd name="T4" fmla="*/ 0 w 261"/>
                <a:gd name="T5" fmla="*/ 0 h 58"/>
                <a:gd name="T6" fmla="*/ 260 w 261"/>
                <a:gd name="T7" fmla="*/ 0 h 58"/>
                <a:gd name="T8" fmla="*/ 260 w 261"/>
                <a:gd name="T9" fmla="*/ 57 h 58"/>
              </a:gdLst>
              <a:ahLst/>
              <a:cxnLst>
                <a:cxn ang="0">
                  <a:pos x="T0" y="T1"/>
                </a:cxn>
                <a:cxn ang="0">
                  <a:pos x="T2" y="T3"/>
                </a:cxn>
                <a:cxn ang="0">
                  <a:pos x="T4" y="T5"/>
                </a:cxn>
                <a:cxn ang="0">
                  <a:pos x="T6" y="T7"/>
                </a:cxn>
                <a:cxn ang="0">
                  <a:pos x="T8" y="T9"/>
                </a:cxn>
              </a:cxnLst>
              <a:rect l="0" t="0" r="r" b="b"/>
              <a:pathLst>
                <a:path w="261" h="58">
                  <a:moveTo>
                    <a:pt x="260" y="57"/>
                  </a:moveTo>
                  <a:lnTo>
                    <a:pt x="0" y="57"/>
                  </a:lnTo>
                  <a:lnTo>
                    <a:pt x="0" y="0"/>
                  </a:lnTo>
                  <a:lnTo>
                    <a:pt x="260" y="0"/>
                  </a:lnTo>
                  <a:lnTo>
                    <a:pt x="260" y="57"/>
                  </a:lnTo>
                </a:path>
              </a:pathLst>
            </a:custGeom>
            <a:solidFill>
              <a:srgbClr val="E8DAD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14" name="Freeform 42">
              <a:extLst>
                <a:ext uri="{FF2B5EF4-FFF2-40B4-BE49-F238E27FC236}">
                  <a16:creationId xmlns:a16="http://schemas.microsoft.com/office/drawing/2014/main" id="{CFB55159-A15B-F945-B66D-289FC162A56E}"/>
                </a:ext>
              </a:extLst>
            </p:cNvPr>
            <p:cNvSpPr>
              <a:spLocks noChangeArrowheads="1"/>
            </p:cNvSpPr>
            <p:nvPr/>
          </p:nvSpPr>
          <p:spPr bwMode="auto">
            <a:xfrm>
              <a:off x="12658315" y="3663746"/>
              <a:ext cx="37445" cy="247706"/>
            </a:xfrm>
            <a:custGeom>
              <a:avLst/>
              <a:gdLst>
                <a:gd name="T0" fmla="*/ 56 w 57"/>
                <a:gd name="T1" fmla="*/ 378 h 379"/>
                <a:gd name="T2" fmla="*/ 0 w 57"/>
                <a:gd name="T3" fmla="*/ 378 h 379"/>
                <a:gd name="T4" fmla="*/ 0 w 57"/>
                <a:gd name="T5" fmla="*/ 0 h 379"/>
                <a:gd name="T6" fmla="*/ 56 w 57"/>
                <a:gd name="T7" fmla="*/ 0 h 379"/>
                <a:gd name="T8" fmla="*/ 56 w 57"/>
                <a:gd name="T9" fmla="*/ 378 h 379"/>
              </a:gdLst>
              <a:ahLst/>
              <a:cxnLst>
                <a:cxn ang="0">
                  <a:pos x="T0" y="T1"/>
                </a:cxn>
                <a:cxn ang="0">
                  <a:pos x="T2" y="T3"/>
                </a:cxn>
                <a:cxn ang="0">
                  <a:pos x="T4" y="T5"/>
                </a:cxn>
                <a:cxn ang="0">
                  <a:pos x="T6" y="T7"/>
                </a:cxn>
                <a:cxn ang="0">
                  <a:pos x="T8" y="T9"/>
                </a:cxn>
              </a:cxnLst>
              <a:rect l="0" t="0" r="r" b="b"/>
              <a:pathLst>
                <a:path w="57" h="379">
                  <a:moveTo>
                    <a:pt x="56" y="378"/>
                  </a:moveTo>
                  <a:lnTo>
                    <a:pt x="0" y="378"/>
                  </a:lnTo>
                  <a:lnTo>
                    <a:pt x="0" y="0"/>
                  </a:lnTo>
                  <a:lnTo>
                    <a:pt x="56" y="0"/>
                  </a:lnTo>
                  <a:lnTo>
                    <a:pt x="56" y="378"/>
                  </a:lnTo>
                </a:path>
              </a:pathLst>
            </a:custGeom>
            <a:solidFill>
              <a:srgbClr val="E8DAD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15" name="Freeform 43">
              <a:extLst>
                <a:ext uri="{FF2B5EF4-FFF2-40B4-BE49-F238E27FC236}">
                  <a16:creationId xmlns:a16="http://schemas.microsoft.com/office/drawing/2014/main" id="{AEC30F63-A1B8-F347-9CE7-FE0BD1F7722F}"/>
                </a:ext>
              </a:extLst>
            </p:cNvPr>
            <p:cNvSpPr>
              <a:spLocks noChangeArrowheads="1"/>
            </p:cNvSpPr>
            <p:nvPr/>
          </p:nvSpPr>
          <p:spPr bwMode="auto">
            <a:xfrm>
              <a:off x="12983790" y="3663746"/>
              <a:ext cx="169937" cy="247706"/>
            </a:xfrm>
            <a:custGeom>
              <a:avLst/>
              <a:gdLst>
                <a:gd name="T0" fmla="*/ 259 w 260"/>
                <a:gd name="T1" fmla="*/ 0 h 379"/>
                <a:gd name="T2" fmla="*/ 0 w 260"/>
                <a:gd name="T3" fmla="*/ 378 h 379"/>
                <a:gd name="T4" fmla="*/ 0 w 260"/>
                <a:gd name="T5" fmla="*/ 0 h 379"/>
                <a:gd name="T6" fmla="*/ 259 w 260"/>
                <a:gd name="T7" fmla="*/ 0 h 379"/>
              </a:gdLst>
              <a:ahLst/>
              <a:cxnLst>
                <a:cxn ang="0">
                  <a:pos x="T0" y="T1"/>
                </a:cxn>
                <a:cxn ang="0">
                  <a:pos x="T2" y="T3"/>
                </a:cxn>
                <a:cxn ang="0">
                  <a:pos x="T4" y="T5"/>
                </a:cxn>
                <a:cxn ang="0">
                  <a:pos x="T6" y="T7"/>
                </a:cxn>
              </a:cxnLst>
              <a:rect l="0" t="0" r="r" b="b"/>
              <a:pathLst>
                <a:path w="260" h="379">
                  <a:moveTo>
                    <a:pt x="259" y="0"/>
                  </a:moveTo>
                  <a:lnTo>
                    <a:pt x="0" y="378"/>
                  </a:lnTo>
                  <a:lnTo>
                    <a:pt x="0" y="0"/>
                  </a:lnTo>
                  <a:lnTo>
                    <a:pt x="259" y="0"/>
                  </a:lnTo>
                </a:path>
              </a:pathLst>
            </a:custGeom>
            <a:solidFill>
              <a:srgbClr val="4C7F7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16" name="Freeform 44">
              <a:extLst>
                <a:ext uri="{FF2B5EF4-FFF2-40B4-BE49-F238E27FC236}">
                  <a16:creationId xmlns:a16="http://schemas.microsoft.com/office/drawing/2014/main" id="{40A49E81-A5CA-7C47-9D0A-C92F89E1190B}"/>
                </a:ext>
              </a:extLst>
            </p:cNvPr>
            <p:cNvSpPr>
              <a:spLocks noChangeArrowheads="1"/>
            </p:cNvSpPr>
            <p:nvPr/>
          </p:nvSpPr>
          <p:spPr bwMode="auto">
            <a:xfrm>
              <a:off x="12983790" y="3663746"/>
              <a:ext cx="169937" cy="247706"/>
            </a:xfrm>
            <a:custGeom>
              <a:avLst/>
              <a:gdLst>
                <a:gd name="T0" fmla="*/ 259 w 260"/>
                <a:gd name="T1" fmla="*/ 0 h 379"/>
                <a:gd name="T2" fmla="*/ 259 w 260"/>
                <a:gd name="T3" fmla="*/ 378 h 379"/>
                <a:gd name="T4" fmla="*/ 0 w 260"/>
                <a:gd name="T5" fmla="*/ 378 h 379"/>
                <a:gd name="T6" fmla="*/ 259 w 260"/>
                <a:gd name="T7" fmla="*/ 0 h 379"/>
              </a:gdLst>
              <a:ahLst/>
              <a:cxnLst>
                <a:cxn ang="0">
                  <a:pos x="T0" y="T1"/>
                </a:cxn>
                <a:cxn ang="0">
                  <a:pos x="T2" y="T3"/>
                </a:cxn>
                <a:cxn ang="0">
                  <a:pos x="T4" y="T5"/>
                </a:cxn>
                <a:cxn ang="0">
                  <a:pos x="T6" y="T7"/>
                </a:cxn>
              </a:cxnLst>
              <a:rect l="0" t="0" r="r" b="b"/>
              <a:pathLst>
                <a:path w="260" h="379">
                  <a:moveTo>
                    <a:pt x="259" y="0"/>
                  </a:moveTo>
                  <a:lnTo>
                    <a:pt x="259" y="378"/>
                  </a:lnTo>
                  <a:lnTo>
                    <a:pt x="0" y="378"/>
                  </a:lnTo>
                  <a:lnTo>
                    <a:pt x="259" y="0"/>
                  </a:lnTo>
                </a:path>
              </a:pathLst>
            </a:custGeom>
            <a:solidFill>
              <a:srgbClr val="77B6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17" name="Freeform 45">
              <a:extLst>
                <a:ext uri="{FF2B5EF4-FFF2-40B4-BE49-F238E27FC236}">
                  <a16:creationId xmlns:a16="http://schemas.microsoft.com/office/drawing/2014/main" id="{5A50D6C9-1E35-BC42-9889-372084652023}"/>
                </a:ext>
              </a:extLst>
            </p:cNvPr>
            <p:cNvSpPr>
              <a:spLocks noChangeArrowheads="1"/>
            </p:cNvSpPr>
            <p:nvPr/>
          </p:nvSpPr>
          <p:spPr bwMode="auto">
            <a:xfrm>
              <a:off x="12983790" y="3663745"/>
              <a:ext cx="169937" cy="37445"/>
            </a:xfrm>
            <a:custGeom>
              <a:avLst/>
              <a:gdLst>
                <a:gd name="T0" fmla="*/ 259 w 260"/>
                <a:gd name="T1" fmla="*/ 58 h 59"/>
                <a:gd name="T2" fmla="*/ 0 w 260"/>
                <a:gd name="T3" fmla="*/ 58 h 59"/>
                <a:gd name="T4" fmla="*/ 0 w 260"/>
                <a:gd name="T5" fmla="*/ 0 h 59"/>
                <a:gd name="T6" fmla="*/ 259 w 260"/>
                <a:gd name="T7" fmla="*/ 0 h 59"/>
                <a:gd name="T8" fmla="*/ 259 w 260"/>
                <a:gd name="T9" fmla="*/ 58 h 59"/>
              </a:gdLst>
              <a:ahLst/>
              <a:cxnLst>
                <a:cxn ang="0">
                  <a:pos x="T0" y="T1"/>
                </a:cxn>
                <a:cxn ang="0">
                  <a:pos x="T2" y="T3"/>
                </a:cxn>
                <a:cxn ang="0">
                  <a:pos x="T4" y="T5"/>
                </a:cxn>
                <a:cxn ang="0">
                  <a:pos x="T6" y="T7"/>
                </a:cxn>
                <a:cxn ang="0">
                  <a:pos x="T8" y="T9"/>
                </a:cxn>
              </a:cxnLst>
              <a:rect l="0" t="0" r="r" b="b"/>
              <a:pathLst>
                <a:path w="260" h="59">
                  <a:moveTo>
                    <a:pt x="259" y="58"/>
                  </a:moveTo>
                  <a:lnTo>
                    <a:pt x="0" y="58"/>
                  </a:lnTo>
                  <a:lnTo>
                    <a:pt x="0" y="0"/>
                  </a:lnTo>
                  <a:lnTo>
                    <a:pt x="259" y="0"/>
                  </a:lnTo>
                  <a:lnTo>
                    <a:pt x="259" y="58"/>
                  </a:lnTo>
                </a:path>
              </a:pathLst>
            </a:custGeom>
            <a:solidFill>
              <a:srgbClr val="E8DAD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18" name="Freeform 46">
              <a:extLst>
                <a:ext uri="{FF2B5EF4-FFF2-40B4-BE49-F238E27FC236}">
                  <a16:creationId xmlns:a16="http://schemas.microsoft.com/office/drawing/2014/main" id="{AA97B3AB-76AF-334D-8ACC-6FA7C918F84F}"/>
                </a:ext>
              </a:extLst>
            </p:cNvPr>
            <p:cNvSpPr>
              <a:spLocks noChangeArrowheads="1"/>
            </p:cNvSpPr>
            <p:nvPr/>
          </p:nvSpPr>
          <p:spPr bwMode="auto">
            <a:xfrm>
              <a:off x="12983790" y="3874009"/>
              <a:ext cx="169937" cy="37443"/>
            </a:xfrm>
            <a:custGeom>
              <a:avLst/>
              <a:gdLst>
                <a:gd name="T0" fmla="*/ 259 w 260"/>
                <a:gd name="T1" fmla="*/ 57 h 58"/>
                <a:gd name="T2" fmla="*/ 0 w 260"/>
                <a:gd name="T3" fmla="*/ 57 h 58"/>
                <a:gd name="T4" fmla="*/ 0 w 260"/>
                <a:gd name="T5" fmla="*/ 0 h 58"/>
                <a:gd name="T6" fmla="*/ 259 w 260"/>
                <a:gd name="T7" fmla="*/ 0 h 58"/>
                <a:gd name="T8" fmla="*/ 259 w 260"/>
                <a:gd name="T9" fmla="*/ 57 h 58"/>
              </a:gdLst>
              <a:ahLst/>
              <a:cxnLst>
                <a:cxn ang="0">
                  <a:pos x="T0" y="T1"/>
                </a:cxn>
                <a:cxn ang="0">
                  <a:pos x="T2" y="T3"/>
                </a:cxn>
                <a:cxn ang="0">
                  <a:pos x="T4" y="T5"/>
                </a:cxn>
                <a:cxn ang="0">
                  <a:pos x="T6" y="T7"/>
                </a:cxn>
                <a:cxn ang="0">
                  <a:pos x="T8" y="T9"/>
                </a:cxn>
              </a:cxnLst>
              <a:rect l="0" t="0" r="r" b="b"/>
              <a:pathLst>
                <a:path w="260" h="58">
                  <a:moveTo>
                    <a:pt x="259" y="57"/>
                  </a:moveTo>
                  <a:lnTo>
                    <a:pt x="0" y="57"/>
                  </a:lnTo>
                  <a:lnTo>
                    <a:pt x="0" y="0"/>
                  </a:lnTo>
                  <a:lnTo>
                    <a:pt x="259" y="0"/>
                  </a:lnTo>
                  <a:lnTo>
                    <a:pt x="259" y="57"/>
                  </a:lnTo>
                </a:path>
              </a:pathLst>
            </a:custGeom>
            <a:solidFill>
              <a:srgbClr val="E8DAD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19" name="Freeform 47">
              <a:extLst>
                <a:ext uri="{FF2B5EF4-FFF2-40B4-BE49-F238E27FC236}">
                  <a16:creationId xmlns:a16="http://schemas.microsoft.com/office/drawing/2014/main" id="{5BA69DC4-C489-AE4F-B7F9-FCAA16F7E244}"/>
                </a:ext>
              </a:extLst>
            </p:cNvPr>
            <p:cNvSpPr>
              <a:spLocks noChangeArrowheads="1"/>
            </p:cNvSpPr>
            <p:nvPr/>
          </p:nvSpPr>
          <p:spPr bwMode="auto">
            <a:xfrm>
              <a:off x="12983791" y="3663746"/>
              <a:ext cx="37443" cy="247706"/>
            </a:xfrm>
            <a:custGeom>
              <a:avLst/>
              <a:gdLst>
                <a:gd name="T0" fmla="*/ 57 w 58"/>
                <a:gd name="T1" fmla="*/ 378 h 379"/>
                <a:gd name="T2" fmla="*/ 0 w 58"/>
                <a:gd name="T3" fmla="*/ 378 h 379"/>
                <a:gd name="T4" fmla="*/ 0 w 58"/>
                <a:gd name="T5" fmla="*/ 0 h 379"/>
                <a:gd name="T6" fmla="*/ 57 w 58"/>
                <a:gd name="T7" fmla="*/ 0 h 379"/>
                <a:gd name="T8" fmla="*/ 57 w 58"/>
                <a:gd name="T9" fmla="*/ 378 h 379"/>
              </a:gdLst>
              <a:ahLst/>
              <a:cxnLst>
                <a:cxn ang="0">
                  <a:pos x="T0" y="T1"/>
                </a:cxn>
                <a:cxn ang="0">
                  <a:pos x="T2" y="T3"/>
                </a:cxn>
                <a:cxn ang="0">
                  <a:pos x="T4" y="T5"/>
                </a:cxn>
                <a:cxn ang="0">
                  <a:pos x="T6" y="T7"/>
                </a:cxn>
                <a:cxn ang="0">
                  <a:pos x="T8" y="T9"/>
                </a:cxn>
              </a:cxnLst>
              <a:rect l="0" t="0" r="r" b="b"/>
              <a:pathLst>
                <a:path w="58" h="379">
                  <a:moveTo>
                    <a:pt x="57" y="378"/>
                  </a:moveTo>
                  <a:lnTo>
                    <a:pt x="0" y="378"/>
                  </a:lnTo>
                  <a:lnTo>
                    <a:pt x="0" y="0"/>
                  </a:lnTo>
                  <a:lnTo>
                    <a:pt x="57" y="0"/>
                  </a:lnTo>
                  <a:lnTo>
                    <a:pt x="57" y="378"/>
                  </a:lnTo>
                </a:path>
              </a:pathLst>
            </a:custGeom>
            <a:solidFill>
              <a:srgbClr val="E8DAD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20" name="Freeform 48">
              <a:extLst>
                <a:ext uri="{FF2B5EF4-FFF2-40B4-BE49-F238E27FC236}">
                  <a16:creationId xmlns:a16="http://schemas.microsoft.com/office/drawing/2014/main" id="{D8815DC5-D76F-0244-8BC5-C4D8511508A5}"/>
                </a:ext>
              </a:extLst>
            </p:cNvPr>
            <p:cNvSpPr>
              <a:spLocks noChangeArrowheads="1"/>
            </p:cNvSpPr>
            <p:nvPr/>
          </p:nvSpPr>
          <p:spPr bwMode="auto">
            <a:xfrm>
              <a:off x="12620873" y="3663746"/>
              <a:ext cx="37443" cy="247706"/>
            </a:xfrm>
            <a:custGeom>
              <a:avLst/>
              <a:gdLst>
                <a:gd name="T0" fmla="*/ 0 w 58"/>
                <a:gd name="T1" fmla="*/ 378 h 379"/>
                <a:gd name="T2" fmla="*/ 57 w 58"/>
                <a:gd name="T3" fmla="*/ 378 h 379"/>
                <a:gd name="T4" fmla="*/ 57 w 58"/>
                <a:gd name="T5" fmla="*/ 0 h 379"/>
                <a:gd name="T6" fmla="*/ 0 w 58"/>
                <a:gd name="T7" fmla="*/ 0 h 379"/>
                <a:gd name="T8" fmla="*/ 0 w 58"/>
                <a:gd name="T9" fmla="*/ 378 h 379"/>
              </a:gdLst>
              <a:ahLst/>
              <a:cxnLst>
                <a:cxn ang="0">
                  <a:pos x="T0" y="T1"/>
                </a:cxn>
                <a:cxn ang="0">
                  <a:pos x="T2" y="T3"/>
                </a:cxn>
                <a:cxn ang="0">
                  <a:pos x="T4" y="T5"/>
                </a:cxn>
                <a:cxn ang="0">
                  <a:pos x="T6" y="T7"/>
                </a:cxn>
                <a:cxn ang="0">
                  <a:pos x="T8" y="T9"/>
                </a:cxn>
              </a:cxnLst>
              <a:rect l="0" t="0" r="r" b="b"/>
              <a:pathLst>
                <a:path w="58" h="379">
                  <a:moveTo>
                    <a:pt x="0" y="378"/>
                  </a:moveTo>
                  <a:lnTo>
                    <a:pt x="57" y="378"/>
                  </a:lnTo>
                  <a:lnTo>
                    <a:pt x="57" y="0"/>
                  </a:lnTo>
                  <a:lnTo>
                    <a:pt x="0" y="0"/>
                  </a:lnTo>
                  <a:lnTo>
                    <a:pt x="0" y="378"/>
                  </a:lnTo>
                </a:path>
              </a:pathLst>
            </a:custGeom>
            <a:solidFill>
              <a:schemeClr val="accent5">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21" name="Freeform 49">
              <a:extLst>
                <a:ext uri="{FF2B5EF4-FFF2-40B4-BE49-F238E27FC236}">
                  <a16:creationId xmlns:a16="http://schemas.microsoft.com/office/drawing/2014/main" id="{F0A6C355-67EB-6946-9FAF-3F8646D399C0}"/>
                </a:ext>
              </a:extLst>
            </p:cNvPr>
            <p:cNvSpPr>
              <a:spLocks noChangeArrowheads="1"/>
            </p:cNvSpPr>
            <p:nvPr/>
          </p:nvSpPr>
          <p:spPr bwMode="auto">
            <a:xfrm>
              <a:off x="12949228" y="3663746"/>
              <a:ext cx="37443" cy="247706"/>
            </a:xfrm>
            <a:custGeom>
              <a:avLst/>
              <a:gdLst>
                <a:gd name="T0" fmla="*/ 0 w 58"/>
                <a:gd name="T1" fmla="*/ 378 h 379"/>
                <a:gd name="T2" fmla="*/ 57 w 58"/>
                <a:gd name="T3" fmla="*/ 378 h 379"/>
                <a:gd name="T4" fmla="*/ 57 w 58"/>
                <a:gd name="T5" fmla="*/ 0 h 379"/>
                <a:gd name="T6" fmla="*/ 0 w 58"/>
                <a:gd name="T7" fmla="*/ 0 h 379"/>
                <a:gd name="T8" fmla="*/ 0 w 58"/>
                <a:gd name="T9" fmla="*/ 378 h 379"/>
              </a:gdLst>
              <a:ahLst/>
              <a:cxnLst>
                <a:cxn ang="0">
                  <a:pos x="T0" y="T1"/>
                </a:cxn>
                <a:cxn ang="0">
                  <a:pos x="T2" y="T3"/>
                </a:cxn>
                <a:cxn ang="0">
                  <a:pos x="T4" y="T5"/>
                </a:cxn>
                <a:cxn ang="0">
                  <a:pos x="T6" y="T7"/>
                </a:cxn>
                <a:cxn ang="0">
                  <a:pos x="T8" y="T9"/>
                </a:cxn>
              </a:cxnLst>
              <a:rect l="0" t="0" r="r" b="b"/>
              <a:pathLst>
                <a:path w="58" h="379">
                  <a:moveTo>
                    <a:pt x="0" y="378"/>
                  </a:moveTo>
                  <a:lnTo>
                    <a:pt x="57" y="378"/>
                  </a:lnTo>
                  <a:lnTo>
                    <a:pt x="57" y="0"/>
                  </a:lnTo>
                  <a:lnTo>
                    <a:pt x="0" y="0"/>
                  </a:lnTo>
                  <a:lnTo>
                    <a:pt x="0" y="378"/>
                  </a:lnTo>
                </a:path>
              </a:pathLst>
            </a:custGeom>
            <a:solidFill>
              <a:schemeClr val="accent5">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22" name="Freeform 50">
              <a:extLst>
                <a:ext uri="{FF2B5EF4-FFF2-40B4-BE49-F238E27FC236}">
                  <a16:creationId xmlns:a16="http://schemas.microsoft.com/office/drawing/2014/main" id="{A139A8B4-D65A-7A48-B8B0-76DAF5AD4EA6}"/>
                </a:ext>
              </a:extLst>
            </p:cNvPr>
            <p:cNvSpPr>
              <a:spLocks noChangeArrowheads="1"/>
            </p:cNvSpPr>
            <p:nvPr/>
          </p:nvSpPr>
          <p:spPr bwMode="auto">
            <a:xfrm>
              <a:off x="13387033" y="2886065"/>
              <a:ext cx="308191" cy="596224"/>
            </a:xfrm>
            <a:custGeom>
              <a:avLst/>
              <a:gdLst>
                <a:gd name="T0" fmla="*/ 471 w 472"/>
                <a:gd name="T1" fmla="*/ 0 h 913"/>
                <a:gd name="T2" fmla="*/ 471 w 472"/>
                <a:gd name="T3" fmla="*/ 138 h 913"/>
                <a:gd name="T4" fmla="*/ 0 w 472"/>
                <a:gd name="T5" fmla="*/ 912 h 913"/>
                <a:gd name="T6" fmla="*/ 0 w 472"/>
                <a:gd name="T7" fmla="*/ 773 h 913"/>
                <a:gd name="T8" fmla="*/ 471 w 472"/>
                <a:gd name="T9" fmla="*/ 0 h 913"/>
              </a:gdLst>
              <a:ahLst/>
              <a:cxnLst>
                <a:cxn ang="0">
                  <a:pos x="T0" y="T1"/>
                </a:cxn>
                <a:cxn ang="0">
                  <a:pos x="T2" y="T3"/>
                </a:cxn>
                <a:cxn ang="0">
                  <a:pos x="T4" y="T5"/>
                </a:cxn>
                <a:cxn ang="0">
                  <a:pos x="T6" y="T7"/>
                </a:cxn>
                <a:cxn ang="0">
                  <a:pos x="T8" y="T9"/>
                </a:cxn>
              </a:cxnLst>
              <a:rect l="0" t="0" r="r" b="b"/>
              <a:pathLst>
                <a:path w="472" h="913">
                  <a:moveTo>
                    <a:pt x="471" y="0"/>
                  </a:moveTo>
                  <a:lnTo>
                    <a:pt x="471" y="138"/>
                  </a:lnTo>
                  <a:lnTo>
                    <a:pt x="0" y="912"/>
                  </a:lnTo>
                  <a:lnTo>
                    <a:pt x="0" y="773"/>
                  </a:lnTo>
                  <a:lnTo>
                    <a:pt x="471" y="0"/>
                  </a:lnTo>
                </a:path>
              </a:pathLst>
            </a:custGeom>
            <a:solidFill>
              <a:srgbClr val="827D7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23" name="Freeform 51">
              <a:extLst>
                <a:ext uri="{FF2B5EF4-FFF2-40B4-BE49-F238E27FC236}">
                  <a16:creationId xmlns:a16="http://schemas.microsoft.com/office/drawing/2014/main" id="{D9C315BF-74DF-024B-8438-5ADF20B7BDD8}"/>
                </a:ext>
              </a:extLst>
            </p:cNvPr>
            <p:cNvSpPr>
              <a:spLocks noChangeArrowheads="1"/>
            </p:cNvSpPr>
            <p:nvPr/>
          </p:nvSpPr>
          <p:spPr bwMode="auto">
            <a:xfrm>
              <a:off x="13695225" y="2886065"/>
              <a:ext cx="308193" cy="596224"/>
            </a:xfrm>
            <a:custGeom>
              <a:avLst/>
              <a:gdLst>
                <a:gd name="T0" fmla="*/ 0 w 472"/>
                <a:gd name="T1" fmla="*/ 0 h 913"/>
                <a:gd name="T2" fmla="*/ 0 w 472"/>
                <a:gd name="T3" fmla="*/ 138 h 913"/>
                <a:gd name="T4" fmla="*/ 471 w 472"/>
                <a:gd name="T5" fmla="*/ 912 h 913"/>
                <a:gd name="T6" fmla="*/ 471 w 472"/>
                <a:gd name="T7" fmla="*/ 773 h 913"/>
                <a:gd name="T8" fmla="*/ 0 w 472"/>
                <a:gd name="T9" fmla="*/ 0 h 913"/>
              </a:gdLst>
              <a:ahLst/>
              <a:cxnLst>
                <a:cxn ang="0">
                  <a:pos x="T0" y="T1"/>
                </a:cxn>
                <a:cxn ang="0">
                  <a:pos x="T2" y="T3"/>
                </a:cxn>
                <a:cxn ang="0">
                  <a:pos x="T4" y="T5"/>
                </a:cxn>
                <a:cxn ang="0">
                  <a:pos x="T6" y="T7"/>
                </a:cxn>
                <a:cxn ang="0">
                  <a:pos x="T8" y="T9"/>
                </a:cxn>
              </a:cxnLst>
              <a:rect l="0" t="0" r="r" b="b"/>
              <a:pathLst>
                <a:path w="472" h="913">
                  <a:moveTo>
                    <a:pt x="0" y="0"/>
                  </a:moveTo>
                  <a:lnTo>
                    <a:pt x="0" y="138"/>
                  </a:lnTo>
                  <a:lnTo>
                    <a:pt x="471" y="912"/>
                  </a:lnTo>
                  <a:lnTo>
                    <a:pt x="471" y="773"/>
                  </a:lnTo>
                  <a:lnTo>
                    <a:pt x="0" y="0"/>
                  </a:lnTo>
                </a:path>
              </a:pathLst>
            </a:custGeom>
            <a:solidFill>
              <a:srgbClr val="827D7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24" name="Freeform 52">
              <a:extLst>
                <a:ext uri="{FF2B5EF4-FFF2-40B4-BE49-F238E27FC236}">
                  <a16:creationId xmlns:a16="http://schemas.microsoft.com/office/drawing/2014/main" id="{3CA4DED6-20DD-744F-AEF1-9AF1EC555D1C}"/>
                </a:ext>
              </a:extLst>
            </p:cNvPr>
            <p:cNvSpPr>
              <a:spLocks noChangeArrowheads="1"/>
            </p:cNvSpPr>
            <p:nvPr/>
          </p:nvSpPr>
          <p:spPr bwMode="auto">
            <a:xfrm>
              <a:off x="13628978" y="3188498"/>
              <a:ext cx="77767" cy="213142"/>
            </a:xfrm>
            <a:custGeom>
              <a:avLst/>
              <a:gdLst>
                <a:gd name="T0" fmla="*/ 119 w 120"/>
                <a:gd name="T1" fmla="*/ 163 h 326"/>
                <a:gd name="T2" fmla="*/ 119 w 120"/>
                <a:gd name="T3" fmla="*/ 163 h 326"/>
                <a:gd name="T4" fmla="*/ 0 w 120"/>
                <a:gd name="T5" fmla="*/ 305 h 326"/>
                <a:gd name="T6" fmla="*/ 0 w 120"/>
                <a:gd name="T7" fmla="*/ 305 h 326"/>
                <a:gd name="T8" fmla="*/ 77 w 120"/>
                <a:gd name="T9" fmla="*/ 163 h 326"/>
                <a:gd name="T10" fmla="*/ 77 w 120"/>
                <a:gd name="T11" fmla="*/ 163 h 326"/>
                <a:gd name="T12" fmla="*/ 0 w 120"/>
                <a:gd name="T13" fmla="*/ 21 h 326"/>
                <a:gd name="T14" fmla="*/ 0 w 120"/>
                <a:gd name="T15" fmla="*/ 21 h 326"/>
                <a:gd name="T16" fmla="*/ 119 w 120"/>
                <a:gd name="T17" fmla="*/ 163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0" h="326">
                  <a:moveTo>
                    <a:pt x="119" y="163"/>
                  </a:moveTo>
                  <a:lnTo>
                    <a:pt x="119" y="163"/>
                  </a:lnTo>
                  <a:cubicBezTo>
                    <a:pt x="119" y="256"/>
                    <a:pt x="61" y="325"/>
                    <a:pt x="0" y="305"/>
                  </a:cubicBezTo>
                  <a:lnTo>
                    <a:pt x="0" y="305"/>
                  </a:lnTo>
                  <a:cubicBezTo>
                    <a:pt x="43" y="291"/>
                    <a:pt x="77" y="232"/>
                    <a:pt x="77" y="163"/>
                  </a:cubicBezTo>
                  <a:lnTo>
                    <a:pt x="77" y="163"/>
                  </a:lnTo>
                  <a:cubicBezTo>
                    <a:pt x="77" y="93"/>
                    <a:pt x="43" y="35"/>
                    <a:pt x="0" y="21"/>
                  </a:cubicBezTo>
                  <a:lnTo>
                    <a:pt x="0" y="21"/>
                  </a:lnTo>
                  <a:cubicBezTo>
                    <a:pt x="61" y="0"/>
                    <a:pt x="119" y="70"/>
                    <a:pt x="119" y="163"/>
                  </a:cubicBezTo>
                </a:path>
              </a:pathLst>
            </a:custGeom>
            <a:solidFill>
              <a:srgbClr val="E8DAD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25" name="Freeform 53">
              <a:extLst>
                <a:ext uri="{FF2B5EF4-FFF2-40B4-BE49-F238E27FC236}">
                  <a16:creationId xmlns:a16="http://schemas.microsoft.com/office/drawing/2014/main" id="{19883558-469A-6A45-AA01-7D1B4261121A}"/>
                </a:ext>
              </a:extLst>
            </p:cNvPr>
            <p:cNvSpPr>
              <a:spLocks noChangeArrowheads="1"/>
            </p:cNvSpPr>
            <p:nvPr/>
          </p:nvSpPr>
          <p:spPr bwMode="auto">
            <a:xfrm>
              <a:off x="13577132" y="3202897"/>
              <a:ext cx="100810" cy="187221"/>
            </a:xfrm>
            <a:custGeom>
              <a:avLst/>
              <a:gdLst>
                <a:gd name="T0" fmla="*/ 154 w 155"/>
                <a:gd name="T1" fmla="*/ 142 h 285"/>
                <a:gd name="T2" fmla="*/ 154 w 155"/>
                <a:gd name="T3" fmla="*/ 142 h 285"/>
                <a:gd name="T4" fmla="*/ 77 w 155"/>
                <a:gd name="T5" fmla="*/ 284 h 285"/>
                <a:gd name="T6" fmla="*/ 77 w 155"/>
                <a:gd name="T7" fmla="*/ 284 h 285"/>
                <a:gd name="T8" fmla="*/ 0 w 155"/>
                <a:gd name="T9" fmla="*/ 142 h 285"/>
                <a:gd name="T10" fmla="*/ 0 w 155"/>
                <a:gd name="T11" fmla="*/ 142 h 285"/>
                <a:gd name="T12" fmla="*/ 77 w 155"/>
                <a:gd name="T13" fmla="*/ 0 h 285"/>
                <a:gd name="T14" fmla="*/ 77 w 155"/>
                <a:gd name="T15" fmla="*/ 0 h 285"/>
                <a:gd name="T16" fmla="*/ 154 w 155"/>
                <a:gd name="T17" fmla="*/ 142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5" h="285">
                  <a:moveTo>
                    <a:pt x="154" y="142"/>
                  </a:moveTo>
                  <a:lnTo>
                    <a:pt x="154" y="142"/>
                  </a:lnTo>
                  <a:cubicBezTo>
                    <a:pt x="154" y="211"/>
                    <a:pt x="120" y="270"/>
                    <a:pt x="77" y="284"/>
                  </a:cubicBezTo>
                  <a:lnTo>
                    <a:pt x="77" y="284"/>
                  </a:lnTo>
                  <a:cubicBezTo>
                    <a:pt x="32" y="270"/>
                    <a:pt x="0" y="211"/>
                    <a:pt x="0" y="142"/>
                  </a:cubicBezTo>
                  <a:lnTo>
                    <a:pt x="0" y="142"/>
                  </a:lnTo>
                  <a:cubicBezTo>
                    <a:pt x="0" y="72"/>
                    <a:pt x="32" y="14"/>
                    <a:pt x="77" y="0"/>
                  </a:cubicBezTo>
                  <a:lnTo>
                    <a:pt x="77" y="0"/>
                  </a:lnTo>
                  <a:cubicBezTo>
                    <a:pt x="120" y="14"/>
                    <a:pt x="154" y="72"/>
                    <a:pt x="154" y="142"/>
                  </a:cubicBezTo>
                </a:path>
              </a:pathLst>
            </a:custGeom>
            <a:solidFill>
              <a:srgbClr val="4C7F7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26" name="Freeform 54">
              <a:extLst>
                <a:ext uri="{FF2B5EF4-FFF2-40B4-BE49-F238E27FC236}">
                  <a16:creationId xmlns:a16="http://schemas.microsoft.com/office/drawing/2014/main" id="{0D5108D4-0FF7-C447-9E6B-BCFCD5C6F388}"/>
                </a:ext>
              </a:extLst>
            </p:cNvPr>
            <p:cNvSpPr>
              <a:spLocks noChangeArrowheads="1"/>
            </p:cNvSpPr>
            <p:nvPr/>
          </p:nvSpPr>
          <p:spPr bwMode="auto">
            <a:xfrm>
              <a:off x="13669302" y="2975354"/>
              <a:ext cx="334115" cy="506933"/>
            </a:xfrm>
            <a:custGeom>
              <a:avLst/>
              <a:gdLst>
                <a:gd name="T0" fmla="*/ 433 w 513"/>
                <a:gd name="T1" fmla="*/ 774 h 775"/>
                <a:gd name="T2" fmla="*/ 0 w 513"/>
                <a:gd name="T3" fmla="*/ 66 h 775"/>
                <a:gd name="T4" fmla="*/ 41 w 513"/>
                <a:gd name="T5" fmla="*/ 0 h 775"/>
                <a:gd name="T6" fmla="*/ 512 w 513"/>
                <a:gd name="T7" fmla="*/ 774 h 775"/>
                <a:gd name="T8" fmla="*/ 433 w 513"/>
                <a:gd name="T9" fmla="*/ 774 h 775"/>
              </a:gdLst>
              <a:ahLst/>
              <a:cxnLst>
                <a:cxn ang="0">
                  <a:pos x="T0" y="T1"/>
                </a:cxn>
                <a:cxn ang="0">
                  <a:pos x="T2" y="T3"/>
                </a:cxn>
                <a:cxn ang="0">
                  <a:pos x="T4" y="T5"/>
                </a:cxn>
                <a:cxn ang="0">
                  <a:pos x="T6" y="T7"/>
                </a:cxn>
                <a:cxn ang="0">
                  <a:pos x="T8" y="T9"/>
                </a:cxn>
              </a:cxnLst>
              <a:rect l="0" t="0" r="r" b="b"/>
              <a:pathLst>
                <a:path w="513" h="775">
                  <a:moveTo>
                    <a:pt x="433" y="774"/>
                  </a:moveTo>
                  <a:lnTo>
                    <a:pt x="0" y="66"/>
                  </a:lnTo>
                  <a:lnTo>
                    <a:pt x="41" y="0"/>
                  </a:lnTo>
                  <a:lnTo>
                    <a:pt x="512" y="774"/>
                  </a:lnTo>
                  <a:lnTo>
                    <a:pt x="433" y="774"/>
                  </a:lnTo>
                </a:path>
              </a:pathLst>
            </a:custGeom>
            <a:solidFill>
              <a:srgbClr val="CCC2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27" name="Freeform 55">
              <a:extLst>
                <a:ext uri="{FF2B5EF4-FFF2-40B4-BE49-F238E27FC236}">
                  <a16:creationId xmlns:a16="http://schemas.microsoft.com/office/drawing/2014/main" id="{C484446E-7744-5E41-AF70-3C5F68DB5276}"/>
                </a:ext>
              </a:extLst>
            </p:cNvPr>
            <p:cNvSpPr>
              <a:spLocks noChangeArrowheads="1"/>
            </p:cNvSpPr>
            <p:nvPr/>
          </p:nvSpPr>
          <p:spPr bwMode="auto">
            <a:xfrm>
              <a:off x="13533928" y="3660867"/>
              <a:ext cx="216024" cy="463728"/>
            </a:xfrm>
            <a:custGeom>
              <a:avLst/>
              <a:gdLst>
                <a:gd name="T0" fmla="*/ 329 w 330"/>
                <a:gd name="T1" fmla="*/ 708 h 709"/>
                <a:gd name="T2" fmla="*/ 0 w 330"/>
                <a:gd name="T3" fmla="*/ 708 h 709"/>
                <a:gd name="T4" fmla="*/ 0 w 330"/>
                <a:gd name="T5" fmla="*/ 0 h 709"/>
                <a:gd name="T6" fmla="*/ 329 w 330"/>
                <a:gd name="T7" fmla="*/ 0 h 709"/>
                <a:gd name="T8" fmla="*/ 329 w 330"/>
                <a:gd name="T9" fmla="*/ 708 h 709"/>
              </a:gdLst>
              <a:ahLst/>
              <a:cxnLst>
                <a:cxn ang="0">
                  <a:pos x="T0" y="T1"/>
                </a:cxn>
                <a:cxn ang="0">
                  <a:pos x="T2" y="T3"/>
                </a:cxn>
                <a:cxn ang="0">
                  <a:pos x="T4" y="T5"/>
                </a:cxn>
                <a:cxn ang="0">
                  <a:pos x="T6" y="T7"/>
                </a:cxn>
                <a:cxn ang="0">
                  <a:pos x="T8" y="T9"/>
                </a:cxn>
              </a:cxnLst>
              <a:rect l="0" t="0" r="r" b="b"/>
              <a:pathLst>
                <a:path w="330" h="709">
                  <a:moveTo>
                    <a:pt x="329" y="708"/>
                  </a:moveTo>
                  <a:lnTo>
                    <a:pt x="0" y="708"/>
                  </a:lnTo>
                  <a:lnTo>
                    <a:pt x="0" y="0"/>
                  </a:lnTo>
                  <a:lnTo>
                    <a:pt x="329" y="0"/>
                  </a:lnTo>
                  <a:lnTo>
                    <a:pt x="329" y="708"/>
                  </a:lnTo>
                </a:path>
              </a:pathLst>
            </a:custGeom>
            <a:solidFill>
              <a:srgbClr val="4F2B1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28" name="Freeform 56">
              <a:extLst>
                <a:ext uri="{FF2B5EF4-FFF2-40B4-BE49-F238E27FC236}">
                  <a16:creationId xmlns:a16="http://schemas.microsoft.com/office/drawing/2014/main" id="{AC2A2D17-2F90-B343-9885-4E355394CD6A}"/>
                </a:ext>
              </a:extLst>
            </p:cNvPr>
            <p:cNvSpPr>
              <a:spLocks noChangeArrowheads="1"/>
            </p:cNvSpPr>
            <p:nvPr/>
          </p:nvSpPr>
          <p:spPr bwMode="auto">
            <a:xfrm>
              <a:off x="13706746" y="3660867"/>
              <a:ext cx="43205" cy="463728"/>
            </a:xfrm>
            <a:custGeom>
              <a:avLst/>
              <a:gdLst>
                <a:gd name="T0" fmla="*/ 0 w 67"/>
                <a:gd name="T1" fmla="*/ 708 h 709"/>
                <a:gd name="T2" fmla="*/ 66 w 67"/>
                <a:gd name="T3" fmla="*/ 708 h 709"/>
                <a:gd name="T4" fmla="*/ 66 w 67"/>
                <a:gd name="T5" fmla="*/ 0 h 709"/>
                <a:gd name="T6" fmla="*/ 0 w 67"/>
                <a:gd name="T7" fmla="*/ 0 h 709"/>
                <a:gd name="T8" fmla="*/ 0 w 67"/>
                <a:gd name="T9" fmla="*/ 708 h 709"/>
              </a:gdLst>
              <a:ahLst/>
              <a:cxnLst>
                <a:cxn ang="0">
                  <a:pos x="T0" y="T1"/>
                </a:cxn>
                <a:cxn ang="0">
                  <a:pos x="T2" y="T3"/>
                </a:cxn>
                <a:cxn ang="0">
                  <a:pos x="T4" y="T5"/>
                </a:cxn>
                <a:cxn ang="0">
                  <a:pos x="T6" y="T7"/>
                </a:cxn>
                <a:cxn ang="0">
                  <a:pos x="T8" y="T9"/>
                </a:cxn>
              </a:cxnLst>
              <a:rect l="0" t="0" r="r" b="b"/>
              <a:pathLst>
                <a:path w="67" h="709">
                  <a:moveTo>
                    <a:pt x="0" y="708"/>
                  </a:moveTo>
                  <a:lnTo>
                    <a:pt x="66" y="708"/>
                  </a:lnTo>
                  <a:lnTo>
                    <a:pt x="66" y="0"/>
                  </a:lnTo>
                  <a:lnTo>
                    <a:pt x="0" y="0"/>
                  </a:lnTo>
                  <a:lnTo>
                    <a:pt x="0" y="708"/>
                  </a:lnTo>
                </a:path>
              </a:pathLst>
            </a:custGeom>
            <a:solidFill>
              <a:schemeClr val="accent5">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29" name="Freeform 57">
              <a:extLst>
                <a:ext uri="{FF2B5EF4-FFF2-40B4-BE49-F238E27FC236}">
                  <a16:creationId xmlns:a16="http://schemas.microsoft.com/office/drawing/2014/main" id="{D798B442-0E36-E341-B919-ACC93E8C622F}"/>
                </a:ext>
              </a:extLst>
            </p:cNvPr>
            <p:cNvSpPr>
              <a:spLocks noChangeArrowheads="1"/>
            </p:cNvSpPr>
            <p:nvPr/>
          </p:nvSpPr>
          <p:spPr bwMode="auto">
            <a:xfrm>
              <a:off x="12387568" y="4127475"/>
              <a:ext cx="2117023" cy="69127"/>
            </a:xfrm>
            <a:custGeom>
              <a:avLst/>
              <a:gdLst>
                <a:gd name="T0" fmla="*/ 3240 w 3241"/>
                <a:gd name="T1" fmla="*/ 103 h 104"/>
                <a:gd name="T2" fmla="*/ 0 w 3241"/>
                <a:gd name="T3" fmla="*/ 103 h 104"/>
                <a:gd name="T4" fmla="*/ 0 w 3241"/>
                <a:gd name="T5" fmla="*/ 0 h 104"/>
                <a:gd name="T6" fmla="*/ 3240 w 3241"/>
                <a:gd name="T7" fmla="*/ 0 h 104"/>
                <a:gd name="T8" fmla="*/ 3240 w 3241"/>
                <a:gd name="T9" fmla="*/ 103 h 104"/>
              </a:gdLst>
              <a:ahLst/>
              <a:cxnLst>
                <a:cxn ang="0">
                  <a:pos x="T0" y="T1"/>
                </a:cxn>
                <a:cxn ang="0">
                  <a:pos x="T2" y="T3"/>
                </a:cxn>
                <a:cxn ang="0">
                  <a:pos x="T4" y="T5"/>
                </a:cxn>
                <a:cxn ang="0">
                  <a:pos x="T6" y="T7"/>
                </a:cxn>
                <a:cxn ang="0">
                  <a:pos x="T8" y="T9"/>
                </a:cxn>
              </a:cxnLst>
              <a:rect l="0" t="0" r="r" b="b"/>
              <a:pathLst>
                <a:path w="3241" h="104">
                  <a:moveTo>
                    <a:pt x="3240" y="103"/>
                  </a:moveTo>
                  <a:lnTo>
                    <a:pt x="0" y="103"/>
                  </a:lnTo>
                  <a:lnTo>
                    <a:pt x="0" y="0"/>
                  </a:lnTo>
                  <a:lnTo>
                    <a:pt x="3240" y="0"/>
                  </a:lnTo>
                  <a:lnTo>
                    <a:pt x="3240" y="103"/>
                  </a:lnTo>
                </a:path>
              </a:pathLst>
            </a:custGeom>
            <a:solidFill>
              <a:schemeClr val="bg1">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30" name="Freeform 58">
              <a:extLst>
                <a:ext uri="{FF2B5EF4-FFF2-40B4-BE49-F238E27FC236}">
                  <a16:creationId xmlns:a16="http://schemas.microsoft.com/office/drawing/2014/main" id="{12CAE9E1-B265-A241-B972-4BE139472B3E}"/>
                </a:ext>
              </a:extLst>
            </p:cNvPr>
            <p:cNvSpPr>
              <a:spLocks noChangeArrowheads="1"/>
            </p:cNvSpPr>
            <p:nvPr/>
          </p:nvSpPr>
          <p:spPr bwMode="auto">
            <a:xfrm>
              <a:off x="14308730" y="3957537"/>
              <a:ext cx="48964" cy="169939"/>
            </a:xfrm>
            <a:custGeom>
              <a:avLst/>
              <a:gdLst>
                <a:gd name="T0" fmla="*/ 73 w 74"/>
                <a:gd name="T1" fmla="*/ 259 h 260"/>
                <a:gd name="T2" fmla="*/ 0 w 74"/>
                <a:gd name="T3" fmla="*/ 259 h 260"/>
                <a:gd name="T4" fmla="*/ 0 w 74"/>
                <a:gd name="T5" fmla="*/ 0 h 260"/>
                <a:gd name="T6" fmla="*/ 73 w 74"/>
                <a:gd name="T7" fmla="*/ 0 h 260"/>
                <a:gd name="T8" fmla="*/ 73 w 74"/>
                <a:gd name="T9" fmla="*/ 259 h 260"/>
              </a:gdLst>
              <a:ahLst/>
              <a:cxnLst>
                <a:cxn ang="0">
                  <a:pos x="T0" y="T1"/>
                </a:cxn>
                <a:cxn ang="0">
                  <a:pos x="T2" y="T3"/>
                </a:cxn>
                <a:cxn ang="0">
                  <a:pos x="T4" y="T5"/>
                </a:cxn>
                <a:cxn ang="0">
                  <a:pos x="T6" y="T7"/>
                </a:cxn>
                <a:cxn ang="0">
                  <a:pos x="T8" y="T9"/>
                </a:cxn>
              </a:cxnLst>
              <a:rect l="0" t="0" r="r" b="b"/>
              <a:pathLst>
                <a:path w="74" h="260">
                  <a:moveTo>
                    <a:pt x="73" y="259"/>
                  </a:moveTo>
                  <a:lnTo>
                    <a:pt x="0" y="259"/>
                  </a:lnTo>
                  <a:lnTo>
                    <a:pt x="0" y="0"/>
                  </a:lnTo>
                  <a:lnTo>
                    <a:pt x="73" y="0"/>
                  </a:lnTo>
                  <a:lnTo>
                    <a:pt x="73" y="259"/>
                  </a:lnTo>
                </a:path>
              </a:pathLst>
            </a:custGeom>
            <a:solidFill>
              <a:schemeClr val="accent1">
                <a:lumMod val="60000"/>
                <a:lumOff val="4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31" name="Freeform 59">
              <a:extLst>
                <a:ext uri="{FF2B5EF4-FFF2-40B4-BE49-F238E27FC236}">
                  <a16:creationId xmlns:a16="http://schemas.microsoft.com/office/drawing/2014/main" id="{B870F0E4-5BEB-D945-8027-3EB2FF3F8CE8}"/>
                </a:ext>
              </a:extLst>
            </p:cNvPr>
            <p:cNvSpPr>
              <a:spLocks noChangeArrowheads="1"/>
            </p:cNvSpPr>
            <p:nvPr/>
          </p:nvSpPr>
          <p:spPr bwMode="auto">
            <a:xfrm>
              <a:off x="14012057" y="3577337"/>
              <a:ext cx="656709" cy="394602"/>
            </a:xfrm>
            <a:custGeom>
              <a:avLst/>
              <a:gdLst>
                <a:gd name="T0" fmla="*/ 1004 w 1005"/>
                <a:gd name="T1" fmla="*/ 602 h 603"/>
                <a:gd name="T2" fmla="*/ 0 w 1005"/>
                <a:gd name="T3" fmla="*/ 602 h 603"/>
                <a:gd name="T4" fmla="*/ 0 w 1005"/>
                <a:gd name="T5" fmla="*/ 0 h 603"/>
                <a:gd name="T6" fmla="*/ 1004 w 1005"/>
                <a:gd name="T7" fmla="*/ 0 h 603"/>
                <a:gd name="T8" fmla="*/ 1004 w 1005"/>
                <a:gd name="T9" fmla="*/ 602 h 603"/>
              </a:gdLst>
              <a:ahLst/>
              <a:cxnLst>
                <a:cxn ang="0">
                  <a:pos x="T0" y="T1"/>
                </a:cxn>
                <a:cxn ang="0">
                  <a:pos x="T2" y="T3"/>
                </a:cxn>
                <a:cxn ang="0">
                  <a:pos x="T4" y="T5"/>
                </a:cxn>
                <a:cxn ang="0">
                  <a:pos x="T6" y="T7"/>
                </a:cxn>
                <a:cxn ang="0">
                  <a:pos x="T8" y="T9"/>
                </a:cxn>
              </a:cxnLst>
              <a:rect l="0" t="0" r="r" b="b"/>
              <a:pathLst>
                <a:path w="1005" h="603">
                  <a:moveTo>
                    <a:pt x="1004" y="602"/>
                  </a:moveTo>
                  <a:lnTo>
                    <a:pt x="0" y="602"/>
                  </a:lnTo>
                  <a:lnTo>
                    <a:pt x="0" y="0"/>
                  </a:lnTo>
                  <a:lnTo>
                    <a:pt x="1004" y="0"/>
                  </a:lnTo>
                  <a:lnTo>
                    <a:pt x="1004" y="602"/>
                  </a:lnTo>
                </a:path>
              </a:pathLst>
            </a:custGeom>
            <a:solidFill>
              <a:schemeClr val="accent1">
                <a:lumMod val="20000"/>
                <a:lumOff val="8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32" name="Freeform 60">
              <a:extLst>
                <a:ext uri="{FF2B5EF4-FFF2-40B4-BE49-F238E27FC236}">
                  <a16:creationId xmlns:a16="http://schemas.microsoft.com/office/drawing/2014/main" id="{5DB9F23B-EB8B-F144-84ED-63A5CF095E92}"/>
                </a:ext>
              </a:extLst>
            </p:cNvPr>
            <p:cNvSpPr>
              <a:spLocks noChangeArrowheads="1"/>
            </p:cNvSpPr>
            <p:nvPr/>
          </p:nvSpPr>
          <p:spPr bwMode="auto">
            <a:xfrm>
              <a:off x="14092706" y="3704070"/>
              <a:ext cx="106572" cy="141136"/>
            </a:xfrm>
            <a:custGeom>
              <a:avLst/>
              <a:gdLst>
                <a:gd name="T0" fmla="*/ 150 w 164"/>
                <a:gd name="T1" fmla="*/ 10 h 216"/>
                <a:gd name="T2" fmla="*/ 150 w 164"/>
                <a:gd name="T3" fmla="*/ 53 h 216"/>
                <a:gd name="T4" fmla="*/ 150 w 164"/>
                <a:gd name="T5" fmla="*/ 53 h 216"/>
                <a:gd name="T6" fmla="*/ 116 w 164"/>
                <a:gd name="T7" fmla="*/ 43 h 216"/>
                <a:gd name="T8" fmla="*/ 116 w 164"/>
                <a:gd name="T9" fmla="*/ 43 h 216"/>
                <a:gd name="T10" fmla="*/ 85 w 164"/>
                <a:gd name="T11" fmla="*/ 38 h 216"/>
                <a:gd name="T12" fmla="*/ 85 w 164"/>
                <a:gd name="T13" fmla="*/ 38 h 216"/>
                <a:gd name="T14" fmla="*/ 57 w 164"/>
                <a:gd name="T15" fmla="*/ 43 h 216"/>
                <a:gd name="T16" fmla="*/ 57 w 164"/>
                <a:gd name="T17" fmla="*/ 43 h 216"/>
                <a:gd name="T18" fmla="*/ 48 w 164"/>
                <a:gd name="T19" fmla="*/ 61 h 216"/>
                <a:gd name="T20" fmla="*/ 48 w 164"/>
                <a:gd name="T21" fmla="*/ 61 h 216"/>
                <a:gd name="T22" fmla="*/ 54 w 164"/>
                <a:gd name="T23" fmla="*/ 73 h 216"/>
                <a:gd name="T24" fmla="*/ 54 w 164"/>
                <a:gd name="T25" fmla="*/ 73 h 216"/>
                <a:gd name="T26" fmla="*/ 78 w 164"/>
                <a:gd name="T27" fmla="*/ 81 h 216"/>
                <a:gd name="T28" fmla="*/ 100 w 164"/>
                <a:gd name="T29" fmla="*/ 87 h 216"/>
                <a:gd name="T30" fmla="*/ 100 w 164"/>
                <a:gd name="T31" fmla="*/ 87 h 216"/>
                <a:gd name="T32" fmla="*/ 148 w 164"/>
                <a:gd name="T33" fmla="*/ 107 h 216"/>
                <a:gd name="T34" fmla="*/ 148 w 164"/>
                <a:gd name="T35" fmla="*/ 107 h 216"/>
                <a:gd name="T36" fmla="*/ 163 w 164"/>
                <a:gd name="T37" fmla="*/ 146 h 216"/>
                <a:gd name="T38" fmla="*/ 163 w 164"/>
                <a:gd name="T39" fmla="*/ 146 h 216"/>
                <a:gd name="T40" fmla="*/ 142 w 164"/>
                <a:gd name="T41" fmla="*/ 197 h 216"/>
                <a:gd name="T42" fmla="*/ 142 w 164"/>
                <a:gd name="T43" fmla="*/ 197 h 216"/>
                <a:gd name="T44" fmla="*/ 80 w 164"/>
                <a:gd name="T45" fmla="*/ 215 h 216"/>
                <a:gd name="T46" fmla="*/ 80 w 164"/>
                <a:gd name="T47" fmla="*/ 215 h 216"/>
                <a:gd name="T48" fmla="*/ 42 w 164"/>
                <a:gd name="T49" fmla="*/ 211 h 216"/>
                <a:gd name="T50" fmla="*/ 42 w 164"/>
                <a:gd name="T51" fmla="*/ 211 h 216"/>
                <a:gd name="T52" fmla="*/ 2 w 164"/>
                <a:gd name="T53" fmla="*/ 200 h 216"/>
                <a:gd name="T54" fmla="*/ 2 w 164"/>
                <a:gd name="T55" fmla="*/ 154 h 216"/>
                <a:gd name="T56" fmla="*/ 2 w 164"/>
                <a:gd name="T57" fmla="*/ 154 h 216"/>
                <a:gd name="T58" fmla="*/ 41 w 164"/>
                <a:gd name="T59" fmla="*/ 170 h 216"/>
                <a:gd name="T60" fmla="*/ 41 w 164"/>
                <a:gd name="T61" fmla="*/ 170 h 216"/>
                <a:gd name="T62" fmla="*/ 75 w 164"/>
                <a:gd name="T63" fmla="*/ 176 h 216"/>
                <a:gd name="T64" fmla="*/ 75 w 164"/>
                <a:gd name="T65" fmla="*/ 176 h 216"/>
                <a:gd name="T66" fmla="*/ 103 w 164"/>
                <a:gd name="T67" fmla="*/ 170 h 216"/>
                <a:gd name="T68" fmla="*/ 103 w 164"/>
                <a:gd name="T69" fmla="*/ 170 h 216"/>
                <a:gd name="T70" fmla="*/ 111 w 164"/>
                <a:gd name="T71" fmla="*/ 153 h 216"/>
                <a:gd name="T72" fmla="*/ 111 w 164"/>
                <a:gd name="T73" fmla="*/ 153 h 216"/>
                <a:gd name="T74" fmla="*/ 105 w 164"/>
                <a:gd name="T75" fmla="*/ 139 h 216"/>
                <a:gd name="T76" fmla="*/ 105 w 164"/>
                <a:gd name="T77" fmla="*/ 139 h 216"/>
                <a:gd name="T78" fmla="*/ 80 w 164"/>
                <a:gd name="T79" fmla="*/ 129 h 216"/>
                <a:gd name="T80" fmla="*/ 59 w 164"/>
                <a:gd name="T81" fmla="*/ 125 h 216"/>
                <a:gd name="T82" fmla="*/ 59 w 164"/>
                <a:gd name="T83" fmla="*/ 125 h 216"/>
                <a:gd name="T84" fmla="*/ 14 w 164"/>
                <a:gd name="T85" fmla="*/ 103 h 216"/>
                <a:gd name="T86" fmla="*/ 14 w 164"/>
                <a:gd name="T87" fmla="*/ 103 h 216"/>
                <a:gd name="T88" fmla="*/ 0 w 164"/>
                <a:gd name="T89" fmla="*/ 64 h 216"/>
                <a:gd name="T90" fmla="*/ 0 w 164"/>
                <a:gd name="T91" fmla="*/ 64 h 216"/>
                <a:gd name="T92" fmla="*/ 21 w 164"/>
                <a:gd name="T93" fmla="*/ 16 h 216"/>
                <a:gd name="T94" fmla="*/ 21 w 164"/>
                <a:gd name="T95" fmla="*/ 16 h 216"/>
                <a:gd name="T96" fmla="*/ 78 w 164"/>
                <a:gd name="T97" fmla="*/ 0 h 216"/>
                <a:gd name="T98" fmla="*/ 78 w 164"/>
                <a:gd name="T99" fmla="*/ 0 h 216"/>
                <a:gd name="T100" fmla="*/ 112 w 164"/>
                <a:gd name="T101" fmla="*/ 2 h 216"/>
                <a:gd name="T102" fmla="*/ 112 w 164"/>
                <a:gd name="T103" fmla="*/ 2 h 216"/>
                <a:gd name="T104" fmla="*/ 150 w 164"/>
                <a:gd name="T105" fmla="*/ 1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64" h="216">
                  <a:moveTo>
                    <a:pt x="150" y="10"/>
                  </a:moveTo>
                  <a:lnTo>
                    <a:pt x="150" y="53"/>
                  </a:lnTo>
                  <a:lnTo>
                    <a:pt x="150" y="53"/>
                  </a:lnTo>
                  <a:cubicBezTo>
                    <a:pt x="137" y="50"/>
                    <a:pt x="126" y="45"/>
                    <a:pt x="116" y="43"/>
                  </a:cubicBezTo>
                  <a:lnTo>
                    <a:pt x="116" y="43"/>
                  </a:lnTo>
                  <a:cubicBezTo>
                    <a:pt x="105" y="40"/>
                    <a:pt x="95" y="38"/>
                    <a:pt x="85" y="38"/>
                  </a:cubicBezTo>
                  <a:lnTo>
                    <a:pt x="85" y="38"/>
                  </a:lnTo>
                  <a:cubicBezTo>
                    <a:pt x="73" y="38"/>
                    <a:pt x="63" y="41"/>
                    <a:pt x="57" y="43"/>
                  </a:cubicBezTo>
                  <a:lnTo>
                    <a:pt x="57" y="43"/>
                  </a:lnTo>
                  <a:cubicBezTo>
                    <a:pt x="52" y="47"/>
                    <a:pt x="48" y="53"/>
                    <a:pt x="48" y="61"/>
                  </a:cubicBezTo>
                  <a:lnTo>
                    <a:pt x="48" y="61"/>
                  </a:lnTo>
                  <a:cubicBezTo>
                    <a:pt x="48" y="66"/>
                    <a:pt x="50" y="69"/>
                    <a:pt x="54" y="73"/>
                  </a:cubicBezTo>
                  <a:lnTo>
                    <a:pt x="54" y="73"/>
                  </a:lnTo>
                  <a:cubicBezTo>
                    <a:pt x="59" y="77"/>
                    <a:pt x="67" y="78"/>
                    <a:pt x="78" y="81"/>
                  </a:cubicBezTo>
                  <a:lnTo>
                    <a:pt x="100" y="87"/>
                  </a:lnTo>
                  <a:lnTo>
                    <a:pt x="100" y="87"/>
                  </a:lnTo>
                  <a:cubicBezTo>
                    <a:pt x="122" y="90"/>
                    <a:pt x="139" y="98"/>
                    <a:pt x="148" y="107"/>
                  </a:cubicBezTo>
                  <a:lnTo>
                    <a:pt x="148" y="107"/>
                  </a:lnTo>
                  <a:cubicBezTo>
                    <a:pt x="158" y="115"/>
                    <a:pt x="163" y="130"/>
                    <a:pt x="163" y="146"/>
                  </a:cubicBezTo>
                  <a:lnTo>
                    <a:pt x="163" y="146"/>
                  </a:lnTo>
                  <a:cubicBezTo>
                    <a:pt x="163" y="170"/>
                    <a:pt x="156" y="187"/>
                    <a:pt x="142" y="197"/>
                  </a:cubicBezTo>
                  <a:lnTo>
                    <a:pt x="142" y="197"/>
                  </a:lnTo>
                  <a:cubicBezTo>
                    <a:pt x="129" y="208"/>
                    <a:pt x="109" y="215"/>
                    <a:pt x="80" y="215"/>
                  </a:cubicBezTo>
                  <a:lnTo>
                    <a:pt x="80" y="215"/>
                  </a:lnTo>
                  <a:cubicBezTo>
                    <a:pt x="68" y="215"/>
                    <a:pt x="54" y="213"/>
                    <a:pt x="42" y="211"/>
                  </a:cubicBezTo>
                  <a:lnTo>
                    <a:pt x="42" y="211"/>
                  </a:lnTo>
                  <a:cubicBezTo>
                    <a:pt x="28" y="207"/>
                    <a:pt x="16" y="203"/>
                    <a:pt x="2" y="200"/>
                  </a:cubicBezTo>
                  <a:lnTo>
                    <a:pt x="2" y="154"/>
                  </a:lnTo>
                  <a:lnTo>
                    <a:pt x="2" y="154"/>
                  </a:lnTo>
                  <a:cubicBezTo>
                    <a:pt x="16" y="162"/>
                    <a:pt x="28" y="166"/>
                    <a:pt x="41" y="170"/>
                  </a:cubicBezTo>
                  <a:lnTo>
                    <a:pt x="41" y="170"/>
                  </a:lnTo>
                  <a:cubicBezTo>
                    <a:pt x="53" y="175"/>
                    <a:pt x="64" y="176"/>
                    <a:pt x="75" y="176"/>
                  </a:cubicBezTo>
                  <a:lnTo>
                    <a:pt x="75" y="176"/>
                  </a:lnTo>
                  <a:cubicBezTo>
                    <a:pt x="88" y="176"/>
                    <a:pt x="96" y="174"/>
                    <a:pt x="103" y="170"/>
                  </a:cubicBezTo>
                  <a:lnTo>
                    <a:pt x="103" y="170"/>
                  </a:lnTo>
                  <a:cubicBezTo>
                    <a:pt x="109" y="166"/>
                    <a:pt x="111" y="160"/>
                    <a:pt x="111" y="153"/>
                  </a:cubicBezTo>
                  <a:lnTo>
                    <a:pt x="111" y="153"/>
                  </a:lnTo>
                  <a:cubicBezTo>
                    <a:pt x="111" y="146"/>
                    <a:pt x="109" y="141"/>
                    <a:pt x="105" y="139"/>
                  </a:cubicBezTo>
                  <a:lnTo>
                    <a:pt x="105" y="139"/>
                  </a:lnTo>
                  <a:cubicBezTo>
                    <a:pt x="101" y="135"/>
                    <a:pt x="93" y="131"/>
                    <a:pt x="80" y="129"/>
                  </a:cubicBezTo>
                  <a:lnTo>
                    <a:pt x="59" y="125"/>
                  </a:lnTo>
                  <a:lnTo>
                    <a:pt x="59" y="125"/>
                  </a:lnTo>
                  <a:cubicBezTo>
                    <a:pt x="39" y="120"/>
                    <a:pt x="24" y="113"/>
                    <a:pt x="14" y="103"/>
                  </a:cubicBezTo>
                  <a:lnTo>
                    <a:pt x="14" y="103"/>
                  </a:lnTo>
                  <a:cubicBezTo>
                    <a:pt x="5" y="93"/>
                    <a:pt x="0" y="81"/>
                    <a:pt x="0" y="64"/>
                  </a:cubicBezTo>
                  <a:lnTo>
                    <a:pt x="0" y="64"/>
                  </a:lnTo>
                  <a:cubicBezTo>
                    <a:pt x="0" y="43"/>
                    <a:pt x="6" y="27"/>
                    <a:pt x="21" y="16"/>
                  </a:cubicBezTo>
                  <a:lnTo>
                    <a:pt x="21" y="16"/>
                  </a:lnTo>
                  <a:cubicBezTo>
                    <a:pt x="33" y="6"/>
                    <a:pt x="53" y="0"/>
                    <a:pt x="78" y="0"/>
                  </a:cubicBezTo>
                  <a:lnTo>
                    <a:pt x="78" y="0"/>
                  </a:lnTo>
                  <a:cubicBezTo>
                    <a:pt x="89" y="0"/>
                    <a:pt x="100" y="1"/>
                    <a:pt x="112" y="2"/>
                  </a:cubicBezTo>
                  <a:lnTo>
                    <a:pt x="112" y="2"/>
                  </a:lnTo>
                  <a:cubicBezTo>
                    <a:pt x="124" y="4"/>
                    <a:pt x="136" y="7"/>
                    <a:pt x="150" y="10"/>
                  </a:cubicBezTo>
                </a:path>
              </a:pathLst>
            </a:custGeom>
            <a:solidFill>
              <a:srgbClr val="4F2B1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33" name="Freeform 61">
              <a:extLst>
                <a:ext uri="{FF2B5EF4-FFF2-40B4-BE49-F238E27FC236}">
                  <a16:creationId xmlns:a16="http://schemas.microsoft.com/office/drawing/2014/main" id="{E668DFFB-50E3-654C-B3CD-F28BC23B8A35}"/>
                </a:ext>
              </a:extLst>
            </p:cNvPr>
            <p:cNvSpPr>
              <a:spLocks noChangeArrowheads="1"/>
            </p:cNvSpPr>
            <p:nvPr/>
          </p:nvSpPr>
          <p:spPr bwMode="auto">
            <a:xfrm>
              <a:off x="14213678" y="3706951"/>
              <a:ext cx="141136" cy="135373"/>
            </a:xfrm>
            <a:custGeom>
              <a:avLst/>
              <a:gdLst>
                <a:gd name="T0" fmla="*/ 80 w 217"/>
                <a:gd name="T1" fmla="*/ 130 h 207"/>
                <a:gd name="T2" fmla="*/ 137 w 217"/>
                <a:gd name="T3" fmla="*/ 130 h 207"/>
                <a:gd name="T4" fmla="*/ 108 w 217"/>
                <a:gd name="T5" fmla="*/ 48 h 207"/>
                <a:gd name="T6" fmla="*/ 80 w 217"/>
                <a:gd name="T7" fmla="*/ 130 h 207"/>
                <a:gd name="T8" fmla="*/ 150 w 217"/>
                <a:gd name="T9" fmla="*/ 168 h 207"/>
                <a:gd name="T10" fmla="*/ 67 w 217"/>
                <a:gd name="T11" fmla="*/ 168 h 207"/>
                <a:gd name="T12" fmla="*/ 54 w 217"/>
                <a:gd name="T13" fmla="*/ 206 h 207"/>
                <a:gd name="T14" fmla="*/ 0 w 217"/>
                <a:gd name="T15" fmla="*/ 206 h 207"/>
                <a:gd name="T16" fmla="*/ 77 w 217"/>
                <a:gd name="T17" fmla="*/ 0 h 207"/>
                <a:gd name="T18" fmla="*/ 141 w 217"/>
                <a:gd name="T19" fmla="*/ 0 h 207"/>
                <a:gd name="T20" fmla="*/ 216 w 217"/>
                <a:gd name="T21" fmla="*/ 206 h 207"/>
                <a:gd name="T22" fmla="*/ 163 w 217"/>
                <a:gd name="T23" fmla="*/ 206 h 207"/>
                <a:gd name="T24" fmla="*/ 150 w 217"/>
                <a:gd name="T25" fmla="*/ 168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7" h="207">
                  <a:moveTo>
                    <a:pt x="80" y="130"/>
                  </a:moveTo>
                  <a:lnTo>
                    <a:pt x="137" y="130"/>
                  </a:lnTo>
                  <a:lnTo>
                    <a:pt x="108" y="48"/>
                  </a:lnTo>
                  <a:lnTo>
                    <a:pt x="80" y="130"/>
                  </a:lnTo>
                  <a:close/>
                  <a:moveTo>
                    <a:pt x="150" y="168"/>
                  </a:moveTo>
                  <a:lnTo>
                    <a:pt x="67" y="168"/>
                  </a:lnTo>
                  <a:lnTo>
                    <a:pt x="54" y="206"/>
                  </a:lnTo>
                  <a:lnTo>
                    <a:pt x="0" y="206"/>
                  </a:lnTo>
                  <a:lnTo>
                    <a:pt x="77" y="0"/>
                  </a:lnTo>
                  <a:lnTo>
                    <a:pt x="141" y="0"/>
                  </a:lnTo>
                  <a:lnTo>
                    <a:pt x="216" y="206"/>
                  </a:lnTo>
                  <a:lnTo>
                    <a:pt x="163" y="206"/>
                  </a:lnTo>
                  <a:lnTo>
                    <a:pt x="150" y="168"/>
                  </a:lnTo>
                  <a:close/>
                </a:path>
              </a:pathLst>
            </a:custGeom>
            <a:solidFill>
              <a:srgbClr val="4F2B1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34" name="Freeform 62">
              <a:extLst>
                <a:ext uri="{FF2B5EF4-FFF2-40B4-BE49-F238E27FC236}">
                  <a16:creationId xmlns:a16="http://schemas.microsoft.com/office/drawing/2014/main" id="{6B35F532-9F4B-B147-8ECC-6E0B2AE9ECAE}"/>
                </a:ext>
              </a:extLst>
            </p:cNvPr>
            <p:cNvSpPr>
              <a:spLocks noChangeArrowheads="1"/>
            </p:cNvSpPr>
            <p:nvPr/>
          </p:nvSpPr>
          <p:spPr bwMode="auto">
            <a:xfrm>
              <a:off x="14372097" y="3706951"/>
              <a:ext cx="95049" cy="135373"/>
            </a:xfrm>
            <a:custGeom>
              <a:avLst/>
              <a:gdLst>
                <a:gd name="T0" fmla="*/ 0 w 146"/>
                <a:gd name="T1" fmla="*/ 0 h 207"/>
                <a:gd name="T2" fmla="*/ 52 w 146"/>
                <a:gd name="T3" fmla="*/ 0 h 207"/>
                <a:gd name="T4" fmla="*/ 52 w 146"/>
                <a:gd name="T5" fmla="*/ 166 h 207"/>
                <a:gd name="T6" fmla="*/ 145 w 146"/>
                <a:gd name="T7" fmla="*/ 166 h 207"/>
                <a:gd name="T8" fmla="*/ 145 w 146"/>
                <a:gd name="T9" fmla="*/ 206 h 207"/>
                <a:gd name="T10" fmla="*/ 0 w 146"/>
                <a:gd name="T11" fmla="*/ 206 h 207"/>
                <a:gd name="T12" fmla="*/ 0 w 146"/>
                <a:gd name="T13" fmla="*/ 0 h 207"/>
              </a:gdLst>
              <a:ahLst/>
              <a:cxnLst>
                <a:cxn ang="0">
                  <a:pos x="T0" y="T1"/>
                </a:cxn>
                <a:cxn ang="0">
                  <a:pos x="T2" y="T3"/>
                </a:cxn>
                <a:cxn ang="0">
                  <a:pos x="T4" y="T5"/>
                </a:cxn>
                <a:cxn ang="0">
                  <a:pos x="T6" y="T7"/>
                </a:cxn>
                <a:cxn ang="0">
                  <a:pos x="T8" y="T9"/>
                </a:cxn>
                <a:cxn ang="0">
                  <a:pos x="T10" y="T11"/>
                </a:cxn>
                <a:cxn ang="0">
                  <a:pos x="T12" y="T13"/>
                </a:cxn>
              </a:cxnLst>
              <a:rect l="0" t="0" r="r" b="b"/>
              <a:pathLst>
                <a:path w="146" h="207">
                  <a:moveTo>
                    <a:pt x="0" y="0"/>
                  </a:moveTo>
                  <a:lnTo>
                    <a:pt x="52" y="0"/>
                  </a:lnTo>
                  <a:lnTo>
                    <a:pt x="52" y="166"/>
                  </a:lnTo>
                  <a:lnTo>
                    <a:pt x="145" y="166"/>
                  </a:lnTo>
                  <a:lnTo>
                    <a:pt x="145" y="206"/>
                  </a:lnTo>
                  <a:lnTo>
                    <a:pt x="0" y="206"/>
                  </a:lnTo>
                  <a:lnTo>
                    <a:pt x="0" y="0"/>
                  </a:lnTo>
                </a:path>
              </a:pathLst>
            </a:custGeom>
            <a:solidFill>
              <a:srgbClr val="4F2B1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35" name="Freeform 63">
              <a:extLst>
                <a:ext uri="{FF2B5EF4-FFF2-40B4-BE49-F238E27FC236}">
                  <a16:creationId xmlns:a16="http://schemas.microsoft.com/office/drawing/2014/main" id="{2B8331F6-E7A7-2943-BE56-F3249CEFF765}"/>
                </a:ext>
              </a:extLst>
            </p:cNvPr>
            <p:cNvSpPr>
              <a:spLocks noChangeArrowheads="1"/>
            </p:cNvSpPr>
            <p:nvPr/>
          </p:nvSpPr>
          <p:spPr bwMode="auto">
            <a:xfrm>
              <a:off x="14490187" y="3706951"/>
              <a:ext cx="95051" cy="135373"/>
            </a:xfrm>
            <a:custGeom>
              <a:avLst/>
              <a:gdLst>
                <a:gd name="T0" fmla="*/ 0 w 147"/>
                <a:gd name="T1" fmla="*/ 0 h 207"/>
                <a:gd name="T2" fmla="*/ 142 w 147"/>
                <a:gd name="T3" fmla="*/ 0 h 207"/>
                <a:gd name="T4" fmla="*/ 142 w 147"/>
                <a:gd name="T5" fmla="*/ 41 h 207"/>
                <a:gd name="T6" fmla="*/ 52 w 147"/>
                <a:gd name="T7" fmla="*/ 41 h 207"/>
                <a:gd name="T8" fmla="*/ 52 w 147"/>
                <a:gd name="T9" fmla="*/ 78 h 207"/>
                <a:gd name="T10" fmla="*/ 137 w 147"/>
                <a:gd name="T11" fmla="*/ 78 h 207"/>
                <a:gd name="T12" fmla="*/ 137 w 147"/>
                <a:gd name="T13" fmla="*/ 119 h 207"/>
                <a:gd name="T14" fmla="*/ 52 w 147"/>
                <a:gd name="T15" fmla="*/ 119 h 207"/>
                <a:gd name="T16" fmla="*/ 52 w 147"/>
                <a:gd name="T17" fmla="*/ 166 h 207"/>
                <a:gd name="T18" fmla="*/ 146 w 147"/>
                <a:gd name="T19" fmla="*/ 166 h 207"/>
                <a:gd name="T20" fmla="*/ 146 w 147"/>
                <a:gd name="T21" fmla="*/ 206 h 207"/>
                <a:gd name="T22" fmla="*/ 0 w 147"/>
                <a:gd name="T23" fmla="*/ 206 h 207"/>
                <a:gd name="T24" fmla="*/ 0 w 147"/>
                <a:gd name="T25" fmla="*/ 0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7" h="207">
                  <a:moveTo>
                    <a:pt x="0" y="0"/>
                  </a:moveTo>
                  <a:lnTo>
                    <a:pt x="142" y="0"/>
                  </a:lnTo>
                  <a:lnTo>
                    <a:pt x="142" y="41"/>
                  </a:lnTo>
                  <a:lnTo>
                    <a:pt x="52" y="41"/>
                  </a:lnTo>
                  <a:lnTo>
                    <a:pt x="52" y="78"/>
                  </a:lnTo>
                  <a:lnTo>
                    <a:pt x="137" y="78"/>
                  </a:lnTo>
                  <a:lnTo>
                    <a:pt x="137" y="119"/>
                  </a:lnTo>
                  <a:lnTo>
                    <a:pt x="52" y="119"/>
                  </a:lnTo>
                  <a:lnTo>
                    <a:pt x="52" y="166"/>
                  </a:lnTo>
                  <a:lnTo>
                    <a:pt x="146" y="166"/>
                  </a:lnTo>
                  <a:lnTo>
                    <a:pt x="146" y="206"/>
                  </a:lnTo>
                  <a:lnTo>
                    <a:pt x="0" y="206"/>
                  </a:lnTo>
                  <a:lnTo>
                    <a:pt x="0" y="0"/>
                  </a:lnTo>
                </a:path>
              </a:pathLst>
            </a:custGeom>
            <a:solidFill>
              <a:srgbClr val="4F2B1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36" name="Freeform 64">
              <a:extLst>
                <a:ext uri="{FF2B5EF4-FFF2-40B4-BE49-F238E27FC236}">
                  <a16:creationId xmlns:a16="http://schemas.microsoft.com/office/drawing/2014/main" id="{F827A450-FB34-3D42-898B-EEBA3F83DB6F}"/>
                </a:ext>
              </a:extLst>
            </p:cNvPr>
            <p:cNvSpPr>
              <a:spLocks noChangeArrowheads="1"/>
            </p:cNvSpPr>
            <p:nvPr/>
          </p:nvSpPr>
          <p:spPr bwMode="auto">
            <a:xfrm>
              <a:off x="14668767" y="3577337"/>
              <a:ext cx="40324" cy="394602"/>
            </a:xfrm>
            <a:custGeom>
              <a:avLst/>
              <a:gdLst>
                <a:gd name="T0" fmla="*/ 61 w 62"/>
                <a:gd name="T1" fmla="*/ 602 h 603"/>
                <a:gd name="T2" fmla="*/ 0 w 62"/>
                <a:gd name="T3" fmla="*/ 602 h 603"/>
                <a:gd name="T4" fmla="*/ 0 w 62"/>
                <a:gd name="T5" fmla="*/ 0 h 603"/>
                <a:gd name="T6" fmla="*/ 61 w 62"/>
                <a:gd name="T7" fmla="*/ 0 h 603"/>
                <a:gd name="T8" fmla="*/ 61 w 62"/>
                <a:gd name="T9" fmla="*/ 602 h 603"/>
              </a:gdLst>
              <a:ahLst/>
              <a:cxnLst>
                <a:cxn ang="0">
                  <a:pos x="T0" y="T1"/>
                </a:cxn>
                <a:cxn ang="0">
                  <a:pos x="T2" y="T3"/>
                </a:cxn>
                <a:cxn ang="0">
                  <a:pos x="T4" y="T5"/>
                </a:cxn>
                <a:cxn ang="0">
                  <a:pos x="T6" y="T7"/>
                </a:cxn>
                <a:cxn ang="0">
                  <a:pos x="T8" y="T9"/>
                </a:cxn>
              </a:cxnLst>
              <a:rect l="0" t="0" r="r" b="b"/>
              <a:pathLst>
                <a:path w="62" h="603">
                  <a:moveTo>
                    <a:pt x="61" y="602"/>
                  </a:moveTo>
                  <a:lnTo>
                    <a:pt x="0" y="602"/>
                  </a:lnTo>
                  <a:lnTo>
                    <a:pt x="0" y="0"/>
                  </a:lnTo>
                  <a:lnTo>
                    <a:pt x="61" y="0"/>
                  </a:lnTo>
                  <a:lnTo>
                    <a:pt x="61" y="602"/>
                  </a:lnTo>
                </a:path>
              </a:pathLst>
            </a:custGeom>
            <a:solidFill>
              <a:schemeClr val="accent1">
                <a:lumMod val="60000"/>
                <a:lumOff val="4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37" name="Freeform 65">
              <a:extLst>
                <a:ext uri="{FF2B5EF4-FFF2-40B4-BE49-F238E27FC236}">
                  <a16:creationId xmlns:a16="http://schemas.microsoft.com/office/drawing/2014/main" id="{36365617-33DC-8441-B711-493203013CEA}"/>
                </a:ext>
              </a:extLst>
            </p:cNvPr>
            <p:cNvSpPr>
              <a:spLocks noChangeArrowheads="1"/>
            </p:cNvSpPr>
            <p:nvPr/>
          </p:nvSpPr>
          <p:spPr bwMode="auto">
            <a:xfrm>
              <a:off x="14357694" y="3971940"/>
              <a:ext cx="17282" cy="155536"/>
            </a:xfrm>
            <a:custGeom>
              <a:avLst/>
              <a:gdLst>
                <a:gd name="T0" fmla="*/ 25 w 26"/>
                <a:gd name="T1" fmla="*/ 239 h 240"/>
                <a:gd name="T2" fmla="*/ 0 w 26"/>
                <a:gd name="T3" fmla="*/ 239 h 240"/>
                <a:gd name="T4" fmla="*/ 0 w 26"/>
                <a:gd name="T5" fmla="*/ 0 h 240"/>
                <a:gd name="T6" fmla="*/ 25 w 26"/>
                <a:gd name="T7" fmla="*/ 0 h 240"/>
                <a:gd name="T8" fmla="*/ 25 w 26"/>
                <a:gd name="T9" fmla="*/ 239 h 240"/>
              </a:gdLst>
              <a:ahLst/>
              <a:cxnLst>
                <a:cxn ang="0">
                  <a:pos x="T0" y="T1"/>
                </a:cxn>
                <a:cxn ang="0">
                  <a:pos x="T2" y="T3"/>
                </a:cxn>
                <a:cxn ang="0">
                  <a:pos x="T4" y="T5"/>
                </a:cxn>
                <a:cxn ang="0">
                  <a:pos x="T6" y="T7"/>
                </a:cxn>
                <a:cxn ang="0">
                  <a:pos x="T8" y="T9"/>
                </a:cxn>
              </a:cxnLst>
              <a:rect l="0" t="0" r="r" b="b"/>
              <a:pathLst>
                <a:path w="26" h="240">
                  <a:moveTo>
                    <a:pt x="25" y="239"/>
                  </a:moveTo>
                  <a:lnTo>
                    <a:pt x="0" y="239"/>
                  </a:lnTo>
                  <a:lnTo>
                    <a:pt x="0" y="0"/>
                  </a:lnTo>
                  <a:lnTo>
                    <a:pt x="25" y="0"/>
                  </a:lnTo>
                  <a:lnTo>
                    <a:pt x="25" y="239"/>
                  </a:lnTo>
                </a:path>
              </a:pathLst>
            </a:custGeom>
            <a:solidFill>
              <a:srgbClr val="4F2B1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grpSp>
      <p:grpSp>
        <p:nvGrpSpPr>
          <p:cNvPr id="6" name="Group 5">
            <a:extLst>
              <a:ext uri="{FF2B5EF4-FFF2-40B4-BE49-F238E27FC236}">
                <a16:creationId xmlns:a16="http://schemas.microsoft.com/office/drawing/2014/main" id="{D469CC8A-0B9C-0942-8D04-F9BB1B48C1ED}"/>
              </a:ext>
            </a:extLst>
          </p:cNvPr>
          <p:cNvGrpSpPr/>
          <p:nvPr/>
        </p:nvGrpSpPr>
        <p:grpSpPr>
          <a:xfrm>
            <a:off x="10808494" y="4918033"/>
            <a:ext cx="628969" cy="724752"/>
            <a:chOff x="18309470" y="9456035"/>
            <a:chExt cx="1134838" cy="1307658"/>
          </a:xfrm>
        </p:grpSpPr>
        <p:sp>
          <p:nvSpPr>
            <p:cNvPr id="3138" name="Freeform 66">
              <a:extLst>
                <a:ext uri="{FF2B5EF4-FFF2-40B4-BE49-F238E27FC236}">
                  <a16:creationId xmlns:a16="http://schemas.microsoft.com/office/drawing/2014/main" id="{C9490AD5-3CD3-7242-8B8E-2617D2D64540}"/>
                </a:ext>
              </a:extLst>
            </p:cNvPr>
            <p:cNvSpPr>
              <a:spLocks noChangeArrowheads="1"/>
            </p:cNvSpPr>
            <p:nvPr/>
          </p:nvSpPr>
          <p:spPr bwMode="auto">
            <a:xfrm>
              <a:off x="18309470" y="9456035"/>
              <a:ext cx="1034029" cy="1218367"/>
            </a:xfrm>
            <a:custGeom>
              <a:avLst/>
              <a:gdLst>
                <a:gd name="T0" fmla="*/ 1583 w 1584"/>
                <a:gd name="T1" fmla="*/ 1866 h 1867"/>
                <a:gd name="T2" fmla="*/ 0 w 1584"/>
                <a:gd name="T3" fmla="*/ 1866 h 1867"/>
                <a:gd name="T4" fmla="*/ 0 w 1584"/>
                <a:gd name="T5" fmla="*/ 0 h 1867"/>
                <a:gd name="T6" fmla="*/ 1583 w 1584"/>
                <a:gd name="T7" fmla="*/ 0 h 1867"/>
                <a:gd name="T8" fmla="*/ 1583 w 1584"/>
                <a:gd name="T9" fmla="*/ 1866 h 1867"/>
              </a:gdLst>
              <a:ahLst/>
              <a:cxnLst>
                <a:cxn ang="0">
                  <a:pos x="T0" y="T1"/>
                </a:cxn>
                <a:cxn ang="0">
                  <a:pos x="T2" y="T3"/>
                </a:cxn>
                <a:cxn ang="0">
                  <a:pos x="T4" y="T5"/>
                </a:cxn>
                <a:cxn ang="0">
                  <a:pos x="T6" y="T7"/>
                </a:cxn>
                <a:cxn ang="0">
                  <a:pos x="T8" y="T9"/>
                </a:cxn>
              </a:cxnLst>
              <a:rect l="0" t="0" r="r" b="b"/>
              <a:pathLst>
                <a:path w="1584" h="1867">
                  <a:moveTo>
                    <a:pt x="1583" y="1866"/>
                  </a:moveTo>
                  <a:lnTo>
                    <a:pt x="0" y="1866"/>
                  </a:lnTo>
                  <a:lnTo>
                    <a:pt x="0" y="0"/>
                  </a:lnTo>
                  <a:lnTo>
                    <a:pt x="1583" y="0"/>
                  </a:lnTo>
                  <a:lnTo>
                    <a:pt x="1583" y="1866"/>
                  </a:lnTo>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39" name="Freeform 67">
              <a:extLst>
                <a:ext uri="{FF2B5EF4-FFF2-40B4-BE49-F238E27FC236}">
                  <a16:creationId xmlns:a16="http://schemas.microsoft.com/office/drawing/2014/main" id="{F2342BEE-0D7B-824E-A33F-A71E3CD1B893}"/>
                </a:ext>
              </a:extLst>
            </p:cNvPr>
            <p:cNvSpPr>
              <a:spLocks noChangeArrowheads="1"/>
            </p:cNvSpPr>
            <p:nvPr/>
          </p:nvSpPr>
          <p:spPr bwMode="auto">
            <a:xfrm>
              <a:off x="18341154" y="9496359"/>
              <a:ext cx="360037" cy="357157"/>
            </a:xfrm>
            <a:custGeom>
              <a:avLst/>
              <a:gdLst>
                <a:gd name="T0" fmla="*/ 549 w 550"/>
                <a:gd name="T1" fmla="*/ 520 h 549"/>
                <a:gd name="T2" fmla="*/ 549 w 550"/>
                <a:gd name="T3" fmla="*/ 520 h 549"/>
                <a:gd name="T4" fmla="*/ 520 w 550"/>
                <a:gd name="T5" fmla="*/ 548 h 549"/>
                <a:gd name="T6" fmla="*/ 29 w 550"/>
                <a:gd name="T7" fmla="*/ 548 h 549"/>
                <a:gd name="T8" fmla="*/ 29 w 550"/>
                <a:gd name="T9" fmla="*/ 548 h 549"/>
                <a:gd name="T10" fmla="*/ 0 w 550"/>
                <a:gd name="T11" fmla="*/ 520 h 549"/>
                <a:gd name="T12" fmla="*/ 0 w 550"/>
                <a:gd name="T13" fmla="*/ 29 h 549"/>
                <a:gd name="T14" fmla="*/ 0 w 550"/>
                <a:gd name="T15" fmla="*/ 29 h 549"/>
                <a:gd name="T16" fmla="*/ 29 w 550"/>
                <a:gd name="T17" fmla="*/ 0 h 549"/>
                <a:gd name="T18" fmla="*/ 520 w 550"/>
                <a:gd name="T19" fmla="*/ 0 h 549"/>
                <a:gd name="T20" fmla="*/ 520 w 550"/>
                <a:gd name="T21" fmla="*/ 0 h 549"/>
                <a:gd name="T22" fmla="*/ 549 w 550"/>
                <a:gd name="T23" fmla="*/ 29 h 549"/>
                <a:gd name="T24" fmla="*/ 549 w 550"/>
                <a:gd name="T25" fmla="*/ 520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549">
                  <a:moveTo>
                    <a:pt x="549" y="520"/>
                  </a:moveTo>
                  <a:lnTo>
                    <a:pt x="549" y="520"/>
                  </a:lnTo>
                  <a:cubicBezTo>
                    <a:pt x="549" y="536"/>
                    <a:pt x="536" y="548"/>
                    <a:pt x="520" y="548"/>
                  </a:cubicBezTo>
                  <a:lnTo>
                    <a:pt x="29" y="548"/>
                  </a:lnTo>
                  <a:lnTo>
                    <a:pt x="29" y="548"/>
                  </a:lnTo>
                  <a:cubicBezTo>
                    <a:pt x="13" y="548"/>
                    <a:pt x="0" y="536"/>
                    <a:pt x="0" y="520"/>
                  </a:cubicBezTo>
                  <a:lnTo>
                    <a:pt x="0" y="29"/>
                  </a:lnTo>
                  <a:lnTo>
                    <a:pt x="0" y="29"/>
                  </a:lnTo>
                  <a:cubicBezTo>
                    <a:pt x="0" y="14"/>
                    <a:pt x="13" y="0"/>
                    <a:pt x="29" y="0"/>
                  </a:cubicBezTo>
                  <a:lnTo>
                    <a:pt x="520" y="0"/>
                  </a:lnTo>
                  <a:lnTo>
                    <a:pt x="520" y="0"/>
                  </a:lnTo>
                  <a:cubicBezTo>
                    <a:pt x="536" y="0"/>
                    <a:pt x="549" y="14"/>
                    <a:pt x="549" y="29"/>
                  </a:cubicBezTo>
                  <a:lnTo>
                    <a:pt x="549" y="520"/>
                  </a:lnTo>
                </a:path>
              </a:pathLst>
            </a:custGeom>
            <a:solidFill>
              <a:schemeClr val="bg1">
                <a:lumMod val="8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40" name="Freeform 68">
              <a:extLst>
                <a:ext uri="{FF2B5EF4-FFF2-40B4-BE49-F238E27FC236}">
                  <a16:creationId xmlns:a16="http://schemas.microsoft.com/office/drawing/2014/main" id="{BDBF0F84-4319-684E-81CA-0F95B98CE6D8}"/>
                </a:ext>
              </a:extLst>
            </p:cNvPr>
            <p:cNvSpPr>
              <a:spLocks noChangeArrowheads="1"/>
            </p:cNvSpPr>
            <p:nvPr/>
          </p:nvSpPr>
          <p:spPr bwMode="auto">
            <a:xfrm>
              <a:off x="18571578" y="9568366"/>
              <a:ext cx="40324" cy="66248"/>
            </a:xfrm>
            <a:custGeom>
              <a:avLst/>
              <a:gdLst>
                <a:gd name="T0" fmla="*/ 61 w 62"/>
                <a:gd name="T1" fmla="*/ 101 h 102"/>
                <a:gd name="T2" fmla="*/ 0 w 62"/>
                <a:gd name="T3" fmla="*/ 101 h 102"/>
                <a:gd name="T4" fmla="*/ 0 w 62"/>
                <a:gd name="T5" fmla="*/ 0 h 102"/>
                <a:gd name="T6" fmla="*/ 61 w 62"/>
                <a:gd name="T7" fmla="*/ 0 h 102"/>
                <a:gd name="T8" fmla="*/ 61 w 62"/>
                <a:gd name="T9" fmla="*/ 101 h 102"/>
              </a:gdLst>
              <a:ahLst/>
              <a:cxnLst>
                <a:cxn ang="0">
                  <a:pos x="T0" y="T1"/>
                </a:cxn>
                <a:cxn ang="0">
                  <a:pos x="T2" y="T3"/>
                </a:cxn>
                <a:cxn ang="0">
                  <a:pos x="T4" y="T5"/>
                </a:cxn>
                <a:cxn ang="0">
                  <a:pos x="T6" y="T7"/>
                </a:cxn>
                <a:cxn ang="0">
                  <a:pos x="T8" y="T9"/>
                </a:cxn>
              </a:cxnLst>
              <a:rect l="0" t="0" r="r" b="b"/>
              <a:pathLst>
                <a:path w="62" h="102">
                  <a:moveTo>
                    <a:pt x="61" y="101"/>
                  </a:moveTo>
                  <a:lnTo>
                    <a:pt x="0" y="101"/>
                  </a:lnTo>
                  <a:lnTo>
                    <a:pt x="0" y="0"/>
                  </a:lnTo>
                  <a:lnTo>
                    <a:pt x="61" y="0"/>
                  </a:lnTo>
                  <a:lnTo>
                    <a:pt x="61" y="101"/>
                  </a:lnTo>
                </a:path>
              </a:pathLst>
            </a:custGeom>
            <a:solidFill>
              <a:srgbClr val="BC4D1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41" name="Freeform 69">
              <a:extLst>
                <a:ext uri="{FF2B5EF4-FFF2-40B4-BE49-F238E27FC236}">
                  <a16:creationId xmlns:a16="http://schemas.microsoft.com/office/drawing/2014/main" id="{6127C4D2-9585-6F40-ADD3-A36E9101DF88}"/>
                </a:ext>
              </a:extLst>
            </p:cNvPr>
            <p:cNvSpPr>
              <a:spLocks noChangeArrowheads="1"/>
            </p:cNvSpPr>
            <p:nvPr/>
          </p:nvSpPr>
          <p:spPr bwMode="auto">
            <a:xfrm>
              <a:off x="18418921" y="9579887"/>
              <a:ext cx="204502" cy="233305"/>
            </a:xfrm>
            <a:custGeom>
              <a:avLst/>
              <a:gdLst>
                <a:gd name="T0" fmla="*/ 313 w 314"/>
                <a:gd name="T1" fmla="*/ 156 h 356"/>
                <a:gd name="T2" fmla="*/ 157 w 314"/>
                <a:gd name="T3" fmla="*/ 0 h 356"/>
                <a:gd name="T4" fmla="*/ 0 w 314"/>
                <a:gd name="T5" fmla="*/ 156 h 356"/>
                <a:gd name="T6" fmla="*/ 0 w 314"/>
                <a:gd name="T7" fmla="*/ 355 h 356"/>
                <a:gd name="T8" fmla="*/ 313 w 314"/>
                <a:gd name="T9" fmla="*/ 355 h 356"/>
                <a:gd name="T10" fmla="*/ 313 w 314"/>
                <a:gd name="T11" fmla="*/ 156 h 356"/>
              </a:gdLst>
              <a:ahLst/>
              <a:cxnLst>
                <a:cxn ang="0">
                  <a:pos x="T0" y="T1"/>
                </a:cxn>
                <a:cxn ang="0">
                  <a:pos x="T2" y="T3"/>
                </a:cxn>
                <a:cxn ang="0">
                  <a:pos x="T4" y="T5"/>
                </a:cxn>
                <a:cxn ang="0">
                  <a:pos x="T6" y="T7"/>
                </a:cxn>
                <a:cxn ang="0">
                  <a:pos x="T8" y="T9"/>
                </a:cxn>
                <a:cxn ang="0">
                  <a:pos x="T10" y="T11"/>
                </a:cxn>
              </a:cxnLst>
              <a:rect l="0" t="0" r="r" b="b"/>
              <a:pathLst>
                <a:path w="314" h="356">
                  <a:moveTo>
                    <a:pt x="313" y="156"/>
                  </a:moveTo>
                  <a:lnTo>
                    <a:pt x="157" y="0"/>
                  </a:lnTo>
                  <a:lnTo>
                    <a:pt x="0" y="156"/>
                  </a:lnTo>
                  <a:lnTo>
                    <a:pt x="0" y="355"/>
                  </a:lnTo>
                  <a:lnTo>
                    <a:pt x="313" y="355"/>
                  </a:lnTo>
                  <a:lnTo>
                    <a:pt x="313" y="156"/>
                  </a:ln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42" name="Freeform 70">
              <a:extLst>
                <a:ext uri="{FF2B5EF4-FFF2-40B4-BE49-F238E27FC236}">
                  <a16:creationId xmlns:a16="http://schemas.microsoft.com/office/drawing/2014/main" id="{C20D708C-DB93-C741-8FB3-CB8B16F9A7EB}"/>
                </a:ext>
              </a:extLst>
            </p:cNvPr>
            <p:cNvSpPr>
              <a:spLocks noChangeArrowheads="1"/>
            </p:cNvSpPr>
            <p:nvPr/>
          </p:nvSpPr>
          <p:spPr bwMode="auto">
            <a:xfrm>
              <a:off x="18395878" y="9562606"/>
              <a:ext cx="126733" cy="135375"/>
            </a:xfrm>
            <a:custGeom>
              <a:avLst/>
              <a:gdLst>
                <a:gd name="T0" fmla="*/ 0 w 194"/>
                <a:gd name="T1" fmla="*/ 191 h 206"/>
                <a:gd name="T2" fmla="*/ 13 w 194"/>
                <a:gd name="T3" fmla="*/ 205 h 206"/>
                <a:gd name="T4" fmla="*/ 193 w 194"/>
                <a:gd name="T5" fmla="*/ 25 h 206"/>
                <a:gd name="T6" fmla="*/ 193 w 194"/>
                <a:gd name="T7" fmla="*/ 0 h 206"/>
                <a:gd name="T8" fmla="*/ 0 w 194"/>
                <a:gd name="T9" fmla="*/ 191 h 206"/>
              </a:gdLst>
              <a:ahLst/>
              <a:cxnLst>
                <a:cxn ang="0">
                  <a:pos x="T0" y="T1"/>
                </a:cxn>
                <a:cxn ang="0">
                  <a:pos x="T2" y="T3"/>
                </a:cxn>
                <a:cxn ang="0">
                  <a:pos x="T4" y="T5"/>
                </a:cxn>
                <a:cxn ang="0">
                  <a:pos x="T6" y="T7"/>
                </a:cxn>
                <a:cxn ang="0">
                  <a:pos x="T8" y="T9"/>
                </a:cxn>
              </a:cxnLst>
              <a:rect l="0" t="0" r="r" b="b"/>
              <a:pathLst>
                <a:path w="194" h="206">
                  <a:moveTo>
                    <a:pt x="0" y="191"/>
                  </a:moveTo>
                  <a:lnTo>
                    <a:pt x="13" y="205"/>
                  </a:lnTo>
                  <a:lnTo>
                    <a:pt x="193" y="25"/>
                  </a:lnTo>
                  <a:lnTo>
                    <a:pt x="193" y="0"/>
                  </a:lnTo>
                  <a:lnTo>
                    <a:pt x="0" y="191"/>
                  </a:lnTo>
                </a:path>
              </a:pathLst>
            </a:custGeom>
            <a:solidFill>
              <a:srgbClr val="4F1E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43" name="Freeform 71">
              <a:extLst>
                <a:ext uri="{FF2B5EF4-FFF2-40B4-BE49-F238E27FC236}">
                  <a16:creationId xmlns:a16="http://schemas.microsoft.com/office/drawing/2014/main" id="{8D66509D-C497-E146-8C0A-925F0ABFBD80}"/>
                </a:ext>
              </a:extLst>
            </p:cNvPr>
            <p:cNvSpPr>
              <a:spLocks noChangeArrowheads="1"/>
            </p:cNvSpPr>
            <p:nvPr/>
          </p:nvSpPr>
          <p:spPr bwMode="auto">
            <a:xfrm>
              <a:off x="18384356" y="9542443"/>
              <a:ext cx="138255" cy="146895"/>
            </a:xfrm>
            <a:custGeom>
              <a:avLst/>
              <a:gdLst>
                <a:gd name="T0" fmla="*/ 0 w 211"/>
                <a:gd name="T1" fmla="*/ 209 h 225"/>
                <a:gd name="T2" fmla="*/ 17 w 211"/>
                <a:gd name="T3" fmla="*/ 224 h 225"/>
                <a:gd name="T4" fmla="*/ 210 w 211"/>
                <a:gd name="T5" fmla="*/ 33 h 225"/>
                <a:gd name="T6" fmla="*/ 210 w 211"/>
                <a:gd name="T7" fmla="*/ 0 h 225"/>
                <a:gd name="T8" fmla="*/ 0 w 211"/>
                <a:gd name="T9" fmla="*/ 209 h 225"/>
              </a:gdLst>
              <a:ahLst/>
              <a:cxnLst>
                <a:cxn ang="0">
                  <a:pos x="T0" y="T1"/>
                </a:cxn>
                <a:cxn ang="0">
                  <a:pos x="T2" y="T3"/>
                </a:cxn>
                <a:cxn ang="0">
                  <a:pos x="T4" y="T5"/>
                </a:cxn>
                <a:cxn ang="0">
                  <a:pos x="T6" y="T7"/>
                </a:cxn>
                <a:cxn ang="0">
                  <a:pos x="T8" y="T9"/>
                </a:cxn>
              </a:cxnLst>
              <a:rect l="0" t="0" r="r" b="b"/>
              <a:pathLst>
                <a:path w="211" h="225">
                  <a:moveTo>
                    <a:pt x="0" y="209"/>
                  </a:moveTo>
                  <a:lnTo>
                    <a:pt x="17" y="224"/>
                  </a:lnTo>
                  <a:lnTo>
                    <a:pt x="210" y="33"/>
                  </a:lnTo>
                  <a:lnTo>
                    <a:pt x="210" y="0"/>
                  </a:lnTo>
                  <a:lnTo>
                    <a:pt x="0" y="209"/>
                  </a:lnTo>
                </a:path>
              </a:pathLst>
            </a:custGeom>
            <a:solidFill>
              <a:srgbClr val="BC4D1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44" name="Freeform 72">
              <a:extLst>
                <a:ext uri="{FF2B5EF4-FFF2-40B4-BE49-F238E27FC236}">
                  <a16:creationId xmlns:a16="http://schemas.microsoft.com/office/drawing/2014/main" id="{82B3BEB6-BBA5-2A48-A14D-F844A9867DE0}"/>
                </a:ext>
              </a:extLst>
            </p:cNvPr>
            <p:cNvSpPr>
              <a:spLocks noChangeArrowheads="1"/>
            </p:cNvSpPr>
            <p:nvPr/>
          </p:nvSpPr>
          <p:spPr bwMode="auto">
            <a:xfrm>
              <a:off x="18522611" y="9562606"/>
              <a:ext cx="126733" cy="135375"/>
            </a:xfrm>
            <a:custGeom>
              <a:avLst/>
              <a:gdLst>
                <a:gd name="T0" fmla="*/ 192 w 193"/>
                <a:gd name="T1" fmla="*/ 191 h 206"/>
                <a:gd name="T2" fmla="*/ 179 w 193"/>
                <a:gd name="T3" fmla="*/ 205 h 206"/>
                <a:gd name="T4" fmla="*/ 0 w 193"/>
                <a:gd name="T5" fmla="*/ 25 h 206"/>
                <a:gd name="T6" fmla="*/ 0 w 193"/>
                <a:gd name="T7" fmla="*/ 0 h 206"/>
                <a:gd name="T8" fmla="*/ 192 w 193"/>
                <a:gd name="T9" fmla="*/ 191 h 206"/>
              </a:gdLst>
              <a:ahLst/>
              <a:cxnLst>
                <a:cxn ang="0">
                  <a:pos x="T0" y="T1"/>
                </a:cxn>
                <a:cxn ang="0">
                  <a:pos x="T2" y="T3"/>
                </a:cxn>
                <a:cxn ang="0">
                  <a:pos x="T4" y="T5"/>
                </a:cxn>
                <a:cxn ang="0">
                  <a:pos x="T6" y="T7"/>
                </a:cxn>
                <a:cxn ang="0">
                  <a:pos x="T8" y="T9"/>
                </a:cxn>
              </a:cxnLst>
              <a:rect l="0" t="0" r="r" b="b"/>
              <a:pathLst>
                <a:path w="193" h="206">
                  <a:moveTo>
                    <a:pt x="192" y="191"/>
                  </a:moveTo>
                  <a:lnTo>
                    <a:pt x="179" y="205"/>
                  </a:lnTo>
                  <a:lnTo>
                    <a:pt x="0" y="25"/>
                  </a:lnTo>
                  <a:lnTo>
                    <a:pt x="0" y="0"/>
                  </a:lnTo>
                  <a:lnTo>
                    <a:pt x="192" y="191"/>
                  </a:lnTo>
                </a:path>
              </a:pathLst>
            </a:custGeom>
            <a:solidFill>
              <a:srgbClr val="4F1E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45" name="Freeform 73">
              <a:extLst>
                <a:ext uri="{FF2B5EF4-FFF2-40B4-BE49-F238E27FC236}">
                  <a16:creationId xmlns:a16="http://schemas.microsoft.com/office/drawing/2014/main" id="{DFA41E1A-D5FE-984C-B8CE-AD985EAD4966}"/>
                </a:ext>
              </a:extLst>
            </p:cNvPr>
            <p:cNvSpPr>
              <a:spLocks noChangeArrowheads="1"/>
            </p:cNvSpPr>
            <p:nvPr/>
          </p:nvSpPr>
          <p:spPr bwMode="auto">
            <a:xfrm>
              <a:off x="18522612" y="9542443"/>
              <a:ext cx="135375" cy="146895"/>
            </a:xfrm>
            <a:custGeom>
              <a:avLst/>
              <a:gdLst>
                <a:gd name="T0" fmla="*/ 208 w 209"/>
                <a:gd name="T1" fmla="*/ 209 h 225"/>
                <a:gd name="T2" fmla="*/ 192 w 209"/>
                <a:gd name="T3" fmla="*/ 224 h 225"/>
                <a:gd name="T4" fmla="*/ 0 w 209"/>
                <a:gd name="T5" fmla="*/ 33 h 225"/>
                <a:gd name="T6" fmla="*/ 0 w 209"/>
                <a:gd name="T7" fmla="*/ 0 h 225"/>
                <a:gd name="T8" fmla="*/ 208 w 209"/>
                <a:gd name="T9" fmla="*/ 209 h 225"/>
              </a:gdLst>
              <a:ahLst/>
              <a:cxnLst>
                <a:cxn ang="0">
                  <a:pos x="T0" y="T1"/>
                </a:cxn>
                <a:cxn ang="0">
                  <a:pos x="T2" y="T3"/>
                </a:cxn>
                <a:cxn ang="0">
                  <a:pos x="T4" y="T5"/>
                </a:cxn>
                <a:cxn ang="0">
                  <a:pos x="T6" y="T7"/>
                </a:cxn>
                <a:cxn ang="0">
                  <a:pos x="T8" y="T9"/>
                </a:cxn>
              </a:cxnLst>
              <a:rect l="0" t="0" r="r" b="b"/>
              <a:pathLst>
                <a:path w="209" h="225">
                  <a:moveTo>
                    <a:pt x="208" y="209"/>
                  </a:moveTo>
                  <a:lnTo>
                    <a:pt x="192" y="224"/>
                  </a:lnTo>
                  <a:lnTo>
                    <a:pt x="0" y="33"/>
                  </a:lnTo>
                  <a:lnTo>
                    <a:pt x="0" y="0"/>
                  </a:lnTo>
                  <a:lnTo>
                    <a:pt x="208" y="209"/>
                  </a:lnTo>
                </a:path>
              </a:pathLst>
            </a:custGeom>
            <a:solidFill>
              <a:srgbClr val="87361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46" name="Freeform 74">
              <a:extLst>
                <a:ext uri="{FF2B5EF4-FFF2-40B4-BE49-F238E27FC236}">
                  <a16:creationId xmlns:a16="http://schemas.microsoft.com/office/drawing/2014/main" id="{4EFFCEA6-B35A-B249-854A-991170079A80}"/>
                </a:ext>
              </a:extLst>
            </p:cNvPr>
            <p:cNvSpPr>
              <a:spLocks noChangeArrowheads="1"/>
            </p:cNvSpPr>
            <p:nvPr/>
          </p:nvSpPr>
          <p:spPr bwMode="auto">
            <a:xfrm>
              <a:off x="18776077" y="9591408"/>
              <a:ext cx="483891" cy="34564"/>
            </a:xfrm>
            <a:custGeom>
              <a:avLst/>
              <a:gdLst>
                <a:gd name="T0" fmla="*/ 741 w 742"/>
                <a:gd name="T1" fmla="*/ 52 h 53"/>
                <a:gd name="T2" fmla="*/ 0 w 742"/>
                <a:gd name="T3" fmla="*/ 52 h 53"/>
                <a:gd name="T4" fmla="*/ 0 w 742"/>
                <a:gd name="T5" fmla="*/ 0 h 53"/>
                <a:gd name="T6" fmla="*/ 741 w 742"/>
                <a:gd name="T7" fmla="*/ 0 h 53"/>
                <a:gd name="T8" fmla="*/ 741 w 742"/>
                <a:gd name="T9" fmla="*/ 52 h 53"/>
              </a:gdLst>
              <a:ahLst/>
              <a:cxnLst>
                <a:cxn ang="0">
                  <a:pos x="T0" y="T1"/>
                </a:cxn>
                <a:cxn ang="0">
                  <a:pos x="T2" y="T3"/>
                </a:cxn>
                <a:cxn ang="0">
                  <a:pos x="T4" y="T5"/>
                </a:cxn>
                <a:cxn ang="0">
                  <a:pos x="T6" y="T7"/>
                </a:cxn>
                <a:cxn ang="0">
                  <a:pos x="T8" y="T9"/>
                </a:cxn>
              </a:cxnLst>
              <a:rect l="0" t="0" r="r" b="b"/>
              <a:pathLst>
                <a:path w="742" h="53">
                  <a:moveTo>
                    <a:pt x="741" y="52"/>
                  </a:moveTo>
                  <a:lnTo>
                    <a:pt x="0" y="52"/>
                  </a:lnTo>
                  <a:lnTo>
                    <a:pt x="0" y="0"/>
                  </a:lnTo>
                  <a:lnTo>
                    <a:pt x="741" y="0"/>
                  </a:lnTo>
                  <a:lnTo>
                    <a:pt x="741" y="52"/>
                  </a:lnTo>
                </a:path>
              </a:pathLst>
            </a:custGeom>
            <a:solidFill>
              <a:schemeClr val="bg1">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47" name="Freeform 75">
              <a:extLst>
                <a:ext uri="{FF2B5EF4-FFF2-40B4-BE49-F238E27FC236}">
                  <a16:creationId xmlns:a16="http://schemas.microsoft.com/office/drawing/2014/main" id="{52BB9B08-8929-8A4D-99CA-B423EE2A5178}"/>
                </a:ext>
              </a:extLst>
            </p:cNvPr>
            <p:cNvSpPr>
              <a:spLocks noChangeArrowheads="1"/>
            </p:cNvSpPr>
            <p:nvPr/>
          </p:nvSpPr>
          <p:spPr bwMode="auto">
            <a:xfrm>
              <a:off x="18776077" y="9723902"/>
              <a:ext cx="483891" cy="34564"/>
            </a:xfrm>
            <a:custGeom>
              <a:avLst/>
              <a:gdLst>
                <a:gd name="T0" fmla="*/ 741 w 742"/>
                <a:gd name="T1" fmla="*/ 54 h 55"/>
                <a:gd name="T2" fmla="*/ 0 w 742"/>
                <a:gd name="T3" fmla="*/ 54 h 55"/>
                <a:gd name="T4" fmla="*/ 0 w 742"/>
                <a:gd name="T5" fmla="*/ 0 h 55"/>
                <a:gd name="T6" fmla="*/ 741 w 742"/>
                <a:gd name="T7" fmla="*/ 0 h 55"/>
                <a:gd name="T8" fmla="*/ 741 w 742"/>
                <a:gd name="T9" fmla="*/ 54 h 55"/>
              </a:gdLst>
              <a:ahLst/>
              <a:cxnLst>
                <a:cxn ang="0">
                  <a:pos x="T0" y="T1"/>
                </a:cxn>
                <a:cxn ang="0">
                  <a:pos x="T2" y="T3"/>
                </a:cxn>
                <a:cxn ang="0">
                  <a:pos x="T4" y="T5"/>
                </a:cxn>
                <a:cxn ang="0">
                  <a:pos x="T6" y="T7"/>
                </a:cxn>
                <a:cxn ang="0">
                  <a:pos x="T8" y="T9"/>
                </a:cxn>
              </a:cxnLst>
              <a:rect l="0" t="0" r="r" b="b"/>
              <a:pathLst>
                <a:path w="742" h="55">
                  <a:moveTo>
                    <a:pt x="741" y="54"/>
                  </a:moveTo>
                  <a:lnTo>
                    <a:pt x="0" y="54"/>
                  </a:lnTo>
                  <a:lnTo>
                    <a:pt x="0" y="0"/>
                  </a:lnTo>
                  <a:lnTo>
                    <a:pt x="741" y="0"/>
                  </a:lnTo>
                  <a:lnTo>
                    <a:pt x="741" y="54"/>
                  </a:lnTo>
                </a:path>
              </a:pathLst>
            </a:custGeom>
            <a:solidFill>
              <a:schemeClr val="bg1">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48" name="Freeform 76">
              <a:extLst>
                <a:ext uri="{FF2B5EF4-FFF2-40B4-BE49-F238E27FC236}">
                  <a16:creationId xmlns:a16="http://schemas.microsoft.com/office/drawing/2014/main" id="{DA9EABE3-23E1-7D48-9670-BE1F82153F53}"/>
                </a:ext>
              </a:extLst>
            </p:cNvPr>
            <p:cNvSpPr>
              <a:spLocks noChangeArrowheads="1"/>
            </p:cNvSpPr>
            <p:nvPr/>
          </p:nvSpPr>
          <p:spPr bwMode="auto">
            <a:xfrm>
              <a:off x="18341154" y="9888080"/>
              <a:ext cx="360037" cy="357157"/>
            </a:xfrm>
            <a:custGeom>
              <a:avLst/>
              <a:gdLst>
                <a:gd name="T0" fmla="*/ 549 w 550"/>
                <a:gd name="T1" fmla="*/ 520 h 549"/>
                <a:gd name="T2" fmla="*/ 549 w 550"/>
                <a:gd name="T3" fmla="*/ 520 h 549"/>
                <a:gd name="T4" fmla="*/ 520 w 550"/>
                <a:gd name="T5" fmla="*/ 548 h 549"/>
                <a:gd name="T6" fmla="*/ 29 w 550"/>
                <a:gd name="T7" fmla="*/ 548 h 549"/>
                <a:gd name="T8" fmla="*/ 29 w 550"/>
                <a:gd name="T9" fmla="*/ 548 h 549"/>
                <a:gd name="T10" fmla="*/ 0 w 550"/>
                <a:gd name="T11" fmla="*/ 520 h 549"/>
                <a:gd name="T12" fmla="*/ 0 w 550"/>
                <a:gd name="T13" fmla="*/ 29 h 549"/>
                <a:gd name="T14" fmla="*/ 0 w 550"/>
                <a:gd name="T15" fmla="*/ 29 h 549"/>
                <a:gd name="T16" fmla="*/ 29 w 550"/>
                <a:gd name="T17" fmla="*/ 0 h 549"/>
                <a:gd name="T18" fmla="*/ 520 w 550"/>
                <a:gd name="T19" fmla="*/ 0 h 549"/>
                <a:gd name="T20" fmla="*/ 520 w 550"/>
                <a:gd name="T21" fmla="*/ 0 h 549"/>
                <a:gd name="T22" fmla="*/ 549 w 550"/>
                <a:gd name="T23" fmla="*/ 29 h 549"/>
                <a:gd name="T24" fmla="*/ 549 w 550"/>
                <a:gd name="T25" fmla="*/ 520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549">
                  <a:moveTo>
                    <a:pt x="549" y="520"/>
                  </a:moveTo>
                  <a:lnTo>
                    <a:pt x="549" y="520"/>
                  </a:lnTo>
                  <a:cubicBezTo>
                    <a:pt x="549" y="536"/>
                    <a:pt x="536" y="548"/>
                    <a:pt x="520" y="548"/>
                  </a:cubicBezTo>
                  <a:lnTo>
                    <a:pt x="29" y="548"/>
                  </a:lnTo>
                  <a:lnTo>
                    <a:pt x="29" y="548"/>
                  </a:lnTo>
                  <a:cubicBezTo>
                    <a:pt x="13" y="548"/>
                    <a:pt x="0" y="536"/>
                    <a:pt x="0" y="520"/>
                  </a:cubicBezTo>
                  <a:lnTo>
                    <a:pt x="0" y="29"/>
                  </a:lnTo>
                  <a:lnTo>
                    <a:pt x="0" y="29"/>
                  </a:lnTo>
                  <a:cubicBezTo>
                    <a:pt x="0" y="13"/>
                    <a:pt x="13" y="0"/>
                    <a:pt x="29" y="0"/>
                  </a:cubicBezTo>
                  <a:lnTo>
                    <a:pt x="520" y="0"/>
                  </a:lnTo>
                  <a:lnTo>
                    <a:pt x="520" y="0"/>
                  </a:lnTo>
                  <a:cubicBezTo>
                    <a:pt x="536" y="0"/>
                    <a:pt x="549" y="13"/>
                    <a:pt x="549" y="29"/>
                  </a:cubicBezTo>
                  <a:lnTo>
                    <a:pt x="549" y="520"/>
                  </a:lnTo>
                </a:path>
              </a:pathLst>
            </a:custGeom>
            <a:solidFill>
              <a:schemeClr val="bg1">
                <a:lumMod val="8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49" name="Freeform 77">
              <a:extLst>
                <a:ext uri="{FF2B5EF4-FFF2-40B4-BE49-F238E27FC236}">
                  <a16:creationId xmlns:a16="http://schemas.microsoft.com/office/drawing/2014/main" id="{04BE61FF-D518-F841-90CD-4873878A2F4B}"/>
                </a:ext>
              </a:extLst>
            </p:cNvPr>
            <p:cNvSpPr>
              <a:spLocks noChangeArrowheads="1"/>
            </p:cNvSpPr>
            <p:nvPr/>
          </p:nvSpPr>
          <p:spPr bwMode="auto">
            <a:xfrm>
              <a:off x="18571578" y="9960087"/>
              <a:ext cx="40324" cy="66248"/>
            </a:xfrm>
            <a:custGeom>
              <a:avLst/>
              <a:gdLst>
                <a:gd name="T0" fmla="*/ 61 w 62"/>
                <a:gd name="T1" fmla="*/ 100 h 101"/>
                <a:gd name="T2" fmla="*/ 0 w 62"/>
                <a:gd name="T3" fmla="*/ 100 h 101"/>
                <a:gd name="T4" fmla="*/ 0 w 62"/>
                <a:gd name="T5" fmla="*/ 0 h 101"/>
                <a:gd name="T6" fmla="*/ 61 w 62"/>
                <a:gd name="T7" fmla="*/ 0 h 101"/>
                <a:gd name="T8" fmla="*/ 61 w 62"/>
                <a:gd name="T9" fmla="*/ 100 h 101"/>
              </a:gdLst>
              <a:ahLst/>
              <a:cxnLst>
                <a:cxn ang="0">
                  <a:pos x="T0" y="T1"/>
                </a:cxn>
                <a:cxn ang="0">
                  <a:pos x="T2" y="T3"/>
                </a:cxn>
                <a:cxn ang="0">
                  <a:pos x="T4" y="T5"/>
                </a:cxn>
                <a:cxn ang="0">
                  <a:pos x="T6" y="T7"/>
                </a:cxn>
                <a:cxn ang="0">
                  <a:pos x="T8" y="T9"/>
                </a:cxn>
              </a:cxnLst>
              <a:rect l="0" t="0" r="r" b="b"/>
              <a:pathLst>
                <a:path w="62" h="101">
                  <a:moveTo>
                    <a:pt x="61" y="100"/>
                  </a:moveTo>
                  <a:lnTo>
                    <a:pt x="0" y="100"/>
                  </a:lnTo>
                  <a:lnTo>
                    <a:pt x="0" y="0"/>
                  </a:lnTo>
                  <a:lnTo>
                    <a:pt x="61" y="0"/>
                  </a:lnTo>
                  <a:lnTo>
                    <a:pt x="61" y="100"/>
                  </a:lnTo>
                </a:path>
              </a:pathLst>
            </a:custGeom>
            <a:solidFill>
              <a:srgbClr val="BC4D1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50" name="Freeform 78">
              <a:extLst>
                <a:ext uri="{FF2B5EF4-FFF2-40B4-BE49-F238E27FC236}">
                  <a16:creationId xmlns:a16="http://schemas.microsoft.com/office/drawing/2014/main" id="{EDEF65C9-D5C0-B548-A529-19670E62C60E}"/>
                </a:ext>
              </a:extLst>
            </p:cNvPr>
            <p:cNvSpPr>
              <a:spLocks noChangeArrowheads="1"/>
            </p:cNvSpPr>
            <p:nvPr/>
          </p:nvSpPr>
          <p:spPr bwMode="auto">
            <a:xfrm>
              <a:off x="18418921" y="9971608"/>
              <a:ext cx="204502" cy="233305"/>
            </a:xfrm>
            <a:custGeom>
              <a:avLst/>
              <a:gdLst>
                <a:gd name="T0" fmla="*/ 313 w 314"/>
                <a:gd name="T1" fmla="*/ 157 h 356"/>
                <a:gd name="T2" fmla="*/ 157 w 314"/>
                <a:gd name="T3" fmla="*/ 0 h 356"/>
                <a:gd name="T4" fmla="*/ 0 w 314"/>
                <a:gd name="T5" fmla="*/ 157 h 356"/>
                <a:gd name="T6" fmla="*/ 0 w 314"/>
                <a:gd name="T7" fmla="*/ 355 h 356"/>
                <a:gd name="T8" fmla="*/ 313 w 314"/>
                <a:gd name="T9" fmla="*/ 355 h 356"/>
                <a:gd name="T10" fmla="*/ 313 w 314"/>
                <a:gd name="T11" fmla="*/ 157 h 356"/>
              </a:gdLst>
              <a:ahLst/>
              <a:cxnLst>
                <a:cxn ang="0">
                  <a:pos x="T0" y="T1"/>
                </a:cxn>
                <a:cxn ang="0">
                  <a:pos x="T2" y="T3"/>
                </a:cxn>
                <a:cxn ang="0">
                  <a:pos x="T4" y="T5"/>
                </a:cxn>
                <a:cxn ang="0">
                  <a:pos x="T6" y="T7"/>
                </a:cxn>
                <a:cxn ang="0">
                  <a:pos x="T8" y="T9"/>
                </a:cxn>
                <a:cxn ang="0">
                  <a:pos x="T10" y="T11"/>
                </a:cxn>
              </a:cxnLst>
              <a:rect l="0" t="0" r="r" b="b"/>
              <a:pathLst>
                <a:path w="314" h="356">
                  <a:moveTo>
                    <a:pt x="313" y="157"/>
                  </a:moveTo>
                  <a:lnTo>
                    <a:pt x="157" y="0"/>
                  </a:lnTo>
                  <a:lnTo>
                    <a:pt x="0" y="157"/>
                  </a:lnTo>
                  <a:lnTo>
                    <a:pt x="0" y="355"/>
                  </a:lnTo>
                  <a:lnTo>
                    <a:pt x="313" y="355"/>
                  </a:lnTo>
                  <a:lnTo>
                    <a:pt x="313" y="157"/>
                  </a:ln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51" name="Freeform 79">
              <a:extLst>
                <a:ext uri="{FF2B5EF4-FFF2-40B4-BE49-F238E27FC236}">
                  <a16:creationId xmlns:a16="http://schemas.microsoft.com/office/drawing/2014/main" id="{DD9770DD-169F-4F41-BBD7-AD76BF28C860}"/>
                </a:ext>
              </a:extLst>
            </p:cNvPr>
            <p:cNvSpPr>
              <a:spLocks noChangeArrowheads="1"/>
            </p:cNvSpPr>
            <p:nvPr/>
          </p:nvSpPr>
          <p:spPr bwMode="auto">
            <a:xfrm>
              <a:off x="18395878" y="9954327"/>
              <a:ext cx="126733" cy="135375"/>
            </a:xfrm>
            <a:custGeom>
              <a:avLst/>
              <a:gdLst>
                <a:gd name="T0" fmla="*/ 0 w 194"/>
                <a:gd name="T1" fmla="*/ 192 h 207"/>
                <a:gd name="T2" fmla="*/ 13 w 194"/>
                <a:gd name="T3" fmla="*/ 206 h 207"/>
                <a:gd name="T4" fmla="*/ 193 w 194"/>
                <a:gd name="T5" fmla="*/ 26 h 207"/>
                <a:gd name="T6" fmla="*/ 193 w 194"/>
                <a:gd name="T7" fmla="*/ 0 h 207"/>
                <a:gd name="T8" fmla="*/ 0 w 194"/>
                <a:gd name="T9" fmla="*/ 192 h 207"/>
              </a:gdLst>
              <a:ahLst/>
              <a:cxnLst>
                <a:cxn ang="0">
                  <a:pos x="T0" y="T1"/>
                </a:cxn>
                <a:cxn ang="0">
                  <a:pos x="T2" y="T3"/>
                </a:cxn>
                <a:cxn ang="0">
                  <a:pos x="T4" y="T5"/>
                </a:cxn>
                <a:cxn ang="0">
                  <a:pos x="T6" y="T7"/>
                </a:cxn>
                <a:cxn ang="0">
                  <a:pos x="T8" y="T9"/>
                </a:cxn>
              </a:cxnLst>
              <a:rect l="0" t="0" r="r" b="b"/>
              <a:pathLst>
                <a:path w="194" h="207">
                  <a:moveTo>
                    <a:pt x="0" y="192"/>
                  </a:moveTo>
                  <a:lnTo>
                    <a:pt x="13" y="206"/>
                  </a:lnTo>
                  <a:lnTo>
                    <a:pt x="193" y="26"/>
                  </a:lnTo>
                  <a:lnTo>
                    <a:pt x="193" y="0"/>
                  </a:lnTo>
                  <a:lnTo>
                    <a:pt x="0" y="192"/>
                  </a:lnTo>
                </a:path>
              </a:pathLst>
            </a:custGeom>
            <a:solidFill>
              <a:srgbClr val="4F1E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52" name="Freeform 80">
              <a:extLst>
                <a:ext uri="{FF2B5EF4-FFF2-40B4-BE49-F238E27FC236}">
                  <a16:creationId xmlns:a16="http://schemas.microsoft.com/office/drawing/2014/main" id="{961BAFF5-B992-F444-9DCB-6F09940DE127}"/>
                </a:ext>
              </a:extLst>
            </p:cNvPr>
            <p:cNvSpPr>
              <a:spLocks noChangeArrowheads="1"/>
            </p:cNvSpPr>
            <p:nvPr/>
          </p:nvSpPr>
          <p:spPr bwMode="auto">
            <a:xfrm>
              <a:off x="18384356" y="9934165"/>
              <a:ext cx="138255" cy="146895"/>
            </a:xfrm>
            <a:custGeom>
              <a:avLst/>
              <a:gdLst>
                <a:gd name="T0" fmla="*/ 0 w 211"/>
                <a:gd name="T1" fmla="*/ 210 h 225"/>
                <a:gd name="T2" fmla="*/ 17 w 211"/>
                <a:gd name="T3" fmla="*/ 224 h 225"/>
                <a:gd name="T4" fmla="*/ 210 w 211"/>
                <a:gd name="T5" fmla="*/ 32 h 225"/>
                <a:gd name="T6" fmla="*/ 210 w 211"/>
                <a:gd name="T7" fmla="*/ 0 h 225"/>
                <a:gd name="T8" fmla="*/ 0 w 211"/>
                <a:gd name="T9" fmla="*/ 210 h 225"/>
              </a:gdLst>
              <a:ahLst/>
              <a:cxnLst>
                <a:cxn ang="0">
                  <a:pos x="T0" y="T1"/>
                </a:cxn>
                <a:cxn ang="0">
                  <a:pos x="T2" y="T3"/>
                </a:cxn>
                <a:cxn ang="0">
                  <a:pos x="T4" y="T5"/>
                </a:cxn>
                <a:cxn ang="0">
                  <a:pos x="T6" y="T7"/>
                </a:cxn>
                <a:cxn ang="0">
                  <a:pos x="T8" y="T9"/>
                </a:cxn>
              </a:cxnLst>
              <a:rect l="0" t="0" r="r" b="b"/>
              <a:pathLst>
                <a:path w="211" h="225">
                  <a:moveTo>
                    <a:pt x="0" y="210"/>
                  </a:moveTo>
                  <a:lnTo>
                    <a:pt x="17" y="224"/>
                  </a:lnTo>
                  <a:lnTo>
                    <a:pt x="210" y="32"/>
                  </a:lnTo>
                  <a:lnTo>
                    <a:pt x="210" y="0"/>
                  </a:lnTo>
                  <a:lnTo>
                    <a:pt x="0" y="210"/>
                  </a:lnTo>
                </a:path>
              </a:pathLst>
            </a:custGeom>
            <a:solidFill>
              <a:srgbClr val="BC4D1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53" name="Freeform 81">
              <a:extLst>
                <a:ext uri="{FF2B5EF4-FFF2-40B4-BE49-F238E27FC236}">
                  <a16:creationId xmlns:a16="http://schemas.microsoft.com/office/drawing/2014/main" id="{E4455629-EDE0-B544-A590-E4460FA1CFB6}"/>
                </a:ext>
              </a:extLst>
            </p:cNvPr>
            <p:cNvSpPr>
              <a:spLocks noChangeArrowheads="1"/>
            </p:cNvSpPr>
            <p:nvPr/>
          </p:nvSpPr>
          <p:spPr bwMode="auto">
            <a:xfrm>
              <a:off x="18522611" y="9954327"/>
              <a:ext cx="126733" cy="135375"/>
            </a:xfrm>
            <a:custGeom>
              <a:avLst/>
              <a:gdLst>
                <a:gd name="T0" fmla="*/ 192 w 193"/>
                <a:gd name="T1" fmla="*/ 192 h 207"/>
                <a:gd name="T2" fmla="*/ 179 w 193"/>
                <a:gd name="T3" fmla="*/ 206 h 207"/>
                <a:gd name="T4" fmla="*/ 0 w 193"/>
                <a:gd name="T5" fmla="*/ 26 h 207"/>
                <a:gd name="T6" fmla="*/ 0 w 193"/>
                <a:gd name="T7" fmla="*/ 0 h 207"/>
                <a:gd name="T8" fmla="*/ 192 w 193"/>
                <a:gd name="T9" fmla="*/ 192 h 207"/>
              </a:gdLst>
              <a:ahLst/>
              <a:cxnLst>
                <a:cxn ang="0">
                  <a:pos x="T0" y="T1"/>
                </a:cxn>
                <a:cxn ang="0">
                  <a:pos x="T2" y="T3"/>
                </a:cxn>
                <a:cxn ang="0">
                  <a:pos x="T4" y="T5"/>
                </a:cxn>
                <a:cxn ang="0">
                  <a:pos x="T6" y="T7"/>
                </a:cxn>
                <a:cxn ang="0">
                  <a:pos x="T8" y="T9"/>
                </a:cxn>
              </a:cxnLst>
              <a:rect l="0" t="0" r="r" b="b"/>
              <a:pathLst>
                <a:path w="193" h="207">
                  <a:moveTo>
                    <a:pt x="192" y="192"/>
                  </a:moveTo>
                  <a:lnTo>
                    <a:pt x="179" y="206"/>
                  </a:lnTo>
                  <a:lnTo>
                    <a:pt x="0" y="26"/>
                  </a:lnTo>
                  <a:lnTo>
                    <a:pt x="0" y="0"/>
                  </a:lnTo>
                  <a:lnTo>
                    <a:pt x="192" y="192"/>
                  </a:lnTo>
                </a:path>
              </a:pathLst>
            </a:custGeom>
            <a:solidFill>
              <a:srgbClr val="4F1E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54" name="Freeform 82">
              <a:extLst>
                <a:ext uri="{FF2B5EF4-FFF2-40B4-BE49-F238E27FC236}">
                  <a16:creationId xmlns:a16="http://schemas.microsoft.com/office/drawing/2014/main" id="{0C629BF8-3BCD-6F4F-BBBE-D950CD49FE48}"/>
                </a:ext>
              </a:extLst>
            </p:cNvPr>
            <p:cNvSpPr>
              <a:spLocks noChangeArrowheads="1"/>
            </p:cNvSpPr>
            <p:nvPr/>
          </p:nvSpPr>
          <p:spPr bwMode="auto">
            <a:xfrm>
              <a:off x="18522612" y="9934165"/>
              <a:ext cx="135375" cy="146895"/>
            </a:xfrm>
            <a:custGeom>
              <a:avLst/>
              <a:gdLst>
                <a:gd name="T0" fmla="*/ 208 w 209"/>
                <a:gd name="T1" fmla="*/ 210 h 225"/>
                <a:gd name="T2" fmla="*/ 192 w 209"/>
                <a:gd name="T3" fmla="*/ 224 h 225"/>
                <a:gd name="T4" fmla="*/ 0 w 209"/>
                <a:gd name="T5" fmla="*/ 32 h 225"/>
                <a:gd name="T6" fmla="*/ 0 w 209"/>
                <a:gd name="T7" fmla="*/ 0 h 225"/>
                <a:gd name="T8" fmla="*/ 208 w 209"/>
                <a:gd name="T9" fmla="*/ 210 h 225"/>
              </a:gdLst>
              <a:ahLst/>
              <a:cxnLst>
                <a:cxn ang="0">
                  <a:pos x="T0" y="T1"/>
                </a:cxn>
                <a:cxn ang="0">
                  <a:pos x="T2" y="T3"/>
                </a:cxn>
                <a:cxn ang="0">
                  <a:pos x="T4" y="T5"/>
                </a:cxn>
                <a:cxn ang="0">
                  <a:pos x="T6" y="T7"/>
                </a:cxn>
                <a:cxn ang="0">
                  <a:pos x="T8" y="T9"/>
                </a:cxn>
              </a:cxnLst>
              <a:rect l="0" t="0" r="r" b="b"/>
              <a:pathLst>
                <a:path w="209" h="225">
                  <a:moveTo>
                    <a:pt x="208" y="210"/>
                  </a:moveTo>
                  <a:lnTo>
                    <a:pt x="192" y="224"/>
                  </a:lnTo>
                  <a:lnTo>
                    <a:pt x="0" y="32"/>
                  </a:lnTo>
                  <a:lnTo>
                    <a:pt x="0" y="0"/>
                  </a:lnTo>
                  <a:lnTo>
                    <a:pt x="208" y="210"/>
                  </a:lnTo>
                </a:path>
              </a:pathLst>
            </a:custGeom>
            <a:solidFill>
              <a:srgbClr val="87361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55" name="Freeform 83">
              <a:extLst>
                <a:ext uri="{FF2B5EF4-FFF2-40B4-BE49-F238E27FC236}">
                  <a16:creationId xmlns:a16="http://schemas.microsoft.com/office/drawing/2014/main" id="{88DC237E-1120-BF47-8963-588DE3FE2E81}"/>
                </a:ext>
              </a:extLst>
            </p:cNvPr>
            <p:cNvSpPr>
              <a:spLocks noChangeArrowheads="1"/>
            </p:cNvSpPr>
            <p:nvPr/>
          </p:nvSpPr>
          <p:spPr bwMode="auto">
            <a:xfrm>
              <a:off x="18776077" y="9983129"/>
              <a:ext cx="483891" cy="34564"/>
            </a:xfrm>
            <a:custGeom>
              <a:avLst/>
              <a:gdLst>
                <a:gd name="T0" fmla="*/ 741 w 742"/>
                <a:gd name="T1" fmla="*/ 52 h 53"/>
                <a:gd name="T2" fmla="*/ 0 w 742"/>
                <a:gd name="T3" fmla="*/ 52 h 53"/>
                <a:gd name="T4" fmla="*/ 0 w 742"/>
                <a:gd name="T5" fmla="*/ 0 h 53"/>
                <a:gd name="T6" fmla="*/ 741 w 742"/>
                <a:gd name="T7" fmla="*/ 0 h 53"/>
                <a:gd name="T8" fmla="*/ 741 w 742"/>
                <a:gd name="T9" fmla="*/ 52 h 53"/>
              </a:gdLst>
              <a:ahLst/>
              <a:cxnLst>
                <a:cxn ang="0">
                  <a:pos x="T0" y="T1"/>
                </a:cxn>
                <a:cxn ang="0">
                  <a:pos x="T2" y="T3"/>
                </a:cxn>
                <a:cxn ang="0">
                  <a:pos x="T4" y="T5"/>
                </a:cxn>
                <a:cxn ang="0">
                  <a:pos x="T6" y="T7"/>
                </a:cxn>
                <a:cxn ang="0">
                  <a:pos x="T8" y="T9"/>
                </a:cxn>
              </a:cxnLst>
              <a:rect l="0" t="0" r="r" b="b"/>
              <a:pathLst>
                <a:path w="742" h="53">
                  <a:moveTo>
                    <a:pt x="741" y="52"/>
                  </a:moveTo>
                  <a:lnTo>
                    <a:pt x="0" y="52"/>
                  </a:lnTo>
                  <a:lnTo>
                    <a:pt x="0" y="0"/>
                  </a:lnTo>
                  <a:lnTo>
                    <a:pt x="741" y="0"/>
                  </a:lnTo>
                  <a:lnTo>
                    <a:pt x="741" y="52"/>
                  </a:lnTo>
                </a:path>
              </a:pathLst>
            </a:custGeom>
            <a:solidFill>
              <a:schemeClr val="bg1">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56" name="Freeform 84">
              <a:extLst>
                <a:ext uri="{FF2B5EF4-FFF2-40B4-BE49-F238E27FC236}">
                  <a16:creationId xmlns:a16="http://schemas.microsoft.com/office/drawing/2014/main" id="{4CFB084F-30AB-9343-807F-E62EAC7DD00A}"/>
                </a:ext>
              </a:extLst>
            </p:cNvPr>
            <p:cNvSpPr>
              <a:spLocks noChangeArrowheads="1"/>
            </p:cNvSpPr>
            <p:nvPr/>
          </p:nvSpPr>
          <p:spPr bwMode="auto">
            <a:xfrm>
              <a:off x="18776077" y="10115623"/>
              <a:ext cx="483891" cy="34564"/>
            </a:xfrm>
            <a:custGeom>
              <a:avLst/>
              <a:gdLst>
                <a:gd name="T0" fmla="*/ 741 w 742"/>
                <a:gd name="T1" fmla="*/ 53 h 54"/>
                <a:gd name="T2" fmla="*/ 0 w 742"/>
                <a:gd name="T3" fmla="*/ 53 h 54"/>
                <a:gd name="T4" fmla="*/ 0 w 742"/>
                <a:gd name="T5" fmla="*/ 0 h 54"/>
                <a:gd name="T6" fmla="*/ 741 w 742"/>
                <a:gd name="T7" fmla="*/ 0 h 54"/>
                <a:gd name="T8" fmla="*/ 741 w 742"/>
                <a:gd name="T9" fmla="*/ 53 h 54"/>
              </a:gdLst>
              <a:ahLst/>
              <a:cxnLst>
                <a:cxn ang="0">
                  <a:pos x="T0" y="T1"/>
                </a:cxn>
                <a:cxn ang="0">
                  <a:pos x="T2" y="T3"/>
                </a:cxn>
                <a:cxn ang="0">
                  <a:pos x="T4" y="T5"/>
                </a:cxn>
                <a:cxn ang="0">
                  <a:pos x="T6" y="T7"/>
                </a:cxn>
                <a:cxn ang="0">
                  <a:pos x="T8" y="T9"/>
                </a:cxn>
              </a:cxnLst>
              <a:rect l="0" t="0" r="r" b="b"/>
              <a:pathLst>
                <a:path w="742" h="54">
                  <a:moveTo>
                    <a:pt x="741" y="53"/>
                  </a:moveTo>
                  <a:lnTo>
                    <a:pt x="0" y="53"/>
                  </a:lnTo>
                  <a:lnTo>
                    <a:pt x="0" y="0"/>
                  </a:lnTo>
                  <a:lnTo>
                    <a:pt x="741" y="0"/>
                  </a:lnTo>
                  <a:lnTo>
                    <a:pt x="741" y="53"/>
                  </a:lnTo>
                </a:path>
              </a:pathLst>
            </a:custGeom>
            <a:solidFill>
              <a:schemeClr val="bg1">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57" name="Freeform 85">
              <a:extLst>
                <a:ext uri="{FF2B5EF4-FFF2-40B4-BE49-F238E27FC236}">
                  <a16:creationId xmlns:a16="http://schemas.microsoft.com/office/drawing/2014/main" id="{884F275D-EC70-C747-BE71-516B20CE3019}"/>
                </a:ext>
              </a:extLst>
            </p:cNvPr>
            <p:cNvSpPr>
              <a:spLocks noChangeArrowheads="1"/>
            </p:cNvSpPr>
            <p:nvPr/>
          </p:nvSpPr>
          <p:spPr bwMode="auto">
            <a:xfrm>
              <a:off x="18341154" y="10276920"/>
              <a:ext cx="360037" cy="357157"/>
            </a:xfrm>
            <a:custGeom>
              <a:avLst/>
              <a:gdLst>
                <a:gd name="T0" fmla="*/ 549 w 550"/>
                <a:gd name="T1" fmla="*/ 519 h 548"/>
                <a:gd name="T2" fmla="*/ 549 w 550"/>
                <a:gd name="T3" fmla="*/ 519 h 548"/>
                <a:gd name="T4" fmla="*/ 520 w 550"/>
                <a:gd name="T5" fmla="*/ 547 h 548"/>
                <a:gd name="T6" fmla="*/ 29 w 550"/>
                <a:gd name="T7" fmla="*/ 547 h 548"/>
                <a:gd name="T8" fmla="*/ 29 w 550"/>
                <a:gd name="T9" fmla="*/ 547 h 548"/>
                <a:gd name="T10" fmla="*/ 0 w 550"/>
                <a:gd name="T11" fmla="*/ 519 h 548"/>
                <a:gd name="T12" fmla="*/ 0 w 550"/>
                <a:gd name="T13" fmla="*/ 28 h 548"/>
                <a:gd name="T14" fmla="*/ 0 w 550"/>
                <a:gd name="T15" fmla="*/ 28 h 548"/>
                <a:gd name="T16" fmla="*/ 29 w 550"/>
                <a:gd name="T17" fmla="*/ 0 h 548"/>
                <a:gd name="T18" fmla="*/ 520 w 550"/>
                <a:gd name="T19" fmla="*/ 0 h 548"/>
                <a:gd name="T20" fmla="*/ 520 w 550"/>
                <a:gd name="T21" fmla="*/ 0 h 548"/>
                <a:gd name="T22" fmla="*/ 549 w 550"/>
                <a:gd name="T23" fmla="*/ 28 h 548"/>
                <a:gd name="T24" fmla="*/ 549 w 550"/>
                <a:gd name="T25" fmla="*/ 519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548">
                  <a:moveTo>
                    <a:pt x="549" y="519"/>
                  </a:moveTo>
                  <a:lnTo>
                    <a:pt x="549" y="519"/>
                  </a:lnTo>
                  <a:cubicBezTo>
                    <a:pt x="549" y="535"/>
                    <a:pt x="536" y="547"/>
                    <a:pt x="520" y="547"/>
                  </a:cubicBezTo>
                  <a:lnTo>
                    <a:pt x="29" y="547"/>
                  </a:lnTo>
                  <a:lnTo>
                    <a:pt x="29" y="547"/>
                  </a:lnTo>
                  <a:cubicBezTo>
                    <a:pt x="13" y="547"/>
                    <a:pt x="0" y="535"/>
                    <a:pt x="0" y="519"/>
                  </a:cubicBezTo>
                  <a:lnTo>
                    <a:pt x="0" y="28"/>
                  </a:lnTo>
                  <a:lnTo>
                    <a:pt x="0" y="28"/>
                  </a:lnTo>
                  <a:cubicBezTo>
                    <a:pt x="0" y="13"/>
                    <a:pt x="13" y="0"/>
                    <a:pt x="29" y="0"/>
                  </a:cubicBezTo>
                  <a:lnTo>
                    <a:pt x="520" y="0"/>
                  </a:lnTo>
                  <a:lnTo>
                    <a:pt x="520" y="0"/>
                  </a:lnTo>
                  <a:cubicBezTo>
                    <a:pt x="536" y="0"/>
                    <a:pt x="549" y="13"/>
                    <a:pt x="549" y="28"/>
                  </a:cubicBezTo>
                  <a:lnTo>
                    <a:pt x="549" y="519"/>
                  </a:lnTo>
                </a:path>
              </a:pathLst>
            </a:custGeom>
            <a:solidFill>
              <a:schemeClr val="bg1">
                <a:lumMod val="8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58" name="Freeform 86">
              <a:extLst>
                <a:ext uri="{FF2B5EF4-FFF2-40B4-BE49-F238E27FC236}">
                  <a16:creationId xmlns:a16="http://schemas.microsoft.com/office/drawing/2014/main" id="{F58C55CF-B688-1A4D-B84C-777D5A10A053}"/>
                </a:ext>
              </a:extLst>
            </p:cNvPr>
            <p:cNvSpPr>
              <a:spLocks noChangeArrowheads="1"/>
            </p:cNvSpPr>
            <p:nvPr/>
          </p:nvSpPr>
          <p:spPr bwMode="auto">
            <a:xfrm>
              <a:off x="18571578" y="10351809"/>
              <a:ext cx="40324" cy="66248"/>
            </a:xfrm>
            <a:custGeom>
              <a:avLst/>
              <a:gdLst>
                <a:gd name="T0" fmla="*/ 61 w 62"/>
                <a:gd name="T1" fmla="*/ 100 h 101"/>
                <a:gd name="T2" fmla="*/ 0 w 62"/>
                <a:gd name="T3" fmla="*/ 100 h 101"/>
                <a:gd name="T4" fmla="*/ 0 w 62"/>
                <a:gd name="T5" fmla="*/ 0 h 101"/>
                <a:gd name="T6" fmla="*/ 61 w 62"/>
                <a:gd name="T7" fmla="*/ 0 h 101"/>
                <a:gd name="T8" fmla="*/ 61 w 62"/>
                <a:gd name="T9" fmla="*/ 100 h 101"/>
              </a:gdLst>
              <a:ahLst/>
              <a:cxnLst>
                <a:cxn ang="0">
                  <a:pos x="T0" y="T1"/>
                </a:cxn>
                <a:cxn ang="0">
                  <a:pos x="T2" y="T3"/>
                </a:cxn>
                <a:cxn ang="0">
                  <a:pos x="T4" y="T5"/>
                </a:cxn>
                <a:cxn ang="0">
                  <a:pos x="T6" y="T7"/>
                </a:cxn>
                <a:cxn ang="0">
                  <a:pos x="T8" y="T9"/>
                </a:cxn>
              </a:cxnLst>
              <a:rect l="0" t="0" r="r" b="b"/>
              <a:pathLst>
                <a:path w="62" h="101">
                  <a:moveTo>
                    <a:pt x="61" y="100"/>
                  </a:moveTo>
                  <a:lnTo>
                    <a:pt x="0" y="100"/>
                  </a:lnTo>
                  <a:lnTo>
                    <a:pt x="0" y="0"/>
                  </a:lnTo>
                  <a:lnTo>
                    <a:pt x="61" y="0"/>
                  </a:lnTo>
                  <a:lnTo>
                    <a:pt x="61" y="100"/>
                  </a:lnTo>
                </a:path>
              </a:pathLst>
            </a:custGeom>
            <a:solidFill>
              <a:srgbClr val="BC4D1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59" name="Freeform 87">
              <a:extLst>
                <a:ext uri="{FF2B5EF4-FFF2-40B4-BE49-F238E27FC236}">
                  <a16:creationId xmlns:a16="http://schemas.microsoft.com/office/drawing/2014/main" id="{B6E63EFC-6CD5-9341-830D-21E1F71B874B}"/>
                </a:ext>
              </a:extLst>
            </p:cNvPr>
            <p:cNvSpPr>
              <a:spLocks noChangeArrowheads="1"/>
            </p:cNvSpPr>
            <p:nvPr/>
          </p:nvSpPr>
          <p:spPr bwMode="auto">
            <a:xfrm>
              <a:off x="18418921" y="10363329"/>
              <a:ext cx="204502" cy="233305"/>
            </a:xfrm>
            <a:custGeom>
              <a:avLst/>
              <a:gdLst>
                <a:gd name="T0" fmla="*/ 313 w 314"/>
                <a:gd name="T1" fmla="*/ 157 h 356"/>
                <a:gd name="T2" fmla="*/ 157 w 314"/>
                <a:gd name="T3" fmla="*/ 0 h 356"/>
                <a:gd name="T4" fmla="*/ 0 w 314"/>
                <a:gd name="T5" fmla="*/ 157 h 356"/>
                <a:gd name="T6" fmla="*/ 0 w 314"/>
                <a:gd name="T7" fmla="*/ 355 h 356"/>
                <a:gd name="T8" fmla="*/ 313 w 314"/>
                <a:gd name="T9" fmla="*/ 355 h 356"/>
                <a:gd name="T10" fmla="*/ 313 w 314"/>
                <a:gd name="T11" fmla="*/ 157 h 356"/>
              </a:gdLst>
              <a:ahLst/>
              <a:cxnLst>
                <a:cxn ang="0">
                  <a:pos x="T0" y="T1"/>
                </a:cxn>
                <a:cxn ang="0">
                  <a:pos x="T2" y="T3"/>
                </a:cxn>
                <a:cxn ang="0">
                  <a:pos x="T4" y="T5"/>
                </a:cxn>
                <a:cxn ang="0">
                  <a:pos x="T6" y="T7"/>
                </a:cxn>
                <a:cxn ang="0">
                  <a:pos x="T8" y="T9"/>
                </a:cxn>
                <a:cxn ang="0">
                  <a:pos x="T10" y="T11"/>
                </a:cxn>
              </a:cxnLst>
              <a:rect l="0" t="0" r="r" b="b"/>
              <a:pathLst>
                <a:path w="314" h="356">
                  <a:moveTo>
                    <a:pt x="313" y="157"/>
                  </a:moveTo>
                  <a:lnTo>
                    <a:pt x="157" y="0"/>
                  </a:lnTo>
                  <a:lnTo>
                    <a:pt x="0" y="157"/>
                  </a:lnTo>
                  <a:lnTo>
                    <a:pt x="0" y="355"/>
                  </a:lnTo>
                  <a:lnTo>
                    <a:pt x="313" y="355"/>
                  </a:lnTo>
                  <a:lnTo>
                    <a:pt x="313" y="157"/>
                  </a:lnTo>
                </a:path>
              </a:pathLst>
            </a:custGeom>
            <a:solidFill>
              <a:schemeClr val="accent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60" name="Freeform 88">
              <a:extLst>
                <a:ext uri="{FF2B5EF4-FFF2-40B4-BE49-F238E27FC236}">
                  <a16:creationId xmlns:a16="http://schemas.microsoft.com/office/drawing/2014/main" id="{149C9B17-835F-D746-AE04-2DEB6623DAB5}"/>
                </a:ext>
              </a:extLst>
            </p:cNvPr>
            <p:cNvSpPr>
              <a:spLocks noChangeArrowheads="1"/>
            </p:cNvSpPr>
            <p:nvPr/>
          </p:nvSpPr>
          <p:spPr bwMode="auto">
            <a:xfrm>
              <a:off x="18395878" y="10346048"/>
              <a:ext cx="126733" cy="135375"/>
            </a:xfrm>
            <a:custGeom>
              <a:avLst/>
              <a:gdLst>
                <a:gd name="T0" fmla="*/ 0 w 194"/>
                <a:gd name="T1" fmla="*/ 193 h 207"/>
                <a:gd name="T2" fmla="*/ 13 w 194"/>
                <a:gd name="T3" fmla="*/ 206 h 207"/>
                <a:gd name="T4" fmla="*/ 193 w 194"/>
                <a:gd name="T5" fmla="*/ 26 h 207"/>
                <a:gd name="T6" fmla="*/ 193 w 194"/>
                <a:gd name="T7" fmla="*/ 0 h 207"/>
                <a:gd name="T8" fmla="*/ 0 w 194"/>
                <a:gd name="T9" fmla="*/ 193 h 207"/>
              </a:gdLst>
              <a:ahLst/>
              <a:cxnLst>
                <a:cxn ang="0">
                  <a:pos x="T0" y="T1"/>
                </a:cxn>
                <a:cxn ang="0">
                  <a:pos x="T2" y="T3"/>
                </a:cxn>
                <a:cxn ang="0">
                  <a:pos x="T4" y="T5"/>
                </a:cxn>
                <a:cxn ang="0">
                  <a:pos x="T6" y="T7"/>
                </a:cxn>
                <a:cxn ang="0">
                  <a:pos x="T8" y="T9"/>
                </a:cxn>
              </a:cxnLst>
              <a:rect l="0" t="0" r="r" b="b"/>
              <a:pathLst>
                <a:path w="194" h="207">
                  <a:moveTo>
                    <a:pt x="0" y="193"/>
                  </a:moveTo>
                  <a:lnTo>
                    <a:pt x="13" y="206"/>
                  </a:lnTo>
                  <a:lnTo>
                    <a:pt x="193" y="26"/>
                  </a:lnTo>
                  <a:lnTo>
                    <a:pt x="193" y="0"/>
                  </a:lnTo>
                  <a:lnTo>
                    <a:pt x="0" y="193"/>
                  </a:lnTo>
                </a:path>
              </a:pathLst>
            </a:custGeom>
            <a:solidFill>
              <a:srgbClr val="4F1E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61" name="Freeform 89">
              <a:extLst>
                <a:ext uri="{FF2B5EF4-FFF2-40B4-BE49-F238E27FC236}">
                  <a16:creationId xmlns:a16="http://schemas.microsoft.com/office/drawing/2014/main" id="{70A5B95F-291C-2D4A-A6C1-4995CECAC001}"/>
                </a:ext>
              </a:extLst>
            </p:cNvPr>
            <p:cNvSpPr>
              <a:spLocks noChangeArrowheads="1"/>
            </p:cNvSpPr>
            <p:nvPr/>
          </p:nvSpPr>
          <p:spPr bwMode="auto">
            <a:xfrm>
              <a:off x="18384356" y="10325886"/>
              <a:ext cx="138255" cy="146895"/>
            </a:xfrm>
            <a:custGeom>
              <a:avLst/>
              <a:gdLst>
                <a:gd name="T0" fmla="*/ 0 w 211"/>
                <a:gd name="T1" fmla="*/ 208 h 226"/>
                <a:gd name="T2" fmla="*/ 17 w 211"/>
                <a:gd name="T3" fmla="*/ 225 h 226"/>
                <a:gd name="T4" fmla="*/ 210 w 211"/>
                <a:gd name="T5" fmla="*/ 32 h 226"/>
                <a:gd name="T6" fmla="*/ 210 w 211"/>
                <a:gd name="T7" fmla="*/ 0 h 226"/>
                <a:gd name="T8" fmla="*/ 0 w 211"/>
                <a:gd name="T9" fmla="*/ 208 h 226"/>
              </a:gdLst>
              <a:ahLst/>
              <a:cxnLst>
                <a:cxn ang="0">
                  <a:pos x="T0" y="T1"/>
                </a:cxn>
                <a:cxn ang="0">
                  <a:pos x="T2" y="T3"/>
                </a:cxn>
                <a:cxn ang="0">
                  <a:pos x="T4" y="T5"/>
                </a:cxn>
                <a:cxn ang="0">
                  <a:pos x="T6" y="T7"/>
                </a:cxn>
                <a:cxn ang="0">
                  <a:pos x="T8" y="T9"/>
                </a:cxn>
              </a:cxnLst>
              <a:rect l="0" t="0" r="r" b="b"/>
              <a:pathLst>
                <a:path w="211" h="226">
                  <a:moveTo>
                    <a:pt x="0" y="208"/>
                  </a:moveTo>
                  <a:lnTo>
                    <a:pt x="17" y="225"/>
                  </a:lnTo>
                  <a:lnTo>
                    <a:pt x="210" y="32"/>
                  </a:lnTo>
                  <a:lnTo>
                    <a:pt x="210" y="0"/>
                  </a:lnTo>
                  <a:lnTo>
                    <a:pt x="0" y="208"/>
                  </a:lnTo>
                </a:path>
              </a:pathLst>
            </a:custGeom>
            <a:solidFill>
              <a:srgbClr val="BC4D1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62" name="Freeform 90">
              <a:extLst>
                <a:ext uri="{FF2B5EF4-FFF2-40B4-BE49-F238E27FC236}">
                  <a16:creationId xmlns:a16="http://schemas.microsoft.com/office/drawing/2014/main" id="{213B9EA3-0C80-FE41-8D3A-3965F504C62E}"/>
                </a:ext>
              </a:extLst>
            </p:cNvPr>
            <p:cNvSpPr>
              <a:spLocks noChangeArrowheads="1"/>
            </p:cNvSpPr>
            <p:nvPr/>
          </p:nvSpPr>
          <p:spPr bwMode="auto">
            <a:xfrm>
              <a:off x="18522611" y="10346048"/>
              <a:ext cx="126733" cy="135375"/>
            </a:xfrm>
            <a:custGeom>
              <a:avLst/>
              <a:gdLst>
                <a:gd name="T0" fmla="*/ 192 w 193"/>
                <a:gd name="T1" fmla="*/ 193 h 207"/>
                <a:gd name="T2" fmla="*/ 179 w 193"/>
                <a:gd name="T3" fmla="*/ 206 h 207"/>
                <a:gd name="T4" fmla="*/ 0 w 193"/>
                <a:gd name="T5" fmla="*/ 26 h 207"/>
                <a:gd name="T6" fmla="*/ 0 w 193"/>
                <a:gd name="T7" fmla="*/ 0 h 207"/>
                <a:gd name="T8" fmla="*/ 192 w 193"/>
                <a:gd name="T9" fmla="*/ 193 h 207"/>
              </a:gdLst>
              <a:ahLst/>
              <a:cxnLst>
                <a:cxn ang="0">
                  <a:pos x="T0" y="T1"/>
                </a:cxn>
                <a:cxn ang="0">
                  <a:pos x="T2" y="T3"/>
                </a:cxn>
                <a:cxn ang="0">
                  <a:pos x="T4" y="T5"/>
                </a:cxn>
                <a:cxn ang="0">
                  <a:pos x="T6" y="T7"/>
                </a:cxn>
                <a:cxn ang="0">
                  <a:pos x="T8" y="T9"/>
                </a:cxn>
              </a:cxnLst>
              <a:rect l="0" t="0" r="r" b="b"/>
              <a:pathLst>
                <a:path w="193" h="207">
                  <a:moveTo>
                    <a:pt x="192" y="193"/>
                  </a:moveTo>
                  <a:lnTo>
                    <a:pt x="179" y="206"/>
                  </a:lnTo>
                  <a:lnTo>
                    <a:pt x="0" y="26"/>
                  </a:lnTo>
                  <a:lnTo>
                    <a:pt x="0" y="0"/>
                  </a:lnTo>
                  <a:lnTo>
                    <a:pt x="192" y="193"/>
                  </a:lnTo>
                </a:path>
              </a:pathLst>
            </a:custGeom>
            <a:solidFill>
              <a:srgbClr val="4F1E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63" name="Freeform 91">
              <a:extLst>
                <a:ext uri="{FF2B5EF4-FFF2-40B4-BE49-F238E27FC236}">
                  <a16:creationId xmlns:a16="http://schemas.microsoft.com/office/drawing/2014/main" id="{FDDEF872-6CFB-4E4E-BA8C-A787A6FC5DD6}"/>
                </a:ext>
              </a:extLst>
            </p:cNvPr>
            <p:cNvSpPr>
              <a:spLocks noChangeArrowheads="1"/>
            </p:cNvSpPr>
            <p:nvPr/>
          </p:nvSpPr>
          <p:spPr bwMode="auto">
            <a:xfrm>
              <a:off x="18522612" y="10325886"/>
              <a:ext cx="135375" cy="146895"/>
            </a:xfrm>
            <a:custGeom>
              <a:avLst/>
              <a:gdLst>
                <a:gd name="T0" fmla="*/ 208 w 209"/>
                <a:gd name="T1" fmla="*/ 208 h 226"/>
                <a:gd name="T2" fmla="*/ 192 w 209"/>
                <a:gd name="T3" fmla="*/ 225 h 226"/>
                <a:gd name="T4" fmla="*/ 0 w 209"/>
                <a:gd name="T5" fmla="*/ 32 h 226"/>
                <a:gd name="T6" fmla="*/ 0 w 209"/>
                <a:gd name="T7" fmla="*/ 0 h 226"/>
                <a:gd name="T8" fmla="*/ 208 w 209"/>
                <a:gd name="T9" fmla="*/ 208 h 226"/>
              </a:gdLst>
              <a:ahLst/>
              <a:cxnLst>
                <a:cxn ang="0">
                  <a:pos x="T0" y="T1"/>
                </a:cxn>
                <a:cxn ang="0">
                  <a:pos x="T2" y="T3"/>
                </a:cxn>
                <a:cxn ang="0">
                  <a:pos x="T4" y="T5"/>
                </a:cxn>
                <a:cxn ang="0">
                  <a:pos x="T6" y="T7"/>
                </a:cxn>
                <a:cxn ang="0">
                  <a:pos x="T8" y="T9"/>
                </a:cxn>
              </a:cxnLst>
              <a:rect l="0" t="0" r="r" b="b"/>
              <a:pathLst>
                <a:path w="209" h="226">
                  <a:moveTo>
                    <a:pt x="208" y="208"/>
                  </a:moveTo>
                  <a:lnTo>
                    <a:pt x="192" y="225"/>
                  </a:lnTo>
                  <a:lnTo>
                    <a:pt x="0" y="32"/>
                  </a:lnTo>
                  <a:lnTo>
                    <a:pt x="0" y="0"/>
                  </a:lnTo>
                  <a:lnTo>
                    <a:pt x="208" y="208"/>
                  </a:lnTo>
                </a:path>
              </a:pathLst>
            </a:custGeom>
            <a:solidFill>
              <a:srgbClr val="87361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64" name="Freeform 92">
              <a:extLst>
                <a:ext uri="{FF2B5EF4-FFF2-40B4-BE49-F238E27FC236}">
                  <a16:creationId xmlns:a16="http://schemas.microsoft.com/office/drawing/2014/main" id="{8A172316-3018-7745-A09C-8CEEE4354DF2}"/>
                </a:ext>
              </a:extLst>
            </p:cNvPr>
            <p:cNvSpPr>
              <a:spLocks noChangeArrowheads="1"/>
            </p:cNvSpPr>
            <p:nvPr/>
          </p:nvSpPr>
          <p:spPr bwMode="auto">
            <a:xfrm>
              <a:off x="18776077" y="10371971"/>
              <a:ext cx="483891" cy="34564"/>
            </a:xfrm>
            <a:custGeom>
              <a:avLst/>
              <a:gdLst>
                <a:gd name="T0" fmla="*/ 741 w 742"/>
                <a:gd name="T1" fmla="*/ 53 h 54"/>
                <a:gd name="T2" fmla="*/ 0 w 742"/>
                <a:gd name="T3" fmla="*/ 53 h 54"/>
                <a:gd name="T4" fmla="*/ 0 w 742"/>
                <a:gd name="T5" fmla="*/ 0 h 54"/>
                <a:gd name="T6" fmla="*/ 741 w 742"/>
                <a:gd name="T7" fmla="*/ 0 h 54"/>
                <a:gd name="T8" fmla="*/ 741 w 742"/>
                <a:gd name="T9" fmla="*/ 53 h 54"/>
              </a:gdLst>
              <a:ahLst/>
              <a:cxnLst>
                <a:cxn ang="0">
                  <a:pos x="T0" y="T1"/>
                </a:cxn>
                <a:cxn ang="0">
                  <a:pos x="T2" y="T3"/>
                </a:cxn>
                <a:cxn ang="0">
                  <a:pos x="T4" y="T5"/>
                </a:cxn>
                <a:cxn ang="0">
                  <a:pos x="T6" y="T7"/>
                </a:cxn>
                <a:cxn ang="0">
                  <a:pos x="T8" y="T9"/>
                </a:cxn>
              </a:cxnLst>
              <a:rect l="0" t="0" r="r" b="b"/>
              <a:pathLst>
                <a:path w="742" h="54">
                  <a:moveTo>
                    <a:pt x="741" y="53"/>
                  </a:moveTo>
                  <a:lnTo>
                    <a:pt x="0" y="53"/>
                  </a:lnTo>
                  <a:lnTo>
                    <a:pt x="0" y="0"/>
                  </a:lnTo>
                  <a:lnTo>
                    <a:pt x="741" y="0"/>
                  </a:lnTo>
                  <a:lnTo>
                    <a:pt x="741" y="53"/>
                  </a:lnTo>
                </a:path>
              </a:pathLst>
            </a:custGeom>
            <a:solidFill>
              <a:schemeClr val="bg1">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65" name="Freeform 93">
              <a:extLst>
                <a:ext uri="{FF2B5EF4-FFF2-40B4-BE49-F238E27FC236}">
                  <a16:creationId xmlns:a16="http://schemas.microsoft.com/office/drawing/2014/main" id="{5C1B0CFF-F568-E944-9C07-70D6A6F68246}"/>
                </a:ext>
              </a:extLst>
            </p:cNvPr>
            <p:cNvSpPr>
              <a:spLocks noChangeArrowheads="1"/>
            </p:cNvSpPr>
            <p:nvPr/>
          </p:nvSpPr>
          <p:spPr bwMode="auto">
            <a:xfrm>
              <a:off x="18776077" y="10507344"/>
              <a:ext cx="483891" cy="34564"/>
            </a:xfrm>
            <a:custGeom>
              <a:avLst/>
              <a:gdLst>
                <a:gd name="T0" fmla="*/ 741 w 742"/>
                <a:gd name="T1" fmla="*/ 52 h 53"/>
                <a:gd name="T2" fmla="*/ 0 w 742"/>
                <a:gd name="T3" fmla="*/ 52 h 53"/>
                <a:gd name="T4" fmla="*/ 0 w 742"/>
                <a:gd name="T5" fmla="*/ 0 h 53"/>
                <a:gd name="T6" fmla="*/ 741 w 742"/>
                <a:gd name="T7" fmla="*/ 0 h 53"/>
                <a:gd name="T8" fmla="*/ 741 w 742"/>
                <a:gd name="T9" fmla="*/ 52 h 53"/>
              </a:gdLst>
              <a:ahLst/>
              <a:cxnLst>
                <a:cxn ang="0">
                  <a:pos x="T0" y="T1"/>
                </a:cxn>
                <a:cxn ang="0">
                  <a:pos x="T2" y="T3"/>
                </a:cxn>
                <a:cxn ang="0">
                  <a:pos x="T4" y="T5"/>
                </a:cxn>
                <a:cxn ang="0">
                  <a:pos x="T6" y="T7"/>
                </a:cxn>
                <a:cxn ang="0">
                  <a:pos x="T8" y="T9"/>
                </a:cxn>
              </a:cxnLst>
              <a:rect l="0" t="0" r="r" b="b"/>
              <a:pathLst>
                <a:path w="742" h="53">
                  <a:moveTo>
                    <a:pt x="741" y="52"/>
                  </a:moveTo>
                  <a:lnTo>
                    <a:pt x="0" y="52"/>
                  </a:lnTo>
                  <a:lnTo>
                    <a:pt x="0" y="0"/>
                  </a:lnTo>
                  <a:lnTo>
                    <a:pt x="741" y="0"/>
                  </a:lnTo>
                  <a:lnTo>
                    <a:pt x="741" y="52"/>
                  </a:lnTo>
                </a:path>
              </a:pathLst>
            </a:custGeom>
            <a:solidFill>
              <a:schemeClr val="bg1">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66" name="Freeform 94">
              <a:extLst>
                <a:ext uri="{FF2B5EF4-FFF2-40B4-BE49-F238E27FC236}">
                  <a16:creationId xmlns:a16="http://schemas.microsoft.com/office/drawing/2014/main" id="{C07B4609-DB4B-044F-8CAA-73C223268AE1}"/>
                </a:ext>
              </a:extLst>
            </p:cNvPr>
            <p:cNvSpPr>
              <a:spLocks noChangeArrowheads="1"/>
            </p:cNvSpPr>
            <p:nvPr/>
          </p:nvSpPr>
          <p:spPr bwMode="auto">
            <a:xfrm>
              <a:off x="18611902" y="10101223"/>
              <a:ext cx="348516" cy="351397"/>
            </a:xfrm>
            <a:custGeom>
              <a:avLst/>
              <a:gdLst>
                <a:gd name="T0" fmla="*/ 512 w 535"/>
                <a:gd name="T1" fmla="*/ 427 h 536"/>
                <a:gd name="T2" fmla="*/ 512 w 535"/>
                <a:gd name="T3" fmla="*/ 427 h 536"/>
                <a:gd name="T4" fmla="*/ 512 w 535"/>
                <a:gd name="T5" fmla="*/ 505 h 536"/>
                <a:gd name="T6" fmla="*/ 504 w 535"/>
                <a:gd name="T7" fmla="*/ 514 h 536"/>
                <a:gd name="T8" fmla="*/ 504 w 535"/>
                <a:gd name="T9" fmla="*/ 514 h 536"/>
                <a:gd name="T10" fmla="*/ 426 w 535"/>
                <a:gd name="T11" fmla="*/ 513 h 536"/>
                <a:gd name="T12" fmla="*/ 51 w 535"/>
                <a:gd name="T13" fmla="*/ 139 h 536"/>
                <a:gd name="T14" fmla="*/ 51 w 535"/>
                <a:gd name="T15" fmla="*/ 139 h 536"/>
                <a:gd name="T16" fmla="*/ 138 w 535"/>
                <a:gd name="T17" fmla="*/ 53 h 536"/>
                <a:gd name="T18" fmla="*/ 512 w 535"/>
                <a:gd name="T19" fmla="*/ 427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5" h="536">
                  <a:moveTo>
                    <a:pt x="512" y="427"/>
                  </a:moveTo>
                  <a:lnTo>
                    <a:pt x="512" y="427"/>
                  </a:lnTo>
                  <a:cubicBezTo>
                    <a:pt x="534" y="448"/>
                    <a:pt x="534" y="484"/>
                    <a:pt x="512" y="505"/>
                  </a:cubicBezTo>
                  <a:lnTo>
                    <a:pt x="504" y="514"/>
                  </a:lnTo>
                  <a:lnTo>
                    <a:pt x="504" y="514"/>
                  </a:lnTo>
                  <a:cubicBezTo>
                    <a:pt x="482" y="535"/>
                    <a:pt x="447" y="535"/>
                    <a:pt x="426" y="513"/>
                  </a:cubicBezTo>
                  <a:lnTo>
                    <a:pt x="51" y="139"/>
                  </a:lnTo>
                  <a:lnTo>
                    <a:pt x="51" y="139"/>
                  </a:lnTo>
                  <a:cubicBezTo>
                    <a:pt x="0" y="87"/>
                    <a:pt x="85" y="0"/>
                    <a:pt x="138" y="53"/>
                  </a:cubicBezTo>
                  <a:lnTo>
                    <a:pt x="512" y="427"/>
                  </a:lnTo>
                </a:path>
              </a:pathLst>
            </a:custGeom>
            <a:solidFill>
              <a:srgbClr val="F9AD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67" name="Freeform 95">
              <a:extLst>
                <a:ext uri="{FF2B5EF4-FFF2-40B4-BE49-F238E27FC236}">
                  <a16:creationId xmlns:a16="http://schemas.microsoft.com/office/drawing/2014/main" id="{32BB330C-7480-2148-8906-0211E64E31F5}"/>
                </a:ext>
              </a:extLst>
            </p:cNvPr>
            <p:cNvSpPr>
              <a:spLocks noChangeArrowheads="1"/>
            </p:cNvSpPr>
            <p:nvPr/>
          </p:nvSpPr>
          <p:spPr bwMode="auto">
            <a:xfrm>
              <a:off x="18790480" y="10144426"/>
              <a:ext cx="285149" cy="288030"/>
            </a:xfrm>
            <a:custGeom>
              <a:avLst/>
              <a:gdLst>
                <a:gd name="T0" fmla="*/ 415 w 437"/>
                <a:gd name="T1" fmla="*/ 330 h 440"/>
                <a:gd name="T2" fmla="*/ 415 w 437"/>
                <a:gd name="T3" fmla="*/ 330 h 440"/>
                <a:gd name="T4" fmla="*/ 415 w 437"/>
                <a:gd name="T5" fmla="*/ 408 h 440"/>
                <a:gd name="T6" fmla="*/ 407 w 437"/>
                <a:gd name="T7" fmla="*/ 417 h 440"/>
                <a:gd name="T8" fmla="*/ 407 w 437"/>
                <a:gd name="T9" fmla="*/ 417 h 440"/>
                <a:gd name="T10" fmla="*/ 329 w 437"/>
                <a:gd name="T11" fmla="*/ 417 h 440"/>
                <a:gd name="T12" fmla="*/ 51 w 437"/>
                <a:gd name="T13" fmla="*/ 140 h 440"/>
                <a:gd name="T14" fmla="*/ 51 w 437"/>
                <a:gd name="T15" fmla="*/ 140 h 440"/>
                <a:gd name="T16" fmla="*/ 138 w 437"/>
                <a:gd name="T17" fmla="*/ 53 h 440"/>
                <a:gd name="T18" fmla="*/ 415 w 437"/>
                <a:gd name="T19" fmla="*/ 330 h 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7" h="440">
                  <a:moveTo>
                    <a:pt x="415" y="330"/>
                  </a:moveTo>
                  <a:lnTo>
                    <a:pt x="415" y="330"/>
                  </a:lnTo>
                  <a:cubicBezTo>
                    <a:pt x="436" y="352"/>
                    <a:pt x="436" y="387"/>
                    <a:pt x="415" y="408"/>
                  </a:cubicBezTo>
                  <a:lnTo>
                    <a:pt x="407" y="417"/>
                  </a:lnTo>
                  <a:lnTo>
                    <a:pt x="407" y="417"/>
                  </a:lnTo>
                  <a:cubicBezTo>
                    <a:pt x="386" y="439"/>
                    <a:pt x="350" y="439"/>
                    <a:pt x="329" y="417"/>
                  </a:cubicBezTo>
                  <a:lnTo>
                    <a:pt x="51" y="140"/>
                  </a:lnTo>
                  <a:lnTo>
                    <a:pt x="51" y="140"/>
                  </a:lnTo>
                  <a:cubicBezTo>
                    <a:pt x="0" y="88"/>
                    <a:pt x="85" y="0"/>
                    <a:pt x="138" y="53"/>
                  </a:cubicBezTo>
                  <a:lnTo>
                    <a:pt x="415" y="330"/>
                  </a:lnTo>
                </a:path>
              </a:pathLst>
            </a:custGeom>
            <a:solidFill>
              <a:srgbClr val="F9AD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68" name="Freeform 96">
              <a:extLst>
                <a:ext uri="{FF2B5EF4-FFF2-40B4-BE49-F238E27FC236}">
                  <a16:creationId xmlns:a16="http://schemas.microsoft.com/office/drawing/2014/main" id="{19DBF1F5-FD18-5D4C-95D4-C1D211B64F60}"/>
                </a:ext>
              </a:extLst>
            </p:cNvPr>
            <p:cNvSpPr>
              <a:spLocks noChangeArrowheads="1"/>
            </p:cNvSpPr>
            <p:nvPr/>
          </p:nvSpPr>
          <p:spPr bwMode="auto">
            <a:xfrm>
              <a:off x="18874009" y="10098341"/>
              <a:ext cx="285151" cy="288030"/>
            </a:xfrm>
            <a:custGeom>
              <a:avLst/>
              <a:gdLst>
                <a:gd name="T0" fmla="*/ 415 w 437"/>
                <a:gd name="T1" fmla="*/ 331 h 440"/>
                <a:gd name="T2" fmla="*/ 415 w 437"/>
                <a:gd name="T3" fmla="*/ 331 h 440"/>
                <a:gd name="T4" fmla="*/ 415 w 437"/>
                <a:gd name="T5" fmla="*/ 409 h 440"/>
                <a:gd name="T6" fmla="*/ 406 w 437"/>
                <a:gd name="T7" fmla="*/ 416 h 440"/>
                <a:gd name="T8" fmla="*/ 406 w 437"/>
                <a:gd name="T9" fmla="*/ 416 h 440"/>
                <a:gd name="T10" fmla="*/ 328 w 437"/>
                <a:gd name="T11" fmla="*/ 416 h 440"/>
                <a:gd name="T12" fmla="*/ 50 w 437"/>
                <a:gd name="T13" fmla="*/ 139 h 440"/>
                <a:gd name="T14" fmla="*/ 50 w 437"/>
                <a:gd name="T15" fmla="*/ 139 h 440"/>
                <a:gd name="T16" fmla="*/ 137 w 437"/>
                <a:gd name="T17" fmla="*/ 53 h 440"/>
                <a:gd name="T18" fmla="*/ 415 w 437"/>
                <a:gd name="T19" fmla="*/ 331 h 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7" h="440">
                  <a:moveTo>
                    <a:pt x="415" y="331"/>
                  </a:moveTo>
                  <a:lnTo>
                    <a:pt x="415" y="331"/>
                  </a:lnTo>
                  <a:cubicBezTo>
                    <a:pt x="436" y="352"/>
                    <a:pt x="436" y="387"/>
                    <a:pt x="415" y="409"/>
                  </a:cubicBezTo>
                  <a:lnTo>
                    <a:pt x="406" y="416"/>
                  </a:lnTo>
                  <a:lnTo>
                    <a:pt x="406" y="416"/>
                  </a:lnTo>
                  <a:cubicBezTo>
                    <a:pt x="384" y="439"/>
                    <a:pt x="351" y="439"/>
                    <a:pt x="328" y="416"/>
                  </a:cubicBezTo>
                  <a:lnTo>
                    <a:pt x="50" y="139"/>
                  </a:lnTo>
                  <a:lnTo>
                    <a:pt x="50" y="139"/>
                  </a:lnTo>
                  <a:cubicBezTo>
                    <a:pt x="0" y="88"/>
                    <a:pt x="84" y="0"/>
                    <a:pt x="137" y="53"/>
                  </a:cubicBezTo>
                  <a:lnTo>
                    <a:pt x="415" y="331"/>
                  </a:lnTo>
                </a:path>
              </a:pathLst>
            </a:custGeom>
            <a:solidFill>
              <a:srgbClr val="F9AD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69" name="Freeform 97">
              <a:extLst>
                <a:ext uri="{FF2B5EF4-FFF2-40B4-BE49-F238E27FC236}">
                  <a16:creationId xmlns:a16="http://schemas.microsoft.com/office/drawing/2014/main" id="{AFE6E042-E140-D54C-8452-1DE9D021C799}"/>
                </a:ext>
              </a:extLst>
            </p:cNvPr>
            <p:cNvSpPr>
              <a:spLocks noChangeArrowheads="1"/>
            </p:cNvSpPr>
            <p:nvPr/>
          </p:nvSpPr>
          <p:spPr bwMode="auto">
            <a:xfrm>
              <a:off x="18657987" y="10181872"/>
              <a:ext cx="717194" cy="512694"/>
            </a:xfrm>
            <a:custGeom>
              <a:avLst/>
              <a:gdLst>
                <a:gd name="T0" fmla="*/ 904 w 1100"/>
                <a:gd name="T1" fmla="*/ 336 h 787"/>
                <a:gd name="T2" fmla="*/ 1099 w 1100"/>
                <a:gd name="T3" fmla="*/ 531 h 787"/>
                <a:gd name="T4" fmla="*/ 842 w 1100"/>
                <a:gd name="T5" fmla="*/ 786 h 787"/>
                <a:gd name="T6" fmla="*/ 648 w 1100"/>
                <a:gd name="T7" fmla="*/ 593 h 787"/>
                <a:gd name="T8" fmla="*/ 648 w 1100"/>
                <a:gd name="T9" fmla="*/ 593 h 787"/>
                <a:gd name="T10" fmla="*/ 331 w 1100"/>
                <a:gd name="T11" fmla="*/ 501 h 787"/>
                <a:gd name="T12" fmla="*/ 331 w 1100"/>
                <a:gd name="T13" fmla="*/ 501 h 787"/>
                <a:gd name="T14" fmla="*/ 128 w 1100"/>
                <a:gd name="T15" fmla="*/ 436 h 787"/>
                <a:gd name="T16" fmla="*/ 128 w 1100"/>
                <a:gd name="T17" fmla="*/ 436 h 787"/>
                <a:gd name="T18" fmla="*/ 1 w 1100"/>
                <a:gd name="T19" fmla="*/ 416 h 787"/>
                <a:gd name="T20" fmla="*/ 1 w 1100"/>
                <a:gd name="T21" fmla="*/ 416 h 787"/>
                <a:gd name="T22" fmla="*/ 5 w 1100"/>
                <a:gd name="T23" fmla="*/ 371 h 787"/>
                <a:gd name="T24" fmla="*/ 5 w 1100"/>
                <a:gd name="T25" fmla="*/ 371 h 787"/>
                <a:gd name="T26" fmla="*/ 334 w 1100"/>
                <a:gd name="T27" fmla="*/ 347 h 787"/>
                <a:gd name="T28" fmla="*/ 372 w 1100"/>
                <a:gd name="T29" fmla="*/ 232 h 787"/>
                <a:gd name="T30" fmla="*/ 717 w 1100"/>
                <a:gd name="T31" fmla="*/ 0 h 787"/>
                <a:gd name="T32" fmla="*/ 717 w 1100"/>
                <a:gd name="T33" fmla="*/ 0 h 787"/>
                <a:gd name="T34" fmla="*/ 904 w 1100"/>
                <a:gd name="T35" fmla="*/ 336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00" h="787">
                  <a:moveTo>
                    <a:pt x="904" y="336"/>
                  </a:moveTo>
                  <a:lnTo>
                    <a:pt x="1099" y="531"/>
                  </a:lnTo>
                  <a:lnTo>
                    <a:pt x="842" y="786"/>
                  </a:lnTo>
                  <a:lnTo>
                    <a:pt x="648" y="593"/>
                  </a:lnTo>
                  <a:lnTo>
                    <a:pt x="648" y="593"/>
                  </a:lnTo>
                  <a:cubicBezTo>
                    <a:pt x="496" y="676"/>
                    <a:pt x="331" y="501"/>
                    <a:pt x="331" y="501"/>
                  </a:cubicBezTo>
                  <a:lnTo>
                    <a:pt x="331" y="501"/>
                  </a:lnTo>
                  <a:cubicBezTo>
                    <a:pt x="247" y="464"/>
                    <a:pt x="183" y="447"/>
                    <a:pt x="128" y="436"/>
                  </a:cubicBezTo>
                  <a:lnTo>
                    <a:pt x="128" y="436"/>
                  </a:lnTo>
                  <a:cubicBezTo>
                    <a:pt x="81" y="428"/>
                    <a:pt x="40" y="424"/>
                    <a:pt x="1" y="416"/>
                  </a:cubicBezTo>
                  <a:lnTo>
                    <a:pt x="1" y="416"/>
                  </a:lnTo>
                  <a:cubicBezTo>
                    <a:pt x="0" y="399"/>
                    <a:pt x="1" y="384"/>
                    <a:pt x="5" y="371"/>
                  </a:cubicBezTo>
                  <a:lnTo>
                    <a:pt x="5" y="371"/>
                  </a:lnTo>
                  <a:cubicBezTo>
                    <a:pt x="42" y="209"/>
                    <a:pt x="309" y="342"/>
                    <a:pt x="334" y="347"/>
                  </a:cubicBezTo>
                  <a:lnTo>
                    <a:pt x="372" y="232"/>
                  </a:lnTo>
                  <a:lnTo>
                    <a:pt x="717" y="0"/>
                  </a:lnTo>
                  <a:lnTo>
                    <a:pt x="717" y="0"/>
                  </a:lnTo>
                  <a:cubicBezTo>
                    <a:pt x="965" y="216"/>
                    <a:pt x="914" y="322"/>
                    <a:pt x="904" y="336"/>
                  </a:cubicBezTo>
                </a:path>
              </a:pathLst>
            </a:custGeom>
            <a:solidFill>
              <a:srgbClr val="F9AD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70" name="Freeform 98">
              <a:extLst>
                <a:ext uri="{FF2B5EF4-FFF2-40B4-BE49-F238E27FC236}">
                  <a16:creationId xmlns:a16="http://schemas.microsoft.com/office/drawing/2014/main" id="{3F08D359-8018-7747-A321-14A0AD8E4261}"/>
                </a:ext>
              </a:extLst>
            </p:cNvPr>
            <p:cNvSpPr>
              <a:spLocks noChangeArrowheads="1"/>
            </p:cNvSpPr>
            <p:nvPr/>
          </p:nvSpPr>
          <p:spPr bwMode="auto">
            <a:xfrm>
              <a:off x="19113074" y="10432457"/>
              <a:ext cx="331234" cy="331236"/>
            </a:xfrm>
            <a:custGeom>
              <a:avLst/>
              <a:gdLst>
                <a:gd name="T0" fmla="*/ 505 w 506"/>
                <a:gd name="T1" fmla="*/ 185 h 506"/>
                <a:gd name="T2" fmla="*/ 185 w 506"/>
                <a:gd name="T3" fmla="*/ 505 h 506"/>
                <a:gd name="T4" fmla="*/ 0 w 506"/>
                <a:gd name="T5" fmla="*/ 320 h 506"/>
                <a:gd name="T6" fmla="*/ 319 w 506"/>
                <a:gd name="T7" fmla="*/ 0 h 506"/>
                <a:gd name="T8" fmla="*/ 505 w 506"/>
                <a:gd name="T9" fmla="*/ 185 h 506"/>
              </a:gdLst>
              <a:ahLst/>
              <a:cxnLst>
                <a:cxn ang="0">
                  <a:pos x="T0" y="T1"/>
                </a:cxn>
                <a:cxn ang="0">
                  <a:pos x="T2" y="T3"/>
                </a:cxn>
                <a:cxn ang="0">
                  <a:pos x="T4" y="T5"/>
                </a:cxn>
                <a:cxn ang="0">
                  <a:pos x="T6" y="T7"/>
                </a:cxn>
                <a:cxn ang="0">
                  <a:pos x="T8" y="T9"/>
                </a:cxn>
              </a:cxnLst>
              <a:rect l="0" t="0" r="r" b="b"/>
              <a:pathLst>
                <a:path w="506" h="506">
                  <a:moveTo>
                    <a:pt x="505" y="185"/>
                  </a:moveTo>
                  <a:lnTo>
                    <a:pt x="185" y="505"/>
                  </a:lnTo>
                  <a:lnTo>
                    <a:pt x="0" y="320"/>
                  </a:lnTo>
                  <a:lnTo>
                    <a:pt x="319" y="0"/>
                  </a:lnTo>
                  <a:lnTo>
                    <a:pt x="505" y="185"/>
                  </a:lnTo>
                </a:path>
              </a:pathLst>
            </a:custGeom>
            <a:solidFill>
              <a:schemeClr val="accent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71" name="Freeform 99">
              <a:extLst>
                <a:ext uri="{FF2B5EF4-FFF2-40B4-BE49-F238E27FC236}">
                  <a16:creationId xmlns:a16="http://schemas.microsoft.com/office/drawing/2014/main" id="{CF0D746A-8889-584F-83DF-8C4D6F7722EB}"/>
                </a:ext>
              </a:extLst>
            </p:cNvPr>
            <p:cNvSpPr>
              <a:spLocks noChangeArrowheads="1"/>
            </p:cNvSpPr>
            <p:nvPr/>
          </p:nvSpPr>
          <p:spPr bwMode="auto">
            <a:xfrm>
              <a:off x="18634944" y="10124265"/>
              <a:ext cx="72007" cy="72007"/>
            </a:xfrm>
            <a:custGeom>
              <a:avLst/>
              <a:gdLst>
                <a:gd name="T0" fmla="*/ 94 w 112"/>
                <a:gd name="T1" fmla="*/ 30 h 112"/>
                <a:gd name="T2" fmla="*/ 94 w 112"/>
                <a:gd name="T3" fmla="*/ 30 h 112"/>
                <a:gd name="T4" fmla="*/ 94 w 112"/>
                <a:gd name="T5" fmla="*/ 93 h 112"/>
                <a:gd name="T6" fmla="*/ 94 w 112"/>
                <a:gd name="T7" fmla="*/ 93 h 112"/>
                <a:gd name="T8" fmla="*/ 31 w 112"/>
                <a:gd name="T9" fmla="*/ 93 h 112"/>
                <a:gd name="T10" fmla="*/ 18 w 112"/>
                <a:gd name="T11" fmla="*/ 81 h 112"/>
                <a:gd name="T12" fmla="*/ 18 w 112"/>
                <a:gd name="T13" fmla="*/ 81 h 112"/>
                <a:gd name="T14" fmla="*/ 18 w 112"/>
                <a:gd name="T15" fmla="*/ 18 h 112"/>
                <a:gd name="T16" fmla="*/ 18 w 112"/>
                <a:gd name="T17" fmla="*/ 18 h 112"/>
                <a:gd name="T18" fmla="*/ 82 w 112"/>
                <a:gd name="T19" fmla="*/ 18 h 112"/>
                <a:gd name="T20" fmla="*/ 94 w 112"/>
                <a:gd name="T21" fmla="*/ 30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2" h="112">
                  <a:moveTo>
                    <a:pt x="94" y="30"/>
                  </a:moveTo>
                  <a:lnTo>
                    <a:pt x="94" y="30"/>
                  </a:lnTo>
                  <a:cubicBezTo>
                    <a:pt x="111" y="47"/>
                    <a:pt x="111" y="76"/>
                    <a:pt x="94" y="93"/>
                  </a:cubicBezTo>
                  <a:lnTo>
                    <a:pt x="94" y="93"/>
                  </a:lnTo>
                  <a:cubicBezTo>
                    <a:pt x="75" y="111"/>
                    <a:pt x="48" y="111"/>
                    <a:pt x="31" y="93"/>
                  </a:cubicBezTo>
                  <a:lnTo>
                    <a:pt x="18" y="81"/>
                  </a:lnTo>
                  <a:lnTo>
                    <a:pt x="18" y="81"/>
                  </a:lnTo>
                  <a:cubicBezTo>
                    <a:pt x="0" y="63"/>
                    <a:pt x="0" y="35"/>
                    <a:pt x="18" y="18"/>
                  </a:cubicBezTo>
                  <a:lnTo>
                    <a:pt x="18" y="18"/>
                  </a:lnTo>
                  <a:cubicBezTo>
                    <a:pt x="36" y="0"/>
                    <a:pt x="64" y="0"/>
                    <a:pt x="82" y="18"/>
                  </a:cubicBezTo>
                  <a:lnTo>
                    <a:pt x="94" y="30"/>
                  </a:lnTo>
                </a:path>
              </a:pathLst>
            </a:custGeom>
            <a:solidFill>
              <a:srgbClr val="FFD19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72" name="Freeform 100">
              <a:extLst>
                <a:ext uri="{FF2B5EF4-FFF2-40B4-BE49-F238E27FC236}">
                  <a16:creationId xmlns:a16="http://schemas.microsoft.com/office/drawing/2014/main" id="{19599624-6938-4940-A0CC-F0AE36BF2BFB}"/>
                </a:ext>
              </a:extLst>
            </p:cNvPr>
            <p:cNvSpPr>
              <a:spLocks noChangeArrowheads="1"/>
            </p:cNvSpPr>
            <p:nvPr/>
          </p:nvSpPr>
          <p:spPr bwMode="auto">
            <a:xfrm>
              <a:off x="18977699" y="10081059"/>
              <a:ext cx="178579" cy="175699"/>
            </a:xfrm>
            <a:custGeom>
              <a:avLst/>
              <a:gdLst>
                <a:gd name="T0" fmla="*/ 271 w 272"/>
                <a:gd name="T1" fmla="*/ 197 h 271"/>
                <a:gd name="T2" fmla="*/ 118 w 272"/>
                <a:gd name="T3" fmla="*/ 45 h 271"/>
                <a:gd name="T4" fmla="*/ 118 w 272"/>
                <a:gd name="T5" fmla="*/ 45 h 271"/>
                <a:gd name="T6" fmla="*/ 45 w 272"/>
                <a:gd name="T7" fmla="*/ 119 h 271"/>
                <a:gd name="T8" fmla="*/ 196 w 272"/>
                <a:gd name="T9" fmla="*/ 270 h 271"/>
                <a:gd name="T10" fmla="*/ 271 w 272"/>
                <a:gd name="T11" fmla="*/ 197 h 271"/>
              </a:gdLst>
              <a:ahLst/>
              <a:cxnLst>
                <a:cxn ang="0">
                  <a:pos x="T0" y="T1"/>
                </a:cxn>
                <a:cxn ang="0">
                  <a:pos x="T2" y="T3"/>
                </a:cxn>
                <a:cxn ang="0">
                  <a:pos x="T4" y="T5"/>
                </a:cxn>
                <a:cxn ang="0">
                  <a:pos x="T6" y="T7"/>
                </a:cxn>
                <a:cxn ang="0">
                  <a:pos x="T8" y="T9"/>
                </a:cxn>
                <a:cxn ang="0">
                  <a:pos x="T10" y="T11"/>
                </a:cxn>
              </a:cxnLst>
              <a:rect l="0" t="0" r="r" b="b"/>
              <a:pathLst>
                <a:path w="272" h="271">
                  <a:moveTo>
                    <a:pt x="271" y="197"/>
                  </a:moveTo>
                  <a:lnTo>
                    <a:pt x="118" y="45"/>
                  </a:lnTo>
                  <a:lnTo>
                    <a:pt x="118" y="45"/>
                  </a:lnTo>
                  <a:cubicBezTo>
                    <a:pt x="73" y="0"/>
                    <a:pt x="0" y="74"/>
                    <a:pt x="45" y="119"/>
                  </a:cubicBezTo>
                  <a:lnTo>
                    <a:pt x="196" y="270"/>
                  </a:lnTo>
                  <a:lnTo>
                    <a:pt x="271" y="197"/>
                  </a:lnTo>
                </a:path>
              </a:pathLst>
            </a:custGeom>
            <a:solidFill>
              <a:srgbClr val="F9AD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73" name="Freeform 101">
              <a:extLst>
                <a:ext uri="{FF2B5EF4-FFF2-40B4-BE49-F238E27FC236}">
                  <a16:creationId xmlns:a16="http://schemas.microsoft.com/office/drawing/2014/main" id="{A5885BBD-376C-F741-9129-41F5223D2D41}"/>
                </a:ext>
              </a:extLst>
            </p:cNvPr>
            <p:cNvSpPr>
              <a:spLocks noChangeArrowheads="1"/>
            </p:cNvSpPr>
            <p:nvPr/>
          </p:nvSpPr>
          <p:spPr bwMode="auto">
            <a:xfrm>
              <a:off x="18657987" y="10423816"/>
              <a:ext cx="83528" cy="46085"/>
            </a:xfrm>
            <a:custGeom>
              <a:avLst/>
              <a:gdLst>
                <a:gd name="T0" fmla="*/ 128 w 129"/>
                <a:gd name="T1" fmla="*/ 68 h 69"/>
                <a:gd name="T2" fmla="*/ 128 w 129"/>
                <a:gd name="T3" fmla="*/ 68 h 69"/>
                <a:gd name="T4" fmla="*/ 1 w 129"/>
                <a:gd name="T5" fmla="*/ 48 h 69"/>
                <a:gd name="T6" fmla="*/ 1 w 129"/>
                <a:gd name="T7" fmla="*/ 48 h 69"/>
                <a:gd name="T8" fmla="*/ 5 w 129"/>
                <a:gd name="T9" fmla="*/ 3 h 69"/>
                <a:gd name="T10" fmla="*/ 5 w 129"/>
                <a:gd name="T11" fmla="*/ 3 h 69"/>
                <a:gd name="T12" fmla="*/ 93 w 129"/>
                <a:gd name="T13" fmla="*/ 21 h 69"/>
                <a:gd name="T14" fmla="*/ 93 w 129"/>
                <a:gd name="T15" fmla="*/ 21 h 69"/>
                <a:gd name="T16" fmla="*/ 128 w 129"/>
                <a:gd name="T17" fmla="*/ 68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 h="69">
                  <a:moveTo>
                    <a:pt x="128" y="68"/>
                  </a:moveTo>
                  <a:lnTo>
                    <a:pt x="128" y="68"/>
                  </a:lnTo>
                  <a:cubicBezTo>
                    <a:pt x="81" y="60"/>
                    <a:pt x="40" y="56"/>
                    <a:pt x="1" y="48"/>
                  </a:cubicBezTo>
                  <a:lnTo>
                    <a:pt x="1" y="48"/>
                  </a:lnTo>
                  <a:cubicBezTo>
                    <a:pt x="0" y="31"/>
                    <a:pt x="1" y="16"/>
                    <a:pt x="5" y="3"/>
                  </a:cubicBezTo>
                  <a:lnTo>
                    <a:pt x="5" y="3"/>
                  </a:lnTo>
                  <a:cubicBezTo>
                    <a:pt x="18" y="0"/>
                    <a:pt x="19" y="3"/>
                    <a:pt x="93" y="21"/>
                  </a:cubicBezTo>
                  <a:lnTo>
                    <a:pt x="93" y="21"/>
                  </a:lnTo>
                  <a:cubicBezTo>
                    <a:pt x="114" y="27"/>
                    <a:pt x="128" y="47"/>
                    <a:pt x="128" y="68"/>
                  </a:cubicBezTo>
                </a:path>
              </a:pathLst>
            </a:custGeom>
            <a:solidFill>
              <a:srgbClr val="FFD19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grpSp>
      <p:grpSp>
        <p:nvGrpSpPr>
          <p:cNvPr id="2" name="Group 1">
            <a:extLst>
              <a:ext uri="{FF2B5EF4-FFF2-40B4-BE49-F238E27FC236}">
                <a16:creationId xmlns:a16="http://schemas.microsoft.com/office/drawing/2014/main" id="{6267371F-2611-3B49-BCDD-8C225B53C93B}"/>
              </a:ext>
            </a:extLst>
          </p:cNvPr>
          <p:cNvGrpSpPr/>
          <p:nvPr/>
        </p:nvGrpSpPr>
        <p:grpSpPr>
          <a:xfrm>
            <a:off x="765409" y="3178939"/>
            <a:ext cx="1337244" cy="747772"/>
            <a:chOff x="4541623" y="5305518"/>
            <a:chExt cx="2554829" cy="1428631"/>
          </a:xfrm>
        </p:grpSpPr>
        <p:sp>
          <p:nvSpPr>
            <p:cNvPr id="3174" name="Freeform 102">
              <a:extLst>
                <a:ext uri="{FF2B5EF4-FFF2-40B4-BE49-F238E27FC236}">
                  <a16:creationId xmlns:a16="http://schemas.microsoft.com/office/drawing/2014/main" id="{43BC9958-A5D4-0A42-8B45-9910875C3CE5}"/>
                </a:ext>
              </a:extLst>
            </p:cNvPr>
            <p:cNvSpPr>
              <a:spLocks noChangeArrowheads="1"/>
            </p:cNvSpPr>
            <p:nvPr/>
          </p:nvSpPr>
          <p:spPr bwMode="auto">
            <a:xfrm>
              <a:off x="5486362" y="5443772"/>
              <a:ext cx="633667" cy="1140600"/>
            </a:xfrm>
            <a:custGeom>
              <a:avLst/>
              <a:gdLst>
                <a:gd name="T0" fmla="*/ 968 w 969"/>
                <a:gd name="T1" fmla="*/ 1747 h 1748"/>
                <a:gd name="T2" fmla="*/ 968 w 969"/>
                <a:gd name="T3" fmla="*/ 728 h 1748"/>
                <a:gd name="T4" fmla="*/ 441 w 969"/>
                <a:gd name="T5" fmla="*/ 0 h 1748"/>
                <a:gd name="T6" fmla="*/ 0 w 969"/>
                <a:gd name="T7" fmla="*/ 728 h 1748"/>
                <a:gd name="T8" fmla="*/ 0 w 969"/>
                <a:gd name="T9" fmla="*/ 1747 h 1748"/>
                <a:gd name="T10" fmla="*/ 968 w 969"/>
                <a:gd name="T11" fmla="*/ 1747 h 1748"/>
              </a:gdLst>
              <a:ahLst/>
              <a:cxnLst>
                <a:cxn ang="0">
                  <a:pos x="T0" y="T1"/>
                </a:cxn>
                <a:cxn ang="0">
                  <a:pos x="T2" y="T3"/>
                </a:cxn>
                <a:cxn ang="0">
                  <a:pos x="T4" y="T5"/>
                </a:cxn>
                <a:cxn ang="0">
                  <a:pos x="T6" y="T7"/>
                </a:cxn>
                <a:cxn ang="0">
                  <a:pos x="T8" y="T9"/>
                </a:cxn>
                <a:cxn ang="0">
                  <a:pos x="T10" y="T11"/>
                </a:cxn>
              </a:cxnLst>
              <a:rect l="0" t="0" r="r" b="b"/>
              <a:pathLst>
                <a:path w="969" h="1748">
                  <a:moveTo>
                    <a:pt x="968" y="1747"/>
                  </a:moveTo>
                  <a:lnTo>
                    <a:pt x="968" y="728"/>
                  </a:lnTo>
                  <a:lnTo>
                    <a:pt x="441" y="0"/>
                  </a:lnTo>
                  <a:lnTo>
                    <a:pt x="0" y="728"/>
                  </a:lnTo>
                  <a:lnTo>
                    <a:pt x="0" y="1747"/>
                  </a:lnTo>
                  <a:lnTo>
                    <a:pt x="968" y="1747"/>
                  </a:lnTo>
                </a:path>
              </a:pathLst>
            </a:custGeom>
            <a:solidFill>
              <a:schemeClr val="accent2">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75" name="Freeform 103">
              <a:extLst>
                <a:ext uri="{FF2B5EF4-FFF2-40B4-BE49-F238E27FC236}">
                  <a16:creationId xmlns:a16="http://schemas.microsoft.com/office/drawing/2014/main" id="{EEB24821-E1C7-7841-BB83-8A0B53880CBD}"/>
                </a:ext>
              </a:extLst>
            </p:cNvPr>
            <p:cNvSpPr>
              <a:spLocks noChangeArrowheads="1"/>
            </p:cNvSpPr>
            <p:nvPr/>
          </p:nvSpPr>
          <p:spPr bwMode="auto">
            <a:xfrm>
              <a:off x="5748470" y="5305518"/>
              <a:ext cx="1347982" cy="521336"/>
            </a:xfrm>
            <a:custGeom>
              <a:avLst/>
              <a:gdLst>
                <a:gd name="T0" fmla="*/ 1574 w 2062"/>
                <a:gd name="T1" fmla="*/ 0 h 797"/>
                <a:gd name="T2" fmla="*/ 2061 w 2062"/>
                <a:gd name="T3" fmla="*/ 796 h 797"/>
                <a:gd name="T4" fmla="*/ 486 w 2062"/>
                <a:gd name="T5" fmla="*/ 796 h 797"/>
                <a:gd name="T6" fmla="*/ 0 w 2062"/>
                <a:gd name="T7" fmla="*/ 0 h 797"/>
                <a:gd name="T8" fmla="*/ 1574 w 2062"/>
                <a:gd name="T9" fmla="*/ 0 h 797"/>
              </a:gdLst>
              <a:ahLst/>
              <a:cxnLst>
                <a:cxn ang="0">
                  <a:pos x="T0" y="T1"/>
                </a:cxn>
                <a:cxn ang="0">
                  <a:pos x="T2" y="T3"/>
                </a:cxn>
                <a:cxn ang="0">
                  <a:pos x="T4" y="T5"/>
                </a:cxn>
                <a:cxn ang="0">
                  <a:pos x="T6" y="T7"/>
                </a:cxn>
                <a:cxn ang="0">
                  <a:pos x="T8" y="T9"/>
                </a:cxn>
              </a:cxnLst>
              <a:rect l="0" t="0" r="r" b="b"/>
              <a:pathLst>
                <a:path w="2062" h="797">
                  <a:moveTo>
                    <a:pt x="1574" y="0"/>
                  </a:moveTo>
                  <a:lnTo>
                    <a:pt x="2061" y="796"/>
                  </a:lnTo>
                  <a:lnTo>
                    <a:pt x="486" y="796"/>
                  </a:lnTo>
                  <a:lnTo>
                    <a:pt x="0" y="0"/>
                  </a:lnTo>
                  <a:lnTo>
                    <a:pt x="1574" y="0"/>
                  </a:lnTo>
                </a:path>
              </a:pathLst>
            </a:custGeom>
            <a:solidFill>
              <a:srgbClr val="5925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76" name="Freeform 104">
              <a:extLst>
                <a:ext uri="{FF2B5EF4-FFF2-40B4-BE49-F238E27FC236}">
                  <a16:creationId xmlns:a16="http://schemas.microsoft.com/office/drawing/2014/main" id="{97AF2D9C-BAA0-144A-85DA-A7B87A5CA0B5}"/>
                </a:ext>
              </a:extLst>
            </p:cNvPr>
            <p:cNvSpPr>
              <a:spLocks noChangeArrowheads="1"/>
            </p:cNvSpPr>
            <p:nvPr/>
          </p:nvSpPr>
          <p:spPr bwMode="auto">
            <a:xfrm>
              <a:off x="6065305" y="5823972"/>
              <a:ext cx="1028267" cy="95051"/>
            </a:xfrm>
            <a:custGeom>
              <a:avLst/>
              <a:gdLst>
                <a:gd name="T0" fmla="*/ 1575 w 1576"/>
                <a:gd name="T1" fmla="*/ 143 h 144"/>
                <a:gd name="T2" fmla="*/ 0 w 1576"/>
                <a:gd name="T3" fmla="*/ 143 h 144"/>
                <a:gd name="T4" fmla="*/ 0 w 1576"/>
                <a:gd name="T5" fmla="*/ 0 h 144"/>
                <a:gd name="T6" fmla="*/ 1575 w 1576"/>
                <a:gd name="T7" fmla="*/ 0 h 144"/>
                <a:gd name="T8" fmla="*/ 1575 w 1576"/>
                <a:gd name="T9" fmla="*/ 143 h 144"/>
              </a:gdLst>
              <a:ahLst/>
              <a:cxnLst>
                <a:cxn ang="0">
                  <a:pos x="T0" y="T1"/>
                </a:cxn>
                <a:cxn ang="0">
                  <a:pos x="T2" y="T3"/>
                </a:cxn>
                <a:cxn ang="0">
                  <a:pos x="T4" y="T5"/>
                </a:cxn>
                <a:cxn ang="0">
                  <a:pos x="T6" y="T7"/>
                </a:cxn>
                <a:cxn ang="0">
                  <a:pos x="T8" y="T9"/>
                </a:cxn>
              </a:cxnLst>
              <a:rect l="0" t="0" r="r" b="b"/>
              <a:pathLst>
                <a:path w="1576" h="144">
                  <a:moveTo>
                    <a:pt x="1575" y="143"/>
                  </a:moveTo>
                  <a:lnTo>
                    <a:pt x="0" y="143"/>
                  </a:lnTo>
                  <a:lnTo>
                    <a:pt x="0" y="0"/>
                  </a:lnTo>
                  <a:lnTo>
                    <a:pt x="1575" y="0"/>
                  </a:lnTo>
                  <a:lnTo>
                    <a:pt x="1575" y="143"/>
                  </a:lnTo>
                </a:path>
              </a:pathLst>
            </a:custGeom>
            <a:solidFill>
              <a:srgbClr val="CCC2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77" name="Freeform 105">
              <a:extLst>
                <a:ext uri="{FF2B5EF4-FFF2-40B4-BE49-F238E27FC236}">
                  <a16:creationId xmlns:a16="http://schemas.microsoft.com/office/drawing/2014/main" id="{CE55F7AF-FA06-4D4B-815E-0749A6AFF273}"/>
                </a:ext>
              </a:extLst>
            </p:cNvPr>
            <p:cNvSpPr>
              <a:spLocks noChangeArrowheads="1"/>
            </p:cNvSpPr>
            <p:nvPr/>
          </p:nvSpPr>
          <p:spPr bwMode="auto">
            <a:xfrm>
              <a:off x="6117149" y="5919023"/>
              <a:ext cx="921697" cy="665349"/>
            </a:xfrm>
            <a:custGeom>
              <a:avLst/>
              <a:gdLst>
                <a:gd name="T0" fmla="*/ 0 w 1411"/>
                <a:gd name="T1" fmla="*/ 1019 h 1020"/>
                <a:gd name="T2" fmla="*/ 1410 w 1411"/>
                <a:gd name="T3" fmla="*/ 1019 h 1020"/>
                <a:gd name="T4" fmla="*/ 1410 w 1411"/>
                <a:gd name="T5" fmla="*/ 0 h 1020"/>
                <a:gd name="T6" fmla="*/ 0 w 1411"/>
                <a:gd name="T7" fmla="*/ 0 h 1020"/>
                <a:gd name="T8" fmla="*/ 0 w 1411"/>
                <a:gd name="T9" fmla="*/ 1019 h 1020"/>
              </a:gdLst>
              <a:ahLst/>
              <a:cxnLst>
                <a:cxn ang="0">
                  <a:pos x="T0" y="T1"/>
                </a:cxn>
                <a:cxn ang="0">
                  <a:pos x="T2" y="T3"/>
                </a:cxn>
                <a:cxn ang="0">
                  <a:pos x="T4" y="T5"/>
                </a:cxn>
                <a:cxn ang="0">
                  <a:pos x="T6" y="T7"/>
                </a:cxn>
                <a:cxn ang="0">
                  <a:pos x="T8" y="T9"/>
                </a:cxn>
              </a:cxnLst>
              <a:rect l="0" t="0" r="r" b="b"/>
              <a:pathLst>
                <a:path w="1411" h="1020">
                  <a:moveTo>
                    <a:pt x="0" y="1019"/>
                  </a:moveTo>
                  <a:lnTo>
                    <a:pt x="1410" y="1019"/>
                  </a:lnTo>
                  <a:lnTo>
                    <a:pt x="1410" y="0"/>
                  </a:lnTo>
                  <a:lnTo>
                    <a:pt x="0" y="0"/>
                  </a:lnTo>
                  <a:lnTo>
                    <a:pt x="0" y="1019"/>
                  </a:ln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78" name="Freeform 106">
              <a:extLst>
                <a:ext uri="{FF2B5EF4-FFF2-40B4-BE49-F238E27FC236}">
                  <a16:creationId xmlns:a16="http://schemas.microsoft.com/office/drawing/2014/main" id="{BEB81313-40F9-8D42-878A-FC0374FE1BC0}"/>
                </a:ext>
              </a:extLst>
            </p:cNvPr>
            <p:cNvSpPr>
              <a:spLocks noChangeArrowheads="1"/>
            </p:cNvSpPr>
            <p:nvPr/>
          </p:nvSpPr>
          <p:spPr bwMode="auto">
            <a:xfrm>
              <a:off x="6117149" y="5919023"/>
              <a:ext cx="921697" cy="123852"/>
            </a:xfrm>
            <a:custGeom>
              <a:avLst/>
              <a:gdLst>
                <a:gd name="T0" fmla="*/ 0 w 1411"/>
                <a:gd name="T1" fmla="*/ 188 h 189"/>
                <a:gd name="T2" fmla="*/ 1410 w 1411"/>
                <a:gd name="T3" fmla="*/ 188 h 189"/>
                <a:gd name="T4" fmla="*/ 1410 w 1411"/>
                <a:gd name="T5" fmla="*/ 0 h 189"/>
                <a:gd name="T6" fmla="*/ 0 w 1411"/>
                <a:gd name="T7" fmla="*/ 0 h 189"/>
                <a:gd name="T8" fmla="*/ 0 w 1411"/>
                <a:gd name="T9" fmla="*/ 188 h 189"/>
              </a:gdLst>
              <a:ahLst/>
              <a:cxnLst>
                <a:cxn ang="0">
                  <a:pos x="T0" y="T1"/>
                </a:cxn>
                <a:cxn ang="0">
                  <a:pos x="T2" y="T3"/>
                </a:cxn>
                <a:cxn ang="0">
                  <a:pos x="T4" y="T5"/>
                </a:cxn>
                <a:cxn ang="0">
                  <a:pos x="T6" y="T7"/>
                </a:cxn>
                <a:cxn ang="0">
                  <a:pos x="T8" y="T9"/>
                </a:cxn>
              </a:cxnLst>
              <a:rect l="0" t="0" r="r" b="b"/>
              <a:pathLst>
                <a:path w="1411" h="189">
                  <a:moveTo>
                    <a:pt x="0" y="188"/>
                  </a:moveTo>
                  <a:lnTo>
                    <a:pt x="1410" y="188"/>
                  </a:lnTo>
                  <a:lnTo>
                    <a:pt x="1410" y="0"/>
                  </a:lnTo>
                  <a:lnTo>
                    <a:pt x="0" y="0"/>
                  </a:lnTo>
                  <a:lnTo>
                    <a:pt x="0" y="188"/>
                  </a:lnTo>
                </a:path>
              </a:pathLst>
            </a:custGeom>
            <a:solidFill>
              <a:schemeClr val="accent2">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79" name="Freeform 107">
              <a:extLst>
                <a:ext uri="{FF2B5EF4-FFF2-40B4-BE49-F238E27FC236}">
                  <a16:creationId xmlns:a16="http://schemas.microsoft.com/office/drawing/2014/main" id="{979D8EAB-137A-1C45-8137-AF3E9CDFE474}"/>
                </a:ext>
              </a:extLst>
            </p:cNvPr>
            <p:cNvSpPr>
              <a:spLocks noChangeArrowheads="1"/>
            </p:cNvSpPr>
            <p:nvPr/>
          </p:nvSpPr>
          <p:spPr bwMode="auto">
            <a:xfrm>
              <a:off x="6500230" y="6097603"/>
              <a:ext cx="247706" cy="360037"/>
            </a:xfrm>
            <a:custGeom>
              <a:avLst/>
              <a:gdLst>
                <a:gd name="T0" fmla="*/ 0 w 378"/>
                <a:gd name="T1" fmla="*/ 0 h 550"/>
                <a:gd name="T2" fmla="*/ 377 w 378"/>
                <a:gd name="T3" fmla="*/ 549 h 550"/>
                <a:gd name="T4" fmla="*/ 377 w 378"/>
                <a:gd name="T5" fmla="*/ 0 h 550"/>
                <a:gd name="T6" fmla="*/ 0 w 378"/>
                <a:gd name="T7" fmla="*/ 0 h 550"/>
              </a:gdLst>
              <a:ahLst/>
              <a:cxnLst>
                <a:cxn ang="0">
                  <a:pos x="T0" y="T1"/>
                </a:cxn>
                <a:cxn ang="0">
                  <a:pos x="T2" y="T3"/>
                </a:cxn>
                <a:cxn ang="0">
                  <a:pos x="T4" y="T5"/>
                </a:cxn>
                <a:cxn ang="0">
                  <a:pos x="T6" y="T7"/>
                </a:cxn>
              </a:cxnLst>
              <a:rect l="0" t="0" r="r" b="b"/>
              <a:pathLst>
                <a:path w="378" h="550">
                  <a:moveTo>
                    <a:pt x="0" y="0"/>
                  </a:moveTo>
                  <a:lnTo>
                    <a:pt x="377" y="549"/>
                  </a:lnTo>
                  <a:lnTo>
                    <a:pt x="377" y="0"/>
                  </a:lnTo>
                  <a:lnTo>
                    <a:pt x="0" y="0"/>
                  </a:lnTo>
                </a:path>
              </a:pathLst>
            </a:custGeom>
            <a:solidFill>
              <a:schemeClr val="accent6">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80" name="Freeform 108">
              <a:extLst>
                <a:ext uri="{FF2B5EF4-FFF2-40B4-BE49-F238E27FC236}">
                  <a16:creationId xmlns:a16="http://schemas.microsoft.com/office/drawing/2014/main" id="{6E8A2E0C-93EF-0C42-9AAF-116975DDEB75}"/>
                </a:ext>
              </a:extLst>
            </p:cNvPr>
            <p:cNvSpPr>
              <a:spLocks noChangeArrowheads="1"/>
            </p:cNvSpPr>
            <p:nvPr/>
          </p:nvSpPr>
          <p:spPr bwMode="auto">
            <a:xfrm>
              <a:off x="6500230" y="6097603"/>
              <a:ext cx="247706" cy="360037"/>
            </a:xfrm>
            <a:custGeom>
              <a:avLst/>
              <a:gdLst>
                <a:gd name="T0" fmla="*/ 0 w 378"/>
                <a:gd name="T1" fmla="*/ 0 h 550"/>
                <a:gd name="T2" fmla="*/ 0 w 378"/>
                <a:gd name="T3" fmla="*/ 549 h 550"/>
                <a:gd name="T4" fmla="*/ 377 w 378"/>
                <a:gd name="T5" fmla="*/ 549 h 550"/>
                <a:gd name="T6" fmla="*/ 0 w 378"/>
                <a:gd name="T7" fmla="*/ 0 h 550"/>
              </a:gdLst>
              <a:ahLst/>
              <a:cxnLst>
                <a:cxn ang="0">
                  <a:pos x="T0" y="T1"/>
                </a:cxn>
                <a:cxn ang="0">
                  <a:pos x="T2" y="T3"/>
                </a:cxn>
                <a:cxn ang="0">
                  <a:pos x="T4" y="T5"/>
                </a:cxn>
                <a:cxn ang="0">
                  <a:pos x="T6" y="T7"/>
                </a:cxn>
              </a:cxnLst>
              <a:rect l="0" t="0" r="r" b="b"/>
              <a:pathLst>
                <a:path w="378" h="550">
                  <a:moveTo>
                    <a:pt x="0" y="0"/>
                  </a:moveTo>
                  <a:lnTo>
                    <a:pt x="0" y="549"/>
                  </a:lnTo>
                  <a:lnTo>
                    <a:pt x="377" y="549"/>
                  </a:lnTo>
                  <a:lnTo>
                    <a:pt x="0" y="0"/>
                  </a:lnTo>
                </a:path>
              </a:pathLst>
            </a:custGeom>
            <a:solidFill>
              <a:schemeClr val="accent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81" name="Freeform 109">
              <a:extLst>
                <a:ext uri="{FF2B5EF4-FFF2-40B4-BE49-F238E27FC236}">
                  <a16:creationId xmlns:a16="http://schemas.microsoft.com/office/drawing/2014/main" id="{719BB510-B4B8-2348-BD4C-746D58DC59DB}"/>
                </a:ext>
              </a:extLst>
            </p:cNvPr>
            <p:cNvSpPr>
              <a:spLocks noChangeArrowheads="1"/>
            </p:cNvSpPr>
            <p:nvPr/>
          </p:nvSpPr>
          <p:spPr bwMode="auto">
            <a:xfrm>
              <a:off x="6500230" y="6097602"/>
              <a:ext cx="247706" cy="54725"/>
            </a:xfrm>
            <a:custGeom>
              <a:avLst/>
              <a:gdLst>
                <a:gd name="T0" fmla="*/ 0 w 378"/>
                <a:gd name="T1" fmla="*/ 83 h 84"/>
                <a:gd name="T2" fmla="*/ 377 w 378"/>
                <a:gd name="T3" fmla="*/ 83 h 84"/>
                <a:gd name="T4" fmla="*/ 377 w 378"/>
                <a:gd name="T5" fmla="*/ 0 h 84"/>
                <a:gd name="T6" fmla="*/ 0 w 378"/>
                <a:gd name="T7" fmla="*/ 0 h 84"/>
                <a:gd name="T8" fmla="*/ 0 w 378"/>
                <a:gd name="T9" fmla="*/ 83 h 84"/>
              </a:gdLst>
              <a:ahLst/>
              <a:cxnLst>
                <a:cxn ang="0">
                  <a:pos x="T0" y="T1"/>
                </a:cxn>
                <a:cxn ang="0">
                  <a:pos x="T2" y="T3"/>
                </a:cxn>
                <a:cxn ang="0">
                  <a:pos x="T4" y="T5"/>
                </a:cxn>
                <a:cxn ang="0">
                  <a:pos x="T6" y="T7"/>
                </a:cxn>
                <a:cxn ang="0">
                  <a:pos x="T8" y="T9"/>
                </a:cxn>
              </a:cxnLst>
              <a:rect l="0" t="0" r="r" b="b"/>
              <a:pathLst>
                <a:path w="378" h="84">
                  <a:moveTo>
                    <a:pt x="0" y="83"/>
                  </a:moveTo>
                  <a:lnTo>
                    <a:pt x="377" y="83"/>
                  </a:lnTo>
                  <a:lnTo>
                    <a:pt x="377" y="0"/>
                  </a:lnTo>
                  <a:lnTo>
                    <a:pt x="0" y="0"/>
                  </a:lnTo>
                  <a:lnTo>
                    <a:pt x="0" y="83"/>
                  </a:lnTo>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82" name="Freeform 110">
              <a:extLst>
                <a:ext uri="{FF2B5EF4-FFF2-40B4-BE49-F238E27FC236}">
                  <a16:creationId xmlns:a16="http://schemas.microsoft.com/office/drawing/2014/main" id="{2077BD64-7DFC-454F-B07A-866582638F6C}"/>
                </a:ext>
              </a:extLst>
            </p:cNvPr>
            <p:cNvSpPr>
              <a:spLocks noChangeArrowheads="1"/>
            </p:cNvSpPr>
            <p:nvPr/>
          </p:nvSpPr>
          <p:spPr bwMode="auto">
            <a:xfrm>
              <a:off x="6500230" y="6400034"/>
              <a:ext cx="247706" cy="54727"/>
            </a:xfrm>
            <a:custGeom>
              <a:avLst/>
              <a:gdLst>
                <a:gd name="T0" fmla="*/ 0 w 378"/>
                <a:gd name="T1" fmla="*/ 82 h 83"/>
                <a:gd name="T2" fmla="*/ 377 w 378"/>
                <a:gd name="T3" fmla="*/ 82 h 83"/>
                <a:gd name="T4" fmla="*/ 377 w 378"/>
                <a:gd name="T5" fmla="*/ 0 h 83"/>
                <a:gd name="T6" fmla="*/ 0 w 378"/>
                <a:gd name="T7" fmla="*/ 0 h 83"/>
                <a:gd name="T8" fmla="*/ 0 w 378"/>
                <a:gd name="T9" fmla="*/ 82 h 83"/>
              </a:gdLst>
              <a:ahLst/>
              <a:cxnLst>
                <a:cxn ang="0">
                  <a:pos x="T0" y="T1"/>
                </a:cxn>
                <a:cxn ang="0">
                  <a:pos x="T2" y="T3"/>
                </a:cxn>
                <a:cxn ang="0">
                  <a:pos x="T4" y="T5"/>
                </a:cxn>
                <a:cxn ang="0">
                  <a:pos x="T6" y="T7"/>
                </a:cxn>
                <a:cxn ang="0">
                  <a:pos x="T8" y="T9"/>
                </a:cxn>
              </a:cxnLst>
              <a:rect l="0" t="0" r="r" b="b"/>
              <a:pathLst>
                <a:path w="378" h="83">
                  <a:moveTo>
                    <a:pt x="0" y="82"/>
                  </a:moveTo>
                  <a:lnTo>
                    <a:pt x="377" y="82"/>
                  </a:lnTo>
                  <a:lnTo>
                    <a:pt x="377" y="0"/>
                  </a:lnTo>
                  <a:lnTo>
                    <a:pt x="0" y="0"/>
                  </a:lnTo>
                  <a:lnTo>
                    <a:pt x="0" y="82"/>
                  </a:lnTo>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83" name="Freeform 111">
              <a:extLst>
                <a:ext uri="{FF2B5EF4-FFF2-40B4-BE49-F238E27FC236}">
                  <a16:creationId xmlns:a16="http://schemas.microsoft.com/office/drawing/2014/main" id="{70A15148-5E2C-F040-9A1C-4484661FF90E}"/>
                </a:ext>
              </a:extLst>
            </p:cNvPr>
            <p:cNvSpPr>
              <a:spLocks noChangeArrowheads="1"/>
            </p:cNvSpPr>
            <p:nvPr/>
          </p:nvSpPr>
          <p:spPr bwMode="auto">
            <a:xfrm>
              <a:off x="6690329" y="6097602"/>
              <a:ext cx="54727" cy="357157"/>
            </a:xfrm>
            <a:custGeom>
              <a:avLst/>
              <a:gdLst>
                <a:gd name="T0" fmla="*/ 0 w 84"/>
                <a:gd name="T1" fmla="*/ 548 h 549"/>
                <a:gd name="T2" fmla="*/ 83 w 84"/>
                <a:gd name="T3" fmla="*/ 548 h 549"/>
                <a:gd name="T4" fmla="*/ 83 w 84"/>
                <a:gd name="T5" fmla="*/ 0 h 549"/>
                <a:gd name="T6" fmla="*/ 0 w 84"/>
                <a:gd name="T7" fmla="*/ 0 h 549"/>
                <a:gd name="T8" fmla="*/ 0 w 84"/>
                <a:gd name="T9" fmla="*/ 548 h 549"/>
              </a:gdLst>
              <a:ahLst/>
              <a:cxnLst>
                <a:cxn ang="0">
                  <a:pos x="T0" y="T1"/>
                </a:cxn>
                <a:cxn ang="0">
                  <a:pos x="T2" y="T3"/>
                </a:cxn>
                <a:cxn ang="0">
                  <a:pos x="T4" y="T5"/>
                </a:cxn>
                <a:cxn ang="0">
                  <a:pos x="T6" y="T7"/>
                </a:cxn>
                <a:cxn ang="0">
                  <a:pos x="T8" y="T9"/>
                </a:cxn>
              </a:cxnLst>
              <a:rect l="0" t="0" r="r" b="b"/>
              <a:pathLst>
                <a:path w="84" h="549">
                  <a:moveTo>
                    <a:pt x="0" y="548"/>
                  </a:moveTo>
                  <a:lnTo>
                    <a:pt x="83" y="548"/>
                  </a:lnTo>
                  <a:lnTo>
                    <a:pt x="83" y="0"/>
                  </a:lnTo>
                  <a:lnTo>
                    <a:pt x="0" y="0"/>
                  </a:lnTo>
                  <a:lnTo>
                    <a:pt x="0" y="548"/>
                  </a:lnTo>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84" name="Freeform 112">
              <a:extLst>
                <a:ext uri="{FF2B5EF4-FFF2-40B4-BE49-F238E27FC236}">
                  <a16:creationId xmlns:a16="http://schemas.microsoft.com/office/drawing/2014/main" id="{9CAB7DCB-7854-0B4F-975D-14015D315264}"/>
                </a:ext>
              </a:extLst>
            </p:cNvPr>
            <p:cNvSpPr>
              <a:spLocks noChangeArrowheads="1"/>
            </p:cNvSpPr>
            <p:nvPr/>
          </p:nvSpPr>
          <p:spPr bwMode="auto">
            <a:xfrm>
              <a:off x="6745055" y="6097602"/>
              <a:ext cx="54725" cy="357157"/>
            </a:xfrm>
            <a:custGeom>
              <a:avLst/>
              <a:gdLst>
                <a:gd name="T0" fmla="*/ 83 w 84"/>
                <a:gd name="T1" fmla="*/ 548 h 549"/>
                <a:gd name="T2" fmla="*/ 0 w 84"/>
                <a:gd name="T3" fmla="*/ 548 h 549"/>
                <a:gd name="T4" fmla="*/ 0 w 84"/>
                <a:gd name="T5" fmla="*/ 0 h 549"/>
                <a:gd name="T6" fmla="*/ 83 w 84"/>
                <a:gd name="T7" fmla="*/ 0 h 549"/>
                <a:gd name="T8" fmla="*/ 83 w 84"/>
                <a:gd name="T9" fmla="*/ 548 h 549"/>
              </a:gdLst>
              <a:ahLst/>
              <a:cxnLst>
                <a:cxn ang="0">
                  <a:pos x="T0" y="T1"/>
                </a:cxn>
                <a:cxn ang="0">
                  <a:pos x="T2" y="T3"/>
                </a:cxn>
                <a:cxn ang="0">
                  <a:pos x="T4" y="T5"/>
                </a:cxn>
                <a:cxn ang="0">
                  <a:pos x="T6" y="T7"/>
                </a:cxn>
                <a:cxn ang="0">
                  <a:pos x="T8" y="T9"/>
                </a:cxn>
              </a:cxnLst>
              <a:rect l="0" t="0" r="r" b="b"/>
              <a:pathLst>
                <a:path w="84" h="549">
                  <a:moveTo>
                    <a:pt x="83" y="548"/>
                  </a:moveTo>
                  <a:lnTo>
                    <a:pt x="0" y="548"/>
                  </a:lnTo>
                  <a:lnTo>
                    <a:pt x="0" y="0"/>
                  </a:lnTo>
                  <a:lnTo>
                    <a:pt x="83" y="0"/>
                  </a:lnTo>
                  <a:lnTo>
                    <a:pt x="83" y="548"/>
                  </a:lnTo>
                </a:path>
              </a:pathLst>
            </a:custGeom>
            <a:solidFill>
              <a:schemeClr val="accent2">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85" name="Freeform 113">
              <a:extLst>
                <a:ext uri="{FF2B5EF4-FFF2-40B4-BE49-F238E27FC236}">
                  <a16:creationId xmlns:a16="http://schemas.microsoft.com/office/drawing/2014/main" id="{40A70ED7-AC83-1A47-9891-9B8813C0A050}"/>
                </a:ext>
              </a:extLst>
            </p:cNvPr>
            <p:cNvSpPr>
              <a:spLocks noChangeArrowheads="1"/>
            </p:cNvSpPr>
            <p:nvPr/>
          </p:nvSpPr>
          <p:spPr bwMode="auto">
            <a:xfrm>
              <a:off x="5748472" y="5305518"/>
              <a:ext cx="316833" cy="613505"/>
            </a:xfrm>
            <a:custGeom>
              <a:avLst/>
              <a:gdLst>
                <a:gd name="T0" fmla="*/ 0 w 487"/>
                <a:gd name="T1" fmla="*/ 0 h 940"/>
                <a:gd name="T2" fmla="*/ 0 w 487"/>
                <a:gd name="T3" fmla="*/ 143 h 940"/>
                <a:gd name="T4" fmla="*/ 486 w 487"/>
                <a:gd name="T5" fmla="*/ 939 h 940"/>
                <a:gd name="T6" fmla="*/ 486 w 487"/>
                <a:gd name="T7" fmla="*/ 796 h 940"/>
                <a:gd name="T8" fmla="*/ 0 w 487"/>
                <a:gd name="T9" fmla="*/ 0 h 940"/>
              </a:gdLst>
              <a:ahLst/>
              <a:cxnLst>
                <a:cxn ang="0">
                  <a:pos x="T0" y="T1"/>
                </a:cxn>
                <a:cxn ang="0">
                  <a:pos x="T2" y="T3"/>
                </a:cxn>
                <a:cxn ang="0">
                  <a:pos x="T4" y="T5"/>
                </a:cxn>
                <a:cxn ang="0">
                  <a:pos x="T6" y="T7"/>
                </a:cxn>
                <a:cxn ang="0">
                  <a:pos x="T8" y="T9"/>
                </a:cxn>
              </a:cxnLst>
              <a:rect l="0" t="0" r="r" b="b"/>
              <a:pathLst>
                <a:path w="487" h="940">
                  <a:moveTo>
                    <a:pt x="0" y="0"/>
                  </a:moveTo>
                  <a:lnTo>
                    <a:pt x="0" y="143"/>
                  </a:lnTo>
                  <a:lnTo>
                    <a:pt x="486" y="939"/>
                  </a:lnTo>
                  <a:lnTo>
                    <a:pt x="486" y="796"/>
                  </a:lnTo>
                  <a:lnTo>
                    <a:pt x="0" y="0"/>
                  </a:lnTo>
                </a:path>
              </a:pathLst>
            </a:custGeom>
            <a:solidFill>
              <a:srgbClr val="827D7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86" name="Freeform 114">
              <a:extLst>
                <a:ext uri="{FF2B5EF4-FFF2-40B4-BE49-F238E27FC236}">
                  <a16:creationId xmlns:a16="http://schemas.microsoft.com/office/drawing/2014/main" id="{04F29264-96E6-6545-BB98-7608633E8373}"/>
                </a:ext>
              </a:extLst>
            </p:cNvPr>
            <p:cNvSpPr>
              <a:spLocks noChangeArrowheads="1"/>
            </p:cNvSpPr>
            <p:nvPr/>
          </p:nvSpPr>
          <p:spPr bwMode="auto">
            <a:xfrm>
              <a:off x="5431638" y="5305518"/>
              <a:ext cx="316833" cy="613505"/>
            </a:xfrm>
            <a:custGeom>
              <a:avLst/>
              <a:gdLst>
                <a:gd name="T0" fmla="*/ 483 w 484"/>
                <a:gd name="T1" fmla="*/ 0 h 940"/>
                <a:gd name="T2" fmla="*/ 483 w 484"/>
                <a:gd name="T3" fmla="*/ 143 h 940"/>
                <a:gd name="T4" fmla="*/ 0 w 484"/>
                <a:gd name="T5" fmla="*/ 939 h 940"/>
                <a:gd name="T6" fmla="*/ 0 w 484"/>
                <a:gd name="T7" fmla="*/ 796 h 940"/>
                <a:gd name="T8" fmla="*/ 483 w 484"/>
                <a:gd name="T9" fmla="*/ 0 h 940"/>
              </a:gdLst>
              <a:ahLst/>
              <a:cxnLst>
                <a:cxn ang="0">
                  <a:pos x="T0" y="T1"/>
                </a:cxn>
                <a:cxn ang="0">
                  <a:pos x="T2" y="T3"/>
                </a:cxn>
                <a:cxn ang="0">
                  <a:pos x="T4" y="T5"/>
                </a:cxn>
                <a:cxn ang="0">
                  <a:pos x="T6" y="T7"/>
                </a:cxn>
                <a:cxn ang="0">
                  <a:pos x="T8" y="T9"/>
                </a:cxn>
              </a:cxnLst>
              <a:rect l="0" t="0" r="r" b="b"/>
              <a:pathLst>
                <a:path w="484" h="940">
                  <a:moveTo>
                    <a:pt x="483" y="0"/>
                  </a:moveTo>
                  <a:lnTo>
                    <a:pt x="483" y="143"/>
                  </a:lnTo>
                  <a:lnTo>
                    <a:pt x="0" y="939"/>
                  </a:lnTo>
                  <a:lnTo>
                    <a:pt x="0" y="796"/>
                  </a:lnTo>
                  <a:lnTo>
                    <a:pt x="483" y="0"/>
                  </a:lnTo>
                </a:path>
              </a:pathLst>
            </a:custGeom>
            <a:solidFill>
              <a:srgbClr val="827D7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87" name="Freeform 115">
              <a:extLst>
                <a:ext uri="{FF2B5EF4-FFF2-40B4-BE49-F238E27FC236}">
                  <a16:creationId xmlns:a16="http://schemas.microsoft.com/office/drawing/2014/main" id="{52E75169-9B94-854C-A311-8C5F22B65C1E}"/>
                </a:ext>
              </a:extLst>
            </p:cNvPr>
            <p:cNvSpPr>
              <a:spLocks noChangeArrowheads="1"/>
            </p:cNvSpPr>
            <p:nvPr/>
          </p:nvSpPr>
          <p:spPr bwMode="auto">
            <a:xfrm>
              <a:off x="5431637" y="5397687"/>
              <a:ext cx="342755" cy="521336"/>
            </a:xfrm>
            <a:custGeom>
              <a:avLst/>
              <a:gdLst>
                <a:gd name="T0" fmla="*/ 83 w 525"/>
                <a:gd name="T1" fmla="*/ 796 h 797"/>
                <a:gd name="T2" fmla="*/ 524 w 525"/>
                <a:gd name="T3" fmla="*/ 68 h 797"/>
                <a:gd name="T4" fmla="*/ 483 w 525"/>
                <a:gd name="T5" fmla="*/ 0 h 797"/>
                <a:gd name="T6" fmla="*/ 0 w 525"/>
                <a:gd name="T7" fmla="*/ 796 h 797"/>
                <a:gd name="T8" fmla="*/ 83 w 525"/>
                <a:gd name="T9" fmla="*/ 796 h 797"/>
              </a:gdLst>
              <a:ahLst/>
              <a:cxnLst>
                <a:cxn ang="0">
                  <a:pos x="T0" y="T1"/>
                </a:cxn>
                <a:cxn ang="0">
                  <a:pos x="T2" y="T3"/>
                </a:cxn>
                <a:cxn ang="0">
                  <a:pos x="T4" y="T5"/>
                </a:cxn>
                <a:cxn ang="0">
                  <a:pos x="T6" y="T7"/>
                </a:cxn>
                <a:cxn ang="0">
                  <a:pos x="T8" y="T9"/>
                </a:cxn>
              </a:cxnLst>
              <a:rect l="0" t="0" r="r" b="b"/>
              <a:pathLst>
                <a:path w="525" h="797">
                  <a:moveTo>
                    <a:pt x="83" y="796"/>
                  </a:moveTo>
                  <a:lnTo>
                    <a:pt x="524" y="68"/>
                  </a:lnTo>
                  <a:lnTo>
                    <a:pt x="483" y="0"/>
                  </a:lnTo>
                  <a:lnTo>
                    <a:pt x="0" y="796"/>
                  </a:lnTo>
                  <a:lnTo>
                    <a:pt x="83" y="796"/>
                  </a:lnTo>
                </a:path>
              </a:pathLst>
            </a:custGeom>
            <a:solidFill>
              <a:srgbClr val="CCC2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88" name="Freeform 116">
              <a:extLst>
                <a:ext uri="{FF2B5EF4-FFF2-40B4-BE49-F238E27FC236}">
                  <a16:creationId xmlns:a16="http://schemas.microsoft.com/office/drawing/2014/main" id="{2107239F-C2AD-6543-BABA-8AD6B49640E8}"/>
                </a:ext>
              </a:extLst>
            </p:cNvPr>
            <p:cNvSpPr>
              <a:spLocks noChangeArrowheads="1"/>
            </p:cNvSpPr>
            <p:nvPr/>
          </p:nvSpPr>
          <p:spPr bwMode="auto">
            <a:xfrm>
              <a:off x="5690866" y="6103364"/>
              <a:ext cx="221782" cy="478130"/>
            </a:xfrm>
            <a:custGeom>
              <a:avLst/>
              <a:gdLst>
                <a:gd name="T0" fmla="*/ 0 w 341"/>
                <a:gd name="T1" fmla="*/ 729 h 730"/>
                <a:gd name="T2" fmla="*/ 340 w 341"/>
                <a:gd name="T3" fmla="*/ 729 h 730"/>
                <a:gd name="T4" fmla="*/ 340 w 341"/>
                <a:gd name="T5" fmla="*/ 0 h 730"/>
                <a:gd name="T6" fmla="*/ 0 w 341"/>
                <a:gd name="T7" fmla="*/ 0 h 730"/>
                <a:gd name="T8" fmla="*/ 0 w 341"/>
                <a:gd name="T9" fmla="*/ 729 h 730"/>
              </a:gdLst>
              <a:ahLst/>
              <a:cxnLst>
                <a:cxn ang="0">
                  <a:pos x="T0" y="T1"/>
                </a:cxn>
                <a:cxn ang="0">
                  <a:pos x="T2" y="T3"/>
                </a:cxn>
                <a:cxn ang="0">
                  <a:pos x="T4" y="T5"/>
                </a:cxn>
                <a:cxn ang="0">
                  <a:pos x="T6" y="T7"/>
                </a:cxn>
                <a:cxn ang="0">
                  <a:pos x="T8" y="T9"/>
                </a:cxn>
              </a:cxnLst>
              <a:rect l="0" t="0" r="r" b="b"/>
              <a:pathLst>
                <a:path w="341" h="730">
                  <a:moveTo>
                    <a:pt x="0" y="729"/>
                  </a:moveTo>
                  <a:lnTo>
                    <a:pt x="340" y="729"/>
                  </a:lnTo>
                  <a:lnTo>
                    <a:pt x="340" y="0"/>
                  </a:lnTo>
                  <a:lnTo>
                    <a:pt x="0" y="0"/>
                  </a:lnTo>
                  <a:lnTo>
                    <a:pt x="0" y="729"/>
                  </a:lnTo>
                </a:path>
              </a:pathLst>
            </a:custGeom>
            <a:solidFill>
              <a:srgbClr val="5925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89" name="Freeform 117">
              <a:extLst>
                <a:ext uri="{FF2B5EF4-FFF2-40B4-BE49-F238E27FC236}">
                  <a16:creationId xmlns:a16="http://schemas.microsoft.com/office/drawing/2014/main" id="{AADD07DA-D46A-B741-B2BF-17810ACD3417}"/>
                </a:ext>
              </a:extLst>
            </p:cNvPr>
            <p:cNvSpPr>
              <a:spLocks noChangeArrowheads="1"/>
            </p:cNvSpPr>
            <p:nvPr/>
          </p:nvSpPr>
          <p:spPr bwMode="auto">
            <a:xfrm>
              <a:off x="5690865" y="6103364"/>
              <a:ext cx="46085" cy="478130"/>
            </a:xfrm>
            <a:custGeom>
              <a:avLst/>
              <a:gdLst>
                <a:gd name="T0" fmla="*/ 68 w 69"/>
                <a:gd name="T1" fmla="*/ 729 h 730"/>
                <a:gd name="T2" fmla="*/ 0 w 69"/>
                <a:gd name="T3" fmla="*/ 729 h 730"/>
                <a:gd name="T4" fmla="*/ 0 w 69"/>
                <a:gd name="T5" fmla="*/ 0 h 730"/>
                <a:gd name="T6" fmla="*/ 68 w 69"/>
                <a:gd name="T7" fmla="*/ 0 h 730"/>
                <a:gd name="T8" fmla="*/ 68 w 69"/>
                <a:gd name="T9" fmla="*/ 729 h 730"/>
              </a:gdLst>
              <a:ahLst/>
              <a:cxnLst>
                <a:cxn ang="0">
                  <a:pos x="T0" y="T1"/>
                </a:cxn>
                <a:cxn ang="0">
                  <a:pos x="T2" y="T3"/>
                </a:cxn>
                <a:cxn ang="0">
                  <a:pos x="T4" y="T5"/>
                </a:cxn>
                <a:cxn ang="0">
                  <a:pos x="T6" y="T7"/>
                </a:cxn>
                <a:cxn ang="0">
                  <a:pos x="T8" y="T9"/>
                </a:cxn>
              </a:cxnLst>
              <a:rect l="0" t="0" r="r" b="b"/>
              <a:pathLst>
                <a:path w="69" h="730">
                  <a:moveTo>
                    <a:pt x="68" y="729"/>
                  </a:moveTo>
                  <a:lnTo>
                    <a:pt x="0" y="729"/>
                  </a:lnTo>
                  <a:lnTo>
                    <a:pt x="0" y="0"/>
                  </a:lnTo>
                  <a:lnTo>
                    <a:pt x="68" y="0"/>
                  </a:lnTo>
                  <a:lnTo>
                    <a:pt x="68" y="729"/>
                  </a:ln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90" name="Freeform 118">
              <a:extLst>
                <a:ext uri="{FF2B5EF4-FFF2-40B4-BE49-F238E27FC236}">
                  <a16:creationId xmlns:a16="http://schemas.microsoft.com/office/drawing/2014/main" id="{72AFE750-E4AE-DA47-BF09-D1744E39411B}"/>
                </a:ext>
              </a:extLst>
            </p:cNvPr>
            <p:cNvSpPr>
              <a:spLocks noChangeArrowheads="1"/>
            </p:cNvSpPr>
            <p:nvPr/>
          </p:nvSpPr>
          <p:spPr bwMode="auto">
            <a:xfrm>
              <a:off x="5486363" y="6569972"/>
              <a:ext cx="1552484" cy="83528"/>
            </a:xfrm>
            <a:custGeom>
              <a:avLst/>
              <a:gdLst>
                <a:gd name="T0" fmla="*/ 0 w 2379"/>
                <a:gd name="T1" fmla="*/ 128 h 129"/>
                <a:gd name="T2" fmla="*/ 2378 w 2379"/>
                <a:gd name="T3" fmla="*/ 128 h 129"/>
                <a:gd name="T4" fmla="*/ 2378 w 2379"/>
                <a:gd name="T5" fmla="*/ 0 h 129"/>
                <a:gd name="T6" fmla="*/ 0 w 2379"/>
                <a:gd name="T7" fmla="*/ 0 h 129"/>
                <a:gd name="T8" fmla="*/ 0 w 2379"/>
                <a:gd name="T9" fmla="*/ 128 h 129"/>
              </a:gdLst>
              <a:ahLst/>
              <a:cxnLst>
                <a:cxn ang="0">
                  <a:pos x="T0" y="T1"/>
                </a:cxn>
                <a:cxn ang="0">
                  <a:pos x="T2" y="T3"/>
                </a:cxn>
                <a:cxn ang="0">
                  <a:pos x="T4" y="T5"/>
                </a:cxn>
                <a:cxn ang="0">
                  <a:pos x="T6" y="T7"/>
                </a:cxn>
                <a:cxn ang="0">
                  <a:pos x="T8" y="T9"/>
                </a:cxn>
              </a:cxnLst>
              <a:rect l="0" t="0" r="r" b="b"/>
              <a:pathLst>
                <a:path w="2379" h="129">
                  <a:moveTo>
                    <a:pt x="0" y="128"/>
                  </a:moveTo>
                  <a:lnTo>
                    <a:pt x="2378" y="128"/>
                  </a:lnTo>
                  <a:lnTo>
                    <a:pt x="2378" y="0"/>
                  </a:lnTo>
                  <a:lnTo>
                    <a:pt x="0" y="0"/>
                  </a:lnTo>
                  <a:lnTo>
                    <a:pt x="0" y="128"/>
                  </a:lnTo>
                </a:path>
              </a:pathLst>
            </a:custGeom>
            <a:solidFill>
              <a:schemeClr val="bg1">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91" name="Freeform 119">
              <a:extLst>
                <a:ext uri="{FF2B5EF4-FFF2-40B4-BE49-F238E27FC236}">
                  <a16:creationId xmlns:a16="http://schemas.microsoft.com/office/drawing/2014/main" id="{781CBF3C-551A-AE4E-9FED-FE481C4D425B}"/>
                </a:ext>
              </a:extLst>
            </p:cNvPr>
            <p:cNvSpPr>
              <a:spLocks noChangeArrowheads="1"/>
            </p:cNvSpPr>
            <p:nvPr/>
          </p:nvSpPr>
          <p:spPr bwMode="auto">
            <a:xfrm>
              <a:off x="4541623" y="6074561"/>
              <a:ext cx="1085875" cy="659588"/>
            </a:xfrm>
            <a:custGeom>
              <a:avLst/>
              <a:gdLst>
                <a:gd name="T0" fmla="*/ 0 w 1661"/>
                <a:gd name="T1" fmla="*/ 30 h 1011"/>
                <a:gd name="T2" fmla="*/ 0 w 1661"/>
                <a:gd name="T3" fmla="*/ 970 h 1011"/>
                <a:gd name="T4" fmla="*/ 0 w 1661"/>
                <a:gd name="T5" fmla="*/ 970 h 1011"/>
                <a:gd name="T6" fmla="*/ 38 w 1661"/>
                <a:gd name="T7" fmla="*/ 1010 h 1011"/>
                <a:gd name="T8" fmla="*/ 1636 w 1661"/>
                <a:gd name="T9" fmla="*/ 1010 h 1011"/>
                <a:gd name="T10" fmla="*/ 1636 w 1661"/>
                <a:gd name="T11" fmla="*/ 1010 h 1011"/>
                <a:gd name="T12" fmla="*/ 1660 w 1661"/>
                <a:gd name="T13" fmla="*/ 1001 h 1011"/>
                <a:gd name="T14" fmla="*/ 14 w 1661"/>
                <a:gd name="T15" fmla="*/ 0 h 1011"/>
                <a:gd name="T16" fmla="*/ 14 w 1661"/>
                <a:gd name="T17" fmla="*/ 0 h 1011"/>
                <a:gd name="T18" fmla="*/ 0 w 1661"/>
                <a:gd name="T19" fmla="*/ 30 h 10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61" h="1011">
                  <a:moveTo>
                    <a:pt x="0" y="30"/>
                  </a:moveTo>
                  <a:lnTo>
                    <a:pt x="0" y="970"/>
                  </a:lnTo>
                  <a:lnTo>
                    <a:pt x="0" y="970"/>
                  </a:lnTo>
                  <a:cubicBezTo>
                    <a:pt x="0" y="992"/>
                    <a:pt x="16" y="1010"/>
                    <a:pt x="38" y="1010"/>
                  </a:cubicBezTo>
                  <a:lnTo>
                    <a:pt x="1636" y="1010"/>
                  </a:lnTo>
                  <a:lnTo>
                    <a:pt x="1636" y="1010"/>
                  </a:lnTo>
                  <a:cubicBezTo>
                    <a:pt x="1645" y="1010"/>
                    <a:pt x="1653" y="1006"/>
                    <a:pt x="1660" y="1001"/>
                  </a:cubicBezTo>
                  <a:lnTo>
                    <a:pt x="14" y="0"/>
                  </a:lnTo>
                  <a:lnTo>
                    <a:pt x="14" y="0"/>
                  </a:lnTo>
                  <a:cubicBezTo>
                    <a:pt x="5" y="6"/>
                    <a:pt x="0" y="18"/>
                    <a:pt x="0" y="30"/>
                  </a:cubicBezTo>
                </a:path>
              </a:pathLst>
            </a:custGeom>
            <a:solidFill>
              <a:schemeClr val="accent6">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92" name="Freeform 120">
              <a:extLst>
                <a:ext uri="{FF2B5EF4-FFF2-40B4-BE49-F238E27FC236}">
                  <a16:creationId xmlns:a16="http://schemas.microsoft.com/office/drawing/2014/main" id="{56A9A1DF-653C-1D4A-947A-2D3C123EF11F}"/>
                </a:ext>
              </a:extLst>
            </p:cNvPr>
            <p:cNvSpPr>
              <a:spLocks noChangeArrowheads="1"/>
            </p:cNvSpPr>
            <p:nvPr/>
          </p:nvSpPr>
          <p:spPr bwMode="auto">
            <a:xfrm>
              <a:off x="4550266" y="6068800"/>
              <a:ext cx="1085873" cy="659588"/>
            </a:xfrm>
            <a:custGeom>
              <a:avLst/>
              <a:gdLst>
                <a:gd name="T0" fmla="*/ 0 w 1661"/>
                <a:gd name="T1" fmla="*/ 8 h 1010"/>
                <a:gd name="T2" fmla="*/ 1646 w 1661"/>
                <a:gd name="T3" fmla="*/ 1009 h 1010"/>
                <a:gd name="T4" fmla="*/ 1646 w 1661"/>
                <a:gd name="T5" fmla="*/ 1009 h 1010"/>
                <a:gd name="T6" fmla="*/ 1660 w 1661"/>
                <a:gd name="T7" fmla="*/ 978 h 1010"/>
                <a:gd name="T8" fmla="*/ 1660 w 1661"/>
                <a:gd name="T9" fmla="*/ 38 h 1010"/>
                <a:gd name="T10" fmla="*/ 1660 w 1661"/>
                <a:gd name="T11" fmla="*/ 38 h 1010"/>
                <a:gd name="T12" fmla="*/ 1622 w 1661"/>
                <a:gd name="T13" fmla="*/ 0 h 1010"/>
                <a:gd name="T14" fmla="*/ 24 w 1661"/>
                <a:gd name="T15" fmla="*/ 0 h 1010"/>
                <a:gd name="T16" fmla="*/ 24 w 1661"/>
                <a:gd name="T17" fmla="*/ 0 h 1010"/>
                <a:gd name="T18" fmla="*/ 0 w 1661"/>
                <a:gd name="T19" fmla="*/ 8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61" h="1010">
                  <a:moveTo>
                    <a:pt x="0" y="8"/>
                  </a:moveTo>
                  <a:lnTo>
                    <a:pt x="1646" y="1009"/>
                  </a:lnTo>
                  <a:lnTo>
                    <a:pt x="1646" y="1009"/>
                  </a:lnTo>
                  <a:cubicBezTo>
                    <a:pt x="1654" y="1002"/>
                    <a:pt x="1660" y="991"/>
                    <a:pt x="1660" y="978"/>
                  </a:cubicBezTo>
                  <a:lnTo>
                    <a:pt x="1660" y="38"/>
                  </a:lnTo>
                  <a:lnTo>
                    <a:pt x="1660" y="38"/>
                  </a:lnTo>
                  <a:cubicBezTo>
                    <a:pt x="1660" y="17"/>
                    <a:pt x="1643" y="0"/>
                    <a:pt x="1622" y="0"/>
                  </a:cubicBezTo>
                  <a:lnTo>
                    <a:pt x="24" y="0"/>
                  </a:lnTo>
                  <a:lnTo>
                    <a:pt x="24" y="0"/>
                  </a:lnTo>
                  <a:cubicBezTo>
                    <a:pt x="14" y="0"/>
                    <a:pt x="7" y="2"/>
                    <a:pt x="0" y="8"/>
                  </a:cubicBezTo>
                </a:path>
              </a:pathLst>
            </a:custGeom>
            <a:solidFill>
              <a:schemeClr val="accent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93" name="Freeform 121">
              <a:extLst>
                <a:ext uri="{FF2B5EF4-FFF2-40B4-BE49-F238E27FC236}">
                  <a16:creationId xmlns:a16="http://schemas.microsoft.com/office/drawing/2014/main" id="{AD3A5464-A000-5746-BCF8-32956FF30055}"/>
                </a:ext>
              </a:extLst>
            </p:cNvPr>
            <p:cNvSpPr>
              <a:spLocks noChangeArrowheads="1"/>
            </p:cNvSpPr>
            <p:nvPr/>
          </p:nvSpPr>
          <p:spPr bwMode="auto">
            <a:xfrm>
              <a:off x="4541623" y="6400033"/>
              <a:ext cx="1094515" cy="149776"/>
            </a:xfrm>
            <a:custGeom>
              <a:avLst/>
              <a:gdLst>
                <a:gd name="T0" fmla="*/ 0 w 1675"/>
                <a:gd name="T1" fmla="*/ 230 h 231"/>
                <a:gd name="T2" fmla="*/ 1674 w 1675"/>
                <a:gd name="T3" fmla="*/ 230 h 231"/>
                <a:gd name="T4" fmla="*/ 1674 w 1675"/>
                <a:gd name="T5" fmla="*/ 0 h 231"/>
                <a:gd name="T6" fmla="*/ 0 w 1675"/>
                <a:gd name="T7" fmla="*/ 0 h 231"/>
                <a:gd name="T8" fmla="*/ 0 w 1675"/>
                <a:gd name="T9" fmla="*/ 230 h 231"/>
              </a:gdLst>
              <a:ahLst/>
              <a:cxnLst>
                <a:cxn ang="0">
                  <a:pos x="T0" y="T1"/>
                </a:cxn>
                <a:cxn ang="0">
                  <a:pos x="T2" y="T3"/>
                </a:cxn>
                <a:cxn ang="0">
                  <a:pos x="T4" y="T5"/>
                </a:cxn>
                <a:cxn ang="0">
                  <a:pos x="T6" y="T7"/>
                </a:cxn>
                <a:cxn ang="0">
                  <a:pos x="T8" y="T9"/>
                </a:cxn>
              </a:cxnLst>
              <a:rect l="0" t="0" r="r" b="b"/>
              <a:pathLst>
                <a:path w="1675" h="231">
                  <a:moveTo>
                    <a:pt x="0" y="230"/>
                  </a:moveTo>
                  <a:lnTo>
                    <a:pt x="1674" y="230"/>
                  </a:lnTo>
                  <a:lnTo>
                    <a:pt x="1674" y="0"/>
                  </a:lnTo>
                  <a:lnTo>
                    <a:pt x="0" y="0"/>
                  </a:lnTo>
                  <a:lnTo>
                    <a:pt x="0" y="230"/>
                  </a:lnTo>
                </a:path>
              </a:pathLst>
            </a:custGeom>
            <a:solidFill>
              <a:srgbClr val="42424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94" name="Freeform 122">
              <a:extLst>
                <a:ext uri="{FF2B5EF4-FFF2-40B4-BE49-F238E27FC236}">
                  <a16:creationId xmlns:a16="http://schemas.microsoft.com/office/drawing/2014/main" id="{D9AC2F0B-D74C-8045-9842-1B67B4348231}"/>
                </a:ext>
              </a:extLst>
            </p:cNvPr>
            <p:cNvSpPr>
              <a:spLocks noChangeArrowheads="1"/>
            </p:cNvSpPr>
            <p:nvPr/>
          </p:nvSpPr>
          <p:spPr bwMode="auto">
            <a:xfrm>
              <a:off x="5123445" y="6158087"/>
              <a:ext cx="420524" cy="57606"/>
            </a:xfrm>
            <a:custGeom>
              <a:avLst/>
              <a:gdLst>
                <a:gd name="T0" fmla="*/ 0 w 642"/>
                <a:gd name="T1" fmla="*/ 86 h 87"/>
                <a:gd name="T2" fmla="*/ 641 w 642"/>
                <a:gd name="T3" fmla="*/ 86 h 87"/>
                <a:gd name="T4" fmla="*/ 641 w 642"/>
                <a:gd name="T5" fmla="*/ 0 h 87"/>
                <a:gd name="T6" fmla="*/ 0 w 642"/>
                <a:gd name="T7" fmla="*/ 0 h 87"/>
                <a:gd name="T8" fmla="*/ 0 w 642"/>
                <a:gd name="T9" fmla="*/ 86 h 87"/>
              </a:gdLst>
              <a:ahLst/>
              <a:cxnLst>
                <a:cxn ang="0">
                  <a:pos x="T0" y="T1"/>
                </a:cxn>
                <a:cxn ang="0">
                  <a:pos x="T2" y="T3"/>
                </a:cxn>
                <a:cxn ang="0">
                  <a:pos x="T4" y="T5"/>
                </a:cxn>
                <a:cxn ang="0">
                  <a:pos x="T6" y="T7"/>
                </a:cxn>
                <a:cxn ang="0">
                  <a:pos x="T8" y="T9"/>
                </a:cxn>
              </a:cxnLst>
              <a:rect l="0" t="0" r="r" b="b"/>
              <a:pathLst>
                <a:path w="642" h="87">
                  <a:moveTo>
                    <a:pt x="0" y="86"/>
                  </a:moveTo>
                  <a:lnTo>
                    <a:pt x="641" y="86"/>
                  </a:lnTo>
                  <a:lnTo>
                    <a:pt x="641" y="0"/>
                  </a:lnTo>
                  <a:lnTo>
                    <a:pt x="0" y="0"/>
                  </a:lnTo>
                  <a:lnTo>
                    <a:pt x="0" y="86"/>
                  </a:lnTo>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95" name="Freeform 123">
              <a:extLst>
                <a:ext uri="{FF2B5EF4-FFF2-40B4-BE49-F238E27FC236}">
                  <a16:creationId xmlns:a16="http://schemas.microsoft.com/office/drawing/2014/main" id="{49C3A263-6BCA-8342-83D3-309F588AC0CA}"/>
                </a:ext>
              </a:extLst>
            </p:cNvPr>
            <p:cNvSpPr>
              <a:spLocks noChangeArrowheads="1"/>
            </p:cNvSpPr>
            <p:nvPr/>
          </p:nvSpPr>
          <p:spPr bwMode="auto">
            <a:xfrm>
              <a:off x="5319305" y="6284821"/>
              <a:ext cx="224664" cy="57606"/>
            </a:xfrm>
            <a:custGeom>
              <a:avLst/>
              <a:gdLst>
                <a:gd name="T0" fmla="*/ 0 w 343"/>
                <a:gd name="T1" fmla="*/ 86 h 87"/>
                <a:gd name="T2" fmla="*/ 342 w 343"/>
                <a:gd name="T3" fmla="*/ 86 h 87"/>
                <a:gd name="T4" fmla="*/ 342 w 343"/>
                <a:gd name="T5" fmla="*/ 0 h 87"/>
                <a:gd name="T6" fmla="*/ 0 w 343"/>
                <a:gd name="T7" fmla="*/ 0 h 87"/>
                <a:gd name="T8" fmla="*/ 0 w 343"/>
                <a:gd name="T9" fmla="*/ 86 h 87"/>
              </a:gdLst>
              <a:ahLst/>
              <a:cxnLst>
                <a:cxn ang="0">
                  <a:pos x="T0" y="T1"/>
                </a:cxn>
                <a:cxn ang="0">
                  <a:pos x="T2" y="T3"/>
                </a:cxn>
                <a:cxn ang="0">
                  <a:pos x="T4" y="T5"/>
                </a:cxn>
                <a:cxn ang="0">
                  <a:pos x="T6" y="T7"/>
                </a:cxn>
                <a:cxn ang="0">
                  <a:pos x="T8" y="T9"/>
                </a:cxn>
              </a:cxnLst>
              <a:rect l="0" t="0" r="r" b="b"/>
              <a:pathLst>
                <a:path w="343" h="87">
                  <a:moveTo>
                    <a:pt x="0" y="86"/>
                  </a:moveTo>
                  <a:lnTo>
                    <a:pt x="342" y="86"/>
                  </a:lnTo>
                  <a:lnTo>
                    <a:pt x="342" y="0"/>
                  </a:lnTo>
                  <a:lnTo>
                    <a:pt x="0" y="0"/>
                  </a:lnTo>
                  <a:lnTo>
                    <a:pt x="0" y="86"/>
                  </a:lnTo>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96" name="Freeform 124">
              <a:extLst>
                <a:ext uri="{FF2B5EF4-FFF2-40B4-BE49-F238E27FC236}">
                  <a16:creationId xmlns:a16="http://schemas.microsoft.com/office/drawing/2014/main" id="{9386F9A4-26FB-6B49-9286-AF750670BF79}"/>
                </a:ext>
              </a:extLst>
            </p:cNvPr>
            <p:cNvSpPr>
              <a:spLocks noChangeArrowheads="1"/>
            </p:cNvSpPr>
            <p:nvPr/>
          </p:nvSpPr>
          <p:spPr bwMode="auto">
            <a:xfrm>
              <a:off x="4904541" y="6448999"/>
              <a:ext cx="414764" cy="57606"/>
            </a:xfrm>
            <a:custGeom>
              <a:avLst/>
              <a:gdLst>
                <a:gd name="T0" fmla="*/ 0 w 637"/>
                <a:gd name="T1" fmla="*/ 86 h 87"/>
                <a:gd name="T2" fmla="*/ 636 w 637"/>
                <a:gd name="T3" fmla="*/ 86 h 87"/>
                <a:gd name="T4" fmla="*/ 636 w 637"/>
                <a:gd name="T5" fmla="*/ 0 h 87"/>
                <a:gd name="T6" fmla="*/ 0 w 637"/>
                <a:gd name="T7" fmla="*/ 0 h 87"/>
                <a:gd name="T8" fmla="*/ 0 w 637"/>
                <a:gd name="T9" fmla="*/ 86 h 87"/>
              </a:gdLst>
              <a:ahLst/>
              <a:cxnLst>
                <a:cxn ang="0">
                  <a:pos x="T0" y="T1"/>
                </a:cxn>
                <a:cxn ang="0">
                  <a:pos x="T2" y="T3"/>
                </a:cxn>
                <a:cxn ang="0">
                  <a:pos x="T4" y="T5"/>
                </a:cxn>
                <a:cxn ang="0">
                  <a:pos x="T6" y="T7"/>
                </a:cxn>
                <a:cxn ang="0">
                  <a:pos x="T8" y="T9"/>
                </a:cxn>
              </a:cxnLst>
              <a:rect l="0" t="0" r="r" b="b"/>
              <a:pathLst>
                <a:path w="637" h="87">
                  <a:moveTo>
                    <a:pt x="0" y="86"/>
                  </a:moveTo>
                  <a:lnTo>
                    <a:pt x="636" y="86"/>
                  </a:lnTo>
                  <a:lnTo>
                    <a:pt x="636" y="0"/>
                  </a:lnTo>
                  <a:lnTo>
                    <a:pt x="0" y="0"/>
                  </a:lnTo>
                  <a:lnTo>
                    <a:pt x="0" y="86"/>
                  </a:lnTo>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grpSp>
      <p:grpSp>
        <p:nvGrpSpPr>
          <p:cNvPr id="3" name="Group 2">
            <a:extLst>
              <a:ext uri="{FF2B5EF4-FFF2-40B4-BE49-F238E27FC236}">
                <a16:creationId xmlns:a16="http://schemas.microsoft.com/office/drawing/2014/main" id="{D5E32F67-1222-0643-BA77-63DB4EFE831C}"/>
              </a:ext>
            </a:extLst>
          </p:cNvPr>
          <p:cNvGrpSpPr/>
          <p:nvPr/>
        </p:nvGrpSpPr>
        <p:grpSpPr>
          <a:xfrm>
            <a:off x="770730" y="4922321"/>
            <a:ext cx="858784" cy="736484"/>
            <a:chOff x="4734604" y="9176645"/>
            <a:chExt cx="1840513" cy="1578405"/>
          </a:xfrm>
        </p:grpSpPr>
        <p:sp>
          <p:nvSpPr>
            <p:cNvPr id="3197" name="Freeform 125">
              <a:extLst>
                <a:ext uri="{FF2B5EF4-FFF2-40B4-BE49-F238E27FC236}">
                  <a16:creationId xmlns:a16="http://schemas.microsoft.com/office/drawing/2014/main" id="{B424630D-410F-1D42-B806-7BEADAA3AF0D}"/>
                </a:ext>
              </a:extLst>
            </p:cNvPr>
            <p:cNvSpPr>
              <a:spLocks noChangeArrowheads="1"/>
            </p:cNvSpPr>
            <p:nvPr/>
          </p:nvSpPr>
          <p:spPr bwMode="auto">
            <a:xfrm>
              <a:off x="4988072" y="9914002"/>
              <a:ext cx="109451" cy="717196"/>
            </a:xfrm>
            <a:custGeom>
              <a:avLst/>
              <a:gdLst>
                <a:gd name="T0" fmla="*/ 167 w 168"/>
                <a:gd name="T1" fmla="*/ 1097 h 1098"/>
                <a:gd name="T2" fmla="*/ 0 w 168"/>
                <a:gd name="T3" fmla="*/ 1097 h 1098"/>
                <a:gd name="T4" fmla="*/ 0 w 168"/>
                <a:gd name="T5" fmla="*/ 0 h 1098"/>
                <a:gd name="T6" fmla="*/ 167 w 168"/>
                <a:gd name="T7" fmla="*/ 0 h 1098"/>
                <a:gd name="T8" fmla="*/ 167 w 168"/>
                <a:gd name="T9" fmla="*/ 1097 h 1098"/>
              </a:gdLst>
              <a:ahLst/>
              <a:cxnLst>
                <a:cxn ang="0">
                  <a:pos x="T0" y="T1"/>
                </a:cxn>
                <a:cxn ang="0">
                  <a:pos x="T2" y="T3"/>
                </a:cxn>
                <a:cxn ang="0">
                  <a:pos x="T4" y="T5"/>
                </a:cxn>
                <a:cxn ang="0">
                  <a:pos x="T6" y="T7"/>
                </a:cxn>
                <a:cxn ang="0">
                  <a:pos x="T8" y="T9"/>
                </a:cxn>
              </a:cxnLst>
              <a:rect l="0" t="0" r="r" b="b"/>
              <a:pathLst>
                <a:path w="168" h="1098">
                  <a:moveTo>
                    <a:pt x="167" y="1097"/>
                  </a:moveTo>
                  <a:lnTo>
                    <a:pt x="0" y="1097"/>
                  </a:lnTo>
                  <a:lnTo>
                    <a:pt x="0" y="0"/>
                  </a:lnTo>
                  <a:lnTo>
                    <a:pt x="167" y="0"/>
                  </a:lnTo>
                  <a:lnTo>
                    <a:pt x="167" y="1097"/>
                  </a:lnTo>
                </a:path>
              </a:pathLst>
            </a:custGeom>
            <a:solidFill>
              <a:srgbClr val="70360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98" name="Freeform 126">
              <a:extLst>
                <a:ext uri="{FF2B5EF4-FFF2-40B4-BE49-F238E27FC236}">
                  <a16:creationId xmlns:a16="http://schemas.microsoft.com/office/drawing/2014/main" id="{6C54CA4C-A585-7741-900C-4086D2FFE166}"/>
                </a:ext>
              </a:extLst>
            </p:cNvPr>
            <p:cNvSpPr>
              <a:spLocks noChangeArrowheads="1"/>
            </p:cNvSpPr>
            <p:nvPr/>
          </p:nvSpPr>
          <p:spPr bwMode="auto">
            <a:xfrm>
              <a:off x="4772048" y="10397893"/>
              <a:ext cx="1803069" cy="357157"/>
            </a:xfrm>
            <a:custGeom>
              <a:avLst/>
              <a:gdLst>
                <a:gd name="T0" fmla="*/ 2752 w 2761"/>
                <a:gd name="T1" fmla="*/ 546 h 547"/>
                <a:gd name="T2" fmla="*/ 2760 w 2761"/>
                <a:gd name="T3" fmla="*/ 542 h 547"/>
                <a:gd name="T4" fmla="*/ 2760 w 2761"/>
                <a:gd name="T5" fmla="*/ 542 h 547"/>
                <a:gd name="T6" fmla="*/ 2102 w 2761"/>
                <a:gd name="T7" fmla="*/ 93 h 547"/>
                <a:gd name="T8" fmla="*/ 2102 w 2761"/>
                <a:gd name="T9" fmla="*/ 93 h 547"/>
                <a:gd name="T10" fmla="*/ 1380 w 2761"/>
                <a:gd name="T11" fmla="*/ 0 h 547"/>
                <a:gd name="T12" fmla="*/ 1380 w 2761"/>
                <a:gd name="T13" fmla="*/ 0 h 547"/>
                <a:gd name="T14" fmla="*/ 0 w 2761"/>
                <a:gd name="T15" fmla="*/ 542 h 547"/>
                <a:gd name="T16" fmla="*/ 12 w 2761"/>
                <a:gd name="T17" fmla="*/ 546 h 547"/>
                <a:gd name="T18" fmla="*/ 2752 w 2761"/>
                <a:gd name="T19"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61" h="547">
                  <a:moveTo>
                    <a:pt x="2752" y="546"/>
                  </a:moveTo>
                  <a:lnTo>
                    <a:pt x="2760" y="542"/>
                  </a:lnTo>
                  <a:lnTo>
                    <a:pt x="2760" y="542"/>
                  </a:lnTo>
                  <a:cubicBezTo>
                    <a:pt x="2627" y="363"/>
                    <a:pt x="2380" y="190"/>
                    <a:pt x="2102" y="93"/>
                  </a:cubicBezTo>
                  <a:lnTo>
                    <a:pt x="2102" y="93"/>
                  </a:lnTo>
                  <a:cubicBezTo>
                    <a:pt x="1883" y="17"/>
                    <a:pt x="1652" y="0"/>
                    <a:pt x="1380" y="0"/>
                  </a:cubicBezTo>
                  <a:lnTo>
                    <a:pt x="1380" y="0"/>
                  </a:lnTo>
                  <a:cubicBezTo>
                    <a:pt x="766" y="0"/>
                    <a:pt x="238" y="222"/>
                    <a:pt x="0" y="542"/>
                  </a:cubicBezTo>
                  <a:lnTo>
                    <a:pt x="12" y="546"/>
                  </a:lnTo>
                  <a:lnTo>
                    <a:pt x="2752" y="546"/>
                  </a:lnTo>
                </a:path>
              </a:pathLst>
            </a:custGeom>
            <a:solidFill>
              <a:srgbClr val="5FAA0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199" name="Freeform 127">
              <a:extLst>
                <a:ext uri="{FF2B5EF4-FFF2-40B4-BE49-F238E27FC236}">
                  <a16:creationId xmlns:a16="http://schemas.microsoft.com/office/drawing/2014/main" id="{431239FC-C030-EE44-839C-F6AC0658232A}"/>
                </a:ext>
              </a:extLst>
            </p:cNvPr>
            <p:cNvSpPr>
              <a:spLocks noChangeArrowheads="1"/>
            </p:cNvSpPr>
            <p:nvPr/>
          </p:nvSpPr>
          <p:spPr bwMode="auto">
            <a:xfrm>
              <a:off x="4734604" y="9591408"/>
              <a:ext cx="308191" cy="645188"/>
            </a:xfrm>
            <a:custGeom>
              <a:avLst/>
              <a:gdLst>
                <a:gd name="T0" fmla="*/ 473 w 474"/>
                <a:gd name="T1" fmla="*/ 0 h 988"/>
                <a:gd name="T2" fmla="*/ 473 w 474"/>
                <a:gd name="T3" fmla="*/ 987 h 988"/>
                <a:gd name="T4" fmla="*/ 473 w 474"/>
                <a:gd name="T5" fmla="*/ 987 h 988"/>
                <a:gd name="T6" fmla="*/ 0 w 474"/>
                <a:gd name="T7" fmla="*/ 493 h 988"/>
                <a:gd name="T8" fmla="*/ 0 w 474"/>
                <a:gd name="T9" fmla="*/ 493 h 988"/>
                <a:gd name="T10" fmla="*/ 473 w 474"/>
                <a:gd name="T11" fmla="*/ 0 h 988"/>
              </a:gdLst>
              <a:ahLst/>
              <a:cxnLst>
                <a:cxn ang="0">
                  <a:pos x="T0" y="T1"/>
                </a:cxn>
                <a:cxn ang="0">
                  <a:pos x="T2" y="T3"/>
                </a:cxn>
                <a:cxn ang="0">
                  <a:pos x="T4" y="T5"/>
                </a:cxn>
                <a:cxn ang="0">
                  <a:pos x="T6" y="T7"/>
                </a:cxn>
                <a:cxn ang="0">
                  <a:pos x="T8" y="T9"/>
                </a:cxn>
                <a:cxn ang="0">
                  <a:pos x="T10" y="T11"/>
                </a:cxn>
              </a:cxnLst>
              <a:rect l="0" t="0" r="r" b="b"/>
              <a:pathLst>
                <a:path w="474" h="988">
                  <a:moveTo>
                    <a:pt x="473" y="0"/>
                  </a:moveTo>
                  <a:lnTo>
                    <a:pt x="473" y="987"/>
                  </a:lnTo>
                  <a:lnTo>
                    <a:pt x="473" y="987"/>
                  </a:lnTo>
                  <a:cubicBezTo>
                    <a:pt x="212" y="987"/>
                    <a:pt x="0" y="766"/>
                    <a:pt x="0" y="493"/>
                  </a:cubicBezTo>
                  <a:lnTo>
                    <a:pt x="0" y="493"/>
                  </a:lnTo>
                  <a:cubicBezTo>
                    <a:pt x="0" y="221"/>
                    <a:pt x="212" y="0"/>
                    <a:pt x="473" y="0"/>
                  </a:cubicBezTo>
                </a:path>
              </a:pathLst>
            </a:custGeom>
            <a:solidFill>
              <a:srgbClr val="5FAA0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00" name="Freeform 128">
              <a:extLst>
                <a:ext uri="{FF2B5EF4-FFF2-40B4-BE49-F238E27FC236}">
                  <a16:creationId xmlns:a16="http://schemas.microsoft.com/office/drawing/2014/main" id="{BC92A0F4-A45D-1C43-B743-1396130E55B7}"/>
                </a:ext>
              </a:extLst>
            </p:cNvPr>
            <p:cNvSpPr>
              <a:spLocks noChangeArrowheads="1"/>
            </p:cNvSpPr>
            <p:nvPr/>
          </p:nvSpPr>
          <p:spPr bwMode="auto">
            <a:xfrm>
              <a:off x="5042795" y="9591408"/>
              <a:ext cx="311073" cy="645188"/>
            </a:xfrm>
            <a:custGeom>
              <a:avLst/>
              <a:gdLst>
                <a:gd name="T0" fmla="*/ 474 w 475"/>
                <a:gd name="T1" fmla="*/ 493 h 988"/>
                <a:gd name="T2" fmla="*/ 474 w 475"/>
                <a:gd name="T3" fmla="*/ 493 h 988"/>
                <a:gd name="T4" fmla="*/ 0 w 475"/>
                <a:gd name="T5" fmla="*/ 987 h 988"/>
                <a:gd name="T6" fmla="*/ 0 w 475"/>
                <a:gd name="T7" fmla="*/ 0 h 988"/>
                <a:gd name="T8" fmla="*/ 0 w 475"/>
                <a:gd name="T9" fmla="*/ 0 h 988"/>
                <a:gd name="T10" fmla="*/ 474 w 475"/>
                <a:gd name="T11" fmla="*/ 493 h 988"/>
              </a:gdLst>
              <a:ahLst/>
              <a:cxnLst>
                <a:cxn ang="0">
                  <a:pos x="T0" y="T1"/>
                </a:cxn>
                <a:cxn ang="0">
                  <a:pos x="T2" y="T3"/>
                </a:cxn>
                <a:cxn ang="0">
                  <a:pos x="T4" y="T5"/>
                </a:cxn>
                <a:cxn ang="0">
                  <a:pos x="T6" y="T7"/>
                </a:cxn>
                <a:cxn ang="0">
                  <a:pos x="T8" y="T9"/>
                </a:cxn>
                <a:cxn ang="0">
                  <a:pos x="T10" y="T11"/>
                </a:cxn>
              </a:cxnLst>
              <a:rect l="0" t="0" r="r" b="b"/>
              <a:pathLst>
                <a:path w="475" h="988">
                  <a:moveTo>
                    <a:pt x="474" y="493"/>
                  </a:moveTo>
                  <a:lnTo>
                    <a:pt x="474" y="493"/>
                  </a:lnTo>
                  <a:cubicBezTo>
                    <a:pt x="474" y="766"/>
                    <a:pt x="261" y="987"/>
                    <a:pt x="0" y="987"/>
                  </a:cubicBezTo>
                  <a:lnTo>
                    <a:pt x="0" y="0"/>
                  </a:lnTo>
                  <a:lnTo>
                    <a:pt x="0" y="0"/>
                  </a:lnTo>
                  <a:cubicBezTo>
                    <a:pt x="261" y="0"/>
                    <a:pt x="474" y="221"/>
                    <a:pt x="474" y="493"/>
                  </a:cubicBezTo>
                </a:path>
              </a:pathLst>
            </a:custGeom>
            <a:solidFill>
              <a:srgbClr val="0F6D0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01" name="Freeform 129">
              <a:extLst>
                <a:ext uri="{FF2B5EF4-FFF2-40B4-BE49-F238E27FC236}">
                  <a16:creationId xmlns:a16="http://schemas.microsoft.com/office/drawing/2014/main" id="{CF7964EA-4A11-EB4A-ACF6-3F5AE221E0B7}"/>
                </a:ext>
              </a:extLst>
            </p:cNvPr>
            <p:cNvSpPr>
              <a:spLocks noChangeArrowheads="1"/>
            </p:cNvSpPr>
            <p:nvPr/>
          </p:nvSpPr>
          <p:spPr bwMode="auto">
            <a:xfrm>
              <a:off x="5241538" y="10343168"/>
              <a:ext cx="904415" cy="115212"/>
            </a:xfrm>
            <a:custGeom>
              <a:avLst/>
              <a:gdLst>
                <a:gd name="T0" fmla="*/ 1384 w 1385"/>
                <a:gd name="T1" fmla="*/ 176 h 177"/>
                <a:gd name="T2" fmla="*/ 0 w 1385"/>
                <a:gd name="T3" fmla="*/ 176 h 177"/>
                <a:gd name="T4" fmla="*/ 0 w 1385"/>
                <a:gd name="T5" fmla="*/ 0 h 177"/>
                <a:gd name="T6" fmla="*/ 1384 w 1385"/>
                <a:gd name="T7" fmla="*/ 0 h 177"/>
                <a:gd name="T8" fmla="*/ 1384 w 1385"/>
                <a:gd name="T9" fmla="*/ 176 h 177"/>
              </a:gdLst>
              <a:ahLst/>
              <a:cxnLst>
                <a:cxn ang="0">
                  <a:pos x="T0" y="T1"/>
                </a:cxn>
                <a:cxn ang="0">
                  <a:pos x="T2" y="T3"/>
                </a:cxn>
                <a:cxn ang="0">
                  <a:pos x="T4" y="T5"/>
                </a:cxn>
                <a:cxn ang="0">
                  <a:pos x="T6" y="T7"/>
                </a:cxn>
                <a:cxn ang="0">
                  <a:pos x="T8" y="T9"/>
                </a:cxn>
              </a:cxnLst>
              <a:rect l="0" t="0" r="r" b="b"/>
              <a:pathLst>
                <a:path w="1385" h="177">
                  <a:moveTo>
                    <a:pt x="1384" y="176"/>
                  </a:moveTo>
                  <a:lnTo>
                    <a:pt x="0" y="176"/>
                  </a:lnTo>
                  <a:lnTo>
                    <a:pt x="0" y="0"/>
                  </a:lnTo>
                  <a:lnTo>
                    <a:pt x="1384" y="0"/>
                  </a:lnTo>
                  <a:lnTo>
                    <a:pt x="1384" y="176"/>
                  </a:lnTo>
                </a:path>
              </a:pathLst>
            </a:custGeom>
            <a:solidFill>
              <a:srgbClr val="4F1E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02" name="Freeform 130">
              <a:extLst>
                <a:ext uri="{FF2B5EF4-FFF2-40B4-BE49-F238E27FC236}">
                  <a16:creationId xmlns:a16="http://schemas.microsoft.com/office/drawing/2014/main" id="{60E9D9B0-C824-6A44-88A7-C7A8B202B51F}"/>
                </a:ext>
              </a:extLst>
            </p:cNvPr>
            <p:cNvSpPr>
              <a:spLocks noChangeArrowheads="1"/>
            </p:cNvSpPr>
            <p:nvPr/>
          </p:nvSpPr>
          <p:spPr bwMode="auto">
            <a:xfrm>
              <a:off x="5278981" y="9329302"/>
              <a:ext cx="829527" cy="1016746"/>
            </a:xfrm>
            <a:custGeom>
              <a:avLst/>
              <a:gdLst>
                <a:gd name="T0" fmla="*/ 1268 w 1269"/>
                <a:gd name="T1" fmla="*/ 635 h 1555"/>
                <a:gd name="T2" fmla="*/ 633 w 1269"/>
                <a:gd name="T3" fmla="*/ 0 h 1555"/>
                <a:gd name="T4" fmla="*/ 0 w 1269"/>
                <a:gd name="T5" fmla="*/ 635 h 1555"/>
                <a:gd name="T6" fmla="*/ 0 w 1269"/>
                <a:gd name="T7" fmla="*/ 1554 h 1555"/>
                <a:gd name="T8" fmla="*/ 633 w 1269"/>
                <a:gd name="T9" fmla="*/ 1554 h 1555"/>
                <a:gd name="T10" fmla="*/ 633 w 1269"/>
                <a:gd name="T11" fmla="*/ 1554 h 1555"/>
                <a:gd name="T12" fmla="*/ 1268 w 1269"/>
                <a:gd name="T13" fmla="*/ 1554 h 1555"/>
                <a:gd name="T14" fmla="*/ 1268 w 1269"/>
                <a:gd name="T15" fmla="*/ 635 h 15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69" h="1555">
                  <a:moveTo>
                    <a:pt x="1268" y="635"/>
                  </a:moveTo>
                  <a:lnTo>
                    <a:pt x="633" y="0"/>
                  </a:lnTo>
                  <a:lnTo>
                    <a:pt x="0" y="635"/>
                  </a:lnTo>
                  <a:lnTo>
                    <a:pt x="0" y="1554"/>
                  </a:lnTo>
                  <a:lnTo>
                    <a:pt x="633" y="1554"/>
                  </a:lnTo>
                  <a:lnTo>
                    <a:pt x="633" y="1554"/>
                  </a:lnTo>
                  <a:lnTo>
                    <a:pt x="1268" y="1554"/>
                  </a:lnTo>
                  <a:lnTo>
                    <a:pt x="1268" y="635"/>
                  </a:lnTo>
                </a:path>
              </a:pathLst>
            </a:custGeom>
            <a:solidFill>
              <a:schemeClr val="accent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03" name="Freeform 131">
              <a:extLst>
                <a:ext uri="{FF2B5EF4-FFF2-40B4-BE49-F238E27FC236}">
                  <a16:creationId xmlns:a16="http://schemas.microsoft.com/office/drawing/2014/main" id="{C1EC5C02-D874-9345-84EF-9A45CBA8253F}"/>
                </a:ext>
              </a:extLst>
            </p:cNvPr>
            <p:cNvSpPr>
              <a:spLocks noChangeArrowheads="1"/>
            </p:cNvSpPr>
            <p:nvPr/>
          </p:nvSpPr>
          <p:spPr bwMode="auto">
            <a:xfrm>
              <a:off x="5578532" y="10343168"/>
              <a:ext cx="233305" cy="57606"/>
            </a:xfrm>
            <a:custGeom>
              <a:avLst/>
              <a:gdLst>
                <a:gd name="T0" fmla="*/ 357 w 358"/>
                <a:gd name="T1" fmla="*/ 88 h 89"/>
                <a:gd name="T2" fmla="*/ 0 w 358"/>
                <a:gd name="T3" fmla="*/ 88 h 89"/>
                <a:gd name="T4" fmla="*/ 0 w 358"/>
                <a:gd name="T5" fmla="*/ 0 h 89"/>
                <a:gd name="T6" fmla="*/ 357 w 358"/>
                <a:gd name="T7" fmla="*/ 0 h 89"/>
                <a:gd name="T8" fmla="*/ 357 w 358"/>
                <a:gd name="T9" fmla="*/ 88 h 89"/>
              </a:gdLst>
              <a:ahLst/>
              <a:cxnLst>
                <a:cxn ang="0">
                  <a:pos x="T0" y="T1"/>
                </a:cxn>
                <a:cxn ang="0">
                  <a:pos x="T2" y="T3"/>
                </a:cxn>
                <a:cxn ang="0">
                  <a:pos x="T4" y="T5"/>
                </a:cxn>
                <a:cxn ang="0">
                  <a:pos x="T6" y="T7"/>
                </a:cxn>
                <a:cxn ang="0">
                  <a:pos x="T8" y="T9"/>
                </a:cxn>
              </a:cxnLst>
              <a:rect l="0" t="0" r="r" b="b"/>
              <a:pathLst>
                <a:path w="358" h="89">
                  <a:moveTo>
                    <a:pt x="357" y="88"/>
                  </a:moveTo>
                  <a:lnTo>
                    <a:pt x="0" y="88"/>
                  </a:lnTo>
                  <a:lnTo>
                    <a:pt x="0" y="0"/>
                  </a:lnTo>
                  <a:lnTo>
                    <a:pt x="357" y="0"/>
                  </a:lnTo>
                  <a:lnTo>
                    <a:pt x="357" y="88"/>
                  </a:lnTo>
                </a:path>
              </a:pathLst>
            </a:custGeom>
            <a:solidFill>
              <a:schemeClr val="tx1">
                <a:lumMod val="40000"/>
                <a:lumOff val="6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04" name="Freeform 132">
              <a:extLst>
                <a:ext uri="{FF2B5EF4-FFF2-40B4-BE49-F238E27FC236}">
                  <a16:creationId xmlns:a16="http://schemas.microsoft.com/office/drawing/2014/main" id="{6F71E211-5121-BB43-B3F2-98B3B4627413}"/>
                </a:ext>
              </a:extLst>
            </p:cNvPr>
            <p:cNvSpPr>
              <a:spLocks noChangeArrowheads="1"/>
            </p:cNvSpPr>
            <p:nvPr/>
          </p:nvSpPr>
          <p:spPr bwMode="auto">
            <a:xfrm>
              <a:off x="5546850" y="10400774"/>
              <a:ext cx="296670" cy="57606"/>
            </a:xfrm>
            <a:custGeom>
              <a:avLst/>
              <a:gdLst>
                <a:gd name="T0" fmla="*/ 452 w 453"/>
                <a:gd name="T1" fmla="*/ 88 h 89"/>
                <a:gd name="T2" fmla="*/ 0 w 453"/>
                <a:gd name="T3" fmla="*/ 88 h 89"/>
                <a:gd name="T4" fmla="*/ 0 w 453"/>
                <a:gd name="T5" fmla="*/ 0 h 89"/>
                <a:gd name="T6" fmla="*/ 452 w 453"/>
                <a:gd name="T7" fmla="*/ 0 h 89"/>
                <a:gd name="T8" fmla="*/ 452 w 453"/>
                <a:gd name="T9" fmla="*/ 88 h 89"/>
              </a:gdLst>
              <a:ahLst/>
              <a:cxnLst>
                <a:cxn ang="0">
                  <a:pos x="T0" y="T1"/>
                </a:cxn>
                <a:cxn ang="0">
                  <a:pos x="T2" y="T3"/>
                </a:cxn>
                <a:cxn ang="0">
                  <a:pos x="T4" y="T5"/>
                </a:cxn>
                <a:cxn ang="0">
                  <a:pos x="T6" y="T7"/>
                </a:cxn>
                <a:cxn ang="0">
                  <a:pos x="T8" y="T9"/>
                </a:cxn>
              </a:cxnLst>
              <a:rect l="0" t="0" r="r" b="b"/>
              <a:pathLst>
                <a:path w="453" h="89">
                  <a:moveTo>
                    <a:pt x="452" y="88"/>
                  </a:moveTo>
                  <a:lnTo>
                    <a:pt x="0" y="88"/>
                  </a:lnTo>
                  <a:lnTo>
                    <a:pt x="0" y="0"/>
                  </a:lnTo>
                  <a:lnTo>
                    <a:pt x="452" y="0"/>
                  </a:lnTo>
                  <a:lnTo>
                    <a:pt x="452" y="88"/>
                  </a:lnTo>
                </a:path>
              </a:pathLst>
            </a:custGeom>
            <a:solidFill>
              <a:schemeClr val="bg1">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05" name="Freeform 133">
              <a:extLst>
                <a:ext uri="{FF2B5EF4-FFF2-40B4-BE49-F238E27FC236}">
                  <a16:creationId xmlns:a16="http://schemas.microsoft.com/office/drawing/2014/main" id="{EEAC419B-03D1-A44A-8757-AEC6F276D2F2}"/>
                </a:ext>
              </a:extLst>
            </p:cNvPr>
            <p:cNvSpPr>
              <a:spLocks noChangeArrowheads="1"/>
            </p:cNvSpPr>
            <p:nvPr/>
          </p:nvSpPr>
          <p:spPr bwMode="auto">
            <a:xfrm>
              <a:off x="5895366" y="9329302"/>
              <a:ext cx="86409" cy="210261"/>
            </a:xfrm>
            <a:custGeom>
              <a:avLst/>
              <a:gdLst>
                <a:gd name="T0" fmla="*/ 131 w 132"/>
                <a:gd name="T1" fmla="*/ 323 h 324"/>
                <a:gd name="T2" fmla="*/ 0 w 132"/>
                <a:gd name="T3" fmla="*/ 323 h 324"/>
                <a:gd name="T4" fmla="*/ 0 w 132"/>
                <a:gd name="T5" fmla="*/ 0 h 324"/>
                <a:gd name="T6" fmla="*/ 131 w 132"/>
                <a:gd name="T7" fmla="*/ 0 h 324"/>
                <a:gd name="T8" fmla="*/ 131 w 132"/>
                <a:gd name="T9" fmla="*/ 323 h 324"/>
              </a:gdLst>
              <a:ahLst/>
              <a:cxnLst>
                <a:cxn ang="0">
                  <a:pos x="T0" y="T1"/>
                </a:cxn>
                <a:cxn ang="0">
                  <a:pos x="T2" y="T3"/>
                </a:cxn>
                <a:cxn ang="0">
                  <a:pos x="T4" y="T5"/>
                </a:cxn>
                <a:cxn ang="0">
                  <a:pos x="T6" y="T7"/>
                </a:cxn>
                <a:cxn ang="0">
                  <a:pos x="T8" y="T9"/>
                </a:cxn>
              </a:cxnLst>
              <a:rect l="0" t="0" r="r" b="b"/>
              <a:pathLst>
                <a:path w="132" h="324">
                  <a:moveTo>
                    <a:pt x="131" y="323"/>
                  </a:moveTo>
                  <a:lnTo>
                    <a:pt x="0" y="323"/>
                  </a:lnTo>
                  <a:lnTo>
                    <a:pt x="0" y="0"/>
                  </a:lnTo>
                  <a:lnTo>
                    <a:pt x="131" y="0"/>
                  </a:lnTo>
                  <a:lnTo>
                    <a:pt x="131" y="323"/>
                  </a:lnTo>
                </a:path>
              </a:pathLst>
            </a:custGeom>
            <a:solidFill>
              <a:srgbClr val="BC4D1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06" name="Freeform 134">
              <a:extLst>
                <a:ext uri="{FF2B5EF4-FFF2-40B4-BE49-F238E27FC236}">
                  <a16:creationId xmlns:a16="http://schemas.microsoft.com/office/drawing/2014/main" id="{8DA4C8A3-6B5E-F940-A4E1-AC77EB5C93A0}"/>
                </a:ext>
              </a:extLst>
            </p:cNvPr>
            <p:cNvSpPr>
              <a:spLocks noChangeArrowheads="1"/>
            </p:cNvSpPr>
            <p:nvPr/>
          </p:nvSpPr>
          <p:spPr bwMode="auto">
            <a:xfrm>
              <a:off x="5693744" y="9263053"/>
              <a:ext cx="509814" cy="541497"/>
            </a:xfrm>
            <a:custGeom>
              <a:avLst/>
              <a:gdLst>
                <a:gd name="T0" fmla="*/ 779 w 780"/>
                <a:gd name="T1" fmla="*/ 778 h 831"/>
                <a:gd name="T2" fmla="*/ 728 w 780"/>
                <a:gd name="T3" fmla="*/ 830 h 831"/>
                <a:gd name="T4" fmla="*/ 635 w 780"/>
                <a:gd name="T5" fmla="*/ 737 h 831"/>
                <a:gd name="T6" fmla="*/ 0 w 780"/>
                <a:gd name="T7" fmla="*/ 102 h 831"/>
                <a:gd name="T8" fmla="*/ 0 w 780"/>
                <a:gd name="T9" fmla="*/ 0 h 831"/>
                <a:gd name="T10" fmla="*/ 779 w 780"/>
                <a:gd name="T11" fmla="*/ 778 h 831"/>
              </a:gdLst>
              <a:ahLst/>
              <a:cxnLst>
                <a:cxn ang="0">
                  <a:pos x="T0" y="T1"/>
                </a:cxn>
                <a:cxn ang="0">
                  <a:pos x="T2" y="T3"/>
                </a:cxn>
                <a:cxn ang="0">
                  <a:pos x="T4" y="T5"/>
                </a:cxn>
                <a:cxn ang="0">
                  <a:pos x="T6" y="T7"/>
                </a:cxn>
                <a:cxn ang="0">
                  <a:pos x="T8" y="T9"/>
                </a:cxn>
                <a:cxn ang="0">
                  <a:pos x="T10" y="T11"/>
                </a:cxn>
              </a:cxnLst>
              <a:rect l="0" t="0" r="r" b="b"/>
              <a:pathLst>
                <a:path w="780" h="831">
                  <a:moveTo>
                    <a:pt x="779" y="778"/>
                  </a:moveTo>
                  <a:lnTo>
                    <a:pt x="728" y="830"/>
                  </a:lnTo>
                  <a:lnTo>
                    <a:pt x="635" y="737"/>
                  </a:lnTo>
                  <a:lnTo>
                    <a:pt x="0" y="102"/>
                  </a:lnTo>
                  <a:lnTo>
                    <a:pt x="0" y="0"/>
                  </a:lnTo>
                  <a:lnTo>
                    <a:pt x="779" y="778"/>
                  </a:lnTo>
                </a:path>
              </a:pathLst>
            </a:custGeom>
            <a:solidFill>
              <a:srgbClr val="4F1E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07" name="Freeform 135">
              <a:extLst>
                <a:ext uri="{FF2B5EF4-FFF2-40B4-BE49-F238E27FC236}">
                  <a16:creationId xmlns:a16="http://schemas.microsoft.com/office/drawing/2014/main" id="{244855AD-6268-6745-A6BD-F3126A8D54B7}"/>
                </a:ext>
              </a:extLst>
            </p:cNvPr>
            <p:cNvSpPr>
              <a:spLocks noChangeArrowheads="1"/>
            </p:cNvSpPr>
            <p:nvPr/>
          </p:nvSpPr>
          <p:spPr bwMode="auto">
            <a:xfrm>
              <a:off x="5693744" y="9176645"/>
              <a:ext cx="553018" cy="596224"/>
            </a:xfrm>
            <a:custGeom>
              <a:avLst/>
              <a:gdLst>
                <a:gd name="T0" fmla="*/ 845 w 846"/>
                <a:gd name="T1" fmla="*/ 845 h 912"/>
                <a:gd name="T2" fmla="*/ 779 w 846"/>
                <a:gd name="T3" fmla="*/ 911 h 912"/>
                <a:gd name="T4" fmla="*/ 0 w 846"/>
                <a:gd name="T5" fmla="*/ 133 h 912"/>
                <a:gd name="T6" fmla="*/ 0 w 846"/>
                <a:gd name="T7" fmla="*/ 0 h 912"/>
                <a:gd name="T8" fmla="*/ 845 w 846"/>
                <a:gd name="T9" fmla="*/ 845 h 912"/>
              </a:gdLst>
              <a:ahLst/>
              <a:cxnLst>
                <a:cxn ang="0">
                  <a:pos x="T0" y="T1"/>
                </a:cxn>
                <a:cxn ang="0">
                  <a:pos x="T2" y="T3"/>
                </a:cxn>
                <a:cxn ang="0">
                  <a:pos x="T4" y="T5"/>
                </a:cxn>
                <a:cxn ang="0">
                  <a:pos x="T6" y="T7"/>
                </a:cxn>
                <a:cxn ang="0">
                  <a:pos x="T8" y="T9"/>
                </a:cxn>
              </a:cxnLst>
              <a:rect l="0" t="0" r="r" b="b"/>
              <a:pathLst>
                <a:path w="846" h="912">
                  <a:moveTo>
                    <a:pt x="845" y="845"/>
                  </a:moveTo>
                  <a:lnTo>
                    <a:pt x="779" y="911"/>
                  </a:lnTo>
                  <a:lnTo>
                    <a:pt x="0" y="133"/>
                  </a:lnTo>
                  <a:lnTo>
                    <a:pt x="0" y="0"/>
                  </a:lnTo>
                  <a:lnTo>
                    <a:pt x="845" y="845"/>
                  </a:lnTo>
                </a:path>
              </a:pathLst>
            </a:custGeom>
            <a:solidFill>
              <a:srgbClr val="66280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08" name="Freeform 136">
              <a:extLst>
                <a:ext uri="{FF2B5EF4-FFF2-40B4-BE49-F238E27FC236}">
                  <a16:creationId xmlns:a16="http://schemas.microsoft.com/office/drawing/2014/main" id="{D450FD9C-3ACA-854D-8994-F83F9C8602CC}"/>
                </a:ext>
              </a:extLst>
            </p:cNvPr>
            <p:cNvSpPr>
              <a:spLocks noChangeArrowheads="1"/>
            </p:cNvSpPr>
            <p:nvPr/>
          </p:nvSpPr>
          <p:spPr bwMode="auto">
            <a:xfrm>
              <a:off x="5186811" y="9263053"/>
              <a:ext cx="506933" cy="541497"/>
            </a:xfrm>
            <a:custGeom>
              <a:avLst/>
              <a:gdLst>
                <a:gd name="T0" fmla="*/ 0 w 777"/>
                <a:gd name="T1" fmla="*/ 778 h 831"/>
                <a:gd name="T2" fmla="*/ 50 w 777"/>
                <a:gd name="T3" fmla="*/ 830 h 831"/>
                <a:gd name="T4" fmla="*/ 776 w 777"/>
                <a:gd name="T5" fmla="*/ 103 h 831"/>
                <a:gd name="T6" fmla="*/ 776 w 777"/>
                <a:gd name="T7" fmla="*/ 0 h 831"/>
                <a:gd name="T8" fmla="*/ 0 w 777"/>
                <a:gd name="T9" fmla="*/ 778 h 831"/>
              </a:gdLst>
              <a:ahLst/>
              <a:cxnLst>
                <a:cxn ang="0">
                  <a:pos x="T0" y="T1"/>
                </a:cxn>
                <a:cxn ang="0">
                  <a:pos x="T2" y="T3"/>
                </a:cxn>
                <a:cxn ang="0">
                  <a:pos x="T4" y="T5"/>
                </a:cxn>
                <a:cxn ang="0">
                  <a:pos x="T6" y="T7"/>
                </a:cxn>
                <a:cxn ang="0">
                  <a:pos x="T8" y="T9"/>
                </a:cxn>
              </a:cxnLst>
              <a:rect l="0" t="0" r="r" b="b"/>
              <a:pathLst>
                <a:path w="777" h="831">
                  <a:moveTo>
                    <a:pt x="0" y="778"/>
                  </a:moveTo>
                  <a:lnTo>
                    <a:pt x="50" y="830"/>
                  </a:lnTo>
                  <a:lnTo>
                    <a:pt x="776" y="103"/>
                  </a:lnTo>
                  <a:lnTo>
                    <a:pt x="776" y="0"/>
                  </a:lnTo>
                  <a:lnTo>
                    <a:pt x="0" y="778"/>
                  </a:lnTo>
                </a:path>
              </a:pathLst>
            </a:custGeom>
            <a:solidFill>
              <a:srgbClr val="4F1E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09" name="Freeform 137">
              <a:extLst>
                <a:ext uri="{FF2B5EF4-FFF2-40B4-BE49-F238E27FC236}">
                  <a16:creationId xmlns:a16="http://schemas.microsoft.com/office/drawing/2014/main" id="{C7C535F4-743A-C745-AAEC-D9E2006E8034}"/>
                </a:ext>
              </a:extLst>
            </p:cNvPr>
            <p:cNvSpPr>
              <a:spLocks noChangeArrowheads="1"/>
            </p:cNvSpPr>
            <p:nvPr/>
          </p:nvSpPr>
          <p:spPr bwMode="auto">
            <a:xfrm>
              <a:off x="5143607" y="9176645"/>
              <a:ext cx="550137" cy="596224"/>
            </a:xfrm>
            <a:custGeom>
              <a:avLst/>
              <a:gdLst>
                <a:gd name="T0" fmla="*/ 0 w 844"/>
                <a:gd name="T1" fmla="*/ 845 h 912"/>
                <a:gd name="T2" fmla="*/ 67 w 844"/>
                <a:gd name="T3" fmla="*/ 911 h 912"/>
                <a:gd name="T4" fmla="*/ 843 w 844"/>
                <a:gd name="T5" fmla="*/ 133 h 912"/>
                <a:gd name="T6" fmla="*/ 843 w 844"/>
                <a:gd name="T7" fmla="*/ 0 h 912"/>
                <a:gd name="T8" fmla="*/ 0 w 844"/>
                <a:gd name="T9" fmla="*/ 845 h 912"/>
              </a:gdLst>
              <a:ahLst/>
              <a:cxnLst>
                <a:cxn ang="0">
                  <a:pos x="T0" y="T1"/>
                </a:cxn>
                <a:cxn ang="0">
                  <a:pos x="T2" y="T3"/>
                </a:cxn>
                <a:cxn ang="0">
                  <a:pos x="T4" y="T5"/>
                </a:cxn>
                <a:cxn ang="0">
                  <a:pos x="T6" y="T7"/>
                </a:cxn>
                <a:cxn ang="0">
                  <a:pos x="T8" y="T9"/>
                </a:cxn>
              </a:cxnLst>
              <a:rect l="0" t="0" r="r" b="b"/>
              <a:pathLst>
                <a:path w="844" h="912">
                  <a:moveTo>
                    <a:pt x="0" y="845"/>
                  </a:moveTo>
                  <a:lnTo>
                    <a:pt x="67" y="911"/>
                  </a:lnTo>
                  <a:lnTo>
                    <a:pt x="843" y="133"/>
                  </a:lnTo>
                  <a:lnTo>
                    <a:pt x="843" y="0"/>
                  </a:lnTo>
                  <a:lnTo>
                    <a:pt x="0" y="845"/>
                  </a:lnTo>
                </a:path>
              </a:pathLst>
            </a:custGeom>
            <a:solidFill>
              <a:srgbClr val="66280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10" name="Freeform 138">
              <a:extLst>
                <a:ext uri="{FF2B5EF4-FFF2-40B4-BE49-F238E27FC236}">
                  <a16:creationId xmlns:a16="http://schemas.microsoft.com/office/drawing/2014/main" id="{7CBA714C-4AEE-8944-8E85-FC59DE3FCF2A}"/>
                </a:ext>
              </a:extLst>
            </p:cNvPr>
            <p:cNvSpPr>
              <a:spLocks noChangeArrowheads="1"/>
            </p:cNvSpPr>
            <p:nvPr/>
          </p:nvSpPr>
          <p:spPr bwMode="auto">
            <a:xfrm>
              <a:off x="5895366" y="9329302"/>
              <a:ext cx="86409" cy="40324"/>
            </a:xfrm>
            <a:custGeom>
              <a:avLst/>
              <a:gdLst>
                <a:gd name="T0" fmla="*/ 131 w 132"/>
                <a:gd name="T1" fmla="*/ 60 h 61"/>
                <a:gd name="T2" fmla="*/ 0 w 132"/>
                <a:gd name="T3" fmla="*/ 60 h 61"/>
                <a:gd name="T4" fmla="*/ 0 w 132"/>
                <a:gd name="T5" fmla="*/ 0 h 61"/>
                <a:gd name="T6" fmla="*/ 131 w 132"/>
                <a:gd name="T7" fmla="*/ 0 h 61"/>
                <a:gd name="T8" fmla="*/ 131 w 132"/>
                <a:gd name="T9" fmla="*/ 60 h 61"/>
              </a:gdLst>
              <a:ahLst/>
              <a:cxnLst>
                <a:cxn ang="0">
                  <a:pos x="T0" y="T1"/>
                </a:cxn>
                <a:cxn ang="0">
                  <a:pos x="T2" y="T3"/>
                </a:cxn>
                <a:cxn ang="0">
                  <a:pos x="T4" y="T5"/>
                </a:cxn>
                <a:cxn ang="0">
                  <a:pos x="T6" y="T7"/>
                </a:cxn>
                <a:cxn ang="0">
                  <a:pos x="T8" y="T9"/>
                </a:cxn>
              </a:cxnLst>
              <a:rect l="0" t="0" r="r" b="b"/>
              <a:pathLst>
                <a:path w="132" h="61">
                  <a:moveTo>
                    <a:pt x="131" y="60"/>
                  </a:moveTo>
                  <a:lnTo>
                    <a:pt x="0" y="60"/>
                  </a:lnTo>
                  <a:lnTo>
                    <a:pt x="0" y="0"/>
                  </a:lnTo>
                  <a:lnTo>
                    <a:pt x="131" y="0"/>
                  </a:lnTo>
                  <a:lnTo>
                    <a:pt x="131" y="60"/>
                  </a:lnTo>
                </a:path>
              </a:pathLst>
            </a:custGeom>
            <a:solidFill>
              <a:srgbClr val="4F1E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11" name="Freeform 139">
              <a:extLst>
                <a:ext uri="{FF2B5EF4-FFF2-40B4-BE49-F238E27FC236}">
                  <a16:creationId xmlns:a16="http://schemas.microsoft.com/office/drawing/2014/main" id="{63FB42B9-52FF-8348-B495-56A91C6F4B8A}"/>
                </a:ext>
              </a:extLst>
            </p:cNvPr>
            <p:cNvSpPr>
              <a:spLocks noChangeArrowheads="1"/>
            </p:cNvSpPr>
            <p:nvPr/>
          </p:nvSpPr>
          <p:spPr bwMode="auto">
            <a:xfrm>
              <a:off x="5584293" y="9461795"/>
              <a:ext cx="218903" cy="218903"/>
            </a:xfrm>
            <a:custGeom>
              <a:avLst/>
              <a:gdLst>
                <a:gd name="T0" fmla="*/ 336 w 337"/>
                <a:gd name="T1" fmla="*/ 168 h 337"/>
                <a:gd name="T2" fmla="*/ 336 w 337"/>
                <a:gd name="T3" fmla="*/ 168 h 337"/>
                <a:gd name="T4" fmla="*/ 168 w 337"/>
                <a:gd name="T5" fmla="*/ 336 h 337"/>
                <a:gd name="T6" fmla="*/ 168 w 337"/>
                <a:gd name="T7" fmla="*/ 336 h 337"/>
                <a:gd name="T8" fmla="*/ 0 w 337"/>
                <a:gd name="T9" fmla="*/ 168 h 337"/>
                <a:gd name="T10" fmla="*/ 0 w 337"/>
                <a:gd name="T11" fmla="*/ 168 h 337"/>
                <a:gd name="T12" fmla="*/ 168 w 337"/>
                <a:gd name="T13" fmla="*/ 0 h 337"/>
                <a:gd name="T14" fmla="*/ 168 w 337"/>
                <a:gd name="T15" fmla="*/ 0 h 337"/>
                <a:gd name="T16" fmla="*/ 336 w 337"/>
                <a:gd name="T17" fmla="*/ 16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7" h="337">
                  <a:moveTo>
                    <a:pt x="336" y="168"/>
                  </a:moveTo>
                  <a:lnTo>
                    <a:pt x="336" y="168"/>
                  </a:lnTo>
                  <a:cubicBezTo>
                    <a:pt x="336" y="260"/>
                    <a:pt x="261" y="336"/>
                    <a:pt x="168" y="336"/>
                  </a:cubicBezTo>
                  <a:lnTo>
                    <a:pt x="168" y="336"/>
                  </a:lnTo>
                  <a:cubicBezTo>
                    <a:pt x="75" y="336"/>
                    <a:pt x="0" y="260"/>
                    <a:pt x="0" y="168"/>
                  </a:cubicBezTo>
                  <a:lnTo>
                    <a:pt x="0" y="168"/>
                  </a:lnTo>
                  <a:cubicBezTo>
                    <a:pt x="0" y="75"/>
                    <a:pt x="75" y="0"/>
                    <a:pt x="168" y="0"/>
                  </a:cubicBezTo>
                  <a:lnTo>
                    <a:pt x="168" y="0"/>
                  </a:lnTo>
                  <a:cubicBezTo>
                    <a:pt x="261" y="0"/>
                    <a:pt x="336" y="75"/>
                    <a:pt x="336" y="16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12" name="Freeform 140">
              <a:extLst>
                <a:ext uri="{FF2B5EF4-FFF2-40B4-BE49-F238E27FC236}">
                  <a16:creationId xmlns:a16="http://schemas.microsoft.com/office/drawing/2014/main" id="{0D7D95A2-EB98-8E4E-9C91-DB4A81E7FB54}"/>
                </a:ext>
              </a:extLst>
            </p:cNvPr>
            <p:cNvSpPr>
              <a:spLocks noChangeArrowheads="1"/>
            </p:cNvSpPr>
            <p:nvPr/>
          </p:nvSpPr>
          <p:spPr bwMode="auto">
            <a:xfrm>
              <a:off x="5613096" y="9490598"/>
              <a:ext cx="161297" cy="158416"/>
            </a:xfrm>
            <a:custGeom>
              <a:avLst/>
              <a:gdLst>
                <a:gd name="T0" fmla="*/ 245 w 246"/>
                <a:gd name="T1" fmla="*/ 121 h 244"/>
                <a:gd name="T2" fmla="*/ 245 w 246"/>
                <a:gd name="T3" fmla="*/ 121 h 244"/>
                <a:gd name="T4" fmla="*/ 122 w 246"/>
                <a:gd name="T5" fmla="*/ 243 h 244"/>
                <a:gd name="T6" fmla="*/ 122 w 246"/>
                <a:gd name="T7" fmla="*/ 243 h 244"/>
                <a:gd name="T8" fmla="*/ 0 w 246"/>
                <a:gd name="T9" fmla="*/ 121 h 244"/>
                <a:gd name="T10" fmla="*/ 0 w 246"/>
                <a:gd name="T11" fmla="*/ 121 h 244"/>
                <a:gd name="T12" fmla="*/ 122 w 246"/>
                <a:gd name="T13" fmla="*/ 0 h 244"/>
                <a:gd name="T14" fmla="*/ 122 w 246"/>
                <a:gd name="T15" fmla="*/ 0 h 244"/>
                <a:gd name="T16" fmla="*/ 245 w 246"/>
                <a:gd name="T17" fmla="*/ 121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6" h="244">
                  <a:moveTo>
                    <a:pt x="245" y="121"/>
                  </a:moveTo>
                  <a:lnTo>
                    <a:pt x="245" y="121"/>
                  </a:lnTo>
                  <a:cubicBezTo>
                    <a:pt x="245" y="188"/>
                    <a:pt x="190" y="243"/>
                    <a:pt x="122" y="243"/>
                  </a:cubicBezTo>
                  <a:lnTo>
                    <a:pt x="122" y="243"/>
                  </a:lnTo>
                  <a:cubicBezTo>
                    <a:pt x="55" y="243"/>
                    <a:pt x="0" y="188"/>
                    <a:pt x="0" y="121"/>
                  </a:cubicBezTo>
                  <a:lnTo>
                    <a:pt x="0" y="121"/>
                  </a:lnTo>
                  <a:cubicBezTo>
                    <a:pt x="0" y="54"/>
                    <a:pt x="55" y="0"/>
                    <a:pt x="122" y="0"/>
                  </a:cubicBezTo>
                  <a:lnTo>
                    <a:pt x="122" y="0"/>
                  </a:lnTo>
                  <a:cubicBezTo>
                    <a:pt x="190" y="0"/>
                    <a:pt x="245" y="54"/>
                    <a:pt x="245" y="121"/>
                  </a:cubicBezTo>
                </a:path>
              </a:pathLst>
            </a:custGeom>
            <a:solidFill>
              <a:schemeClr val="accent4">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13" name="Freeform 141">
              <a:extLst>
                <a:ext uri="{FF2B5EF4-FFF2-40B4-BE49-F238E27FC236}">
                  <a16:creationId xmlns:a16="http://schemas.microsoft.com/office/drawing/2014/main" id="{CE486CD1-6B79-264C-97DA-42D03BA1DA53}"/>
                </a:ext>
              </a:extLst>
            </p:cNvPr>
            <p:cNvSpPr>
              <a:spLocks noChangeArrowheads="1"/>
            </p:cNvSpPr>
            <p:nvPr/>
          </p:nvSpPr>
          <p:spPr bwMode="auto">
            <a:xfrm>
              <a:off x="5679344" y="9464675"/>
              <a:ext cx="31682" cy="210263"/>
            </a:xfrm>
            <a:custGeom>
              <a:avLst/>
              <a:gdLst>
                <a:gd name="T0" fmla="*/ 46 w 47"/>
                <a:gd name="T1" fmla="*/ 320 h 321"/>
                <a:gd name="T2" fmla="*/ 0 w 47"/>
                <a:gd name="T3" fmla="*/ 320 h 321"/>
                <a:gd name="T4" fmla="*/ 0 w 47"/>
                <a:gd name="T5" fmla="*/ 0 h 321"/>
                <a:gd name="T6" fmla="*/ 46 w 47"/>
                <a:gd name="T7" fmla="*/ 0 h 321"/>
                <a:gd name="T8" fmla="*/ 46 w 47"/>
                <a:gd name="T9" fmla="*/ 320 h 321"/>
              </a:gdLst>
              <a:ahLst/>
              <a:cxnLst>
                <a:cxn ang="0">
                  <a:pos x="T0" y="T1"/>
                </a:cxn>
                <a:cxn ang="0">
                  <a:pos x="T2" y="T3"/>
                </a:cxn>
                <a:cxn ang="0">
                  <a:pos x="T4" y="T5"/>
                </a:cxn>
                <a:cxn ang="0">
                  <a:pos x="T6" y="T7"/>
                </a:cxn>
                <a:cxn ang="0">
                  <a:pos x="T8" y="T9"/>
                </a:cxn>
              </a:cxnLst>
              <a:rect l="0" t="0" r="r" b="b"/>
              <a:pathLst>
                <a:path w="47" h="321">
                  <a:moveTo>
                    <a:pt x="46" y="320"/>
                  </a:moveTo>
                  <a:lnTo>
                    <a:pt x="0" y="320"/>
                  </a:lnTo>
                  <a:lnTo>
                    <a:pt x="0" y="0"/>
                  </a:lnTo>
                  <a:lnTo>
                    <a:pt x="46" y="0"/>
                  </a:lnTo>
                  <a:lnTo>
                    <a:pt x="46" y="320"/>
                  </a:lnTo>
                </a:path>
              </a:pathLst>
            </a:custGeom>
            <a:solidFill>
              <a:srgbClr val="FFFC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14" name="Freeform 142">
              <a:extLst>
                <a:ext uri="{FF2B5EF4-FFF2-40B4-BE49-F238E27FC236}">
                  <a16:creationId xmlns:a16="http://schemas.microsoft.com/office/drawing/2014/main" id="{F23967D5-604E-FF42-9047-2BA01F113FFE}"/>
                </a:ext>
              </a:extLst>
            </p:cNvPr>
            <p:cNvSpPr>
              <a:spLocks noChangeArrowheads="1"/>
            </p:cNvSpPr>
            <p:nvPr/>
          </p:nvSpPr>
          <p:spPr bwMode="auto">
            <a:xfrm>
              <a:off x="5578532" y="9911122"/>
              <a:ext cx="233305" cy="434925"/>
            </a:xfrm>
            <a:custGeom>
              <a:avLst/>
              <a:gdLst>
                <a:gd name="T0" fmla="*/ 357 w 358"/>
                <a:gd name="T1" fmla="*/ 0 h 665"/>
                <a:gd name="T2" fmla="*/ 0 w 358"/>
                <a:gd name="T3" fmla="*/ 0 h 665"/>
                <a:gd name="T4" fmla="*/ 0 w 358"/>
                <a:gd name="T5" fmla="*/ 664 h 665"/>
                <a:gd name="T6" fmla="*/ 357 w 358"/>
                <a:gd name="T7" fmla="*/ 664 h 665"/>
                <a:gd name="T8" fmla="*/ 357 w 358"/>
                <a:gd name="T9" fmla="*/ 0 h 665"/>
              </a:gdLst>
              <a:ahLst/>
              <a:cxnLst>
                <a:cxn ang="0">
                  <a:pos x="T0" y="T1"/>
                </a:cxn>
                <a:cxn ang="0">
                  <a:pos x="T2" y="T3"/>
                </a:cxn>
                <a:cxn ang="0">
                  <a:pos x="T4" y="T5"/>
                </a:cxn>
                <a:cxn ang="0">
                  <a:pos x="T6" y="T7"/>
                </a:cxn>
                <a:cxn ang="0">
                  <a:pos x="T8" y="T9"/>
                </a:cxn>
              </a:cxnLst>
              <a:rect l="0" t="0" r="r" b="b"/>
              <a:pathLst>
                <a:path w="358" h="665">
                  <a:moveTo>
                    <a:pt x="357" y="0"/>
                  </a:moveTo>
                  <a:lnTo>
                    <a:pt x="0" y="0"/>
                  </a:lnTo>
                  <a:lnTo>
                    <a:pt x="0" y="664"/>
                  </a:lnTo>
                  <a:lnTo>
                    <a:pt x="357" y="664"/>
                  </a:lnTo>
                  <a:lnTo>
                    <a:pt x="357" y="0"/>
                  </a:lnTo>
                </a:path>
              </a:pathLst>
            </a:custGeom>
            <a:solidFill>
              <a:srgbClr val="70360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15" name="Freeform 143">
              <a:extLst>
                <a:ext uri="{FF2B5EF4-FFF2-40B4-BE49-F238E27FC236}">
                  <a16:creationId xmlns:a16="http://schemas.microsoft.com/office/drawing/2014/main" id="{E9839EEA-4A48-0E4C-90B1-0486BED9F1B1}"/>
                </a:ext>
              </a:extLst>
            </p:cNvPr>
            <p:cNvSpPr>
              <a:spLocks noChangeArrowheads="1"/>
            </p:cNvSpPr>
            <p:nvPr/>
          </p:nvSpPr>
          <p:spPr bwMode="auto">
            <a:xfrm>
              <a:off x="5754232" y="10109862"/>
              <a:ext cx="37443" cy="37445"/>
            </a:xfrm>
            <a:custGeom>
              <a:avLst/>
              <a:gdLst>
                <a:gd name="T0" fmla="*/ 57 w 58"/>
                <a:gd name="T1" fmla="*/ 29 h 58"/>
                <a:gd name="T2" fmla="*/ 57 w 58"/>
                <a:gd name="T3" fmla="*/ 29 h 58"/>
                <a:gd name="T4" fmla="*/ 29 w 58"/>
                <a:gd name="T5" fmla="*/ 57 h 58"/>
                <a:gd name="T6" fmla="*/ 29 w 58"/>
                <a:gd name="T7" fmla="*/ 57 h 58"/>
                <a:gd name="T8" fmla="*/ 0 w 58"/>
                <a:gd name="T9" fmla="*/ 29 h 58"/>
                <a:gd name="T10" fmla="*/ 0 w 58"/>
                <a:gd name="T11" fmla="*/ 29 h 58"/>
                <a:gd name="T12" fmla="*/ 29 w 58"/>
                <a:gd name="T13" fmla="*/ 0 h 58"/>
                <a:gd name="T14" fmla="*/ 29 w 58"/>
                <a:gd name="T15" fmla="*/ 0 h 58"/>
                <a:gd name="T16" fmla="*/ 57 w 58"/>
                <a:gd name="T17" fmla="*/ 2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 h="58">
                  <a:moveTo>
                    <a:pt x="57" y="29"/>
                  </a:moveTo>
                  <a:lnTo>
                    <a:pt x="57" y="29"/>
                  </a:lnTo>
                  <a:cubicBezTo>
                    <a:pt x="57" y="45"/>
                    <a:pt x="44" y="57"/>
                    <a:pt x="29" y="57"/>
                  </a:cubicBezTo>
                  <a:lnTo>
                    <a:pt x="29" y="57"/>
                  </a:lnTo>
                  <a:cubicBezTo>
                    <a:pt x="13" y="57"/>
                    <a:pt x="0" y="45"/>
                    <a:pt x="0" y="29"/>
                  </a:cubicBezTo>
                  <a:lnTo>
                    <a:pt x="0" y="29"/>
                  </a:lnTo>
                  <a:cubicBezTo>
                    <a:pt x="0" y="13"/>
                    <a:pt x="13" y="0"/>
                    <a:pt x="29" y="0"/>
                  </a:cubicBezTo>
                  <a:lnTo>
                    <a:pt x="29" y="0"/>
                  </a:lnTo>
                  <a:cubicBezTo>
                    <a:pt x="44" y="0"/>
                    <a:pt x="57" y="13"/>
                    <a:pt x="57" y="29"/>
                  </a:cubicBezTo>
                </a:path>
              </a:pathLst>
            </a:custGeom>
            <a:solidFill>
              <a:srgbClr val="FFF0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16" name="Freeform 144">
              <a:extLst>
                <a:ext uri="{FF2B5EF4-FFF2-40B4-BE49-F238E27FC236}">
                  <a16:creationId xmlns:a16="http://schemas.microsoft.com/office/drawing/2014/main" id="{A2BF32DD-01D9-9544-97A2-503CD54D9257}"/>
                </a:ext>
              </a:extLst>
            </p:cNvPr>
            <p:cNvSpPr>
              <a:spLocks noChangeArrowheads="1"/>
            </p:cNvSpPr>
            <p:nvPr/>
          </p:nvSpPr>
          <p:spPr bwMode="auto">
            <a:xfrm>
              <a:off x="5348109" y="9911123"/>
              <a:ext cx="178579" cy="178579"/>
            </a:xfrm>
            <a:custGeom>
              <a:avLst/>
              <a:gdLst>
                <a:gd name="T0" fmla="*/ 271 w 272"/>
                <a:gd name="T1" fmla="*/ 271 h 272"/>
                <a:gd name="T2" fmla="*/ 0 w 272"/>
                <a:gd name="T3" fmla="*/ 271 h 272"/>
                <a:gd name="T4" fmla="*/ 0 w 272"/>
                <a:gd name="T5" fmla="*/ 0 h 272"/>
                <a:gd name="T6" fmla="*/ 271 w 272"/>
                <a:gd name="T7" fmla="*/ 0 h 272"/>
                <a:gd name="T8" fmla="*/ 271 w 272"/>
                <a:gd name="T9" fmla="*/ 271 h 272"/>
              </a:gdLst>
              <a:ahLst/>
              <a:cxnLst>
                <a:cxn ang="0">
                  <a:pos x="T0" y="T1"/>
                </a:cxn>
                <a:cxn ang="0">
                  <a:pos x="T2" y="T3"/>
                </a:cxn>
                <a:cxn ang="0">
                  <a:pos x="T4" y="T5"/>
                </a:cxn>
                <a:cxn ang="0">
                  <a:pos x="T6" y="T7"/>
                </a:cxn>
                <a:cxn ang="0">
                  <a:pos x="T8" y="T9"/>
                </a:cxn>
              </a:cxnLst>
              <a:rect l="0" t="0" r="r" b="b"/>
              <a:pathLst>
                <a:path w="272" h="272">
                  <a:moveTo>
                    <a:pt x="271" y="271"/>
                  </a:moveTo>
                  <a:lnTo>
                    <a:pt x="0" y="271"/>
                  </a:lnTo>
                  <a:lnTo>
                    <a:pt x="0" y="0"/>
                  </a:lnTo>
                  <a:lnTo>
                    <a:pt x="271" y="0"/>
                  </a:lnTo>
                  <a:lnTo>
                    <a:pt x="271" y="271"/>
                  </a:lnTo>
                </a:path>
              </a:pathLst>
            </a:custGeom>
            <a:solidFill>
              <a:schemeClr val="accent4">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17" name="Freeform 145">
              <a:extLst>
                <a:ext uri="{FF2B5EF4-FFF2-40B4-BE49-F238E27FC236}">
                  <a16:creationId xmlns:a16="http://schemas.microsoft.com/office/drawing/2014/main" id="{1CBEC026-3D1A-6047-B096-134DDBE3863E}"/>
                </a:ext>
              </a:extLst>
            </p:cNvPr>
            <p:cNvSpPr>
              <a:spLocks noChangeArrowheads="1"/>
            </p:cNvSpPr>
            <p:nvPr/>
          </p:nvSpPr>
          <p:spPr bwMode="auto">
            <a:xfrm>
              <a:off x="5348108" y="9911123"/>
              <a:ext cx="25924" cy="178579"/>
            </a:xfrm>
            <a:custGeom>
              <a:avLst/>
              <a:gdLst>
                <a:gd name="T0" fmla="*/ 39 w 40"/>
                <a:gd name="T1" fmla="*/ 271 h 272"/>
                <a:gd name="T2" fmla="*/ 0 w 40"/>
                <a:gd name="T3" fmla="*/ 271 h 272"/>
                <a:gd name="T4" fmla="*/ 0 w 40"/>
                <a:gd name="T5" fmla="*/ 0 h 272"/>
                <a:gd name="T6" fmla="*/ 39 w 40"/>
                <a:gd name="T7" fmla="*/ 0 h 272"/>
                <a:gd name="T8" fmla="*/ 39 w 40"/>
                <a:gd name="T9" fmla="*/ 271 h 272"/>
              </a:gdLst>
              <a:ahLst/>
              <a:cxnLst>
                <a:cxn ang="0">
                  <a:pos x="T0" y="T1"/>
                </a:cxn>
                <a:cxn ang="0">
                  <a:pos x="T2" y="T3"/>
                </a:cxn>
                <a:cxn ang="0">
                  <a:pos x="T4" y="T5"/>
                </a:cxn>
                <a:cxn ang="0">
                  <a:pos x="T6" y="T7"/>
                </a:cxn>
                <a:cxn ang="0">
                  <a:pos x="T8" y="T9"/>
                </a:cxn>
              </a:cxnLst>
              <a:rect l="0" t="0" r="r" b="b"/>
              <a:pathLst>
                <a:path w="40" h="272">
                  <a:moveTo>
                    <a:pt x="39" y="271"/>
                  </a:moveTo>
                  <a:lnTo>
                    <a:pt x="0" y="271"/>
                  </a:lnTo>
                  <a:lnTo>
                    <a:pt x="0" y="0"/>
                  </a:lnTo>
                  <a:lnTo>
                    <a:pt x="39" y="0"/>
                  </a:lnTo>
                  <a:lnTo>
                    <a:pt x="39" y="271"/>
                  </a:lnTo>
                </a:path>
              </a:pathLst>
            </a:custGeom>
            <a:solidFill>
              <a:srgbClr val="FFFC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18" name="Freeform 146">
              <a:extLst>
                <a:ext uri="{FF2B5EF4-FFF2-40B4-BE49-F238E27FC236}">
                  <a16:creationId xmlns:a16="http://schemas.microsoft.com/office/drawing/2014/main" id="{BE3CF648-AF57-DF41-B00E-6AAFEEBC138D}"/>
                </a:ext>
              </a:extLst>
            </p:cNvPr>
            <p:cNvSpPr>
              <a:spLocks noChangeArrowheads="1"/>
            </p:cNvSpPr>
            <p:nvPr/>
          </p:nvSpPr>
          <p:spPr bwMode="auto">
            <a:xfrm>
              <a:off x="5497883" y="9911123"/>
              <a:ext cx="25924" cy="178579"/>
            </a:xfrm>
            <a:custGeom>
              <a:avLst/>
              <a:gdLst>
                <a:gd name="T0" fmla="*/ 39 w 40"/>
                <a:gd name="T1" fmla="*/ 271 h 272"/>
                <a:gd name="T2" fmla="*/ 0 w 40"/>
                <a:gd name="T3" fmla="*/ 271 h 272"/>
                <a:gd name="T4" fmla="*/ 0 w 40"/>
                <a:gd name="T5" fmla="*/ 0 h 272"/>
                <a:gd name="T6" fmla="*/ 39 w 40"/>
                <a:gd name="T7" fmla="*/ 0 h 272"/>
                <a:gd name="T8" fmla="*/ 39 w 40"/>
                <a:gd name="T9" fmla="*/ 271 h 272"/>
              </a:gdLst>
              <a:ahLst/>
              <a:cxnLst>
                <a:cxn ang="0">
                  <a:pos x="T0" y="T1"/>
                </a:cxn>
                <a:cxn ang="0">
                  <a:pos x="T2" y="T3"/>
                </a:cxn>
                <a:cxn ang="0">
                  <a:pos x="T4" y="T5"/>
                </a:cxn>
                <a:cxn ang="0">
                  <a:pos x="T6" y="T7"/>
                </a:cxn>
                <a:cxn ang="0">
                  <a:pos x="T8" y="T9"/>
                </a:cxn>
              </a:cxnLst>
              <a:rect l="0" t="0" r="r" b="b"/>
              <a:pathLst>
                <a:path w="40" h="272">
                  <a:moveTo>
                    <a:pt x="39" y="271"/>
                  </a:moveTo>
                  <a:lnTo>
                    <a:pt x="0" y="271"/>
                  </a:lnTo>
                  <a:lnTo>
                    <a:pt x="0" y="0"/>
                  </a:lnTo>
                  <a:lnTo>
                    <a:pt x="39" y="0"/>
                  </a:lnTo>
                  <a:lnTo>
                    <a:pt x="39" y="271"/>
                  </a:lnTo>
                </a:path>
              </a:pathLst>
            </a:custGeom>
            <a:solidFill>
              <a:srgbClr val="FFFC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19" name="Freeform 147">
              <a:extLst>
                <a:ext uri="{FF2B5EF4-FFF2-40B4-BE49-F238E27FC236}">
                  <a16:creationId xmlns:a16="http://schemas.microsoft.com/office/drawing/2014/main" id="{49A46B58-0762-2B4B-ABCC-A1A4A39B804C}"/>
                </a:ext>
              </a:extLst>
            </p:cNvPr>
            <p:cNvSpPr>
              <a:spLocks noChangeArrowheads="1"/>
            </p:cNvSpPr>
            <p:nvPr/>
          </p:nvSpPr>
          <p:spPr bwMode="auto">
            <a:xfrm>
              <a:off x="5348109" y="9911123"/>
              <a:ext cx="178579" cy="25922"/>
            </a:xfrm>
            <a:custGeom>
              <a:avLst/>
              <a:gdLst>
                <a:gd name="T0" fmla="*/ 0 w 272"/>
                <a:gd name="T1" fmla="*/ 0 h 41"/>
                <a:gd name="T2" fmla="*/ 271 w 272"/>
                <a:gd name="T3" fmla="*/ 0 h 41"/>
                <a:gd name="T4" fmla="*/ 271 w 272"/>
                <a:gd name="T5" fmla="*/ 40 h 41"/>
                <a:gd name="T6" fmla="*/ 0 w 272"/>
                <a:gd name="T7" fmla="*/ 40 h 41"/>
                <a:gd name="T8" fmla="*/ 0 w 272"/>
                <a:gd name="T9" fmla="*/ 0 h 41"/>
              </a:gdLst>
              <a:ahLst/>
              <a:cxnLst>
                <a:cxn ang="0">
                  <a:pos x="T0" y="T1"/>
                </a:cxn>
                <a:cxn ang="0">
                  <a:pos x="T2" y="T3"/>
                </a:cxn>
                <a:cxn ang="0">
                  <a:pos x="T4" y="T5"/>
                </a:cxn>
                <a:cxn ang="0">
                  <a:pos x="T6" y="T7"/>
                </a:cxn>
                <a:cxn ang="0">
                  <a:pos x="T8" y="T9"/>
                </a:cxn>
              </a:cxnLst>
              <a:rect l="0" t="0" r="r" b="b"/>
              <a:pathLst>
                <a:path w="272" h="41">
                  <a:moveTo>
                    <a:pt x="0" y="0"/>
                  </a:moveTo>
                  <a:lnTo>
                    <a:pt x="271" y="0"/>
                  </a:lnTo>
                  <a:lnTo>
                    <a:pt x="271" y="40"/>
                  </a:lnTo>
                  <a:lnTo>
                    <a:pt x="0" y="40"/>
                  </a:lnTo>
                  <a:lnTo>
                    <a:pt x="0" y="0"/>
                  </a:lnTo>
                </a:path>
              </a:pathLst>
            </a:custGeom>
            <a:solidFill>
              <a:srgbClr val="FFFC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20" name="Freeform 148">
              <a:extLst>
                <a:ext uri="{FF2B5EF4-FFF2-40B4-BE49-F238E27FC236}">
                  <a16:creationId xmlns:a16="http://schemas.microsoft.com/office/drawing/2014/main" id="{57AECE42-71D0-424A-A975-C94CC8E8B50F}"/>
                </a:ext>
              </a:extLst>
            </p:cNvPr>
            <p:cNvSpPr>
              <a:spLocks noChangeArrowheads="1"/>
            </p:cNvSpPr>
            <p:nvPr/>
          </p:nvSpPr>
          <p:spPr bwMode="auto">
            <a:xfrm>
              <a:off x="5348109" y="10063777"/>
              <a:ext cx="178579" cy="25924"/>
            </a:xfrm>
            <a:custGeom>
              <a:avLst/>
              <a:gdLst>
                <a:gd name="T0" fmla="*/ 0 w 272"/>
                <a:gd name="T1" fmla="*/ 0 h 40"/>
                <a:gd name="T2" fmla="*/ 271 w 272"/>
                <a:gd name="T3" fmla="*/ 0 h 40"/>
                <a:gd name="T4" fmla="*/ 271 w 272"/>
                <a:gd name="T5" fmla="*/ 39 h 40"/>
                <a:gd name="T6" fmla="*/ 0 w 272"/>
                <a:gd name="T7" fmla="*/ 39 h 40"/>
                <a:gd name="T8" fmla="*/ 0 w 272"/>
                <a:gd name="T9" fmla="*/ 0 h 40"/>
              </a:gdLst>
              <a:ahLst/>
              <a:cxnLst>
                <a:cxn ang="0">
                  <a:pos x="T0" y="T1"/>
                </a:cxn>
                <a:cxn ang="0">
                  <a:pos x="T2" y="T3"/>
                </a:cxn>
                <a:cxn ang="0">
                  <a:pos x="T4" y="T5"/>
                </a:cxn>
                <a:cxn ang="0">
                  <a:pos x="T6" y="T7"/>
                </a:cxn>
                <a:cxn ang="0">
                  <a:pos x="T8" y="T9"/>
                </a:cxn>
              </a:cxnLst>
              <a:rect l="0" t="0" r="r" b="b"/>
              <a:pathLst>
                <a:path w="272" h="40">
                  <a:moveTo>
                    <a:pt x="0" y="0"/>
                  </a:moveTo>
                  <a:lnTo>
                    <a:pt x="271" y="0"/>
                  </a:lnTo>
                  <a:lnTo>
                    <a:pt x="271" y="39"/>
                  </a:lnTo>
                  <a:lnTo>
                    <a:pt x="0" y="39"/>
                  </a:lnTo>
                  <a:lnTo>
                    <a:pt x="0" y="0"/>
                  </a:lnTo>
                </a:path>
              </a:pathLst>
            </a:custGeom>
            <a:solidFill>
              <a:srgbClr val="FFFC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21" name="Freeform 149">
              <a:extLst>
                <a:ext uri="{FF2B5EF4-FFF2-40B4-BE49-F238E27FC236}">
                  <a16:creationId xmlns:a16="http://schemas.microsoft.com/office/drawing/2014/main" id="{5B8F1D3F-9CA8-0343-BA6F-5416D1327C96}"/>
                </a:ext>
              </a:extLst>
            </p:cNvPr>
            <p:cNvSpPr>
              <a:spLocks noChangeArrowheads="1"/>
            </p:cNvSpPr>
            <p:nvPr/>
          </p:nvSpPr>
          <p:spPr bwMode="auto">
            <a:xfrm>
              <a:off x="5348109" y="9986011"/>
              <a:ext cx="178579" cy="25922"/>
            </a:xfrm>
            <a:custGeom>
              <a:avLst/>
              <a:gdLst>
                <a:gd name="T0" fmla="*/ 0 w 272"/>
                <a:gd name="T1" fmla="*/ 0 h 39"/>
                <a:gd name="T2" fmla="*/ 271 w 272"/>
                <a:gd name="T3" fmla="*/ 0 h 39"/>
                <a:gd name="T4" fmla="*/ 271 w 272"/>
                <a:gd name="T5" fmla="*/ 38 h 39"/>
                <a:gd name="T6" fmla="*/ 0 w 272"/>
                <a:gd name="T7" fmla="*/ 38 h 39"/>
                <a:gd name="T8" fmla="*/ 0 w 272"/>
                <a:gd name="T9" fmla="*/ 0 h 39"/>
              </a:gdLst>
              <a:ahLst/>
              <a:cxnLst>
                <a:cxn ang="0">
                  <a:pos x="T0" y="T1"/>
                </a:cxn>
                <a:cxn ang="0">
                  <a:pos x="T2" y="T3"/>
                </a:cxn>
                <a:cxn ang="0">
                  <a:pos x="T4" y="T5"/>
                </a:cxn>
                <a:cxn ang="0">
                  <a:pos x="T6" y="T7"/>
                </a:cxn>
                <a:cxn ang="0">
                  <a:pos x="T8" y="T9"/>
                </a:cxn>
              </a:cxnLst>
              <a:rect l="0" t="0" r="r" b="b"/>
              <a:pathLst>
                <a:path w="272" h="39">
                  <a:moveTo>
                    <a:pt x="0" y="0"/>
                  </a:moveTo>
                  <a:lnTo>
                    <a:pt x="271" y="0"/>
                  </a:lnTo>
                  <a:lnTo>
                    <a:pt x="271" y="38"/>
                  </a:lnTo>
                  <a:lnTo>
                    <a:pt x="0" y="38"/>
                  </a:lnTo>
                  <a:lnTo>
                    <a:pt x="0" y="0"/>
                  </a:lnTo>
                </a:path>
              </a:pathLst>
            </a:custGeom>
            <a:solidFill>
              <a:srgbClr val="FFFC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22" name="Freeform 150">
              <a:extLst>
                <a:ext uri="{FF2B5EF4-FFF2-40B4-BE49-F238E27FC236}">
                  <a16:creationId xmlns:a16="http://schemas.microsoft.com/office/drawing/2014/main" id="{8F19A1D0-0553-8D4F-AA07-56F8FB7E33FB}"/>
                </a:ext>
              </a:extLst>
            </p:cNvPr>
            <p:cNvSpPr>
              <a:spLocks noChangeArrowheads="1"/>
            </p:cNvSpPr>
            <p:nvPr/>
          </p:nvSpPr>
          <p:spPr bwMode="auto">
            <a:xfrm>
              <a:off x="5422995" y="9911123"/>
              <a:ext cx="25924" cy="178579"/>
            </a:xfrm>
            <a:custGeom>
              <a:avLst/>
              <a:gdLst>
                <a:gd name="T0" fmla="*/ 38 w 39"/>
                <a:gd name="T1" fmla="*/ 271 h 272"/>
                <a:gd name="T2" fmla="*/ 0 w 39"/>
                <a:gd name="T3" fmla="*/ 271 h 272"/>
                <a:gd name="T4" fmla="*/ 0 w 39"/>
                <a:gd name="T5" fmla="*/ 0 h 272"/>
                <a:gd name="T6" fmla="*/ 38 w 39"/>
                <a:gd name="T7" fmla="*/ 0 h 272"/>
                <a:gd name="T8" fmla="*/ 38 w 39"/>
                <a:gd name="T9" fmla="*/ 271 h 272"/>
              </a:gdLst>
              <a:ahLst/>
              <a:cxnLst>
                <a:cxn ang="0">
                  <a:pos x="T0" y="T1"/>
                </a:cxn>
                <a:cxn ang="0">
                  <a:pos x="T2" y="T3"/>
                </a:cxn>
                <a:cxn ang="0">
                  <a:pos x="T4" y="T5"/>
                </a:cxn>
                <a:cxn ang="0">
                  <a:pos x="T6" y="T7"/>
                </a:cxn>
                <a:cxn ang="0">
                  <a:pos x="T8" y="T9"/>
                </a:cxn>
              </a:cxnLst>
              <a:rect l="0" t="0" r="r" b="b"/>
              <a:pathLst>
                <a:path w="39" h="272">
                  <a:moveTo>
                    <a:pt x="38" y="271"/>
                  </a:moveTo>
                  <a:lnTo>
                    <a:pt x="0" y="271"/>
                  </a:lnTo>
                  <a:lnTo>
                    <a:pt x="0" y="0"/>
                  </a:lnTo>
                  <a:lnTo>
                    <a:pt x="38" y="0"/>
                  </a:lnTo>
                  <a:lnTo>
                    <a:pt x="38" y="271"/>
                  </a:lnTo>
                </a:path>
              </a:pathLst>
            </a:custGeom>
            <a:solidFill>
              <a:srgbClr val="FFFC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23" name="Freeform 151">
              <a:extLst>
                <a:ext uri="{FF2B5EF4-FFF2-40B4-BE49-F238E27FC236}">
                  <a16:creationId xmlns:a16="http://schemas.microsoft.com/office/drawing/2014/main" id="{98D3E98E-090A-0F4E-867A-3855AC402D65}"/>
                </a:ext>
              </a:extLst>
            </p:cNvPr>
            <p:cNvSpPr>
              <a:spLocks noChangeArrowheads="1"/>
            </p:cNvSpPr>
            <p:nvPr/>
          </p:nvSpPr>
          <p:spPr bwMode="auto">
            <a:xfrm>
              <a:off x="5863683" y="9911123"/>
              <a:ext cx="175698" cy="178579"/>
            </a:xfrm>
            <a:custGeom>
              <a:avLst/>
              <a:gdLst>
                <a:gd name="T0" fmla="*/ 270 w 271"/>
                <a:gd name="T1" fmla="*/ 271 h 272"/>
                <a:gd name="T2" fmla="*/ 0 w 271"/>
                <a:gd name="T3" fmla="*/ 271 h 272"/>
                <a:gd name="T4" fmla="*/ 0 w 271"/>
                <a:gd name="T5" fmla="*/ 0 h 272"/>
                <a:gd name="T6" fmla="*/ 270 w 271"/>
                <a:gd name="T7" fmla="*/ 0 h 272"/>
                <a:gd name="T8" fmla="*/ 270 w 271"/>
                <a:gd name="T9" fmla="*/ 271 h 272"/>
              </a:gdLst>
              <a:ahLst/>
              <a:cxnLst>
                <a:cxn ang="0">
                  <a:pos x="T0" y="T1"/>
                </a:cxn>
                <a:cxn ang="0">
                  <a:pos x="T2" y="T3"/>
                </a:cxn>
                <a:cxn ang="0">
                  <a:pos x="T4" y="T5"/>
                </a:cxn>
                <a:cxn ang="0">
                  <a:pos x="T6" y="T7"/>
                </a:cxn>
                <a:cxn ang="0">
                  <a:pos x="T8" y="T9"/>
                </a:cxn>
              </a:cxnLst>
              <a:rect l="0" t="0" r="r" b="b"/>
              <a:pathLst>
                <a:path w="271" h="272">
                  <a:moveTo>
                    <a:pt x="270" y="271"/>
                  </a:moveTo>
                  <a:lnTo>
                    <a:pt x="0" y="271"/>
                  </a:lnTo>
                  <a:lnTo>
                    <a:pt x="0" y="0"/>
                  </a:lnTo>
                  <a:lnTo>
                    <a:pt x="270" y="0"/>
                  </a:lnTo>
                  <a:lnTo>
                    <a:pt x="270" y="271"/>
                  </a:lnTo>
                </a:path>
              </a:pathLst>
            </a:custGeom>
            <a:solidFill>
              <a:schemeClr val="accent4">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24" name="Freeform 152">
              <a:extLst>
                <a:ext uri="{FF2B5EF4-FFF2-40B4-BE49-F238E27FC236}">
                  <a16:creationId xmlns:a16="http://schemas.microsoft.com/office/drawing/2014/main" id="{6861AE24-F403-7F4A-B3E5-B284882CCA65}"/>
                </a:ext>
              </a:extLst>
            </p:cNvPr>
            <p:cNvSpPr>
              <a:spLocks noChangeArrowheads="1"/>
            </p:cNvSpPr>
            <p:nvPr/>
          </p:nvSpPr>
          <p:spPr bwMode="auto">
            <a:xfrm>
              <a:off x="5863684" y="9911123"/>
              <a:ext cx="25922" cy="178579"/>
            </a:xfrm>
            <a:custGeom>
              <a:avLst/>
              <a:gdLst>
                <a:gd name="T0" fmla="*/ 38 w 39"/>
                <a:gd name="T1" fmla="*/ 271 h 272"/>
                <a:gd name="T2" fmla="*/ 0 w 39"/>
                <a:gd name="T3" fmla="*/ 271 h 272"/>
                <a:gd name="T4" fmla="*/ 0 w 39"/>
                <a:gd name="T5" fmla="*/ 0 h 272"/>
                <a:gd name="T6" fmla="*/ 38 w 39"/>
                <a:gd name="T7" fmla="*/ 0 h 272"/>
                <a:gd name="T8" fmla="*/ 38 w 39"/>
                <a:gd name="T9" fmla="*/ 271 h 272"/>
              </a:gdLst>
              <a:ahLst/>
              <a:cxnLst>
                <a:cxn ang="0">
                  <a:pos x="T0" y="T1"/>
                </a:cxn>
                <a:cxn ang="0">
                  <a:pos x="T2" y="T3"/>
                </a:cxn>
                <a:cxn ang="0">
                  <a:pos x="T4" y="T5"/>
                </a:cxn>
                <a:cxn ang="0">
                  <a:pos x="T6" y="T7"/>
                </a:cxn>
                <a:cxn ang="0">
                  <a:pos x="T8" y="T9"/>
                </a:cxn>
              </a:cxnLst>
              <a:rect l="0" t="0" r="r" b="b"/>
              <a:pathLst>
                <a:path w="39" h="272">
                  <a:moveTo>
                    <a:pt x="38" y="271"/>
                  </a:moveTo>
                  <a:lnTo>
                    <a:pt x="0" y="271"/>
                  </a:lnTo>
                  <a:lnTo>
                    <a:pt x="0" y="0"/>
                  </a:lnTo>
                  <a:lnTo>
                    <a:pt x="38" y="0"/>
                  </a:lnTo>
                  <a:lnTo>
                    <a:pt x="38" y="271"/>
                  </a:lnTo>
                </a:path>
              </a:pathLst>
            </a:custGeom>
            <a:solidFill>
              <a:srgbClr val="FFFC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25" name="Freeform 153">
              <a:extLst>
                <a:ext uri="{FF2B5EF4-FFF2-40B4-BE49-F238E27FC236}">
                  <a16:creationId xmlns:a16="http://schemas.microsoft.com/office/drawing/2014/main" id="{92D3AC42-C478-C041-8BD1-1DE1C4940EE3}"/>
                </a:ext>
              </a:extLst>
            </p:cNvPr>
            <p:cNvSpPr>
              <a:spLocks noChangeArrowheads="1"/>
            </p:cNvSpPr>
            <p:nvPr/>
          </p:nvSpPr>
          <p:spPr bwMode="auto">
            <a:xfrm>
              <a:off x="6016338" y="9911123"/>
              <a:ext cx="25924" cy="178579"/>
            </a:xfrm>
            <a:custGeom>
              <a:avLst/>
              <a:gdLst>
                <a:gd name="T0" fmla="*/ 38 w 39"/>
                <a:gd name="T1" fmla="*/ 271 h 272"/>
                <a:gd name="T2" fmla="*/ 0 w 39"/>
                <a:gd name="T3" fmla="*/ 271 h 272"/>
                <a:gd name="T4" fmla="*/ 0 w 39"/>
                <a:gd name="T5" fmla="*/ 0 h 272"/>
                <a:gd name="T6" fmla="*/ 38 w 39"/>
                <a:gd name="T7" fmla="*/ 0 h 272"/>
                <a:gd name="T8" fmla="*/ 38 w 39"/>
                <a:gd name="T9" fmla="*/ 271 h 272"/>
              </a:gdLst>
              <a:ahLst/>
              <a:cxnLst>
                <a:cxn ang="0">
                  <a:pos x="T0" y="T1"/>
                </a:cxn>
                <a:cxn ang="0">
                  <a:pos x="T2" y="T3"/>
                </a:cxn>
                <a:cxn ang="0">
                  <a:pos x="T4" y="T5"/>
                </a:cxn>
                <a:cxn ang="0">
                  <a:pos x="T6" y="T7"/>
                </a:cxn>
                <a:cxn ang="0">
                  <a:pos x="T8" y="T9"/>
                </a:cxn>
              </a:cxnLst>
              <a:rect l="0" t="0" r="r" b="b"/>
              <a:pathLst>
                <a:path w="39" h="272">
                  <a:moveTo>
                    <a:pt x="38" y="271"/>
                  </a:moveTo>
                  <a:lnTo>
                    <a:pt x="0" y="271"/>
                  </a:lnTo>
                  <a:lnTo>
                    <a:pt x="0" y="0"/>
                  </a:lnTo>
                  <a:lnTo>
                    <a:pt x="38" y="0"/>
                  </a:lnTo>
                  <a:lnTo>
                    <a:pt x="38" y="271"/>
                  </a:lnTo>
                </a:path>
              </a:pathLst>
            </a:custGeom>
            <a:solidFill>
              <a:srgbClr val="FFFC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26" name="Freeform 154">
              <a:extLst>
                <a:ext uri="{FF2B5EF4-FFF2-40B4-BE49-F238E27FC236}">
                  <a16:creationId xmlns:a16="http://schemas.microsoft.com/office/drawing/2014/main" id="{AB79B750-F5D6-984D-9B94-884CC5BCAB9A}"/>
                </a:ext>
              </a:extLst>
            </p:cNvPr>
            <p:cNvSpPr>
              <a:spLocks noChangeArrowheads="1"/>
            </p:cNvSpPr>
            <p:nvPr/>
          </p:nvSpPr>
          <p:spPr bwMode="auto">
            <a:xfrm>
              <a:off x="5863683" y="9911123"/>
              <a:ext cx="175698" cy="25922"/>
            </a:xfrm>
            <a:custGeom>
              <a:avLst/>
              <a:gdLst>
                <a:gd name="T0" fmla="*/ 0 w 271"/>
                <a:gd name="T1" fmla="*/ 0 h 41"/>
                <a:gd name="T2" fmla="*/ 270 w 271"/>
                <a:gd name="T3" fmla="*/ 0 h 41"/>
                <a:gd name="T4" fmla="*/ 270 w 271"/>
                <a:gd name="T5" fmla="*/ 40 h 41"/>
                <a:gd name="T6" fmla="*/ 0 w 271"/>
                <a:gd name="T7" fmla="*/ 40 h 41"/>
                <a:gd name="T8" fmla="*/ 0 w 271"/>
                <a:gd name="T9" fmla="*/ 0 h 41"/>
              </a:gdLst>
              <a:ahLst/>
              <a:cxnLst>
                <a:cxn ang="0">
                  <a:pos x="T0" y="T1"/>
                </a:cxn>
                <a:cxn ang="0">
                  <a:pos x="T2" y="T3"/>
                </a:cxn>
                <a:cxn ang="0">
                  <a:pos x="T4" y="T5"/>
                </a:cxn>
                <a:cxn ang="0">
                  <a:pos x="T6" y="T7"/>
                </a:cxn>
                <a:cxn ang="0">
                  <a:pos x="T8" y="T9"/>
                </a:cxn>
              </a:cxnLst>
              <a:rect l="0" t="0" r="r" b="b"/>
              <a:pathLst>
                <a:path w="271" h="41">
                  <a:moveTo>
                    <a:pt x="0" y="0"/>
                  </a:moveTo>
                  <a:lnTo>
                    <a:pt x="270" y="0"/>
                  </a:lnTo>
                  <a:lnTo>
                    <a:pt x="270" y="40"/>
                  </a:lnTo>
                  <a:lnTo>
                    <a:pt x="0" y="40"/>
                  </a:lnTo>
                  <a:lnTo>
                    <a:pt x="0" y="0"/>
                  </a:lnTo>
                </a:path>
              </a:pathLst>
            </a:custGeom>
            <a:solidFill>
              <a:srgbClr val="FFFC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27" name="Freeform 155">
              <a:extLst>
                <a:ext uri="{FF2B5EF4-FFF2-40B4-BE49-F238E27FC236}">
                  <a16:creationId xmlns:a16="http://schemas.microsoft.com/office/drawing/2014/main" id="{54DC790D-01F2-814E-BEF0-A2FDD838C453}"/>
                </a:ext>
              </a:extLst>
            </p:cNvPr>
            <p:cNvSpPr>
              <a:spLocks noChangeArrowheads="1"/>
            </p:cNvSpPr>
            <p:nvPr/>
          </p:nvSpPr>
          <p:spPr bwMode="auto">
            <a:xfrm>
              <a:off x="5863683" y="10063777"/>
              <a:ext cx="175698" cy="25924"/>
            </a:xfrm>
            <a:custGeom>
              <a:avLst/>
              <a:gdLst>
                <a:gd name="T0" fmla="*/ 0 w 271"/>
                <a:gd name="T1" fmla="*/ 0 h 40"/>
                <a:gd name="T2" fmla="*/ 270 w 271"/>
                <a:gd name="T3" fmla="*/ 0 h 40"/>
                <a:gd name="T4" fmla="*/ 270 w 271"/>
                <a:gd name="T5" fmla="*/ 39 h 40"/>
                <a:gd name="T6" fmla="*/ 0 w 271"/>
                <a:gd name="T7" fmla="*/ 39 h 40"/>
                <a:gd name="T8" fmla="*/ 0 w 271"/>
                <a:gd name="T9" fmla="*/ 0 h 40"/>
              </a:gdLst>
              <a:ahLst/>
              <a:cxnLst>
                <a:cxn ang="0">
                  <a:pos x="T0" y="T1"/>
                </a:cxn>
                <a:cxn ang="0">
                  <a:pos x="T2" y="T3"/>
                </a:cxn>
                <a:cxn ang="0">
                  <a:pos x="T4" y="T5"/>
                </a:cxn>
                <a:cxn ang="0">
                  <a:pos x="T6" y="T7"/>
                </a:cxn>
                <a:cxn ang="0">
                  <a:pos x="T8" y="T9"/>
                </a:cxn>
              </a:cxnLst>
              <a:rect l="0" t="0" r="r" b="b"/>
              <a:pathLst>
                <a:path w="271" h="40">
                  <a:moveTo>
                    <a:pt x="0" y="0"/>
                  </a:moveTo>
                  <a:lnTo>
                    <a:pt x="270" y="0"/>
                  </a:lnTo>
                  <a:lnTo>
                    <a:pt x="270" y="39"/>
                  </a:lnTo>
                  <a:lnTo>
                    <a:pt x="0" y="39"/>
                  </a:lnTo>
                  <a:lnTo>
                    <a:pt x="0" y="0"/>
                  </a:lnTo>
                </a:path>
              </a:pathLst>
            </a:custGeom>
            <a:solidFill>
              <a:srgbClr val="FFFC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28" name="Freeform 156">
              <a:extLst>
                <a:ext uri="{FF2B5EF4-FFF2-40B4-BE49-F238E27FC236}">
                  <a16:creationId xmlns:a16="http://schemas.microsoft.com/office/drawing/2014/main" id="{58019840-4D2F-4241-8D68-C850B9D6CBA8}"/>
                </a:ext>
              </a:extLst>
            </p:cNvPr>
            <p:cNvSpPr>
              <a:spLocks noChangeArrowheads="1"/>
            </p:cNvSpPr>
            <p:nvPr/>
          </p:nvSpPr>
          <p:spPr bwMode="auto">
            <a:xfrm>
              <a:off x="5863683" y="9986011"/>
              <a:ext cx="175698" cy="25922"/>
            </a:xfrm>
            <a:custGeom>
              <a:avLst/>
              <a:gdLst>
                <a:gd name="T0" fmla="*/ 0 w 271"/>
                <a:gd name="T1" fmla="*/ 0 h 39"/>
                <a:gd name="T2" fmla="*/ 270 w 271"/>
                <a:gd name="T3" fmla="*/ 0 h 39"/>
                <a:gd name="T4" fmla="*/ 270 w 271"/>
                <a:gd name="T5" fmla="*/ 38 h 39"/>
                <a:gd name="T6" fmla="*/ 0 w 271"/>
                <a:gd name="T7" fmla="*/ 38 h 39"/>
                <a:gd name="T8" fmla="*/ 0 w 271"/>
                <a:gd name="T9" fmla="*/ 0 h 39"/>
              </a:gdLst>
              <a:ahLst/>
              <a:cxnLst>
                <a:cxn ang="0">
                  <a:pos x="T0" y="T1"/>
                </a:cxn>
                <a:cxn ang="0">
                  <a:pos x="T2" y="T3"/>
                </a:cxn>
                <a:cxn ang="0">
                  <a:pos x="T4" y="T5"/>
                </a:cxn>
                <a:cxn ang="0">
                  <a:pos x="T6" y="T7"/>
                </a:cxn>
                <a:cxn ang="0">
                  <a:pos x="T8" y="T9"/>
                </a:cxn>
              </a:cxnLst>
              <a:rect l="0" t="0" r="r" b="b"/>
              <a:pathLst>
                <a:path w="271" h="39">
                  <a:moveTo>
                    <a:pt x="0" y="0"/>
                  </a:moveTo>
                  <a:lnTo>
                    <a:pt x="270" y="0"/>
                  </a:lnTo>
                  <a:lnTo>
                    <a:pt x="270" y="38"/>
                  </a:lnTo>
                  <a:lnTo>
                    <a:pt x="0" y="38"/>
                  </a:lnTo>
                  <a:lnTo>
                    <a:pt x="0" y="0"/>
                  </a:lnTo>
                </a:path>
              </a:pathLst>
            </a:custGeom>
            <a:solidFill>
              <a:srgbClr val="FFFC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29" name="Freeform 157">
              <a:extLst>
                <a:ext uri="{FF2B5EF4-FFF2-40B4-BE49-F238E27FC236}">
                  <a16:creationId xmlns:a16="http://schemas.microsoft.com/office/drawing/2014/main" id="{15CDACC0-4EF2-DB41-94E1-8F9EFEBDC26A}"/>
                </a:ext>
              </a:extLst>
            </p:cNvPr>
            <p:cNvSpPr>
              <a:spLocks noChangeArrowheads="1"/>
            </p:cNvSpPr>
            <p:nvPr/>
          </p:nvSpPr>
          <p:spPr bwMode="auto">
            <a:xfrm>
              <a:off x="5941450" y="9911123"/>
              <a:ext cx="25924" cy="178579"/>
            </a:xfrm>
            <a:custGeom>
              <a:avLst/>
              <a:gdLst>
                <a:gd name="T0" fmla="*/ 38 w 39"/>
                <a:gd name="T1" fmla="*/ 271 h 272"/>
                <a:gd name="T2" fmla="*/ 0 w 39"/>
                <a:gd name="T3" fmla="*/ 271 h 272"/>
                <a:gd name="T4" fmla="*/ 0 w 39"/>
                <a:gd name="T5" fmla="*/ 0 h 272"/>
                <a:gd name="T6" fmla="*/ 38 w 39"/>
                <a:gd name="T7" fmla="*/ 0 h 272"/>
                <a:gd name="T8" fmla="*/ 38 w 39"/>
                <a:gd name="T9" fmla="*/ 271 h 272"/>
              </a:gdLst>
              <a:ahLst/>
              <a:cxnLst>
                <a:cxn ang="0">
                  <a:pos x="T0" y="T1"/>
                </a:cxn>
                <a:cxn ang="0">
                  <a:pos x="T2" y="T3"/>
                </a:cxn>
                <a:cxn ang="0">
                  <a:pos x="T4" y="T5"/>
                </a:cxn>
                <a:cxn ang="0">
                  <a:pos x="T6" y="T7"/>
                </a:cxn>
                <a:cxn ang="0">
                  <a:pos x="T8" y="T9"/>
                </a:cxn>
              </a:cxnLst>
              <a:rect l="0" t="0" r="r" b="b"/>
              <a:pathLst>
                <a:path w="39" h="272">
                  <a:moveTo>
                    <a:pt x="38" y="271"/>
                  </a:moveTo>
                  <a:lnTo>
                    <a:pt x="0" y="271"/>
                  </a:lnTo>
                  <a:lnTo>
                    <a:pt x="0" y="0"/>
                  </a:lnTo>
                  <a:lnTo>
                    <a:pt x="38" y="0"/>
                  </a:lnTo>
                  <a:lnTo>
                    <a:pt x="38" y="271"/>
                  </a:lnTo>
                </a:path>
              </a:pathLst>
            </a:custGeom>
            <a:solidFill>
              <a:srgbClr val="FFFC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30" name="Freeform 158">
              <a:extLst>
                <a:ext uri="{FF2B5EF4-FFF2-40B4-BE49-F238E27FC236}">
                  <a16:creationId xmlns:a16="http://schemas.microsoft.com/office/drawing/2014/main" id="{90090379-2FD9-594A-AB3C-60B4888DC3B5}"/>
                </a:ext>
              </a:extLst>
            </p:cNvPr>
            <p:cNvSpPr>
              <a:spLocks noChangeArrowheads="1"/>
            </p:cNvSpPr>
            <p:nvPr/>
          </p:nvSpPr>
          <p:spPr bwMode="auto">
            <a:xfrm>
              <a:off x="5374032" y="10510225"/>
              <a:ext cx="63367" cy="34564"/>
            </a:xfrm>
            <a:custGeom>
              <a:avLst/>
              <a:gdLst>
                <a:gd name="T0" fmla="*/ 97 w 98"/>
                <a:gd name="T1" fmla="*/ 52 h 53"/>
                <a:gd name="T2" fmla="*/ 0 w 98"/>
                <a:gd name="T3" fmla="*/ 52 h 53"/>
                <a:gd name="T4" fmla="*/ 0 w 98"/>
                <a:gd name="T5" fmla="*/ 0 h 53"/>
                <a:gd name="T6" fmla="*/ 97 w 98"/>
                <a:gd name="T7" fmla="*/ 0 h 53"/>
                <a:gd name="T8" fmla="*/ 97 w 98"/>
                <a:gd name="T9" fmla="*/ 52 h 53"/>
              </a:gdLst>
              <a:ahLst/>
              <a:cxnLst>
                <a:cxn ang="0">
                  <a:pos x="T0" y="T1"/>
                </a:cxn>
                <a:cxn ang="0">
                  <a:pos x="T2" y="T3"/>
                </a:cxn>
                <a:cxn ang="0">
                  <a:pos x="T4" y="T5"/>
                </a:cxn>
                <a:cxn ang="0">
                  <a:pos x="T6" y="T7"/>
                </a:cxn>
                <a:cxn ang="0">
                  <a:pos x="T8" y="T9"/>
                </a:cxn>
              </a:cxnLst>
              <a:rect l="0" t="0" r="r" b="b"/>
              <a:pathLst>
                <a:path w="98" h="53">
                  <a:moveTo>
                    <a:pt x="97" y="52"/>
                  </a:moveTo>
                  <a:lnTo>
                    <a:pt x="0" y="52"/>
                  </a:lnTo>
                  <a:lnTo>
                    <a:pt x="0" y="0"/>
                  </a:lnTo>
                  <a:lnTo>
                    <a:pt x="97" y="0"/>
                  </a:lnTo>
                  <a:lnTo>
                    <a:pt x="97" y="52"/>
                  </a:lnTo>
                </a:path>
              </a:pathLst>
            </a:custGeom>
            <a:solidFill>
              <a:srgbClr val="0F6D0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31" name="Freeform 159">
              <a:extLst>
                <a:ext uri="{FF2B5EF4-FFF2-40B4-BE49-F238E27FC236}">
                  <a16:creationId xmlns:a16="http://schemas.microsoft.com/office/drawing/2014/main" id="{52EB4A0B-16B6-9744-9775-758A37CC9FE7}"/>
                </a:ext>
              </a:extLst>
            </p:cNvPr>
            <p:cNvSpPr>
              <a:spLocks noChangeArrowheads="1"/>
            </p:cNvSpPr>
            <p:nvPr/>
          </p:nvSpPr>
          <p:spPr bwMode="auto">
            <a:xfrm>
              <a:off x="6042262" y="10573592"/>
              <a:ext cx="31682" cy="34564"/>
            </a:xfrm>
            <a:custGeom>
              <a:avLst/>
              <a:gdLst>
                <a:gd name="T0" fmla="*/ 47 w 48"/>
                <a:gd name="T1" fmla="*/ 51 h 52"/>
                <a:gd name="T2" fmla="*/ 0 w 48"/>
                <a:gd name="T3" fmla="*/ 51 h 52"/>
                <a:gd name="T4" fmla="*/ 0 w 48"/>
                <a:gd name="T5" fmla="*/ 0 h 52"/>
                <a:gd name="T6" fmla="*/ 47 w 48"/>
                <a:gd name="T7" fmla="*/ 0 h 52"/>
                <a:gd name="T8" fmla="*/ 47 w 48"/>
                <a:gd name="T9" fmla="*/ 51 h 52"/>
              </a:gdLst>
              <a:ahLst/>
              <a:cxnLst>
                <a:cxn ang="0">
                  <a:pos x="T0" y="T1"/>
                </a:cxn>
                <a:cxn ang="0">
                  <a:pos x="T2" y="T3"/>
                </a:cxn>
                <a:cxn ang="0">
                  <a:pos x="T4" y="T5"/>
                </a:cxn>
                <a:cxn ang="0">
                  <a:pos x="T6" y="T7"/>
                </a:cxn>
                <a:cxn ang="0">
                  <a:pos x="T8" y="T9"/>
                </a:cxn>
              </a:cxnLst>
              <a:rect l="0" t="0" r="r" b="b"/>
              <a:pathLst>
                <a:path w="48" h="52">
                  <a:moveTo>
                    <a:pt x="47" y="51"/>
                  </a:moveTo>
                  <a:lnTo>
                    <a:pt x="0" y="51"/>
                  </a:lnTo>
                  <a:lnTo>
                    <a:pt x="0" y="0"/>
                  </a:lnTo>
                  <a:lnTo>
                    <a:pt x="47" y="0"/>
                  </a:lnTo>
                  <a:lnTo>
                    <a:pt x="47" y="51"/>
                  </a:lnTo>
                </a:path>
              </a:pathLst>
            </a:custGeom>
            <a:solidFill>
              <a:srgbClr val="0F6D0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3232" name="Freeform 160">
              <a:extLst>
                <a:ext uri="{FF2B5EF4-FFF2-40B4-BE49-F238E27FC236}">
                  <a16:creationId xmlns:a16="http://schemas.microsoft.com/office/drawing/2014/main" id="{4DD0A15F-6835-4149-A83E-0942B558CCFC}"/>
                </a:ext>
              </a:extLst>
            </p:cNvPr>
            <p:cNvSpPr>
              <a:spLocks noChangeArrowheads="1"/>
            </p:cNvSpPr>
            <p:nvPr/>
          </p:nvSpPr>
          <p:spPr bwMode="auto">
            <a:xfrm>
              <a:off x="5722547" y="10544790"/>
              <a:ext cx="34564" cy="63367"/>
            </a:xfrm>
            <a:custGeom>
              <a:avLst/>
              <a:gdLst>
                <a:gd name="T0" fmla="*/ 0 w 52"/>
                <a:gd name="T1" fmla="*/ 0 h 98"/>
                <a:gd name="T2" fmla="*/ 51 w 52"/>
                <a:gd name="T3" fmla="*/ 0 h 98"/>
                <a:gd name="T4" fmla="*/ 51 w 52"/>
                <a:gd name="T5" fmla="*/ 97 h 98"/>
                <a:gd name="T6" fmla="*/ 0 w 52"/>
                <a:gd name="T7" fmla="*/ 97 h 98"/>
                <a:gd name="T8" fmla="*/ 0 w 52"/>
                <a:gd name="T9" fmla="*/ 0 h 98"/>
              </a:gdLst>
              <a:ahLst/>
              <a:cxnLst>
                <a:cxn ang="0">
                  <a:pos x="T0" y="T1"/>
                </a:cxn>
                <a:cxn ang="0">
                  <a:pos x="T2" y="T3"/>
                </a:cxn>
                <a:cxn ang="0">
                  <a:pos x="T4" y="T5"/>
                </a:cxn>
                <a:cxn ang="0">
                  <a:pos x="T6" y="T7"/>
                </a:cxn>
                <a:cxn ang="0">
                  <a:pos x="T8" y="T9"/>
                </a:cxn>
              </a:cxnLst>
              <a:rect l="0" t="0" r="r" b="b"/>
              <a:pathLst>
                <a:path w="52" h="98">
                  <a:moveTo>
                    <a:pt x="0" y="0"/>
                  </a:moveTo>
                  <a:lnTo>
                    <a:pt x="51" y="0"/>
                  </a:lnTo>
                  <a:lnTo>
                    <a:pt x="51" y="97"/>
                  </a:lnTo>
                  <a:lnTo>
                    <a:pt x="0" y="97"/>
                  </a:lnTo>
                  <a:lnTo>
                    <a:pt x="0" y="0"/>
                  </a:lnTo>
                </a:path>
              </a:pathLst>
            </a:custGeom>
            <a:solidFill>
              <a:srgbClr val="0F6D0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grpSp>
      <p:sp>
        <p:nvSpPr>
          <p:cNvPr id="168" name="TextBox 167">
            <a:extLst>
              <a:ext uri="{FF2B5EF4-FFF2-40B4-BE49-F238E27FC236}">
                <a16:creationId xmlns:a16="http://schemas.microsoft.com/office/drawing/2014/main" id="{939E4BE9-CDA1-584E-B3CD-C59F7AE338F8}"/>
              </a:ext>
            </a:extLst>
          </p:cNvPr>
          <p:cNvSpPr txBox="1"/>
          <p:nvPr/>
        </p:nvSpPr>
        <p:spPr>
          <a:xfrm>
            <a:off x="1191490" y="346429"/>
            <a:ext cx="10402207" cy="830997"/>
          </a:xfrm>
          <a:prstGeom prst="rect">
            <a:avLst/>
          </a:prstGeom>
          <a:noFill/>
        </p:spPr>
        <p:txBody>
          <a:bodyPr wrap="none" rtlCol="0" anchor="t" anchorCtr="0">
            <a:spAutoFit/>
          </a:bodyPr>
          <a:lstStyle/>
          <a:p>
            <a:pPr algn="ctr"/>
            <a:r>
              <a:rPr lang="en-US" sz="4800" b="1" spc="300" dirty="0">
                <a:solidFill>
                  <a:schemeClr val="accent2"/>
                </a:solidFill>
                <a:latin typeface="Montserrat Black" pitchFamily="2" charset="77"/>
              </a:rPr>
              <a:t>REAL ESTATE </a:t>
            </a:r>
            <a:r>
              <a:rPr lang="en-US" sz="4800" b="1" spc="300" dirty="0">
                <a:solidFill>
                  <a:schemeClr val="accent4"/>
                </a:solidFill>
                <a:latin typeface="Montserrat Black" pitchFamily="2" charset="77"/>
              </a:rPr>
              <a:t>INFOGRAPHIC</a:t>
            </a:r>
          </a:p>
        </p:txBody>
      </p:sp>
      <p:sp>
        <p:nvSpPr>
          <p:cNvPr id="170" name="TextBox 169">
            <a:extLst>
              <a:ext uri="{FF2B5EF4-FFF2-40B4-BE49-F238E27FC236}">
                <a16:creationId xmlns:a16="http://schemas.microsoft.com/office/drawing/2014/main" id="{3C121679-78FD-7B47-8D64-1CF13BCDFB84}"/>
              </a:ext>
            </a:extLst>
          </p:cNvPr>
          <p:cNvSpPr txBox="1"/>
          <p:nvPr/>
        </p:nvSpPr>
        <p:spPr>
          <a:xfrm>
            <a:off x="7958695" y="2999315"/>
            <a:ext cx="881973"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TITLE 04</a:t>
            </a:r>
          </a:p>
        </p:txBody>
      </p:sp>
      <p:sp>
        <p:nvSpPr>
          <p:cNvPr id="171" name="Subtitle 2">
            <a:extLst>
              <a:ext uri="{FF2B5EF4-FFF2-40B4-BE49-F238E27FC236}">
                <a16:creationId xmlns:a16="http://schemas.microsoft.com/office/drawing/2014/main" id="{354F6A98-F2D6-9547-851D-F63B59BE1E2A}"/>
              </a:ext>
            </a:extLst>
          </p:cNvPr>
          <p:cNvSpPr txBox="1">
            <a:spLocks/>
          </p:cNvSpPr>
          <p:nvPr/>
        </p:nvSpPr>
        <p:spPr>
          <a:xfrm>
            <a:off x="7958695" y="3332491"/>
            <a:ext cx="2054402" cy="94455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
        <p:nvSpPr>
          <p:cNvPr id="172" name="TextBox 171">
            <a:extLst>
              <a:ext uri="{FF2B5EF4-FFF2-40B4-BE49-F238E27FC236}">
                <a16:creationId xmlns:a16="http://schemas.microsoft.com/office/drawing/2014/main" id="{F8BDA011-F0D0-564E-9CD4-7245EA4A3C23}"/>
              </a:ext>
            </a:extLst>
          </p:cNvPr>
          <p:cNvSpPr txBox="1"/>
          <p:nvPr/>
        </p:nvSpPr>
        <p:spPr>
          <a:xfrm>
            <a:off x="8521401" y="4734663"/>
            <a:ext cx="881973"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TITLE 05</a:t>
            </a:r>
          </a:p>
        </p:txBody>
      </p:sp>
      <p:sp>
        <p:nvSpPr>
          <p:cNvPr id="173" name="Subtitle 2">
            <a:extLst>
              <a:ext uri="{FF2B5EF4-FFF2-40B4-BE49-F238E27FC236}">
                <a16:creationId xmlns:a16="http://schemas.microsoft.com/office/drawing/2014/main" id="{A4A92751-D66B-4347-8F32-83D523DE9F6A}"/>
              </a:ext>
            </a:extLst>
          </p:cNvPr>
          <p:cNvSpPr txBox="1">
            <a:spLocks/>
          </p:cNvSpPr>
          <p:nvPr/>
        </p:nvSpPr>
        <p:spPr>
          <a:xfrm>
            <a:off x="8521402" y="5067839"/>
            <a:ext cx="2054402" cy="94455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
        <p:nvSpPr>
          <p:cNvPr id="174" name="TextBox 173">
            <a:extLst>
              <a:ext uri="{FF2B5EF4-FFF2-40B4-BE49-F238E27FC236}">
                <a16:creationId xmlns:a16="http://schemas.microsoft.com/office/drawing/2014/main" id="{07E6B331-94FE-244A-9ECB-0D08382D0B8D}"/>
              </a:ext>
            </a:extLst>
          </p:cNvPr>
          <p:cNvSpPr txBox="1"/>
          <p:nvPr/>
        </p:nvSpPr>
        <p:spPr>
          <a:xfrm>
            <a:off x="5831395" y="1603973"/>
            <a:ext cx="881973" cy="338554"/>
          </a:xfrm>
          <a:prstGeom prst="rect">
            <a:avLst/>
          </a:prstGeom>
          <a:noFill/>
        </p:spPr>
        <p:txBody>
          <a:bodyPr wrap="none" rtlCol="0" anchor="ctr" anchorCtr="0">
            <a:spAutoFit/>
          </a:bodyPr>
          <a:lstStyle/>
          <a:p>
            <a:pPr algn="r"/>
            <a:r>
              <a:rPr lang="en-US" sz="1600" b="1" dirty="0">
                <a:solidFill>
                  <a:schemeClr val="tx2"/>
                </a:solidFill>
                <a:latin typeface="Poppins" pitchFamily="2" charset="77"/>
                <a:ea typeface="League Spartan" charset="0"/>
                <a:cs typeface="Poppins" pitchFamily="2" charset="77"/>
              </a:rPr>
              <a:t>TITLE 03</a:t>
            </a:r>
          </a:p>
        </p:txBody>
      </p:sp>
      <p:sp>
        <p:nvSpPr>
          <p:cNvPr id="175" name="Subtitle 2">
            <a:extLst>
              <a:ext uri="{FF2B5EF4-FFF2-40B4-BE49-F238E27FC236}">
                <a16:creationId xmlns:a16="http://schemas.microsoft.com/office/drawing/2014/main" id="{15D382DA-8B04-9841-9C2C-EA7AB97756BB}"/>
              </a:ext>
            </a:extLst>
          </p:cNvPr>
          <p:cNvSpPr txBox="1">
            <a:spLocks/>
          </p:cNvSpPr>
          <p:nvPr/>
        </p:nvSpPr>
        <p:spPr>
          <a:xfrm>
            <a:off x="4658966" y="1937149"/>
            <a:ext cx="2054402" cy="94455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
        <p:nvSpPr>
          <p:cNvPr id="176" name="TextBox 175">
            <a:extLst>
              <a:ext uri="{FF2B5EF4-FFF2-40B4-BE49-F238E27FC236}">
                <a16:creationId xmlns:a16="http://schemas.microsoft.com/office/drawing/2014/main" id="{B1570357-EF53-0346-8157-3F2F672CFE63}"/>
              </a:ext>
            </a:extLst>
          </p:cNvPr>
          <p:cNvSpPr txBox="1"/>
          <p:nvPr/>
        </p:nvSpPr>
        <p:spPr>
          <a:xfrm>
            <a:off x="3385376" y="2999315"/>
            <a:ext cx="881973" cy="338554"/>
          </a:xfrm>
          <a:prstGeom prst="rect">
            <a:avLst/>
          </a:prstGeom>
          <a:noFill/>
        </p:spPr>
        <p:txBody>
          <a:bodyPr wrap="none" rtlCol="0" anchor="ctr" anchorCtr="0">
            <a:spAutoFit/>
          </a:bodyPr>
          <a:lstStyle/>
          <a:p>
            <a:pPr algn="r"/>
            <a:r>
              <a:rPr lang="en-US" sz="1600" b="1" dirty="0">
                <a:solidFill>
                  <a:schemeClr val="tx2"/>
                </a:solidFill>
                <a:latin typeface="Poppins" pitchFamily="2" charset="77"/>
                <a:ea typeface="League Spartan" charset="0"/>
                <a:cs typeface="Poppins" pitchFamily="2" charset="77"/>
              </a:rPr>
              <a:t>TITLE 02</a:t>
            </a:r>
          </a:p>
        </p:txBody>
      </p:sp>
      <p:sp>
        <p:nvSpPr>
          <p:cNvPr id="177" name="Subtitle 2">
            <a:extLst>
              <a:ext uri="{FF2B5EF4-FFF2-40B4-BE49-F238E27FC236}">
                <a16:creationId xmlns:a16="http://schemas.microsoft.com/office/drawing/2014/main" id="{A3738D22-FDDA-9A42-AF54-6DD63279DB73}"/>
              </a:ext>
            </a:extLst>
          </p:cNvPr>
          <p:cNvSpPr txBox="1">
            <a:spLocks/>
          </p:cNvSpPr>
          <p:nvPr/>
        </p:nvSpPr>
        <p:spPr>
          <a:xfrm>
            <a:off x="2212947" y="3332491"/>
            <a:ext cx="2054402" cy="94455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
        <p:nvSpPr>
          <p:cNvPr id="178" name="TextBox 177">
            <a:extLst>
              <a:ext uri="{FF2B5EF4-FFF2-40B4-BE49-F238E27FC236}">
                <a16:creationId xmlns:a16="http://schemas.microsoft.com/office/drawing/2014/main" id="{43DD1899-1D6B-E04B-B086-304F17C8CAA6}"/>
              </a:ext>
            </a:extLst>
          </p:cNvPr>
          <p:cNvSpPr txBox="1"/>
          <p:nvPr/>
        </p:nvSpPr>
        <p:spPr>
          <a:xfrm>
            <a:off x="2824278" y="4734663"/>
            <a:ext cx="881973" cy="338554"/>
          </a:xfrm>
          <a:prstGeom prst="rect">
            <a:avLst/>
          </a:prstGeom>
          <a:noFill/>
        </p:spPr>
        <p:txBody>
          <a:bodyPr wrap="none" rtlCol="0" anchor="ctr" anchorCtr="0">
            <a:spAutoFit/>
          </a:bodyPr>
          <a:lstStyle/>
          <a:p>
            <a:pPr algn="r"/>
            <a:r>
              <a:rPr lang="en-US" sz="1600" b="1" dirty="0">
                <a:solidFill>
                  <a:schemeClr val="tx2"/>
                </a:solidFill>
                <a:latin typeface="Poppins" pitchFamily="2" charset="77"/>
                <a:ea typeface="League Spartan" charset="0"/>
                <a:cs typeface="Poppins" pitchFamily="2" charset="77"/>
              </a:rPr>
              <a:t>TITLE 01</a:t>
            </a:r>
          </a:p>
        </p:txBody>
      </p:sp>
      <p:sp>
        <p:nvSpPr>
          <p:cNvPr id="179" name="Subtitle 2">
            <a:extLst>
              <a:ext uri="{FF2B5EF4-FFF2-40B4-BE49-F238E27FC236}">
                <a16:creationId xmlns:a16="http://schemas.microsoft.com/office/drawing/2014/main" id="{F331822B-CCE1-EB45-A9A3-AFD9BA62508C}"/>
              </a:ext>
            </a:extLst>
          </p:cNvPr>
          <p:cNvSpPr txBox="1">
            <a:spLocks/>
          </p:cNvSpPr>
          <p:nvPr/>
        </p:nvSpPr>
        <p:spPr>
          <a:xfrm>
            <a:off x="1651849" y="5067839"/>
            <a:ext cx="2054402" cy="94455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Tree>
    <p:extLst>
      <p:ext uri="{BB962C8B-B14F-4D97-AF65-F5344CB8AC3E}">
        <p14:creationId xmlns:p14="http://schemas.microsoft.com/office/powerpoint/2010/main" val="269938767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C4472C5-29DC-2F43-A50B-86786C236019}"/>
              </a:ext>
            </a:extLst>
          </p:cNvPr>
          <p:cNvSpPr/>
          <p:nvPr/>
        </p:nvSpPr>
        <p:spPr>
          <a:xfrm>
            <a:off x="0" y="0"/>
            <a:ext cx="12192000" cy="6858000"/>
          </a:xfrm>
          <a:prstGeom prst="rect">
            <a:avLst/>
          </a:prstGeom>
          <a:gradFill flip="none" rotWithShape="1">
            <a:gsLst>
              <a:gs pos="84000">
                <a:srgbClr val="2776B3"/>
              </a:gs>
              <a:gs pos="9000">
                <a:schemeClr val="accent3"/>
              </a:gs>
              <a:gs pos="100000">
                <a:schemeClr val="accent1">
                  <a:lumMod val="45000"/>
                  <a:lumOff val="55000"/>
                </a:schemeClr>
              </a:gs>
              <a:gs pos="0">
                <a:srgbClr val="6DD4E7"/>
              </a:gs>
              <a:gs pos="51000">
                <a:schemeClr val="accent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5">
            <a:extLst>
              <a:ext uri="{FF2B5EF4-FFF2-40B4-BE49-F238E27FC236}">
                <a16:creationId xmlns:a16="http://schemas.microsoft.com/office/drawing/2014/main" id="{30B4358A-A0CB-734B-8572-3CED7DA07A2A}"/>
              </a:ext>
            </a:extLst>
          </p:cNvPr>
          <p:cNvSpPr/>
          <p:nvPr/>
        </p:nvSpPr>
        <p:spPr>
          <a:xfrm>
            <a:off x="6235718" y="137720"/>
            <a:ext cx="2037330" cy="4449957"/>
          </a:xfrm>
          <a:custGeom>
            <a:avLst/>
            <a:gdLst>
              <a:gd name="connsiteX0" fmla="*/ 0 w 2355743"/>
              <a:gd name="connsiteY0" fmla="*/ 0 h 4060556"/>
              <a:gd name="connsiteX1" fmla="*/ 2355743 w 2355743"/>
              <a:gd name="connsiteY1" fmla="*/ 0 h 4060556"/>
              <a:gd name="connsiteX2" fmla="*/ 2355743 w 2355743"/>
              <a:gd name="connsiteY2" fmla="*/ 4060556 h 4060556"/>
              <a:gd name="connsiteX3" fmla="*/ 0 w 2355743"/>
              <a:gd name="connsiteY3" fmla="*/ 4060556 h 4060556"/>
              <a:gd name="connsiteX4" fmla="*/ 0 w 2355743"/>
              <a:gd name="connsiteY4" fmla="*/ 0 h 4060556"/>
              <a:gd name="connsiteX0" fmla="*/ 0 w 2355743"/>
              <a:gd name="connsiteY0" fmla="*/ 0 h 4060556"/>
              <a:gd name="connsiteX1" fmla="*/ 2355743 w 2355743"/>
              <a:gd name="connsiteY1" fmla="*/ 0 h 4060556"/>
              <a:gd name="connsiteX2" fmla="*/ 2355743 w 2355743"/>
              <a:gd name="connsiteY2" fmla="*/ 3037668 h 4060556"/>
              <a:gd name="connsiteX3" fmla="*/ 0 w 2355743"/>
              <a:gd name="connsiteY3" fmla="*/ 4060556 h 4060556"/>
              <a:gd name="connsiteX4" fmla="*/ 0 w 2355743"/>
              <a:gd name="connsiteY4" fmla="*/ 0 h 4060556"/>
              <a:gd name="connsiteX0" fmla="*/ 0 w 2355743"/>
              <a:gd name="connsiteY0" fmla="*/ 1084882 h 5145438"/>
              <a:gd name="connsiteX1" fmla="*/ 2355743 w 2355743"/>
              <a:gd name="connsiteY1" fmla="*/ 0 h 5145438"/>
              <a:gd name="connsiteX2" fmla="*/ 2355743 w 2355743"/>
              <a:gd name="connsiteY2" fmla="*/ 4122550 h 5145438"/>
              <a:gd name="connsiteX3" fmla="*/ 0 w 2355743"/>
              <a:gd name="connsiteY3" fmla="*/ 5145438 h 5145438"/>
              <a:gd name="connsiteX4" fmla="*/ 0 w 2355743"/>
              <a:gd name="connsiteY4" fmla="*/ 1084882 h 514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5743" h="5145438">
                <a:moveTo>
                  <a:pt x="0" y="1084882"/>
                </a:moveTo>
                <a:lnTo>
                  <a:pt x="2355743" y="0"/>
                </a:lnTo>
                <a:lnTo>
                  <a:pt x="2355743" y="4122550"/>
                </a:lnTo>
                <a:lnTo>
                  <a:pt x="0" y="5145438"/>
                </a:lnTo>
                <a:lnTo>
                  <a:pt x="0" y="1084882"/>
                </a:lnTo>
                <a:close/>
              </a:path>
            </a:pathLst>
          </a:cu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5">
            <a:extLst>
              <a:ext uri="{FF2B5EF4-FFF2-40B4-BE49-F238E27FC236}">
                <a16:creationId xmlns:a16="http://schemas.microsoft.com/office/drawing/2014/main" id="{2634E5DA-A01F-264D-9B1F-F8FF24BF94A3}"/>
              </a:ext>
            </a:extLst>
          </p:cNvPr>
          <p:cNvSpPr/>
          <p:nvPr/>
        </p:nvSpPr>
        <p:spPr>
          <a:xfrm>
            <a:off x="3577062" y="2052022"/>
            <a:ext cx="1727779" cy="3773832"/>
          </a:xfrm>
          <a:custGeom>
            <a:avLst/>
            <a:gdLst>
              <a:gd name="connsiteX0" fmla="*/ 0 w 2355743"/>
              <a:gd name="connsiteY0" fmla="*/ 0 h 4060556"/>
              <a:gd name="connsiteX1" fmla="*/ 2355743 w 2355743"/>
              <a:gd name="connsiteY1" fmla="*/ 0 h 4060556"/>
              <a:gd name="connsiteX2" fmla="*/ 2355743 w 2355743"/>
              <a:gd name="connsiteY2" fmla="*/ 4060556 h 4060556"/>
              <a:gd name="connsiteX3" fmla="*/ 0 w 2355743"/>
              <a:gd name="connsiteY3" fmla="*/ 4060556 h 4060556"/>
              <a:gd name="connsiteX4" fmla="*/ 0 w 2355743"/>
              <a:gd name="connsiteY4" fmla="*/ 0 h 4060556"/>
              <a:gd name="connsiteX0" fmla="*/ 0 w 2355743"/>
              <a:gd name="connsiteY0" fmla="*/ 0 h 4060556"/>
              <a:gd name="connsiteX1" fmla="*/ 2355743 w 2355743"/>
              <a:gd name="connsiteY1" fmla="*/ 0 h 4060556"/>
              <a:gd name="connsiteX2" fmla="*/ 2355743 w 2355743"/>
              <a:gd name="connsiteY2" fmla="*/ 3037668 h 4060556"/>
              <a:gd name="connsiteX3" fmla="*/ 0 w 2355743"/>
              <a:gd name="connsiteY3" fmla="*/ 4060556 h 4060556"/>
              <a:gd name="connsiteX4" fmla="*/ 0 w 2355743"/>
              <a:gd name="connsiteY4" fmla="*/ 0 h 4060556"/>
              <a:gd name="connsiteX0" fmla="*/ 0 w 2355743"/>
              <a:gd name="connsiteY0" fmla="*/ 1084882 h 5145438"/>
              <a:gd name="connsiteX1" fmla="*/ 2355743 w 2355743"/>
              <a:gd name="connsiteY1" fmla="*/ 0 h 5145438"/>
              <a:gd name="connsiteX2" fmla="*/ 2355743 w 2355743"/>
              <a:gd name="connsiteY2" fmla="*/ 4122550 h 5145438"/>
              <a:gd name="connsiteX3" fmla="*/ 0 w 2355743"/>
              <a:gd name="connsiteY3" fmla="*/ 5145438 h 5145438"/>
              <a:gd name="connsiteX4" fmla="*/ 0 w 2355743"/>
              <a:gd name="connsiteY4" fmla="*/ 1084882 h 514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5743" h="5145438">
                <a:moveTo>
                  <a:pt x="0" y="1084882"/>
                </a:moveTo>
                <a:lnTo>
                  <a:pt x="2355743" y="0"/>
                </a:lnTo>
                <a:lnTo>
                  <a:pt x="2355743" y="4122550"/>
                </a:lnTo>
                <a:lnTo>
                  <a:pt x="0" y="5145438"/>
                </a:lnTo>
                <a:lnTo>
                  <a:pt x="0" y="1084882"/>
                </a:lnTo>
                <a:close/>
              </a:path>
            </a:pathLst>
          </a:cu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D75C798-520A-B94B-A0DA-B1506C1D71F0}"/>
              </a:ext>
            </a:extLst>
          </p:cNvPr>
          <p:cNvGrpSpPr/>
          <p:nvPr/>
        </p:nvGrpSpPr>
        <p:grpSpPr>
          <a:xfrm>
            <a:off x="3748007" y="313308"/>
            <a:ext cx="4695986" cy="5688134"/>
            <a:chOff x="3797085" y="-1"/>
            <a:chExt cx="5251374" cy="6360862"/>
          </a:xfrm>
          <a:solidFill>
            <a:schemeClr val="accent2"/>
          </a:solidFill>
        </p:grpSpPr>
        <p:sp>
          <p:nvSpPr>
            <p:cNvPr id="21" name="Rectangle 5">
              <a:extLst>
                <a:ext uri="{FF2B5EF4-FFF2-40B4-BE49-F238E27FC236}">
                  <a16:creationId xmlns:a16="http://schemas.microsoft.com/office/drawing/2014/main" id="{D4F3A5FF-DD4D-6645-95A7-02DB6D6BD7F3}"/>
                </a:ext>
              </a:extLst>
            </p:cNvPr>
            <p:cNvSpPr/>
            <p:nvPr/>
          </p:nvSpPr>
          <p:spPr>
            <a:xfrm>
              <a:off x="6770177" y="-1"/>
              <a:ext cx="2278282" cy="4976247"/>
            </a:xfrm>
            <a:custGeom>
              <a:avLst/>
              <a:gdLst>
                <a:gd name="connsiteX0" fmla="*/ 0 w 2355743"/>
                <a:gd name="connsiteY0" fmla="*/ 0 h 4060556"/>
                <a:gd name="connsiteX1" fmla="*/ 2355743 w 2355743"/>
                <a:gd name="connsiteY1" fmla="*/ 0 h 4060556"/>
                <a:gd name="connsiteX2" fmla="*/ 2355743 w 2355743"/>
                <a:gd name="connsiteY2" fmla="*/ 4060556 h 4060556"/>
                <a:gd name="connsiteX3" fmla="*/ 0 w 2355743"/>
                <a:gd name="connsiteY3" fmla="*/ 4060556 h 4060556"/>
                <a:gd name="connsiteX4" fmla="*/ 0 w 2355743"/>
                <a:gd name="connsiteY4" fmla="*/ 0 h 4060556"/>
                <a:gd name="connsiteX0" fmla="*/ 0 w 2355743"/>
                <a:gd name="connsiteY0" fmla="*/ 0 h 4060556"/>
                <a:gd name="connsiteX1" fmla="*/ 2355743 w 2355743"/>
                <a:gd name="connsiteY1" fmla="*/ 0 h 4060556"/>
                <a:gd name="connsiteX2" fmla="*/ 2355743 w 2355743"/>
                <a:gd name="connsiteY2" fmla="*/ 3037668 h 4060556"/>
                <a:gd name="connsiteX3" fmla="*/ 0 w 2355743"/>
                <a:gd name="connsiteY3" fmla="*/ 4060556 h 4060556"/>
                <a:gd name="connsiteX4" fmla="*/ 0 w 2355743"/>
                <a:gd name="connsiteY4" fmla="*/ 0 h 4060556"/>
                <a:gd name="connsiteX0" fmla="*/ 0 w 2355743"/>
                <a:gd name="connsiteY0" fmla="*/ 1084882 h 5145438"/>
                <a:gd name="connsiteX1" fmla="*/ 2355743 w 2355743"/>
                <a:gd name="connsiteY1" fmla="*/ 0 h 5145438"/>
                <a:gd name="connsiteX2" fmla="*/ 2355743 w 2355743"/>
                <a:gd name="connsiteY2" fmla="*/ 4122550 h 5145438"/>
                <a:gd name="connsiteX3" fmla="*/ 0 w 2355743"/>
                <a:gd name="connsiteY3" fmla="*/ 5145438 h 5145438"/>
                <a:gd name="connsiteX4" fmla="*/ 0 w 2355743"/>
                <a:gd name="connsiteY4" fmla="*/ 1084882 h 514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5743" h="5145438">
                  <a:moveTo>
                    <a:pt x="0" y="1084882"/>
                  </a:moveTo>
                  <a:lnTo>
                    <a:pt x="2355743" y="0"/>
                  </a:lnTo>
                  <a:lnTo>
                    <a:pt x="2355743" y="4122550"/>
                  </a:lnTo>
                  <a:lnTo>
                    <a:pt x="0" y="5145438"/>
                  </a:lnTo>
                  <a:lnTo>
                    <a:pt x="0" y="108488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5">
              <a:extLst>
                <a:ext uri="{FF2B5EF4-FFF2-40B4-BE49-F238E27FC236}">
                  <a16:creationId xmlns:a16="http://schemas.microsoft.com/office/drawing/2014/main" id="{0A57F912-D6D2-7042-8196-86F455F2CBDF}"/>
                </a:ext>
              </a:extLst>
            </p:cNvPr>
            <p:cNvSpPr/>
            <p:nvPr/>
          </p:nvSpPr>
          <p:spPr>
            <a:xfrm>
              <a:off x="3797085" y="2140703"/>
              <a:ext cx="1932121" cy="4220158"/>
            </a:xfrm>
            <a:custGeom>
              <a:avLst/>
              <a:gdLst>
                <a:gd name="connsiteX0" fmla="*/ 0 w 2355743"/>
                <a:gd name="connsiteY0" fmla="*/ 0 h 4060556"/>
                <a:gd name="connsiteX1" fmla="*/ 2355743 w 2355743"/>
                <a:gd name="connsiteY1" fmla="*/ 0 h 4060556"/>
                <a:gd name="connsiteX2" fmla="*/ 2355743 w 2355743"/>
                <a:gd name="connsiteY2" fmla="*/ 4060556 h 4060556"/>
                <a:gd name="connsiteX3" fmla="*/ 0 w 2355743"/>
                <a:gd name="connsiteY3" fmla="*/ 4060556 h 4060556"/>
                <a:gd name="connsiteX4" fmla="*/ 0 w 2355743"/>
                <a:gd name="connsiteY4" fmla="*/ 0 h 4060556"/>
                <a:gd name="connsiteX0" fmla="*/ 0 w 2355743"/>
                <a:gd name="connsiteY0" fmla="*/ 0 h 4060556"/>
                <a:gd name="connsiteX1" fmla="*/ 2355743 w 2355743"/>
                <a:gd name="connsiteY1" fmla="*/ 0 h 4060556"/>
                <a:gd name="connsiteX2" fmla="*/ 2355743 w 2355743"/>
                <a:gd name="connsiteY2" fmla="*/ 3037668 h 4060556"/>
                <a:gd name="connsiteX3" fmla="*/ 0 w 2355743"/>
                <a:gd name="connsiteY3" fmla="*/ 4060556 h 4060556"/>
                <a:gd name="connsiteX4" fmla="*/ 0 w 2355743"/>
                <a:gd name="connsiteY4" fmla="*/ 0 h 4060556"/>
                <a:gd name="connsiteX0" fmla="*/ 0 w 2355743"/>
                <a:gd name="connsiteY0" fmla="*/ 1084882 h 5145438"/>
                <a:gd name="connsiteX1" fmla="*/ 2355743 w 2355743"/>
                <a:gd name="connsiteY1" fmla="*/ 0 h 5145438"/>
                <a:gd name="connsiteX2" fmla="*/ 2355743 w 2355743"/>
                <a:gd name="connsiteY2" fmla="*/ 4122550 h 5145438"/>
                <a:gd name="connsiteX3" fmla="*/ 0 w 2355743"/>
                <a:gd name="connsiteY3" fmla="*/ 5145438 h 5145438"/>
                <a:gd name="connsiteX4" fmla="*/ 0 w 2355743"/>
                <a:gd name="connsiteY4" fmla="*/ 1084882 h 514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5743" h="5145438">
                  <a:moveTo>
                    <a:pt x="0" y="1084882"/>
                  </a:moveTo>
                  <a:lnTo>
                    <a:pt x="2355743" y="0"/>
                  </a:lnTo>
                  <a:lnTo>
                    <a:pt x="2355743" y="4122550"/>
                  </a:lnTo>
                  <a:lnTo>
                    <a:pt x="0" y="5145438"/>
                  </a:lnTo>
                  <a:lnTo>
                    <a:pt x="0" y="108488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6B4D25C-0FEC-9C48-A47B-76C069E7042E}"/>
                </a:ext>
              </a:extLst>
            </p:cNvPr>
            <p:cNvSpPr/>
            <p:nvPr/>
          </p:nvSpPr>
          <p:spPr>
            <a:xfrm>
              <a:off x="5052447" y="179250"/>
              <a:ext cx="2665709" cy="5822469"/>
            </a:xfrm>
            <a:custGeom>
              <a:avLst/>
              <a:gdLst>
                <a:gd name="connsiteX0" fmla="*/ 0 w 2355743"/>
                <a:gd name="connsiteY0" fmla="*/ 0 h 4060556"/>
                <a:gd name="connsiteX1" fmla="*/ 2355743 w 2355743"/>
                <a:gd name="connsiteY1" fmla="*/ 0 h 4060556"/>
                <a:gd name="connsiteX2" fmla="*/ 2355743 w 2355743"/>
                <a:gd name="connsiteY2" fmla="*/ 4060556 h 4060556"/>
                <a:gd name="connsiteX3" fmla="*/ 0 w 2355743"/>
                <a:gd name="connsiteY3" fmla="*/ 4060556 h 4060556"/>
                <a:gd name="connsiteX4" fmla="*/ 0 w 2355743"/>
                <a:gd name="connsiteY4" fmla="*/ 0 h 4060556"/>
                <a:gd name="connsiteX0" fmla="*/ 0 w 2355743"/>
                <a:gd name="connsiteY0" fmla="*/ 0 h 4060556"/>
                <a:gd name="connsiteX1" fmla="*/ 2355743 w 2355743"/>
                <a:gd name="connsiteY1" fmla="*/ 0 h 4060556"/>
                <a:gd name="connsiteX2" fmla="*/ 2355743 w 2355743"/>
                <a:gd name="connsiteY2" fmla="*/ 3037668 h 4060556"/>
                <a:gd name="connsiteX3" fmla="*/ 0 w 2355743"/>
                <a:gd name="connsiteY3" fmla="*/ 4060556 h 4060556"/>
                <a:gd name="connsiteX4" fmla="*/ 0 w 2355743"/>
                <a:gd name="connsiteY4" fmla="*/ 0 h 4060556"/>
                <a:gd name="connsiteX0" fmla="*/ 0 w 2355743"/>
                <a:gd name="connsiteY0" fmla="*/ 1084882 h 5145438"/>
                <a:gd name="connsiteX1" fmla="*/ 2355743 w 2355743"/>
                <a:gd name="connsiteY1" fmla="*/ 0 h 5145438"/>
                <a:gd name="connsiteX2" fmla="*/ 2355743 w 2355743"/>
                <a:gd name="connsiteY2" fmla="*/ 4122550 h 5145438"/>
                <a:gd name="connsiteX3" fmla="*/ 0 w 2355743"/>
                <a:gd name="connsiteY3" fmla="*/ 5145438 h 5145438"/>
                <a:gd name="connsiteX4" fmla="*/ 0 w 2355743"/>
                <a:gd name="connsiteY4" fmla="*/ 1084882 h 514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5743" h="5145438">
                  <a:moveTo>
                    <a:pt x="0" y="1084882"/>
                  </a:moveTo>
                  <a:lnTo>
                    <a:pt x="2355743" y="0"/>
                  </a:lnTo>
                  <a:lnTo>
                    <a:pt x="2355743" y="4122550"/>
                  </a:lnTo>
                  <a:lnTo>
                    <a:pt x="0" y="5145438"/>
                  </a:lnTo>
                  <a:lnTo>
                    <a:pt x="0" y="1084882"/>
                  </a:lnTo>
                  <a:close/>
                </a:path>
              </a:pathLst>
            </a:custGeom>
            <a:grpFill/>
            <a:ln>
              <a:noFill/>
            </a:ln>
            <a:effectLst>
              <a:outerShdw blurRad="279896" dist="217189" dir="8100000" sx="102000" sy="102000" algn="ctr" rotWithShape="0">
                <a:srgbClr val="000000">
                  <a:alpha val="76852"/>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Rectangle 5">
            <a:extLst>
              <a:ext uri="{FF2B5EF4-FFF2-40B4-BE49-F238E27FC236}">
                <a16:creationId xmlns:a16="http://schemas.microsoft.com/office/drawing/2014/main" id="{A7B08E92-4621-874F-8B9B-F8BA2B9540B8}"/>
              </a:ext>
            </a:extLst>
          </p:cNvPr>
          <p:cNvSpPr/>
          <p:nvPr/>
        </p:nvSpPr>
        <p:spPr>
          <a:xfrm>
            <a:off x="4699656" y="298013"/>
            <a:ext cx="2383782" cy="5206682"/>
          </a:xfrm>
          <a:custGeom>
            <a:avLst/>
            <a:gdLst>
              <a:gd name="connsiteX0" fmla="*/ 0 w 2355743"/>
              <a:gd name="connsiteY0" fmla="*/ 0 h 4060556"/>
              <a:gd name="connsiteX1" fmla="*/ 2355743 w 2355743"/>
              <a:gd name="connsiteY1" fmla="*/ 0 h 4060556"/>
              <a:gd name="connsiteX2" fmla="*/ 2355743 w 2355743"/>
              <a:gd name="connsiteY2" fmla="*/ 4060556 h 4060556"/>
              <a:gd name="connsiteX3" fmla="*/ 0 w 2355743"/>
              <a:gd name="connsiteY3" fmla="*/ 4060556 h 4060556"/>
              <a:gd name="connsiteX4" fmla="*/ 0 w 2355743"/>
              <a:gd name="connsiteY4" fmla="*/ 0 h 4060556"/>
              <a:gd name="connsiteX0" fmla="*/ 0 w 2355743"/>
              <a:gd name="connsiteY0" fmla="*/ 0 h 4060556"/>
              <a:gd name="connsiteX1" fmla="*/ 2355743 w 2355743"/>
              <a:gd name="connsiteY1" fmla="*/ 0 h 4060556"/>
              <a:gd name="connsiteX2" fmla="*/ 2355743 w 2355743"/>
              <a:gd name="connsiteY2" fmla="*/ 3037668 h 4060556"/>
              <a:gd name="connsiteX3" fmla="*/ 0 w 2355743"/>
              <a:gd name="connsiteY3" fmla="*/ 4060556 h 4060556"/>
              <a:gd name="connsiteX4" fmla="*/ 0 w 2355743"/>
              <a:gd name="connsiteY4" fmla="*/ 0 h 4060556"/>
              <a:gd name="connsiteX0" fmla="*/ 0 w 2355743"/>
              <a:gd name="connsiteY0" fmla="*/ 1084882 h 5145438"/>
              <a:gd name="connsiteX1" fmla="*/ 2355743 w 2355743"/>
              <a:gd name="connsiteY1" fmla="*/ 0 h 5145438"/>
              <a:gd name="connsiteX2" fmla="*/ 2355743 w 2355743"/>
              <a:gd name="connsiteY2" fmla="*/ 4122550 h 5145438"/>
              <a:gd name="connsiteX3" fmla="*/ 0 w 2355743"/>
              <a:gd name="connsiteY3" fmla="*/ 5145438 h 5145438"/>
              <a:gd name="connsiteX4" fmla="*/ 0 w 2355743"/>
              <a:gd name="connsiteY4" fmla="*/ 1084882 h 514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5743" h="5145438">
                <a:moveTo>
                  <a:pt x="0" y="1084882"/>
                </a:moveTo>
                <a:lnTo>
                  <a:pt x="2355743" y="0"/>
                </a:lnTo>
                <a:lnTo>
                  <a:pt x="2355743" y="4122550"/>
                </a:lnTo>
                <a:lnTo>
                  <a:pt x="0" y="5145438"/>
                </a:lnTo>
                <a:lnTo>
                  <a:pt x="0" y="1084882"/>
                </a:lnTo>
                <a:close/>
              </a:path>
            </a:pathLst>
          </a:custGeom>
          <a:noFill/>
          <a:ln w="38100">
            <a:solidFill>
              <a:schemeClr val="accent4"/>
            </a:solidFill>
          </a:ln>
          <a:effectLst>
            <a:outerShdw blurRad="279896" dist="217189" dir="8100000" sx="102000" sy="102000" algn="ctr" rotWithShape="0">
              <a:srgbClr val="000000">
                <a:alpha val="76852"/>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8529B26-E17B-DF4C-9AC2-73A7763CE164}"/>
              </a:ext>
            </a:extLst>
          </p:cNvPr>
          <p:cNvSpPr txBox="1"/>
          <p:nvPr/>
        </p:nvSpPr>
        <p:spPr>
          <a:xfrm>
            <a:off x="1957500" y="2347821"/>
            <a:ext cx="7868093" cy="1446550"/>
          </a:xfrm>
          <a:prstGeom prst="rect">
            <a:avLst/>
          </a:prstGeom>
          <a:noFill/>
          <a:ln>
            <a:noFill/>
          </a:ln>
        </p:spPr>
        <p:txBody>
          <a:bodyPr wrap="square" rtlCol="0">
            <a:spAutoFit/>
          </a:bodyPr>
          <a:lstStyle/>
          <a:p>
            <a:pPr algn="ctr"/>
            <a:r>
              <a:rPr lang="en-US" sz="8800" b="1" dirty="0">
                <a:ln w="76200">
                  <a:noFill/>
                </a:ln>
                <a:solidFill>
                  <a:schemeClr val="bg1"/>
                </a:solidFill>
                <a:effectLst>
                  <a:outerShdw blurRad="50800" dist="50800" dir="5400000" algn="ctr" rotWithShape="0">
                    <a:srgbClr val="000000">
                      <a:alpha val="88000"/>
                    </a:srgbClr>
                  </a:outerShdw>
                </a:effectLst>
                <a:latin typeface="Montserrat ExtraBold" pitchFamily="2" charset="77"/>
              </a:rPr>
              <a:t>THANKS</a:t>
            </a:r>
            <a:endParaRPr lang="en-US" sz="8800" b="1" dirty="0">
              <a:ln w="76200">
                <a:noFill/>
              </a:ln>
              <a:solidFill>
                <a:schemeClr val="accent4"/>
              </a:solidFill>
              <a:effectLst>
                <a:outerShdw blurRad="50800" dist="50800" dir="5400000" algn="ctr" rotWithShape="0">
                  <a:srgbClr val="000000">
                    <a:alpha val="88000"/>
                  </a:srgbClr>
                </a:outerShdw>
              </a:effectLst>
              <a:latin typeface="Montserrat Black" pitchFamily="2" charset="77"/>
            </a:endParaRPr>
          </a:p>
        </p:txBody>
      </p:sp>
      <p:sp>
        <p:nvSpPr>
          <p:cNvPr id="17" name="TextBox 16">
            <a:extLst>
              <a:ext uri="{FF2B5EF4-FFF2-40B4-BE49-F238E27FC236}">
                <a16:creationId xmlns:a16="http://schemas.microsoft.com/office/drawing/2014/main" id="{DE851FDE-7E18-8644-93E1-E925BA9ED4BB}"/>
              </a:ext>
            </a:extLst>
          </p:cNvPr>
          <p:cNvSpPr txBox="1"/>
          <p:nvPr/>
        </p:nvSpPr>
        <p:spPr>
          <a:xfrm>
            <a:off x="3034123" y="6390710"/>
            <a:ext cx="5814204" cy="338554"/>
          </a:xfrm>
          <a:prstGeom prst="rect">
            <a:avLst/>
          </a:prstGeom>
          <a:noFill/>
        </p:spPr>
        <p:txBody>
          <a:bodyPr wrap="square" rtlCol="0">
            <a:spAutoFit/>
          </a:bodyPr>
          <a:lstStyle/>
          <a:p>
            <a:pPr algn="ctr"/>
            <a:r>
              <a:rPr lang="en-US" sz="1600" dirty="0">
                <a:solidFill>
                  <a:schemeClr val="bg1"/>
                </a:solidFill>
                <a:latin typeface="Montserrat" pitchFamily="2" charset="77"/>
                <a:hlinkClick r:id="rId3"/>
              </a:rPr>
              <a:t>www.ppthemes.com</a:t>
            </a:r>
            <a:r>
              <a:rPr lang="en-US" sz="1600" dirty="0">
                <a:solidFill>
                  <a:schemeClr val="bg1"/>
                </a:solidFill>
                <a:latin typeface="Montserrat" pitchFamily="2" charset="77"/>
              </a:rPr>
              <a:t> </a:t>
            </a:r>
          </a:p>
        </p:txBody>
      </p:sp>
      <p:sp>
        <p:nvSpPr>
          <p:cNvPr id="23" name="TextBox 22">
            <a:extLst>
              <a:ext uri="{FF2B5EF4-FFF2-40B4-BE49-F238E27FC236}">
                <a16:creationId xmlns:a16="http://schemas.microsoft.com/office/drawing/2014/main" id="{06172FA1-D367-E246-BE02-E57DB3E1D969}"/>
              </a:ext>
            </a:extLst>
          </p:cNvPr>
          <p:cNvSpPr txBox="1"/>
          <p:nvPr/>
        </p:nvSpPr>
        <p:spPr>
          <a:xfrm>
            <a:off x="9412941" y="8157882"/>
            <a:ext cx="184731" cy="369332"/>
          </a:xfrm>
          <a:prstGeom prst="rect">
            <a:avLst/>
          </a:prstGeom>
          <a:noFill/>
        </p:spPr>
        <p:txBody>
          <a:bodyPr wrap="none" rtlCol="0">
            <a:spAutoFit/>
          </a:bodyPr>
          <a:lstStyle/>
          <a:p>
            <a:endParaRPr lang="en-US" dirty="0"/>
          </a:p>
        </p:txBody>
      </p:sp>
      <p:sp>
        <p:nvSpPr>
          <p:cNvPr id="28" name="Half Frame 27">
            <a:extLst>
              <a:ext uri="{FF2B5EF4-FFF2-40B4-BE49-F238E27FC236}">
                <a16:creationId xmlns:a16="http://schemas.microsoft.com/office/drawing/2014/main" id="{2D15A9E1-079B-354B-91E9-CD9A6C406A4F}"/>
              </a:ext>
            </a:extLst>
          </p:cNvPr>
          <p:cNvSpPr/>
          <p:nvPr/>
        </p:nvSpPr>
        <p:spPr>
          <a:xfrm>
            <a:off x="319719" y="304939"/>
            <a:ext cx="1882589" cy="1882589"/>
          </a:xfrm>
          <a:prstGeom prst="halfFram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0" name="Half Frame 49">
            <a:extLst>
              <a:ext uri="{FF2B5EF4-FFF2-40B4-BE49-F238E27FC236}">
                <a16:creationId xmlns:a16="http://schemas.microsoft.com/office/drawing/2014/main" id="{FD02D2D3-9C25-6E43-9441-140BDBE40591}"/>
              </a:ext>
            </a:extLst>
          </p:cNvPr>
          <p:cNvSpPr/>
          <p:nvPr/>
        </p:nvSpPr>
        <p:spPr>
          <a:xfrm rot="10800000">
            <a:off x="9955443" y="4884559"/>
            <a:ext cx="1882589" cy="1882589"/>
          </a:xfrm>
          <a:prstGeom prst="halfFram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1709458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3176" y="892"/>
            <a:ext cx="12185651" cy="6856214"/>
          </a:xfrm>
          <a:prstGeom prst="rect">
            <a:avLst/>
          </a:prstGeom>
          <a:solidFill>
            <a:schemeClr val="accent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7403" y="2936916"/>
            <a:ext cx="7959575"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8599" y="5940798"/>
            <a:ext cx="687525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725" y="4941235"/>
            <a:ext cx="808048" cy="637581"/>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392" y="4941235"/>
            <a:ext cx="808048" cy="637581"/>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302" y="5038945"/>
            <a:ext cx="210536" cy="387329"/>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181" y="4941235"/>
            <a:ext cx="808048" cy="637581"/>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214" y="5018524"/>
            <a:ext cx="351801" cy="406613"/>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165" y="4941235"/>
            <a:ext cx="808048" cy="637581"/>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891" y="5038945"/>
            <a:ext cx="348116" cy="34811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995">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937" y="5090671"/>
            <a:ext cx="418775" cy="296390"/>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157" y="5175007"/>
            <a:ext cx="107844" cy="126990"/>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894587"/>
            <a:ext cx="12192001" cy="211241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200" dirty="0">
                <a:solidFill>
                  <a:schemeClr val="accent1"/>
                </a:solidFill>
                <a:latin typeface="Lato Black" panose="020F0A02020204030203" pitchFamily="34" charset="0"/>
              </a:rPr>
              <a:t>THANKS FOR DOWNLOADING THESE TEMPLATES! </a:t>
            </a:r>
            <a:br>
              <a:rPr kumimoji="1" lang="en-US" altLang="ja-JP" sz="2000" b="1" dirty="0">
                <a:solidFill>
                  <a:schemeClr val="accent1"/>
                </a:solidFill>
                <a:latin typeface="Lato Light" panose="020F0302020204030203" pitchFamily="34" charset="0"/>
              </a:rPr>
            </a:br>
            <a:r>
              <a:rPr kumimoji="1" lang="en-US" altLang="ja-JP" sz="2400" dirty="0">
                <a:solidFill>
                  <a:schemeClr val="accent1"/>
                </a:solidFill>
                <a:latin typeface="Lato Light" panose="020F0302020204030203" pitchFamily="34" charset="0"/>
              </a:rPr>
              <a:t>Find even more free templates at </a:t>
            </a:r>
            <a:endParaRPr kumimoji="1" lang="en-US" altLang="ja-JP" sz="2000" b="1" dirty="0">
              <a:solidFill>
                <a:schemeClr val="accent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0" y="1900421"/>
            <a:ext cx="12185651" cy="134902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C4472C5-29DC-2F43-A50B-86786C236019}"/>
              </a:ext>
            </a:extLst>
          </p:cNvPr>
          <p:cNvSpPr/>
          <p:nvPr/>
        </p:nvSpPr>
        <p:spPr>
          <a:xfrm>
            <a:off x="0" y="0"/>
            <a:ext cx="12192000" cy="6858000"/>
          </a:xfrm>
          <a:prstGeom prst="rect">
            <a:avLst/>
          </a:prstGeom>
          <a:gradFill flip="none" rotWithShape="1">
            <a:gsLst>
              <a:gs pos="84000">
                <a:srgbClr val="2776B3"/>
              </a:gs>
              <a:gs pos="9000">
                <a:schemeClr val="accent3"/>
              </a:gs>
              <a:gs pos="100000">
                <a:schemeClr val="accent1">
                  <a:lumMod val="45000"/>
                  <a:lumOff val="55000"/>
                </a:schemeClr>
              </a:gs>
              <a:gs pos="0">
                <a:srgbClr val="6DD4E7"/>
              </a:gs>
              <a:gs pos="51000">
                <a:schemeClr val="accent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5">
            <a:extLst>
              <a:ext uri="{FF2B5EF4-FFF2-40B4-BE49-F238E27FC236}">
                <a16:creationId xmlns:a16="http://schemas.microsoft.com/office/drawing/2014/main" id="{30B4358A-A0CB-734B-8572-3CED7DA07A2A}"/>
              </a:ext>
            </a:extLst>
          </p:cNvPr>
          <p:cNvSpPr/>
          <p:nvPr/>
        </p:nvSpPr>
        <p:spPr>
          <a:xfrm>
            <a:off x="6235718" y="137720"/>
            <a:ext cx="2037330" cy="4449957"/>
          </a:xfrm>
          <a:custGeom>
            <a:avLst/>
            <a:gdLst>
              <a:gd name="connsiteX0" fmla="*/ 0 w 2355743"/>
              <a:gd name="connsiteY0" fmla="*/ 0 h 4060556"/>
              <a:gd name="connsiteX1" fmla="*/ 2355743 w 2355743"/>
              <a:gd name="connsiteY1" fmla="*/ 0 h 4060556"/>
              <a:gd name="connsiteX2" fmla="*/ 2355743 w 2355743"/>
              <a:gd name="connsiteY2" fmla="*/ 4060556 h 4060556"/>
              <a:gd name="connsiteX3" fmla="*/ 0 w 2355743"/>
              <a:gd name="connsiteY3" fmla="*/ 4060556 h 4060556"/>
              <a:gd name="connsiteX4" fmla="*/ 0 w 2355743"/>
              <a:gd name="connsiteY4" fmla="*/ 0 h 4060556"/>
              <a:gd name="connsiteX0" fmla="*/ 0 w 2355743"/>
              <a:gd name="connsiteY0" fmla="*/ 0 h 4060556"/>
              <a:gd name="connsiteX1" fmla="*/ 2355743 w 2355743"/>
              <a:gd name="connsiteY1" fmla="*/ 0 h 4060556"/>
              <a:gd name="connsiteX2" fmla="*/ 2355743 w 2355743"/>
              <a:gd name="connsiteY2" fmla="*/ 3037668 h 4060556"/>
              <a:gd name="connsiteX3" fmla="*/ 0 w 2355743"/>
              <a:gd name="connsiteY3" fmla="*/ 4060556 h 4060556"/>
              <a:gd name="connsiteX4" fmla="*/ 0 w 2355743"/>
              <a:gd name="connsiteY4" fmla="*/ 0 h 4060556"/>
              <a:gd name="connsiteX0" fmla="*/ 0 w 2355743"/>
              <a:gd name="connsiteY0" fmla="*/ 1084882 h 5145438"/>
              <a:gd name="connsiteX1" fmla="*/ 2355743 w 2355743"/>
              <a:gd name="connsiteY1" fmla="*/ 0 h 5145438"/>
              <a:gd name="connsiteX2" fmla="*/ 2355743 w 2355743"/>
              <a:gd name="connsiteY2" fmla="*/ 4122550 h 5145438"/>
              <a:gd name="connsiteX3" fmla="*/ 0 w 2355743"/>
              <a:gd name="connsiteY3" fmla="*/ 5145438 h 5145438"/>
              <a:gd name="connsiteX4" fmla="*/ 0 w 2355743"/>
              <a:gd name="connsiteY4" fmla="*/ 1084882 h 514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5743" h="5145438">
                <a:moveTo>
                  <a:pt x="0" y="1084882"/>
                </a:moveTo>
                <a:lnTo>
                  <a:pt x="2355743" y="0"/>
                </a:lnTo>
                <a:lnTo>
                  <a:pt x="2355743" y="4122550"/>
                </a:lnTo>
                <a:lnTo>
                  <a:pt x="0" y="5145438"/>
                </a:lnTo>
                <a:lnTo>
                  <a:pt x="0" y="1084882"/>
                </a:lnTo>
                <a:close/>
              </a:path>
            </a:pathLst>
          </a:cu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5">
            <a:extLst>
              <a:ext uri="{FF2B5EF4-FFF2-40B4-BE49-F238E27FC236}">
                <a16:creationId xmlns:a16="http://schemas.microsoft.com/office/drawing/2014/main" id="{2634E5DA-A01F-264D-9B1F-F8FF24BF94A3}"/>
              </a:ext>
            </a:extLst>
          </p:cNvPr>
          <p:cNvSpPr/>
          <p:nvPr/>
        </p:nvSpPr>
        <p:spPr>
          <a:xfrm>
            <a:off x="3577062" y="2052022"/>
            <a:ext cx="1727779" cy="3773832"/>
          </a:xfrm>
          <a:custGeom>
            <a:avLst/>
            <a:gdLst>
              <a:gd name="connsiteX0" fmla="*/ 0 w 2355743"/>
              <a:gd name="connsiteY0" fmla="*/ 0 h 4060556"/>
              <a:gd name="connsiteX1" fmla="*/ 2355743 w 2355743"/>
              <a:gd name="connsiteY1" fmla="*/ 0 h 4060556"/>
              <a:gd name="connsiteX2" fmla="*/ 2355743 w 2355743"/>
              <a:gd name="connsiteY2" fmla="*/ 4060556 h 4060556"/>
              <a:gd name="connsiteX3" fmla="*/ 0 w 2355743"/>
              <a:gd name="connsiteY3" fmla="*/ 4060556 h 4060556"/>
              <a:gd name="connsiteX4" fmla="*/ 0 w 2355743"/>
              <a:gd name="connsiteY4" fmla="*/ 0 h 4060556"/>
              <a:gd name="connsiteX0" fmla="*/ 0 w 2355743"/>
              <a:gd name="connsiteY0" fmla="*/ 0 h 4060556"/>
              <a:gd name="connsiteX1" fmla="*/ 2355743 w 2355743"/>
              <a:gd name="connsiteY1" fmla="*/ 0 h 4060556"/>
              <a:gd name="connsiteX2" fmla="*/ 2355743 w 2355743"/>
              <a:gd name="connsiteY2" fmla="*/ 3037668 h 4060556"/>
              <a:gd name="connsiteX3" fmla="*/ 0 w 2355743"/>
              <a:gd name="connsiteY3" fmla="*/ 4060556 h 4060556"/>
              <a:gd name="connsiteX4" fmla="*/ 0 w 2355743"/>
              <a:gd name="connsiteY4" fmla="*/ 0 h 4060556"/>
              <a:gd name="connsiteX0" fmla="*/ 0 w 2355743"/>
              <a:gd name="connsiteY0" fmla="*/ 1084882 h 5145438"/>
              <a:gd name="connsiteX1" fmla="*/ 2355743 w 2355743"/>
              <a:gd name="connsiteY1" fmla="*/ 0 h 5145438"/>
              <a:gd name="connsiteX2" fmla="*/ 2355743 w 2355743"/>
              <a:gd name="connsiteY2" fmla="*/ 4122550 h 5145438"/>
              <a:gd name="connsiteX3" fmla="*/ 0 w 2355743"/>
              <a:gd name="connsiteY3" fmla="*/ 5145438 h 5145438"/>
              <a:gd name="connsiteX4" fmla="*/ 0 w 2355743"/>
              <a:gd name="connsiteY4" fmla="*/ 1084882 h 514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5743" h="5145438">
                <a:moveTo>
                  <a:pt x="0" y="1084882"/>
                </a:moveTo>
                <a:lnTo>
                  <a:pt x="2355743" y="0"/>
                </a:lnTo>
                <a:lnTo>
                  <a:pt x="2355743" y="4122550"/>
                </a:lnTo>
                <a:lnTo>
                  <a:pt x="0" y="5145438"/>
                </a:lnTo>
                <a:lnTo>
                  <a:pt x="0" y="1084882"/>
                </a:lnTo>
                <a:close/>
              </a:path>
            </a:pathLst>
          </a:cu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D75C798-520A-B94B-A0DA-B1506C1D71F0}"/>
              </a:ext>
            </a:extLst>
          </p:cNvPr>
          <p:cNvGrpSpPr/>
          <p:nvPr/>
        </p:nvGrpSpPr>
        <p:grpSpPr>
          <a:xfrm>
            <a:off x="3748007" y="313308"/>
            <a:ext cx="4695986" cy="5688134"/>
            <a:chOff x="3797085" y="-1"/>
            <a:chExt cx="5251374" cy="6360862"/>
          </a:xfrm>
          <a:blipFill dpi="0" rotWithShape="1">
            <a:blip r:embed="rId3">
              <a:extLst>
                <a:ext uri="{28A0092B-C50C-407E-A947-70E740481C1C}">
                  <a14:useLocalDpi xmlns:a14="http://schemas.microsoft.com/office/drawing/2010/main" val="0"/>
                </a:ext>
              </a:extLst>
            </a:blip>
            <a:srcRect/>
            <a:stretch>
              <a:fillRect/>
            </a:stretch>
          </a:blipFill>
        </p:grpSpPr>
        <p:sp>
          <p:nvSpPr>
            <p:cNvPr id="21" name="Rectangle 5">
              <a:extLst>
                <a:ext uri="{FF2B5EF4-FFF2-40B4-BE49-F238E27FC236}">
                  <a16:creationId xmlns:a16="http://schemas.microsoft.com/office/drawing/2014/main" id="{D4F3A5FF-DD4D-6645-95A7-02DB6D6BD7F3}"/>
                </a:ext>
              </a:extLst>
            </p:cNvPr>
            <p:cNvSpPr/>
            <p:nvPr/>
          </p:nvSpPr>
          <p:spPr>
            <a:xfrm>
              <a:off x="6770177" y="-1"/>
              <a:ext cx="2278282" cy="4976247"/>
            </a:xfrm>
            <a:custGeom>
              <a:avLst/>
              <a:gdLst>
                <a:gd name="connsiteX0" fmla="*/ 0 w 2355743"/>
                <a:gd name="connsiteY0" fmla="*/ 0 h 4060556"/>
                <a:gd name="connsiteX1" fmla="*/ 2355743 w 2355743"/>
                <a:gd name="connsiteY1" fmla="*/ 0 h 4060556"/>
                <a:gd name="connsiteX2" fmla="*/ 2355743 w 2355743"/>
                <a:gd name="connsiteY2" fmla="*/ 4060556 h 4060556"/>
                <a:gd name="connsiteX3" fmla="*/ 0 w 2355743"/>
                <a:gd name="connsiteY3" fmla="*/ 4060556 h 4060556"/>
                <a:gd name="connsiteX4" fmla="*/ 0 w 2355743"/>
                <a:gd name="connsiteY4" fmla="*/ 0 h 4060556"/>
                <a:gd name="connsiteX0" fmla="*/ 0 w 2355743"/>
                <a:gd name="connsiteY0" fmla="*/ 0 h 4060556"/>
                <a:gd name="connsiteX1" fmla="*/ 2355743 w 2355743"/>
                <a:gd name="connsiteY1" fmla="*/ 0 h 4060556"/>
                <a:gd name="connsiteX2" fmla="*/ 2355743 w 2355743"/>
                <a:gd name="connsiteY2" fmla="*/ 3037668 h 4060556"/>
                <a:gd name="connsiteX3" fmla="*/ 0 w 2355743"/>
                <a:gd name="connsiteY3" fmla="*/ 4060556 h 4060556"/>
                <a:gd name="connsiteX4" fmla="*/ 0 w 2355743"/>
                <a:gd name="connsiteY4" fmla="*/ 0 h 4060556"/>
                <a:gd name="connsiteX0" fmla="*/ 0 w 2355743"/>
                <a:gd name="connsiteY0" fmla="*/ 1084882 h 5145438"/>
                <a:gd name="connsiteX1" fmla="*/ 2355743 w 2355743"/>
                <a:gd name="connsiteY1" fmla="*/ 0 h 5145438"/>
                <a:gd name="connsiteX2" fmla="*/ 2355743 w 2355743"/>
                <a:gd name="connsiteY2" fmla="*/ 4122550 h 5145438"/>
                <a:gd name="connsiteX3" fmla="*/ 0 w 2355743"/>
                <a:gd name="connsiteY3" fmla="*/ 5145438 h 5145438"/>
                <a:gd name="connsiteX4" fmla="*/ 0 w 2355743"/>
                <a:gd name="connsiteY4" fmla="*/ 1084882 h 514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5743" h="5145438">
                  <a:moveTo>
                    <a:pt x="0" y="1084882"/>
                  </a:moveTo>
                  <a:lnTo>
                    <a:pt x="2355743" y="0"/>
                  </a:lnTo>
                  <a:lnTo>
                    <a:pt x="2355743" y="4122550"/>
                  </a:lnTo>
                  <a:lnTo>
                    <a:pt x="0" y="5145438"/>
                  </a:lnTo>
                  <a:lnTo>
                    <a:pt x="0" y="108488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5">
              <a:extLst>
                <a:ext uri="{FF2B5EF4-FFF2-40B4-BE49-F238E27FC236}">
                  <a16:creationId xmlns:a16="http://schemas.microsoft.com/office/drawing/2014/main" id="{0A57F912-D6D2-7042-8196-86F455F2CBDF}"/>
                </a:ext>
              </a:extLst>
            </p:cNvPr>
            <p:cNvSpPr/>
            <p:nvPr/>
          </p:nvSpPr>
          <p:spPr>
            <a:xfrm>
              <a:off x="3797085" y="2140703"/>
              <a:ext cx="1932121" cy="4220158"/>
            </a:xfrm>
            <a:custGeom>
              <a:avLst/>
              <a:gdLst>
                <a:gd name="connsiteX0" fmla="*/ 0 w 2355743"/>
                <a:gd name="connsiteY0" fmla="*/ 0 h 4060556"/>
                <a:gd name="connsiteX1" fmla="*/ 2355743 w 2355743"/>
                <a:gd name="connsiteY1" fmla="*/ 0 h 4060556"/>
                <a:gd name="connsiteX2" fmla="*/ 2355743 w 2355743"/>
                <a:gd name="connsiteY2" fmla="*/ 4060556 h 4060556"/>
                <a:gd name="connsiteX3" fmla="*/ 0 w 2355743"/>
                <a:gd name="connsiteY3" fmla="*/ 4060556 h 4060556"/>
                <a:gd name="connsiteX4" fmla="*/ 0 w 2355743"/>
                <a:gd name="connsiteY4" fmla="*/ 0 h 4060556"/>
                <a:gd name="connsiteX0" fmla="*/ 0 w 2355743"/>
                <a:gd name="connsiteY0" fmla="*/ 0 h 4060556"/>
                <a:gd name="connsiteX1" fmla="*/ 2355743 w 2355743"/>
                <a:gd name="connsiteY1" fmla="*/ 0 h 4060556"/>
                <a:gd name="connsiteX2" fmla="*/ 2355743 w 2355743"/>
                <a:gd name="connsiteY2" fmla="*/ 3037668 h 4060556"/>
                <a:gd name="connsiteX3" fmla="*/ 0 w 2355743"/>
                <a:gd name="connsiteY3" fmla="*/ 4060556 h 4060556"/>
                <a:gd name="connsiteX4" fmla="*/ 0 w 2355743"/>
                <a:gd name="connsiteY4" fmla="*/ 0 h 4060556"/>
                <a:gd name="connsiteX0" fmla="*/ 0 w 2355743"/>
                <a:gd name="connsiteY0" fmla="*/ 1084882 h 5145438"/>
                <a:gd name="connsiteX1" fmla="*/ 2355743 w 2355743"/>
                <a:gd name="connsiteY1" fmla="*/ 0 h 5145438"/>
                <a:gd name="connsiteX2" fmla="*/ 2355743 w 2355743"/>
                <a:gd name="connsiteY2" fmla="*/ 4122550 h 5145438"/>
                <a:gd name="connsiteX3" fmla="*/ 0 w 2355743"/>
                <a:gd name="connsiteY3" fmla="*/ 5145438 h 5145438"/>
                <a:gd name="connsiteX4" fmla="*/ 0 w 2355743"/>
                <a:gd name="connsiteY4" fmla="*/ 1084882 h 514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5743" h="5145438">
                  <a:moveTo>
                    <a:pt x="0" y="1084882"/>
                  </a:moveTo>
                  <a:lnTo>
                    <a:pt x="2355743" y="0"/>
                  </a:lnTo>
                  <a:lnTo>
                    <a:pt x="2355743" y="4122550"/>
                  </a:lnTo>
                  <a:lnTo>
                    <a:pt x="0" y="5145438"/>
                  </a:lnTo>
                  <a:lnTo>
                    <a:pt x="0" y="108488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6B4D25C-0FEC-9C48-A47B-76C069E7042E}"/>
                </a:ext>
              </a:extLst>
            </p:cNvPr>
            <p:cNvSpPr/>
            <p:nvPr/>
          </p:nvSpPr>
          <p:spPr>
            <a:xfrm>
              <a:off x="5052447" y="179250"/>
              <a:ext cx="2665709" cy="5822469"/>
            </a:xfrm>
            <a:custGeom>
              <a:avLst/>
              <a:gdLst>
                <a:gd name="connsiteX0" fmla="*/ 0 w 2355743"/>
                <a:gd name="connsiteY0" fmla="*/ 0 h 4060556"/>
                <a:gd name="connsiteX1" fmla="*/ 2355743 w 2355743"/>
                <a:gd name="connsiteY1" fmla="*/ 0 h 4060556"/>
                <a:gd name="connsiteX2" fmla="*/ 2355743 w 2355743"/>
                <a:gd name="connsiteY2" fmla="*/ 4060556 h 4060556"/>
                <a:gd name="connsiteX3" fmla="*/ 0 w 2355743"/>
                <a:gd name="connsiteY3" fmla="*/ 4060556 h 4060556"/>
                <a:gd name="connsiteX4" fmla="*/ 0 w 2355743"/>
                <a:gd name="connsiteY4" fmla="*/ 0 h 4060556"/>
                <a:gd name="connsiteX0" fmla="*/ 0 w 2355743"/>
                <a:gd name="connsiteY0" fmla="*/ 0 h 4060556"/>
                <a:gd name="connsiteX1" fmla="*/ 2355743 w 2355743"/>
                <a:gd name="connsiteY1" fmla="*/ 0 h 4060556"/>
                <a:gd name="connsiteX2" fmla="*/ 2355743 w 2355743"/>
                <a:gd name="connsiteY2" fmla="*/ 3037668 h 4060556"/>
                <a:gd name="connsiteX3" fmla="*/ 0 w 2355743"/>
                <a:gd name="connsiteY3" fmla="*/ 4060556 h 4060556"/>
                <a:gd name="connsiteX4" fmla="*/ 0 w 2355743"/>
                <a:gd name="connsiteY4" fmla="*/ 0 h 4060556"/>
                <a:gd name="connsiteX0" fmla="*/ 0 w 2355743"/>
                <a:gd name="connsiteY0" fmla="*/ 1084882 h 5145438"/>
                <a:gd name="connsiteX1" fmla="*/ 2355743 w 2355743"/>
                <a:gd name="connsiteY1" fmla="*/ 0 h 5145438"/>
                <a:gd name="connsiteX2" fmla="*/ 2355743 w 2355743"/>
                <a:gd name="connsiteY2" fmla="*/ 4122550 h 5145438"/>
                <a:gd name="connsiteX3" fmla="*/ 0 w 2355743"/>
                <a:gd name="connsiteY3" fmla="*/ 5145438 h 5145438"/>
                <a:gd name="connsiteX4" fmla="*/ 0 w 2355743"/>
                <a:gd name="connsiteY4" fmla="*/ 1084882 h 514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5743" h="5145438">
                  <a:moveTo>
                    <a:pt x="0" y="1084882"/>
                  </a:moveTo>
                  <a:lnTo>
                    <a:pt x="2355743" y="0"/>
                  </a:lnTo>
                  <a:lnTo>
                    <a:pt x="2355743" y="4122550"/>
                  </a:lnTo>
                  <a:lnTo>
                    <a:pt x="0" y="5145438"/>
                  </a:lnTo>
                  <a:lnTo>
                    <a:pt x="0" y="1084882"/>
                  </a:lnTo>
                  <a:close/>
                </a:path>
              </a:pathLst>
            </a:custGeom>
            <a:grpFill/>
            <a:ln>
              <a:noFill/>
            </a:ln>
            <a:effectLst>
              <a:outerShdw blurRad="279896" dist="217189" dir="8100000" sx="102000" sy="102000" algn="ctr" rotWithShape="0">
                <a:srgbClr val="000000">
                  <a:alpha val="76852"/>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Rectangle 5">
            <a:extLst>
              <a:ext uri="{FF2B5EF4-FFF2-40B4-BE49-F238E27FC236}">
                <a16:creationId xmlns:a16="http://schemas.microsoft.com/office/drawing/2014/main" id="{A7B08E92-4621-874F-8B9B-F8BA2B9540B8}"/>
              </a:ext>
            </a:extLst>
          </p:cNvPr>
          <p:cNvSpPr/>
          <p:nvPr/>
        </p:nvSpPr>
        <p:spPr>
          <a:xfrm>
            <a:off x="4699656" y="298013"/>
            <a:ext cx="2383782" cy="5206682"/>
          </a:xfrm>
          <a:custGeom>
            <a:avLst/>
            <a:gdLst>
              <a:gd name="connsiteX0" fmla="*/ 0 w 2355743"/>
              <a:gd name="connsiteY0" fmla="*/ 0 h 4060556"/>
              <a:gd name="connsiteX1" fmla="*/ 2355743 w 2355743"/>
              <a:gd name="connsiteY1" fmla="*/ 0 h 4060556"/>
              <a:gd name="connsiteX2" fmla="*/ 2355743 w 2355743"/>
              <a:gd name="connsiteY2" fmla="*/ 4060556 h 4060556"/>
              <a:gd name="connsiteX3" fmla="*/ 0 w 2355743"/>
              <a:gd name="connsiteY3" fmla="*/ 4060556 h 4060556"/>
              <a:gd name="connsiteX4" fmla="*/ 0 w 2355743"/>
              <a:gd name="connsiteY4" fmla="*/ 0 h 4060556"/>
              <a:gd name="connsiteX0" fmla="*/ 0 w 2355743"/>
              <a:gd name="connsiteY0" fmla="*/ 0 h 4060556"/>
              <a:gd name="connsiteX1" fmla="*/ 2355743 w 2355743"/>
              <a:gd name="connsiteY1" fmla="*/ 0 h 4060556"/>
              <a:gd name="connsiteX2" fmla="*/ 2355743 w 2355743"/>
              <a:gd name="connsiteY2" fmla="*/ 3037668 h 4060556"/>
              <a:gd name="connsiteX3" fmla="*/ 0 w 2355743"/>
              <a:gd name="connsiteY3" fmla="*/ 4060556 h 4060556"/>
              <a:gd name="connsiteX4" fmla="*/ 0 w 2355743"/>
              <a:gd name="connsiteY4" fmla="*/ 0 h 4060556"/>
              <a:gd name="connsiteX0" fmla="*/ 0 w 2355743"/>
              <a:gd name="connsiteY0" fmla="*/ 1084882 h 5145438"/>
              <a:gd name="connsiteX1" fmla="*/ 2355743 w 2355743"/>
              <a:gd name="connsiteY1" fmla="*/ 0 h 5145438"/>
              <a:gd name="connsiteX2" fmla="*/ 2355743 w 2355743"/>
              <a:gd name="connsiteY2" fmla="*/ 4122550 h 5145438"/>
              <a:gd name="connsiteX3" fmla="*/ 0 w 2355743"/>
              <a:gd name="connsiteY3" fmla="*/ 5145438 h 5145438"/>
              <a:gd name="connsiteX4" fmla="*/ 0 w 2355743"/>
              <a:gd name="connsiteY4" fmla="*/ 1084882 h 514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5743" h="5145438">
                <a:moveTo>
                  <a:pt x="0" y="1084882"/>
                </a:moveTo>
                <a:lnTo>
                  <a:pt x="2355743" y="0"/>
                </a:lnTo>
                <a:lnTo>
                  <a:pt x="2355743" y="4122550"/>
                </a:lnTo>
                <a:lnTo>
                  <a:pt x="0" y="5145438"/>
                </a:lnTo>
                <a:lnTo>
                  <a:pt x="0" y="1084882"/>
                </a:lnTo>
                <a:close/>
              </a:path>
            </a:pathLst>
          </a:custGeom>
          <a:noFill/>
          <a:ln w="38100">
            <a:solidFill>
              <a:schemeClr val="accent4"/>
            </a:solidFill>
          </a:ln>
          <a:effectLst>
            <a:outerShdw blurRad="279896" dist="217189" dir="8100000" sx="102000" sy="102000" algn="ctr" rotWithShape="0">
              <a:srgbClr val="000000">
                <a:alpha val="76852"/>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8529B26-E17B-DF4C-9AC2-73A7763CE164}"/>
              </a:ext>
            </a:extLst>
          </p:cNvPr>
          <p:cNvSpPr txBox="1"/>
          <p:nvPr/>
        </p:nvSpPr>
        <p:spPr>
          <a:xfrm>
            <a:off x="1957500" y="4342359"/>
            <a:ext cx="7868093" cy="1754326"/>
          </a:xfrm>
          <a:prstGeom prst="rect">
            <a:avLst/>
          </a:prstGeom>
          <a:noFill/>
          <a:ln>
            <a:noFill/>
          </a:ln>
        </p:spPr>
        <p:txBody>
          <a:bodyPr wrap="square" rtlCol="0">
            <a:spAutoFit/>
          </a:bodyPr>
          <a:lstStyle/>
          <a:p>
            <a:pPr algn="ctr"/>
            <a:r>
              <a:rPr lang="en-US" sz="5400" b="1" dirty="0">
                <a:ln w="76200">
                  <a:noFill/>
                </a:ln>
                <a:solidFill>
                  <a:schemeClr val="bg1"/>
                </a:solidFill>
                <a:effectLst>
                  <a:outerShdw blurRad="50800" dist="50800" dir="5400000" algn="ctr" rotWithShape="0">
                    <a:srgbClr val="000000">
                      <a:alpha val="88000"/>
                    </a:srgbClr>
                  </a:outerShdw>
                </a:effectLst>
                <a:latin typeface="Montserrat ExtraBold" pitchFamily="2" charset="77"/>
              </a:rPr>
              <a:t>REAL ESTATE </a:t>
            </a:r>
            <a:r>
              <a:rPr lang="en-US" sz="5400" b="1" dirty="0">
                <a:ln w="76200">
                  <a:noFill/>
                </a:ln>
                <a:solidFill>
                  <a:schemeClr val="accent4"/>
                </a:solidFill>
                <a:effectLst>
                  <a:outerShdw blurRad="50800" dist="50800" dir="5400000" algn="ctr" rotWithShape="0">
                    <a:srgbClr val="000000">
                      <a:alpha val="88000"/>
                    </a:srgbClr>
                  </a:outerShdw>
                </a:effectLst>
                <a:latin typeface="Montserrat Black" pitchFamily="2" charset="77"/>
              </a:rPr>
              <a:t>PRESENTATION</a:t>
            </a:r>
          </a:p>
        </p:txBody>
      </p:sp>
      <p:sp>
        <p:nvSpPr>
          <p:cNvPr id="17" name="TextBox 16">
            <a:extLst>
              <a:ext uri="{FF2B5EF4-FFF2-40B4-BE49-F238E27FC236}">
                <a16:creationId xmlns:a16="http://schemas.microsoft.com/office/drawing/2014/main" id="{DE851FDE-7E18-8644-93E1-E925BA9ED4BB}"/>
              </a:ext>
            </a:extLst>
          </p:cNvPr>
          <p:cNvSpPr txBox="1"/>
          <p:nvPr/>
        </p:nvSpPr>
        <p:spPr>
          <a:xfrm>
            <a:off x="3034123" y="6390710"/>
            <a:ext cx="5814204" cy="338554"/>
          </a:xfrm>
          <a:prstGeom prst="rect">
            <a:avLst/>
          </a:prstGeom>
          <a:noFill/>
        </p:spPr>
        <p:txBody>
          <a:bodyPr wrap="square" rtlCol="0">
            <a:spAutoFit/>
          </a:bodyPr>
          <a:lstStyle/>
          <a:p>
            <a:pPr algn="ctr"/>
            <a:r>
              <a:rPr lang="en-US" sz="1600" dirty="0">
                <a:solidFill>
                  <a:schemeClr val="bg1"/>
                </a:solidFill>
                <a:latin typeface="Montserrat" pitchFamily="2" charset="77"/>
                <a:hlinkClick r:id="rId4"/>
              </a:rPr>
              <a:t>www.ppthemes.com</a:t>
            </a:r>
            <a:r>
              <a:rPr lang="en-US" sz="1600" dirty="0">
                <a:solidFill>
                  <a:schemeClr val="bg1"/>
                </a:solidFill>
                <a:latin typeface="Montserrat" pitchFamily="2" charset="77"/>
              </a:rPr>
              <a:t> </a:t>
            </a:r>
          </a:p>
        </p:txBody>
      </p:sp>
      <p:sp>
        <p:nvSpPr>
          <p:cNvPr id="23" name="TextBox 22">
            <a:extLst>
              <a:ext uri="{FF2B5EF4-FFF2-40B4-BE49-F238E27FC236}">
                <a16:creationId xmlns:a16="http://schemas.microsoft.com/office/drawing/2014/main" id="{06172FA1-D367-E246-BE02-E57DB3E1D969}"/>
              </a:ext>
            </a:extLst>
          </p:cNvPr>
          <p:cNvSpPr txBox="1"/>
          <p:nvPr/>
        </p:nvSpPr>
        <p:spPr>
          <a:xfrm>
            <a:off x="9412941" y="8157882"/>
            <a:ext cx="184731" cy="369332"/>
          </a:xfrm>
          <a:prstGeom prst="rect">
            <a:avLst/>
          </a:prstGeom>
          <a:noFill/>
        </p:spPr>
        <p:txBody>
          <a:bodyPr wrap="none" rtlCol="0">
            <a:spAutoFit/>
          </a:bodyPr>
          <a:lstStyle/>
          <a:p>
            <a:endParaRPr lang="en-US" dirty="0"/>
          </a:p>
        </p:txBody>
      </p:sp>
      <p:sp>
        <p:nvSpPr>
          <p:cNvPr id="28" name="Half Frame 27">
            <a:extLst>
              <a:ext uri="{FF2B5EF4-FFF2-40B4-BE49-F238E27FC236}">
                <a16:creationId xmlns:a16="http://schemas.microsoft.com/office/drawing/2014/main" id="{2D15A9E1-079B-354B-91E9-CD9A6C406A4F}"/>
              </a:ext>
            </a:extLst>
          </p:cNvPr>
          <p:cNvSpPr/>
          <p:nvPr/>
        </p:nvSpPr>
        <p:spPr>
          <a:xfrm>
            <a:off x="319719" y="304939"/>
            <a:ext cx="1882589" cy="1882589"/>
          </a:xfrm>
          <a:prstGeom prst="halfFram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0" name="Half Frame 49">
            <a:extLst>
              <a:ext uri="{FF2B5EF4-FFF2-40B4-BE49-F238E27FC236}">
                <a16:creationId xmlns:a16="http://schemas.microsoft.com/office/drawing/2014/main" id="{FD02D2D3-9C25-6E43-9441-140BDBE40591}"/>
              </a:ext>
            </a:extLst>
          </p:cNvPr>
          <p:cNvSpPr/>
          <p:nvPr/>
        </p:nvSpPr>
        <p:spPr>
          <a:xfrm rot="10800000">
            <a:off x="9955443" y="4884559"/>
            <a:ext cx="1882589" cy="1882589"/>
          </a:xfrm>
          <a:prstGeom prst="halfFram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F88EE-B918-C144-B0D9-50A4100AFC3A}"/>
              </a:ext>
            </a:extLst>
          </p:cNvPr>
          <p:cNvSpPr>
            <a:spLocks noGrp="1"/>
          </p:cNvSpPr>
          <p:nvPr>
            <p:ph type="pic" sz="quarter" idx="10"/>
          </p:nvPr>
        </p:nvSpPr>
        <p:spPr/>
        <p:txBody>
          <a:bodyPr/>
          <a:lstStyle/>
          <a:p>
            <a:endParaRPr lang="es-CO"/>
          </a:p>
        </p:txBody>
      </p:sp>
      <p:sp>
        <p:nvSpPr>
          <p:cNvPr id="6" name="TextBox 5">
            <a:extLst>
              <a:ext uri="{FF2B5EF4-FFF2-40B4-BE49-F238E27FC236}">
                <a16:creationId xmlns:a16="http://schemas.microsoft.com/office/drawing/2014/main" id="{055EF496-8EA7-444F-AFE2-B4DD130E021A}"/>
              </a:ext>
            </a:extLst>
          </p:cNvPr>
          <p:cNvSpPr txBox="1"/>
          <p:nvPr/>
        </p:nvSpPr>
        <p:spPr>
          <a:xfrm>
            <a:off x="761209" y="1388540"/>
            <a:ext cx="4540636" cy="830997"/>
          </a:xfrm>
          <a:prstGeom prst="rect">
            <a:avLst/>
          </a:prstGeom>
          <a:noFill/>
        </p:spPr>
        <p:txBody>
          <a:bodyPr wrap="square" rtlCol="0" anchor="t" anchorCtr="0">
            <a:spAutoFit/>
          </a:bodyPr>
          <a:lstStyle/>
          <a:p>
            <a:r>
              <a:rPr lang="en-US" sz="4800" b="1" spc="300" dirty="0">
                <a:solidFill>
                  <a:schemeClr val="accent2"/>
                </a:solidFill>
                <a:latin typeface="Montserrat Black" pitchFamily="2" charset="77"/>
                <a:ea typeface="League Spartan" charset="0"/>
                <a:cs typeface="Poppins" pitchFamily="2" charset="77"/>
              </a:rPr>
              <a:t>ABOUT </a:t>
            </a:r>
            <a:r>
              <a:rPr lang="en-US" sz="4800" b="1" spc="300" dirty="0">
                <a:solidFill>
                  <a:schemeClr val="accent4"/>
                </a:solidFill>
                <a:latin typeface="Montserrat Black" pitchFamily="2" charset="77"/>
                <a:ea typeface="League Spartan" charset="0"/>
                <a:cs typeface="Poppins" pitchFamily="2" charset="77"/>
              </a:rPr>
              <a:t>US</a:t>
            </a:r>
          </a:p>
        </p:txBody>
      </p:sp>
      <p:sp>
        <p:nvSpPr>
          <p:cNvPr id="7" name="Subtitle 2">
            <a:extLst>
              <a:ext uri="{FF2B5EF4-FFF2-40B4-BE49-F238E27FC236}">
                <a16:creationId xmlns:a16="http://schemas.microsoft.com/office/drawing/2014/main" id="{9365C7AC-F4DF-8943-A6AE-0C42493B34D9}"/>
              </a:ext>
            </a:extLst>
          </p:cNvPr>
          <p:cNvSpPr txBox="1">
            <a:spLocks/>
          </p:cNvSpPr>
          <p:nvPr/>
        </p:nvSpPr>
        <p:spPr>
          <a:xfrm>
            <a:off x="762000" y="2322725"/>
            <a:ext cx="4540637" cy="94455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rPr>
              <a:t>Lorem ipsum dolor sit </a:t>
            </a:r>
            <a:r>
              <a:rPr lang="en-US" sz="1200" dirty="0" err="1">
                <a:solidFill>
                  <a:schemeClr val="tx1"/>
                </a:solidFill>
                <a:latin typeface="Lato Light" panose="020F0502020204030203" pitchFamily="34" charset="0"/>
              </a:rPr>
              <a:t>amet</a:t>
            </a:r>
            <a:r>
              <a:rPr lang="en-US" sz="1200" dirty="0">
                <a:solidFill>
                  <a:schemeClr val="tx1"/>
                </a:solidFill>
                <a:latin typeface="Lato Light" panose="020F0502020204030203" pitchFamily="34" charset="0"/>
              </a:rPr>
              <a:t>, </a:t>
            </a:r>
            <a:r>
              <a:rPr lang="en-US" sz="1200" dirty="0" err="1">
                <a:solidFill>
                  <a:schemeClr val="tx1"/>
                </a:solidFill>
                <a:latin typeface="Lato Light" panose="020F0502020204030203" pitchFamily="34" charset="0"/>
              </a:rPr>
              <a:t>consectetur</a:t>
            </a:r>
            <a:r>
              <a:rPr lang="en-US" sz="1200" dirty="0">
                <a:solidFill>
                  <a:schemeClr val="tx1"/>
                </a:solidFill>
                <a:latin typeface="Lato Light" panose="020F0502020204030203" pitchFamily="34" charset="0"/>
              </a:rPr>
              <a:t> </a:t>
            </a:r>
            <a:r>
              <a:rPr lang="en-US" sz="1200" dirty="0" err="1">
                <a:solidFill>
                  <a:schemeClr val="tx1"/>
                </a:solidFill>
                <a:latin typeface="Lato Light" panose="020F0502020204030203" pitchFamily="34" charset="0"/>
              </a:rPr>
              <a:t>adipiscing</a:t>
            </a:r>
            <a:r>
              <a:rPr lang="en-US" sz="1200" dirty="0">
                <a:solidFill>
                  <a:schemeClr val="tx1"/>
                </a:solidFill>
                <a:latin typeface="Lato Light" panose="020F0502020204030203" pitchFamily="34" charset="0"/>
              </a:rPr>
              <a:t> </a:t>
            </a:r>
            <a:r>
              <a:rPr lang="en-US" sz="1200" dirty="0" err="1">
                <a:solidFill>
                  <a:schemeClr val="tx1"/>
                </a:solidFill>
                <a:latin typeface="Lato Light" panose="020F0502020204030203" pitchFamily="34" charset="0"/>
              </a:rPr>
              <a:t>elit</a:t>
            </a:r>
            <a:r>
              <a:rPr lang="en-US" sz="1200" dirty="0">
                <a:solidFill>
                  <a:schemeClr val="tx1"/>
                </a:solidFill>
                <a:latin typeface="Lato Light" panose="020F0502020204030203" pitchFamily="34" charset="0"/>
              </a:rPr>
              <a:t>. </a:t>
            </a:r>
            <a:r>
              <a:rPr lang="en-US" sz="1200" dirty="0" err="1">
                <a:solidFill>
                  <a:schemeClr val="tx1"/>
                </a:solidFill>
                <a:latin typeface="Lato Light" panose="020F0502020204030203" pitchFamily="34" charset="0"/>
              </a:rPr>
              <a:t>Nulla</a:t>
            </a:r>
            <a:r>
              <a:rPr lang="en-US" sz="1200" dirty="0">
                <a:solidFill>
                  <a:schemeClr val="tx1"/>
                </a:solidFill>
                <a:latin typeface="Lato Light" panose="020F0502020204030203" pitchFamily="34" charset="0"/>
              </a:rPr>
              <a:t> et </a:t>
            </a:r>
            <a:r>
              <a:rPr lang="en-US" sz="1200" dirty="0" err="1">
                <a:solidFill>
                  <a:schemeClr val="tx1"/>
                </a:solidFill>
                <a:latin typeface="Lato Light" panose="020F0502020204030203" pitchFamily="34" charset="0"/>
              </a:rPr>
              <a:t>molestie</a:t>
            </a:r>
            <a:r>
              <a:rPr lang="en-US" sz="1200" dirty="0">
                <a:solidFill>
                  <a:schemeClr val="tx1"/>
                </a:solidFill>
                <a:latin typeface="Lato Light" panose="020F0502020204030203" pitchFamily="34" charset="0"/>
              </a:rPr>
              <a:t> </a:t>
            </a:r>
            <a:r>
              <a:rPr lang="en-US" sz="1200" dirty="0" err="1">
                <a:solidFill>
                  <a:schemeClr val="tx1"/>
                </a:solidFill>
                <a:latin typeface="Lato Light" panose="020F0502020204030203" pitchFamily="34" charset="0"/>
              </a:rPr>
              <a:t>nibh</a:t>
            </a:r>
            <a:r>
              <a:rPr lang="en-US" sz="1200" dirty="0">
                <a:solidFill>
                  <a:schemeClr val="tx1"/>
                </a:solidFill>
                <a:latin typeface="Lato Light" panose="020F0502020204030203" pitchFamily="34" charset="0"/>
              </a:rPr>
              <a:t>. Duis </a:t>
            </a:r>
            <a:r>
              <a:rPr lang="en-US" sz="1200" dirty="0" err="1">
                <a:solidFill>
                  <a:schemeClr val="tx1"/>
                </a:solidFill>
                <a:latin typeface="Lato Light" panose="020F0502020204030203" pitchFamily="34" charset="0"/>
              </a:rPr>
              <a:t>tortor</a:t>
            </a:r>
            <a:r>
              <a:rPr lang="en-US" sz="1200" dirty="0">
                <a:solidFill>
                  <a:schemeClr val="tx1"/>
                </a:solidFill>
                <a:latin typeface="Lato Light" panose="020F0502020204030203" pitchFamily="34" charset="0"/>
              </a:rPr>
              <a:t> diam, </a:t>
            </a:r>
            <a:r>
              <a:rPr lang="en-US" sz="1200" dirty="0" err="1">
                <a:solidFill>
                  <a:schemeClr val="tx1"/>
                </a:solidFill>
                <a:latin typeface="Lato Light" panose="020F0502020204030203" pitchFamily="34" charset="0"/>
              </a:rPr>
              <a:t>mollis</a:t>
            </a:r>
            <a:r>
              <a:rPr lang="en-US" sz="1200" dirty="0">
                <a:solidFill>
                  <a:schemeClr val="tx1"/>
                </a:solidFill>
                <a:latin typeface="Lato Light" panose="020F0502020204030203" pitchFamily="34" charset="0"/>
              </a:rPr>
              <a:t> a </a:t>
            </a:r>
            <a:r>
              <a:rPr lang="en-US" sz="1200" dirty="0" err="1">
                <a:solidFill>
                  <a:schemeClr val="tx1"/>
                </a:solidFill>
                <a:latin typeface="Lato Light" panose="020F0502020204030203" pitchFamily="34" charset="0"/>
              </a:rPr>
              <a:t>consequat</a:t>
            </a:r>
            <a:r>
              <a:rPr lang="en-US" sz="1200" dirty="0">
                <a:solidFill>
                  <a:schemeClr val="tx1"/>
                </a:solidFill>
                <a:latin typeface="Lato Light" panose="020F0502020204030203" pitchFamily="34" charset="0"/>
              </a:rPr>
              <a:t> vel, </a:t>
            </a:r>
            <a:r>
              <a:rPr lang="en-US" sz="1200" dirty="0" err="1">
                <a:solidFill>
                  <a:schemeClr val="tx1"/>
                </a:solidFill>
                <a:latin typeface="Lato Light" panose="020F0502020204030203" pitchFamily="34" charset="0"/>
              </a:rPr>
              <a:t>blandit</a:t>
            </a:r>
            <a:r>
              <a:rPr lang="en-US" sz="1200" dirty="0">
                <a:solidFill>
                  <a:schemeClr val="tx1"/>
                </a:solidFill>
                <a:latin typeface="Lato Light" panose="020F0502020204030203" pitchFamily="34" charset="0"/>
              </a:rPr>
              <a:t> et </a:t>
            </a:r>
            <a:r>
              <a:rPr lang="en-US" sz="1200" dirty="0" err="1">
                <a:solidFill>
                  <a:schemeClr val="tx1"/>
                </a:solidFill>
                <a:latin typeface="Lato Light" panose="020F0502020204030203" pitchFamily="34" charset="0"/>
              </a:rPr>
              <a:t>felis</a:t>
            </a:r>
            <a:r>
              <a:rPr lang="en-US" sz="1200" dirty="0">
                <a:solidFill>
                  <a:schemeClr val="tx1"/>
                </a:solidFill>
                <a:latin typeface="Lato Light" panose="020F0502020204030203" pitchFamily="34" charset="0"/>
              </a:rPr>
              <a:t>. Sed vestibulum semper </a:t>
            </a:r>
            <a:r>
              <a:rPr lang="en-US" sz="1200" dirty="0" err="1">
                <a:solidFill>
                  <a:schemeClr val="tx1"/>
                </a:solidFill>
                <a:latin typeface="Lato Light" panose="020F0502020204030203" pitchFamily="34" charset="0"/>
              </a:rPr>
              <a:t>sapien</a:t>
            </a:r>
            <a:r>
              <a:rPr lang="en-US" sz="1200" dirty="0">
                <a:solidFill>
                  <a:schemeClr val="tx1"/>
                </a:solidFill>
                <a:latin typeface="Lato Light" panose="020F0502020204030203" pitchFamily="34" charset="0"/>
              </a:rPr>
              <a:t> in </a:t>
            </a:r>
            <a:r>
              <a:rPr lang="en-US" sz="1200" dirty="0" err="1">
                <a:solidFill>
                  <a:schemeClr val="tx1"/>
                </a:solidFill>
                <a:latin typeface="Lato Light" panose="020F0502020204030203" pitchFamily="34" charset="0"/>
              </a:rPr>
              <a:t>posuere</a:t>
            </a:r>
            <a:r>
              <a:rPr lang="en-US" sz="1200" dirty="0">
                <a:solidFill>
                  <a:schemeClr val="tx1"/>
                </a:solidFill>
                <a:latin typeface="Lato Light" panose="020F0502020204030203" pitchFamily="34" charset="0"/>
              </a:rPr>
              <a:t>. </a:t>
            </a:r>
            <a:r>
              <a:rPr lang="en-US" sz="1200" dirty="0" err="1">
                <a:solidFill>
                  <a:schemeClr val="tx1"/>
                </a:solidFill>
                <a:latin typeface="Lato Light" panose="020F0502020204030203" pitchFamily="34" charset="0"/>
              </a:rPr>
              <a:t>Vivamus</a:t>
            </a:r>
            <a:r>
              <a:rPr lang="en-US" sz="1200" dirty="0">
                <a:solidFill>
                  <a:schemeClr val="tx1"/>
                </a:solidFill>
                <a:latin typeface="Lato Light" panose="020F0502020204030203" pitchFamily="34" charset="0"/>
              </a:rPr>
              <a:t> </a:t>
            </a:r>
            <a:r>
              <a:rPr lang="en-US" sz="1200" dirty="0" err="1">
                <a:solidFill>
                  <a:schemeClr val="tx1"/>
                </a:solidFill>
                <a:latin typeface="Lato Light" panose="020F0502020204030203" pitchFamily="34" charset="0"/>
              </a:rPr>
              <a:t>aliquet</a:t>
            </a:r>
            <a:r>
              <a:rPr lang="en-US" sz="1200" dirty="0">
                <a:solidFill>
                  <a:schemeClr val="tx1"/>
                </a:solidFill>
                <a:latin typeface="Lato Light" panose="020F0502020204030203" pitchFamily="34" charset="0"/>
              </a:rPr>
              <a:t> </a:t>
            </a:r>
            <a:r>
              <a:rPr lang="en-US" sz="1200" dirty="0" err="1">
                <a:solidFill>
                  <a:schemeClr val="tx1"/>
                </a:solidFill>
                <a:latin typeface="Lato Light" panose="020F0502020204030203" pitchFamily="34" charset="0"/>
              </a:rPr>
              <a:t>erat</a:t>
            </a:r>
            <a:r>
              <a:rPr lang="en-US" sz="1200" dirty="0">
                <a:solidFill>
                  <a:schemeClr val="tx1"/>
                </a:solidFill>
                <a:latin typeface="Lato Light" panose="020F0502020204030203" pitchFamily="34" charset="0"/>
              </a:rPr>
              <a:t> a </a:t>
            </a:r>
            <a:r>
              <a:rPr lang="en-US" sz="1200" dirty="0" err="1">
                <a:solidFill>
                  <a:schemeClr val="tx1"/>
                </a:solidFill>
                <a:latin typeface="Lato Light" panose="020F0502020204030203" pitchFamily="34" charset="0"/>
              </a:rPr>
              <a:t>dapibus</a:t>
            </a:r>
            <a:r>
              <a:rPr lang="en-US" sz="1200" dirty="0">
                <a:solidFill>
                  <a:schemeClr val="tx1"/>
                </a:solidFill>
                <a:latin typeface="Lato Light" panose="020F0502020204030203" pitchFamily="34" charset="0"/>
              </a:rPr>
              <a:t> </a:t>
            </a:r>
            <a:r>
              <a:rPr lang="en-US" sz="1200" dirty="0" err="1">
                <a:solidFill>
                  <a:schemeClr val="tx1"/>
                </a:solidFill>
                <a:latin typeface="Lato Light" panose="020F0502020204030203" pitchFamily="34" charset="0"/>
              </a:rPr>
              <a:t>consequat</a:t>
            </a:r>
            <a:r>
              <a:rPr lang="en-US" sz="1200" dirty="0">
                <a:solidFill>
                  <a:schemeClr val="tx1"/>
                </a:solidFill>
                <a:latin typeface="Lato Light" panose="020F0502020204030203" pitchFamily="34" charset="0"/>
              </a:rPr>
              <a:t>. </a:t>
            </a:r>
            <a:r>
              <a:rPr lang="en-US" sz="1200" dirty="0" err="1">
                <a:solidFill>
                  <a:schemeClr val="tx1"/>
                </a:solidFill>
                <a:latin typeface="Lato Light" panose="020F0502020204030203" pitchFamily="34" charset="0"/>
              </a:rPr>
              <a:t>Nullam</a:t>
            </a:r>
            <a:r>
              <a:rPr lang="en-US" sz="1200" dirty="0">
                <a:solidFill>
                  <a:schemeClr val="tx1"/>
                </a:solidFill>
                <a:latin typeface="Lato Light" panose="020F0502020204030203" pitchFamily="34" charset="0"/>
              </a:rPr>
              <a:t> pulvinar.</a:t>
            </a:r>
          </a:p>
        </p:txBody>
      </p:sp>
      <p:sp>
        <p:nvSpPr>
          <p:cNvPr id="9" name="Freeform 651">
            <a:extLst>
              <a:ext uri="{FF2B5EF4-FFF2-40B4-BE49-F238E27FC236}">
                <a16:creationId xmlns:a16="http://schemas.microsoft.com/office/drawing/2014/main" id="{E9DB3EF9-F8FA-134C-850E-E94DAD395CAB}"/>
              </a:ext>
            </a:extLst>
          </p:cNvPr>
          <p:cNvSpPr>
            <a:spLocks noChangeArrowheads="1"/>
          </p:cNvSpPr>
          <p:nvPr/>
        </p:nvSpPr>
        <p:spPr bwMode="auto">
          <a:xfrm>
            <a:off x="7576965" y="4831310"/>
            <a:ext cx="577180" cy="580170"/>
          </a:xfrm>
          <a:custGeom>
            <a:avLst/>
            <a:gdLst/>
            <a:ahLst/>
            <a:cxnLst/>
            <a:rect l="0" t="0" r="r" b="b"/>
            <a:pathLst>
              <a:path w="305668" h="307166">
                <a:moveTo>
                  <a:pt x="55994" y="65300"/>
                </a:moveTo>
                <a:lnTo>
                  <a:pt x="10115" y="78637"/>
                </a:lnTo>
                <a:cubicBezTo>
                  <a:pt x="8670" y="78998"/>
                  <a:pt x="7586" y="80439"/>
                  <a:pt x="7586" y="82242"/>
                </a:cubicBezTo>
                <a:lnTo>
                  <a:pt x="7586" y="169111"/>
                </a:lnTo>
                <a:cubicBezTo>
                  <a:pt x="7586" y="174158"/>
                  <a:pt x="10476" y="178123"/>
                  <a:pt x="14811" y="179565"/>
                </a:cubicBezTo>
                <a:lnTo>
                  <a:pt x="14811" y="106032"/>
                </a:lnTo>
                <a:cubicBezTo>
                  <a:pt x="14811" y="104229"/>
                  <a:pt x="16618" y="102788"/>
                  <a:pt x="18785" y="102788"/>
                </a:cubicBezTo>
                <a:cubicBezTo>
                  <a:pt x="20591" y="102788"/>
                  <a:pt x="22398" y="104229"/>
                  <a:pt x="22398" y="106032"/>
                </a:cubicBezTo>
                <a:lnTo>
                  <a:pt x="22398" y="183890"/>
                </a:lnTo>
                <a:lnTo>
                  <a:pt x="23843" y="296352"/>
                </a:lnTo>
                <a:cubicBezTo>
                  <a:pt x="24204" y="298154"/>
                  <a:pt x="25649" y="299596"/>
                  <a:pt x="27455" y="299596"/>
                </a:cubicBezTo>
                <a:lnTo>
                  <a:pt x="41905" y="299596"/>
                </a:lnTo>
                <a:cubicBezTo>
                  <a:pt x="43712" y="299596"/>
                  <a:pt x="45157" y="298154"/>
                  <a:pt x="45157" y="296352"/>
                </a:cubicBezTo>
                <a:lnTo>
                  <a:pt x="45157" y="183890"/>
                </a:lnTo>
                <a:cubicBezTo>
                  <a:pt x="45157" y="182088"/>
                  <a:pt x="46241" y="180286"/>
                  <a:pt x="48769" y="180286"/>
                </a:cubicBezTo>
                <a:lnTo>
                  <a:pt x="63581" y="180286"/>
                </a:lnTo>
                <a:cubicBezTo>
                  <a:pt x="66110" y="180286"/>
                  <a:pt x="67193" y="182088"/>
                  <a:pt x="67193" y="183890"/>
                </a:cubicBezTo>
                <a:lnTo>
                  <a:pt x="67193" y="296352"/>
                </a:lnTo>
                <a:cubicBezTo>
                  <a:pt x="67193" y="298154"/>
                  <a:pt x="68638" y="299596"/>
                  <a:pt x="70445" y="299596"/>
                </a:cubicBezTo>
                <a:lnTo>
                  <a:pt x="84534" y="299596"/>
                </a:lnTo>
                <a:cubicBezTo>
                  <a:pt x="86701" y="299596"/>
                  <a:pt x="88146" y="298154"/>
                  <a:pt x="88146" y="296352"/>
                </a:cubicBezTo>
                <a:lnTo>
                  <a:pt x="89591" y="183890"/>
                </a:lnTo>
                <a:lnTo>
                  <a:pt x="89591" y="106032"/>
                </a:lnTo>
                <a:cubicBezTo>
                  <a:pt x="89591" y="104229"/>
                  <a:pt x="91398" y="102788"/>
                  <a:pt x="93565" y="102788"/>
                </a:cubicBezTo>
                <a:cubicBezTo>
                  <a:pt x="95733" y="102788"/>
                  <a:pt x="97178" y="104229"/>
                  <a:pt x="97178" y="106032"/>
                </a:cubicBezTo>
                <a:lnTo>
                  <a:pt x="97178" y="179565"/>
                </a:lnTo>
                <a:cubicBezTo>
                  <a:pt x="101513" y="178123"/>
                  <a:pt x="104765" y="174158"/>
                  <a:pt x="104765" y="169111"/>
                </a:cubicBezTo>
                <a:lnTo>
                  <a:pt x="104765" y="82242"/>
                </a:lnTo>
                <a:cubicBezTo>
                  <a:pt x="104765" y="80439"/>
                  <a:pt x="103681" y="78998"/>
                  <a:pt x="101875" y="78637"/>
                </a:cubicBezTo>
                <a:lnTo>
                  <a:pt x="55994" y="65300"/>
                </a:lnTo>
                <a:close/>
                <a:moveTo>
                  <a:pt x="41183" y="8709"/>
                </a:moveTo>
                <a:cubicBezTo>
                  <a:pt x="39015" y="8709"/>
                  <a:pt x="37570" y="10151"/>
                  <a:pt x="37570" y="12313"/>
                </a:cubicBezTo>
                <a:lnTo>
                  <a:pt x="37570" y="41510"/>
                </a:lnTo>
                <a:cubicBezTo>
                  <a:pt x="37570" y="45115"/>
                  <a:pt x="39377" y="48719"/>
                  <a:pt x="42267" y="50882"/>
                </a:cubicBezTo>
                <a:lnTo>
                  <a:pt x="49853" y="55928"/>
                </a:lnTo>
                <a:cubicBezTo>
                  <a:pt x="53827" y="58452"/>
                  <a:pt x="58523" y="58452"/>
                  <a:pt x="62497" y="55928"/>
                </a:cubicBezTo>
                <a:lnTo>
                  <a:pt x="69722" y="50882"/>
                </a:lnTo>
                <a:cubicBezTo>
                  <a:pt x="72974" y="48719"/>
                  <a:pt x="74780" y="45115"/>
                  <a:pt x="74780" y="41510"/>
                </a:cubicBezTo>
                <a:lnTo>
                  <a:pt x="74780" y="12313"/>
                </a:lnTo>
                <a:cubicBezTo>
                  <a:pt x="74780" y="10151"/>
                  <a:pt x="73335" y="8709"/>
                  <a:pt x="71167" y="8709"/>
                </a:cubicBezTo>
                <a:lnTo>
                  <a:pt x="41183" y="8709"/>
                </a:lnTo>
                <a:close/>
                <a:moveTo>
                  <a:pt x="150642" y="1349"/>
                </a:moveTo>
                <a:cubicBezTo>
                  <a:pt x="151721" y="-449"/>
                  <a:pt x="154239" y="-449"/>
                  <a:pt x="155678" y="1349"/>
                </a:cubicBezTo>
                <a:lnTo>
                  <a:pt x="304589" y="150228"/>
                </a:lnTo>
                <a:cubicBezTo>
                  <a:pt x="306028" y="151666"/>
                  <a:pt x="306028" y="153824"/>
                  <a:pt x="304589" y="155263"/>
                </a:cubicBezTo>
                <a:lnTo>
                  <a:pt x="294158" y="166051"/>
                </a:lnTo>
                <a:cubicBezTo>
                  <a:pt x="292719" y="167489"/>
                  <a:pt x="290201" y="167489"/>
                  <a:pt x="288763" y="166051"/>
                </a:cubicBezTo>
                <a:lnTo>
                  <a:pt x="284446" y="161736"/>
                </a:lnTo>
                <a:lnTo>
                  <a:pt x="284446" y="301624"/>
                </a:lnTo>
                <a:cubicBezTo>
                  <a:pt x="284446" y="303782"/>
                  <a:pt x="282648" y="305580"/>
                  <a:pt x="280849" y="305580"/>
                </a:cubicBezTo>
                <a:lnTo>
                  <a:pt x="105322" y="305580"/>
                </a:lnTo>
                <a:cubicBezTo>
                  <a:pt x="103163" y="305580"/>
                  <a:pt x="101725" y="303782"/>
                  <a:pt x="101725" y="301624"/>
                </a:cubicBezTo>
                <a:cubicBezTo>
                  <a:pt x="101725" y="299466"/>
                  <a:pt x="103163" y="298028"/>
                  <a:pt x="105322" y="298028"/>
                </a:cubicBezTo>
                <a:lnTo>
                  <a:pt x="276893" y="298028"/>
                </a:lnTo>
                <a:lnTo>
                  <a:pt x="276893" y="154184"/>
                </a:lnTo>
                <a:lnTo>
                  <a:pt x="153160" y="30118"/>
                </a:lnTo>
                <a:lnTo>
                  <a:pt x="117191" y="66079"/>
                </a:lnTo>
                <a:cubicBezTo>
                  <a:pt x="115752" y="67518"/>
                  <a:pt x="113235" y="67518"/>
                  <a:pt x="112156" y="66079"/>
                </a:cubicBezTo>
                <a:cubicBezTo>
                  <a:pt x="110717" y="64641"/>
                  <a:pt x="110717" y="62123"/>
                  <a:pt x="111796" y="60685"/>
                </a:cubicBezTo>
                <a:lnTo>
                  <a:pt x="150283" y="22207"/>
                </a:lnTo>
                <a:cubicBezTo>
                  <a:pt x="151721" y="20768"/>
                  <a:pt x="154239" y="20768"/>
                  <a:pt x="155678" y="22207"/>
                </a:cubicBezTo>
                <a:lnTo>
                  <a:pt x="291280" y="158139"/>
                </a:lnTo>
                <a:lnTo>
                  <a:pt x="296676" y="152745"/>
                </a:lnTo>
                <a:lnTo>
                  <a:pt x="153160" y="8901"/>
                </a:lnTo>
                <a:lnTo>
                  <a:pt x="102084" y="59966"/>
                </a:lnTo>
                <a:cubicBezTo>
                  <a:pt x="100646" y="61404"/>
                  <a:pt x="98487" y="61404"/>
                  <a:pt x="96689" y="59966"/>
                </a:cubicBezTo>
                <a:cubicBezTo>
                  <a:pt x="95250" y="58527"/>
                  <a:pt x="95250" y="56010"/>
                  <a:pt x="96689" y="54572"/>
                </a:cubicBezTo>
                <a:lnTo>
                  <a:pt x="150642" y="1349"/>
                </a:lnTo>
                <a:close/>
                <a:moveTo>
                  <a:pt x="41183" y="1139"/>
                </a:moveTo>
                <a:lnTo>
                  <a:pt x="71167" y="1139"/>
                </a:lnTo>
                <a:cubicBezTo>
                  <a:pt x="77309" y="1139"/>
                  <a:pt x="82366" y="6186"/>
                  <a:pt x="82366" y="12313"/>
                </a:cubicBezTo>
                <a:lnTo>
                  <a:pt x="82366" y="41510"/>
                </a:lnTo>
                <a:cubicBezTo>
                  <a:pt x="82366" y="47638"/>
                  <a:pt x="79115" y="53766"/>
                  <a:pt x="74057" y="57010"/>
                </a:cubicBezTo>
                <a:lnTo>
                  <a:pt x="67916" y="61335"/>
                </a:lnTo>
                <a:lnTo>
                  <a:pt x="104042" y="71428"/>
                </a:lnTo>
                <a:cubicBezTo>
                  <a:pt x="108738" y="72870"/>
                  <a:pt x="112351" y="76835"/>
                  <a:pt x="112351" y="82242"/>
                </a:cubicBezTo>
                <a:lnTo>
                  <a:pt x="112351" y="169111"/>
                </a:lnTo>
                <a:cubicBezTo>
                  <a:pt x="112351" y="178123"/>
                  <a:pt x="105848" y="185692"/>
                  <a:pt x="97178" y="187134"/>
                </a:cubicBezTo>
                <a:lnTo>
                  <a:pt x="95733" y="296352"/>
                </a:lnTo>
                <a:cubicBezTo>
                  <a:pt x="95372" y="302480"/>
                  <a:pt x="90675" y="307166"/>
                  <a:pt x="84534" y="307166"/>
                </a:cubicBezTo>
                <a:lnTo>
                  <a:pt x="70445" y="307166"/>
                </a:lnTo>
                <a:cubicBezTo>
                  <a:pt x="64303" y="307166"/>
                  <a:pt x="59607" y="302480"/>
                  <a:pt x="59607" y="296352"/>
                </a:cubicBezTo>
                <a:lnTo>
                  <a:pt x="59968" y="187855"/>
                </a:lnTo>
                <a:lnTo>
                  <a:pt x="52382" y="187855"/>
                </a:lnTo>
                <a:lnTo>
                  <a:pt x="52743" y="296352"/>
                </a:lnTo>
                <a:cubicBezTo>
                  <a:pt x="52743" y="302480"/>
                  <a:pt x="48047" y="307166"/>
                  <a:pt x="41905" y="307166"/>
                </a:cubicBezTo>
                <a:lnTo>
                  <a:pt x="27455" y="307166"/>
                </a:lnTo>
                <a:cubicBezTo>
                  <a:pt x="21675" y="307166"/>
                  <a:pt x="16618" y="302480"/>
                  <a:pt x="16618" y="296352"/>
                </a:cubicBezTo>
                <a:lnTo>
                  <a:pt x="15173" y="187134"/>
                </a:lnTo>
                <a:cubicBezTo>
                  <a:pt x="6502" y="185692"/>
                  <a:pt x="0" y="178123"/>
                  <a:pt x="0" y="169111"/>
                </a:cubicBezTo>
                <a:lnTo>
                  <a:pt x="0" y="82242"/>
                </a:lnTo>
                <a:cubicBezTo>
                  <a:pt x="0" y="76835"/>
                  <a:pt x="3251" y="72870"/>
                  <a:pt x="7947" y="71428"/>
                </a:cubicBezTo>
                <a:lnTo>
                  <a:pt x="44073" y="61335"/>
                </a:lnTo>
                <a:lnTo>
                  <a:pt x="38293" y="57010"/>
                </a:lnTo>
                <a:cubicBezTo>
                  <a:pt x="33235" y="53766"/>
                  <a:pt x="29984" y="47638"/>
                  <a:pt x="29984" y="41510"/>
                </a:cubicBezTo>
                <a:lnTo>
                  <a:pt x="29984" y="12313"/>
                </a:lnTo>
                <a:cubicBezTo>
                  <a:pt x="29984" y="6186"/>
                  <a:pt x="35042" y="1139"/>
                  <a:pt x="41183" y="1139"/>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10" name="Freeform 660">
            <a:extLst>
              <a:ext uri="{FF2B5EF4-FFF2-40B4-BE49-F238E27FC236}">
                <a16:creationId xmlns:a16="http://schemas.microsoft.com/office/drawing/2014/main" id="{684FAAE0-308B-4740-8C42-D166A3284A72}"/>
              </a:ext>
            </a:extLst>
          </p:cNvPr>
          <p:cNvSpPr>
            <a:spLocks noChangeArrowheads="1"/>
          </p:cNvSpPr>
          <p:nvPr/>
        </p:nvSpPr>
        <p:spPr bwMode="auto">
          <a:xfrm>
            <a:off x="9385695" y="4865062"/>
            <a:ext cx="577182" cy="574190"/>
          </a:xfrm>
          <a:custGeom>
            <a:avLst/>
            <a:gdLst/>
            <a:ahLst/>
            <a:cxnLst/>
            <a:rect l="0" t="0" r="r" b="b"/>
            <a:pathLst>
              <a:path w="306027" h="305378">
                <a:moveTo>
                  <a:pt x="80070" y="119630"/>
                </a:moveTo>
                <a:cubicBezTo>
                  <a:pt x="83768" y="120259"/>
                  <a:pt x="87194" y="122324"/>
                  <a:pt x="89538" y="125736"/>
                </a:cubicBezTo>
                <a:lnTo>
                  <a:pt x="119115" y="168833"/>
                </a:lnTo>
                <a:cubicBezTo>
                  <a:pt x="120197" y="166679"/>
                  <a:pt x="122001" y="164524"/>
                  <a:pt x="123804" y="163087"/>
                </a:cubicBezTo>
                <a:lnTo>
                  <a:pt x="132822" y="156982"/>
                </a:lnTo>
                <a:cubicBezTo>
                  <a:pt x="139314" y="152672"/>
                  <a:pt x="148692" y="154108"/>
                  <a:pt x="153020" y="160932"/>
                </a:cubicBezTo>
                <a:lnTo>
                  <a:pt x="158431" y="168115"/>
                </a:lnTo>
                <a:cubicBezTo>
                  <a:pt x="159513" y="165960"/>
                  <a:pt x="160955" y="164165"/>
                  <a:pt x="163120" y="162728"/>
                </a:cubicBezTo>
                <a:lnTo>
                  <a:pt x="172137" y="156263"/>
                </a:lnTo>
                <a:cubicBezTo>
                  <a:pt x="178990" y="151953"/>
                  <a:pt x="188007" y="153749"/>
                  <a:pt x="192336" y="160214"/>
                </a:cubicBezTo>
                <a:lnTo>
                  <a:pt x="197385" y="167756"/>
                </a:lnTo>
                <a:cubicBezTo>
                  <a:pt x="198467" y="165601"/>
                  <a:pt x="200271" y="163446"/>
                  <a:pt x="202074" y="162010"/>
                </a:cubicBezTo>
                <a:lnTo>
                  <a:pt x="211092" y="155904"/>
                </a:lnTo>
                <a:cubicBezTo>
                  <a:pt x="217945" y="151235"/>
                  <a:pt x="227323" y="153390"/>
                  <a:pt x="231651" y="159855"/>
                </a:cubicBezTo>
                <a:lnTo>
                  <a:pt x="247521" y="182840"/>
                </a:lnTo>
                <a:cubicBezTo>
                  <a:pt x="281066" y="231325"/>
                  <a:pt x="296576" y="285557"/>
                  <a:pt x="300543" y="301000"/>
                </a:cubicBezTo>
                <a:cubicBezTo>
                  <a:pt x="301265" y="302796"/>
                  <a:pt x="300182" y="304951"/>
                  <a:pt x="298018" y="305310"/>
                </a:cubicBezTo>
                <a:cubicBezTo>
                  <a:pt x="295854" y="305669"/>
                  <a:pt x="294051" y="304592"/>
                  <a:pt x="293329" y="302796"/>
                </a:cubicBezTo>
                <a:cubicBezTo>
                  <a:pt x="289722" y="287712"/>
                  <a:pt x="274213" y="234558"/>
                  <a:pt x="241390" y="187150"/>
                </a:cubicBezTo>
                <a:lnTo>
                  <a:pt x="225159" y="163805"/>
                </a:lnTo>
                <a:cubicBezTo>
                  <a:pt x="222994" y="160573"/>
                  <a:pt x="218305" y="159855"/>
                  <a:pt x="215420" y="162010"/>
                </a:cubicBezTo>
                <a:lnTo>
                  <a:pt x="206403" y="168115"/>
                </a:lnTo>
                <a:cubicBezTo>
                  <a:pt x="203156" y="170629"/>
                  <a:pt x="202435" y="174939"/>
                  <a:pt x="204599" y="177812"/>
                </a:cubicBezTo>
                <a:lnTo>
                  <a:pt x="216863" y="195770"/>
                </a:lnTo>
                <a:cubicBezTo>
                  <a:pt x="218305" y="197565"/>
                  <a:pt x="217945" y="199720"/>
                  <a:pt x="216141" y="201157"/>
                </a:cubicBezTo>
                <a:cubicBezTo>
                  <a:pt x="214338" y="202234"/>
                  <a:pt x="212174" y="201875"/>
                  <a:pt x="210731" y="200079"/>
                </a:cubicBezTo>
                <a:lnTo>
                  <a:pt x="186204" y="164524"/>
                </a:lnTo>
                <a:cubicBezTo>
                  <a:pt x="184040" y="160932"/>
                  <a:pt x="179351" y="160573"/>
                  <a:pt x="176465" y="162369"/>
                </a:cubicBezTo>
                <a:lnTo>
                  <a:pt x="167448" y="168833"/>
                </a:lnTo>
                <a:cubicBezTo>
                  <a:pt x="164923" y="170270"/>
                  <a:pt x="163120" y="174939"/>
                  <a:pt x="165644" y="178890"/>
                </a:cubicBezTo>
                <a:lnTo>
                  <a:pt x="184040" y="205467"/>
                </a:lnTo>
                <a:cubicBezTo>
                  <a:pt x="185122" y="206903"/>
                  <a:pt x="184761" y="209417"/>
                  <a:pt x="182958" y="210495"/>
                </a:cubicBezTo>
                <a:cubicBezTo>
                  <a:pt x="181515" y="211572"/>
                  <a:pt x="178990" y="211213"/>
                  <a:pt x="177908" y="209417"/>
                </a:cubicBezTo>
                <a:lnTo>
                  <a:pt x="147249" y="164883"/>
                </a:lnTo>
                <a:cubicBezTo>
                  <a:pt x="145085" y="162010"/>
                  <a:pt x="140396" y="160932"/>
                  <a:pt x="137150" y="163087"/>
                </a:cubicBezTo>
                <a:lnTo>
                  <a:pt x="128133" y="169193"/>
                </a:lnTo>
                <a:cubicBezTo>
                  <a:pt x="125247" y="171707"/>
                  <a:pt x="124165" y="176016"/>
                  <a:pt x="126329" y="179249"/>
                </a:cubicBezTo>
                <a:lnTo>
                  <a:pt x="157349" y="223783"/>
                </a:lnTo>
                <a:cubicBezTo>
                  <a:pt x="158431" y="225220"/>
                  <a:pt x="158070" y="227734"/>
                  <a:pt x="156266" y="228811"/>
                </a:cubicBezTo>
                <a:cubicBezTo>
                  <a:pt x="154463" y="229889"/>
                  <a:pt x="152299" y="229530"/>
                  <a:pt x="151217" y="227734"/>
                </a:cubicBezTo>
                <a:lnTo>
                  <a:pt x="83407" y="129686"/>
                </a:lnTo>
                <a:cubicBezTo>
                  <a:pt x="80882" y="126813"/>
                  <a:pt x="76554" y="126095"/>
                  <a:pt x="73307" y="128250"/>
                </a:cubicBezTo>
                <a:lnTo>
                  <a:pt x="64290" y="134355"/>
                </a:lnTo>
                <a:cubicBezTo>
                  <a:pt x="61044" y="136510"/>
                  <a:pt x="60322" y="141179"/>
                  <a:pt x="62487" y="144052"/>
                </a:cubicBezTo>
                <a:lnTo>
                  <a:pt x="152299" y="274064"/>
                </a:lnTo>
                <a:cubicBezTo>
                  <a:pt x="154824" y="277655"/>
                  <a:pt x="154824" y="282324"/>
                  <a:pt x="151938" y="285916"/>
                </a:cubicBezTo>
                <a:cubicBezTo>
                  <a:pt x="149053" y="289507"/>
                  <a:pt x="144724" y="290585"/>
                  <a:pt x="140396" y="289148"/>
                </a:cubicBezTo>
                <a:lnTo>
                  <a:pt x="103245" y="274782"/>
                </a:lnTo>
                <a:cubicBezTo>
                  <a:pt x="99277" y="273705"/>
                  <a:pt x="95670" y="276219"/>
                  <a:pt x="94588" y="279451"/>
                </a:cubicBezTo>
                <a:lnTo>
                  <a:pt x="91703" y="290226"/>
                </a:lnTo>
                <a:cubicBezTo>
                  <a:pt x="90621" y="293458"/>
                  <a:pt x="92424" y="296690"/>
                  <a:pt x="95670" y="298486"/>
                </a:cubicBezTo>
                <a:cubicBezTo>
                  <a:pt x="97474" y="299204"/>
                  <a:pt x="98195" y="301359"/>
                  <a:pt x="97474" y="303155"/>
                </a:cubicBezTo>
                <a:cubicBezTo>
                  <a:pt x="96752" y="304592"/>
                  <a:pt x="94588" y="306028"/>
                  <a:pt x="92785" y="304951"/>
                </a:cubicBezTo>
                <a:cubicBezTo>
                  <a:pt x="85932" y="302437"/>
                  <a:pt x="82325" y="294894"/>
                  <a:pt x="84489" y="287712"/>
                </a:cubicBezTo>
                <a:lnTo>
                  <a:pt x="87374" y="277655"/>
                </a:lnTo>
                <a:cubicBezTo>
                  <a:pt x="90260" y="268677"/>
                  <a:pt x="99277" y="265803"/>
                  <a:pt x="105770" y="267599"/>
                </a:cubicBezTo>
                <a:lnTo>
                  <a:pt x="142921" y="281965"/>
                </a:lnTo>
                <a:cubicBezTo>
                  <a:pt x="145446" y="283043"/>
                  <a:pt x="147610" y="280169"/>
                  <a:pt x="146167" y="278015"/>
                </a:cubicBezTo>
                <a:lnTo>
                  <a:pt x="56355" y="148362"/>
                </a:lnTo>
                <a:cubicBezTo>
                  <a:pt x="52387" y="142616"/>
                  <a:pt x="53109" y="133278"/>
                  <a:pt x="60322" y="128250"/>
                </a:cubicBezTo>
                <a:lnTo>
                  <a:pt x="68979" y="122144"/>
                </a:lnTo>
                <a:cubicBezTo>
                  <a:pt x="72406" y="119810"/>
                  <a:pt x="76373" y="119002"/>
                  <a:pt x="80070" y="119630"/>
                </a:cubicBezTo>
                <a:close/>
                <a:moveTo>
                  <a:pt x="19844" y="103187"/>
                </a:moveTo>
                <a:cubicBezTo>
                  <a:pt x="21648" y="103187"/>
                  <a:pt x="23451" y="104951"/>
                  <a:pt x="23451" y="106715"/>
                </a:cubicBezTo>
                <a:lnTo>
                  <a:pt x="23451" y="121532"/>
                </a:lnTo>
                <a:cubicBezTo>
                  <a:pt x="23451" y="123296"/>
                  <a:pt x="21648" y="125059"/>
                  <a:pt x="19844" y="125059"/>
                </a:cubicBezTo>
                <a:cubicBezTo>
                  <a:pt x="17318" y="125059"/>
                  <a:pt x="15875" y="123296"/>
                  <a:pt x="15875" y="121532"/>
                </a:cubicBezTo>
                <a:lnTo>
                  <a:pt x="15875" y="106715"/>
                </a:lnTo>
                <a:cubicBezTo>
                  <a:pt x="15875" y="104951"/>
                  <a:pt x="17318" y="103187"/>
                  <a:pt x="19844" y="103187"/>
                </a:cubicBezTo>
                <a:close/>
                <a:moveTo>
                  <a:pt x="153013" y="37937"/>
                </a:moveTo>
                <a:lnTo>
                  <a:pt x="111720" y="78989"/>
                </a:lnTo>
                <a:lnTo>
                  <a:pt x="111720" y="133365"/>
                </a:lnTo>
                <a:lnTo>
                  <a:pt x="194305" y="133365"/>
                </a:lnTo>
                <a:lnTo>
                  <a:pt x="194305" y="78989"/>
                </a:lnTo>
                <a:lnTo>
                  <a:pt x="153013" y="37937"/>
                </a:lnTo>
                <a:close/>
                <a:moveTo>
                  <a:pt x="150477" y="30015"/>
                </a:moveTo>
                <a:cubicBezTo>
                  <a:pt x="151926" y="28575"/>
                  <a:pt x="154099" y="28575"/>
                  <a:pt x="155548" y="30015"/>
                </a:cubicBezTo>
                <a:lnTo>
                  <a:pt x="215676" y="89792"/>
                </a:lnTo>
                <a:cubicBezTo>
                  <a:pt x="217125" y="91233"/>
                  <a:pt x="217125" y="93393"/>
                  <a:pt x="215676" y="94834"/>
                </a:cubicBezTo>
                <a:cubicBezTo>
                  <a:pt x="214227" y="96274"/>
                  <a:pt x="211692" y="96274"/>
                  <a:pt x="210605" y="94834"/>
                </a:cubicBezTo>
                <a:lnTo>
                  <a:pt x="201912" y="86551"/>
                </a:lnTo>
                <a:lnTo>
                  <a:pt x="201912" y="136966"/>
                </a:lnTo>
                <a:cubicBezTo>
                  <a:pt x="201912" y="139127"/>
                  <a:pt x="200101" y="140927"/>
                  <a:pt x="197928" y="140927"/>
                </a:cubicBezTo>
                <a:lnTo>
                  <a:pt x="108098" y="140927"/>
                </a:lnTo>
                <a:cubicBezTo>
                  <a:pt x="105924" y="140927"/>
                  <a:pt x="104476" y="139127"/>
                  <a:pt x="104476" y="136966"/>
                </a:cubicBezTo>
                <a:lnTo>
                  <a:pt x="104476" y="86551"/>
                </a:lnTo>
                <a:lnTo>
                  <a:pt x="95782" y="94834"/>
                </a:lnTo>
                <a:cubicBezTo>
                  <a:pt x="94334" y="96274"/>
                  <a:pt x="91798" y="96274"/>
                  <a:pt x="90349" y="94834"/>
                </a:cubicBezTo>
                <a:cubicBezTo>
                  <a:pt x="88900" y="93393"/>
                  <a:pt x="88900" y="91233"/>
                  <a:pt x="90349" y="89792"/>
                </a:cubicBezTo>
                <a:lnTo>
                  <a:pt x="150477" y="30015"/>
                </a:lnTo>
                <a:close/>
                <a:moveTo>
                  <a:pt x="33772" y="14287"/>
                </a:moveTo>
                <a:lnTo>
                  <a:pt x="257966" y="14287"/>
                </a:lnTo>
                <a:cubicBezTo>
                  <a:pt x="260132" y="14287"/>
                  <a:pt x="261576" y="15727"/>
                  <a:pt x="261576" y="17887"/>
                </a:cubicBezTo>
                <a:lnTo>
                  <a:pt x="261576" y="178098"/>
                </a:lnTo>
                <a:cubicBezTo>
                  <a:pt x="261576" y="180258"/>
                  <a:pt x="260132" y="182058"/>
                  <a:pt x="257966" y="182058"/>
                </a:cubicBezTo>
                <a:cubicBezTo>
                  <a:pt x="256161" y="182058"/>
                  <a:pt x="254356" y="180258"/>
                  <a:pt x="254356" y="178098"/>
                </a:cubicBezTo>
                <a:lnTo>
                  <a:pt x="254356" y="21487"/>
                </a:lnTo>
                <a:lnTo>
                  <a:pt x="37383" y="21487"/>
                </a:lnTo>
                <a:lnTo>
                  <a:pt x="37383" y="207980"/>
                </a:lnTo>
                <a:lnTo>
                  <a:pt x="86481" y="207980"/>
                </a:lnTo>
                <a:cubicBezTo>
                  <a:pt x="88648" y="207980"/>
                  <a:pt x="90453" y="209780"/>
                  <a:pt x="90453" y="211940"/>
                </a:cubicBezTo>
                <a:cubicBezTo>
                  <a:pt x="90453" y="214100"/>
                  <a:pt x="88648" y="215540"/>
                  <a:pt x="86481" y="215540"/>
                </a:cubicBezTo>
                <a:lnTo>
                  <a:pt x="33772" y="215540"/>
                </a:lnTo>
                <a:cubicBezTo>
                  <a:pt x="31606" y="215540"/>
                  <a:pt x="30162" y="214100"/>
                  <a:pt x="30162" y="211940"/>
                </a:cubicBezTo>
                <a:lnTo>
                  <a:pt x="30162" y="17887"/>
                </a:lnTo>
                <a:cubicBezTo>
                  <a:pt x="30162" y="15727"/>
                  <a:pt x="31606" y="14287"/>
                  <a:pt x="33772" y="14287"/>
                </a:cubicBezTo>
                <a:close/>
                <a:moveTo>
                  <a:pt x="18744" y="0"/>
                </a:moveTo>
                <a:lnTo>
                  <a:pt x="287283" y="0"/>
                </a:lnTo>
                <a:cubicBezTo>
                  <a:pt x="297376" y="0"/>
                  <a:pt x="306027" y="8290"/>
                  <a:pt x="306027" y="18744"/>
                </a:cubicBezTo>
                <a:lnTo>
                  <a:pt x="306027" y="213031"/>
                </a:lnTo>
                <a:cubicBezTo>
                  <a:pt x="306027" y="223124"/>
                  <a:pt x="297376" y="231415"/>
                  <a:pt x="287283" y="231415"/>
                </a:cubicBezTo>
                <a:lnTo>
                  <a:pt x="284760" y="231415"/>
                </a:lnTo>
                <a:cubicBezTo>
                  <a:pt x="282597" y="231415"/>
                  <a:pt x="280795" y="229973"/>
                  <a:pt x="280795" y="227810"/>
                </a:cubicBezTo>
                <a:cubicBezTo>
                  <a:pt x="280795" y="225647"/>
                  <a:pt x="282597" y="224206"/>
                  <a:pt x="284760" y="224206"/>
                </a:cubicBezTo>
                <a:lnTo>
                  <a:pt x="287283" y="224206"/>
                </a:lnTo>
                <a:cubicBezTo>
                  <a:pt x="293411" y="224206"/>
                  <a:pt x="298457" y="219159"/>
                  <a:pt x="298457" y="213031"/>
                </a:cubicBezTo>
                <a:lnTo>
                  <a:pt x="298457" y="18744"/>
                </a:lnTo>
                <a:cubicBezTo>
                  <a:pt x="298457" y="12616"/>
                  <a:pt x="293411" y="7569"/>
                  <a:pt x="287283" y="7569"/>
                </a:cubicBezTo>
                <a:lnTo>
                  <a:pt x="18744" y="7569"/>
                </a:lnTo>
                <a:cubicBezTo>
                  <a:pt x="12255" y="7569"/>
                  <a:pt x="7209" y="12616"/>
                  <a:pt x="7209" y="18744"/>
                </a:cubicBezTo>
                <a:lnTo>
                  <a:pt x="7209" y="213031"/>
                </a:lnTo>
                <a:cubicBezTo>
                  <a:pt x="7209" y="219159"/>
                  <a:pt x="12255" y="224206"/>
                  <a:pt x="18744" y="224206"/>
                </a:cubicBezTo>
                <a:lnTo>
                  <a:pt x="96602" y="224206"/>
                </a:lnTo>
                <a:cubicBezTo>
                  <a:pt x="98405" y="224206"/>
                  <a:pt x="100207" y="225647"/>
                  <a:pt x="100207" y="227810"/>
                </a:cubicBezTo>
                <a:cubicBezTo>
                  <a:pt x="100207" y="229973"/>
                  <a:pt x="98405" y="231415"/>
                  <a:pt x="96602" y="231415"/>
                </a:cubicBezTo>
                <a:lnTo>
                  <a:pt x="18744" y="231415"/>
                </a:lnTo>
                <a:cubicBezTo>
                  <a:pt x="8290" y="231415"/>
                  <a:pt x="0" y="223124"/>
                  <a:pt x="0" y="213031"/>
                </a:cubicBezTo>
                <a:lnTo>
                  <a:pt x="0" y="18744"/>
                </a:lnTo>
                <a:cubicBezTo>
                  <a:pt x="0" y="8290"/>
                  <a:pt x="8290" y="0"/>
                  <a:pt x="18744"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11" name="TextBox 10">
            <a:extLst>
              <a:ext uri="{FF2B5EF4-FFF2-40B4-BE49-F238E27FC236}">
                <a16:creationId xmlns:a16="http://schemas.microsoft.com/office/drawing/2014/main" id="{189498CF-1124-ED40-B8FA-10B84EDA79F7}"/>
              </a:ext>
            </a:extLst>
          </p:cNvPr>
          <p:cNvSpPr txBox="1"/>
          <p:nvPr/>
        </p:nvSpPr>
        <p:spPr>
          <a:xfrm>
            <a:off x="7284147" y="5605736"/>
            <a:ext cx="1162819"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YOUR TITLE</a:t>
            </a:r>
          </a:p>
        </p:txBody>
      </p:sp>
      <p:sp>
        <p:nvSpPr>
          <p:cNvPr id="12" name="TextBox 11">
            <a:extLst>
              <a:ext uri="{FF2B5EF4-FFF2-40B4-BE49-F238E27FC236}">
                <a16:creationId xmlns:a16="http://schemas.microsoft.com/office/drawing/2014/main" id="{C7C716D9-79A2-4A43-BC7D-45201E39D672}"/>
              </a:ext>
            </a:extLst>
          </p:cNvPr>
          <p:cNvSpPr txBox="1"/>
          <p:nvPr/>
        </p:nvSpPr>
        <p:spPr>
          <a:xfrm>
            <a:off x="9092877" y="5605736"/>
            <a:ext cx="1162819"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YOUR TITLE</a:t>
            </a:r>
          </a:p>
        </p:txBody>
      </p:sp>
      <p:sp>
        <p:nvSpPr>
          <p:cNvPr id="13" name="TextBox 12">
            <a:extLst>
              <a:ext uri="{FF2B5EF4-FFF2-40B4-BE49-F238E27FC236}">
                <a16:creationId xmlns:a16="http://schemas.microsoft.com/office/drawing/2014/main" id="{592E7E6F-D8C9-F041-8648-49A5584F5458}"/>
              </a:ext>
            </a:extLst>
          </p:cNvPr>
          <p:cNvSpPr txBox="1"/>
          <p:nvPr/>
        </p:nvSpPr>
        <p:spPr>
          <a:xfrm>
            <a:off x="1554574" y="3740071"/>
            <a:ext cx="881973"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TITLE 01</a:t>
            </a:r>
          </a:p>
        </p:txBody>
      </p:sp>
      <p:sp>
        <p:nvSpPr>
          <p:cNvPr id="14" name="Subtitle 2">
            <a:extLst>
              <a:ext uri="{FF2B5EF4-FFF2-40B4-BE49-F238E27FC236}">
                <a16:creationId xmlns:a16="http://schemas.microsoft.com/office/drawing/2014/main" id="{76757DF7-AFB5-204E-91DE-0E7308A4F37F}"/>
              </a:ext>
            </a:extLst>
          </p:cNvPr>
          <p:cNvSpPr txBox="1">
            <a:spLocks/>
          </p:cNvSpPr>
          <p:nvPr/>
        </p:nvSpPr>
        <p:spPr>
          <a:xfrm>
            <a:off x="1554573" y="4073247"/>
            <a:ext cx="3748063"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
        <p:nvSpPr>
          <p:cNvPr id="15" name="Freeform 642">
            <a:extLst>
              <a:ext uri="{FF2B5EF4-FFF2-40B4-BE49-F238E27FC236}">
                <a16:creationId xmlns:a16="http://schemas.microsoft.com/office/drawing/2014/main" id="{62F3EEF0-0D87-4047-BC5B-45FC63B6056A}"/>
              </a:ext>
            </a:extLst>
          </p:cNvPr>
          <p:cNvSpPr>
            <a:spLocks noChangeArrowheads="1"/>
          </p:cNvSpPr>
          <p:nvPr/>
        </p:nvSpPr>
        <p:spPr bwMode="auto">
          <a:xfrm>
            <a:off x="761210" y="3839497"/>
            <a:ext cx="578333" cy="578335"/>
          </a:xfrm>
          <a:custGeom>
            <a:avLst/>
            <a:gdLst/>
            <a:ahLst/>
            <a:cxnLst/>
            <a:rect l="0" t="0" r="r" b="b"/>
            <a:pathLst>
              <a:path w="305308" h="305668">
                <a:moveTo>
                  <a:pt x="97661" y="218183"/>
                </a:moveTo>
                <a:lnTo>
                  <a:pt x="97661" y="236608"/>
                </a:lnTo>
                <a:cubicBezTo>
                  <a:pt x="97661" y="255394"/>
                  <a:pt x="112729" y="270568"/>
                  <a:pt x="131026" y="270568"/>
                </a:cubicBezTo>
                <a:lnTo>
                  <a:pt x="134972" y="270568"/>
                </a:lnTo>
                <a:lnTo>
                  <a:pt x="134972" y="247807"/>
                </a:lnTo>
                <a:lnTo>
                  <a:pt x="131026" y="247807"/>
                </a:lnTo>
                <a:cubicBezTo>
                  <a:pt x="124927" y="247807"/>
                  <a:pt x="119904" y="243111"/>
                  <a:pt x="119904" y="236608"/>
                </a:cubicBezTo>
                <a:lnTo>
                  <a:pt x="119904" y="218183"/>
                </a:lnTo>
                <a:lnTo>
                  <a:pt x="97661" y="218183"/>
                </a:lnTo>
                <a:close/>
                <a:moveTo>
                  <a:pt x="171924" y="203371"/>
                </a:moveTo>
                <a:lnTo>
                  <a:pt x="171924" y="240582"/>
                </a:lnTo>
                <a:lnTo>
                  <a:pt x="175870" y="240582"/>
                </a:lnTo>
                <a:cubicBezTo>
                  <a:pt x="178023" y="240582"/>
                  <a:pt x="179458" y="238776"/>
                  <a:pt x="179458" y="236608"/>
                </a:cubicBezTo>
                <a:lnTo>
                  <a:pt x="179458" y="206983"/>
                </a:lnTo>
                <a:cubicBezTo>
                  <a:pt x="179458" y="204816"/>
                  <a:pt x="178023" y="203371"/>
                  <a:pt x="175870" y="203371"/>
                </a:cubicBezTo>
                <a:lnTo>
                  <a:pt x="171924" y="203371"/>
                </a:lnTo>
                <a:close/>
                <a:moveTo>
                  <a:pt x="142147" y="203371"/>
                </a:moveTo>
                <a:lnTo>
                  <a:pt x="142147" y="285741"/>
                </a:lnTo>
                <a:lnTo>
                  <a:pt x="164749" y="285741"/>
                </a:lnTo>
                <a:lnTo>
                  <a:pt x="164749" y="203371"/>
                </a:lnTo>
                <a:lnTo>
                  <a:pt x="142147" y="203371"/>
                </a:lnTo>
                <a:close/>
                <a:moveTo>
                  <a:pt x="131026" y="128225"/>
                </a:moveTo>
                <a:cubicBezTo>
                  <a:pt x="129232" y="128225"/>
                  <a:pt x="127438" y="129670"/>
                  <a:pt x="127438" y="131838"/>
                </a:cubicBezTo>
                <a:lnTo>
                  <a:pt x="127438" y="162185"/>
                </a:lnTo>
                <a:cubicBezTo>
                  <a:pt x="127438" y="163992"/>
                  <a:pt x="129232" y="165798"/>
                  <a:pt x="131026" y="165798"/>
                </a:cubicBezTo>
                <a:lnTo>
                  <a:pt x="134972" y="165798"/>
                </a:lnTo>
                <a:lnTo>
                  <a:pt x="134972" y="128225"/>
                </a:lnTo>
                <a:lnTo>
                  <a:pt x="131026" y="128225"/>
                </a:lnTo>
                <a:close/>
                <a:moveTo>
                  <a:pt x="171924" y="98239"/>
                </a:moveTo>
                <a:lnTo>
                  <a:pt x="171924" y="121000"/>
                </a:lnTo>
                <a:lnTo>
                  <a:pt x="175870" y="121000"/>
                </a:lnTo>
                <a:cubicBezTo>
                  <a:pt x="181969" y="121000"/>
                  <a:pt x="186992" y="125696"/>
                  <a:pt x="186992" y="131838"/>
                </a:cubicBezTo>
                <a:lnTo>
                  <a:pt x="186992" y="150986"/>
                </a:lnTo>
                <a:lnTo>
                  <a:pt x="209235" y="150986"/>
                </a:lnTo>
                <a:lnTo>
                  <a:pt x="209235" y="131838"/>
                </a:lnTo>
                <a:cubicBezTo>
                  <a:pt x="209235" y="113413"/>
                  <a:pt x="194167" y="98239"/>
                  <a:pt x="175870" y="98239"/>
                </a:cubicBezTo>
                <a:lnTo>
                  <a:pt x="171924" y="98239"/>
                </a:lnTo>
                <a:close/>
                <a:moveTo>
                  <a:pt x="131026" y="98239"/>
                </a:moveTo>
                <a:cubicBezTo>
                  <a:pt x="112729" y="98239"/>
                  <a:pt x="97661" y="113413"/>
                  <a:pt x="97661" y="131838"/>
                </a:cubicBezTo>
                <a:lnTo>
                  <a:pt x="97661" y="162185"/>
                </a:lnTo>
                <a:cubicBezTo>
                  <a:pt x="97661" y="180610"/>
                  <a:pt x="112729" y="195784"/>
                  <a:pt x="131026" y="195784"/>
                </a:cubicBezTo>
                <a:lnTo>
                  <a:pt x="175870" y="195784"/>
                </a:lnTo>
                <a:cubicBezTo>
                  <a:pt x="181969" y="195784"/>
                  <a:pt x="186992" y="200480"/>
                  <a:pt x="186992" y="206983"/>
                </a:cubicBezTo>
                <a:lnTo>
                  <a:pt x="186992" y="236608"/>
                </a:lnTo>
                <a:cubicBezTo>
                  <a:pt x="186992" y="243111"/>
                  <a:pt x="181969" y="247807"/>
                  <a:pt x="175870" y="247807"/>
                </a:cubicBezTo>
                <a:lnTo>
                  <a:pt x="171924" y="247807"/>
                </a:lnTo>
                <a:lnTo>
                  <a:pt x="171924" y="270568"/>
                </a:lnTo>
                <a:lnTo>
                  <a:pt x="175870" y="270568"/>
                </a:lnTo>
                <a:cubicBezTo>
                  <a:pt x="194167" y="270568"/>
                  <a:pt x="209235" y="255394"/>
                  <a:pt x="209235" y="236608"/>
                </a:cubicBezTo>
                <a:lnTo>
                  <a:pt x="209235" y="206983"/>
                </a:lnTo>
                <a:cubicBezTo>
                  <a:pt x="209235" y="188558"/>
                  <a:pt x="194167" y="173023"/>
                  <a:pt x="175870" y="173023"/>
                </a:cubicBezTo>
                <a:lnTo>
                  <a:pt x="131026" y="173023"/>
                </a:lnTo>
                <a:cubicBezTo>
                  <a:pt x="124927" y="173023"/>
                  <a:pt x="119904" y="168327"/>
                  <a:pt x="119904" y="162185"/>
                </a:cubicBezTo>
                <a:lnTo>
                  <a:pt x="119904" y="131838"/>
                </a:lnTo>
                <a:cubicBezTo>
                  <a:pt x="119904" y="125696"/>
                  <a:pt x="124927" y="121000"/>
                  <a:pt x="131026" y="121000"/>
                </a:cubicBezTo>
                <a:lnTo>
                  <a:pt x="134972" y="121000"/>
                </a:lnTo>
                <a:lnTo>
                  <a:pt x="134972" y="98239"/>
                </a:lnTo>
                <a:lnTo>
                  <a:pt x="131026" y="98239"/>
                </a:lnTo>
                <a:close/>
                <a:moveTo>
                  <a:pt x="142147" y="83427"/>
                </a:moveTo>
                <a:lnTo>
                  <a:pt x="142147" y="165798"/>
                </a:lnTo>
                <a:lnTo>
                  <a:pt x="164749" y="165798"/>
                </a:lnTo>
                <a:lnTo>
                  <a:pt x="164749" y="83427"/>
                </a:lnTo>
                <a:lnTo>
                  <a:pt x="142147" y="83427"/>
                </a:lnTo>
                <a:close/>
                <a:moveTo>
                  <a:pt x="138559" y="75840"/>
                </a:moveTo>
                <a:lnTo>
                  <a:pt x="168336" y="75840"/>
                </a:lnTo>
                <a:cubicBezTo>
                  <a:pt x="170489" y="75840"/>
                  <a:pt x="171924" y="77647"/>
                  <a:pt x="171924" y="79814"/>
                </a:cubicBezTo>
                <a:lnTo>
                  <a:pt x="171924" y="90653"/>
                </a:lnTo>
                <a:lnTo>
                  <a:pt x="175870" y="90653"/>
                </a:lnTo>
                <a:cubicBezTo>
                  <a:pt x="198472" y="90653"/>
                  <a:pt x="216768" y="109078"/>
                  <a:pt x="216768" y="131838"/>
                </a:cubicBezTo>
                <a:lnTo>
                  <a:pt x="216768" y="154598"/>
                </a:lnTo>
                <a:cubicBezTo>
                  <a:pt x="216768" y="156405"/>
                  <a:pt x="214975" y="158211"/>
                  <a:pt x="212822" y="158211"/>
                </a:cubicBezTo>
                <a:lnTo>
                  <a:pt x="183404" y="158211"/>
                </a:lnTo>
                <a:cubicBezTo>
                  <a:pt x="181252" y="158211"/>
                  <a:pt x="179458" y="156405"/>
                  <a:pt x="179458" y="154598"/>
                </a:cubicBezTo>
                <a:lnTo>
                  <a:pt x="179458" y="131838"/>
                </a:lnTo>
                <a:cubicBezTo>
                  <a:pt x="179458" y="129670"/>
                  <a:pt x="178023" y="128225"/>
                  <a:pt x="175870" y="128225"/>
                </a:cubicBezTo>
                <a:lnTo>
                  <a:pt x="171924" y="128225"/>
                </a:lnTo>
                <a:lnTo>
                  <a:pt x="171924" y="165798"/>
                </a:lnTo>
                <a:lnTo>
                  <a:pt x="175870" y="165798"/>
                </a:lnTo>
                <a:cubicBezTo>
                  <a:pt x="198472" y="165798"/>
                  <a:pt x="216768" y="184223"/>
                  <a:pt x="216768" y="206983"/>
                </a:cubicBezTo>
                <a:lnTo>
                  <a:pt x="216768" y="236608"/>
                </a:lnTo>
                <a:cubicBezTo>
                  <a:pt x="216768" y="259368"/>
                  <a:pt x="198472" y="277793"/>
                  <a:pt x="175870" y="277793"/>
                </a:cubicBezTo>
                <a:lnTo>
                  <a:pt x="171924" y="277793"/>
                </a:lnTo>
                <a:lnTo>
                  <a:pt x="171924" y="289354"/>
                </a:lnTo>
                <a:cubicBezTo>
                  <a:pt x="171924" y="291161"/>
                  <a:pt x="170489" y="292967"/>
                  <a:pt x="168336" y="292967"/>
                </a:cubicBezTo>
                <a:lnTo>
                  <a:pt x="138559" y="292967"/>
                </a:lnTo>
                <a:cubicBezTo>
                  <a:pt x="136766" y="292967"/>
                  <a:pt x="134972" y="291161"/>
                  <a:pt x="134972" y="289354"/>
                </a:cubicBezTo>
                <a:lnTo>
                  <a:pt x="134972" y="277793"/>
                </a:lnTo>
                <a:lnTo>
                  <a:pt x="131026" y="277793"/>
                </a:lnTo>
                <a:cubicBezTo>
                  <a:pt x="108424" y="277793"/>
                  <a:pt x="90127" y="259368"/>
                  <a:pt x="90127" y="236608"/>
                </a:cubicBezTo>
                <a:lnTo>
                  <a:pt x="90127" y="214209"/>
                </a:lnTo>
                <a:cubicBezTo>
                  <a:pt x="90127" y="212402"/>
                  <a:pt x="91921" y="210596"/>
                  <a:pt x="94074" y="210596"/>
                </a:cubicBezTo>
                <a:lnTo>
                  <a:pt x="123850" y="210596"/>
                </a:lnTo>
                <a:cubicBezTo>
                  <a:pt x="126003" y="210596"/>
                  <a:pt x="127438" y="212402"/>
                  <a:pt x="127438" y="214209"/>
                </a:cubicBezTo>
                <a:lnTo>
                  <a:pt x="127438" y="236608"/>
                </a:lnTo>
                <a:cubicBezTo>
                  <a:pt x="127438" y="238776"/>
                  <a:pt x="129232" y="240582"/>
                  <a:pt x="131026" y="240582"/>
                </a:cubicBezTo>
                <a:lnTo>
                  <a:pt x="134972" y="240582"/>
                </a:lnTo>
                <a:lnTo>
                  <a:pt x="134972" y="203371"/>
                </a:lnTo>
                <a:lnTo>
                  <a:pt x="131026" y="203371"/>
                </a:lnTo>
                <a:cubicBezTo>
                  <a:pt x="108424" y="203371"/>
                  <a:pt x="90127" y="184946"/>
                  <a:pt x="90127" y="162185"/>
                </a:cubicBezTo>
                <a:lnTo>
                  <a:pt x="90127" y="131838"/>
                </a:lnTo>
                <a:cubicBezTo>
                  <a:pt x="90127" y="109078"/>
                  <a:pt x="108424" y="90653"/>
                  <a:pt x="131026" y="90653"/>
                </a:cubicBezTo>
                <a:lnTo>
                  <a:pt x="134972" y="90653"/>
                </a:lnTo>
                <a:lnTo>
                  <a:pt x="134972" y="79814"/>
                </a:lnTo>
                <a:cubicBezTo>
                  <a:pt x="134972" y="77647"/>
                  <a:pt x="136766" y="75840"/>
                  <a:pt x="138559" y="75840"/>
                </a:cubicBezTo>
                <a:close/>
                <a:moveTo>
                  <a:pt x="152834" y="29883"/>
                </a:moveTo>
                <a:lnTo>
                  <a:pt x="28768" y="154454"/>
                </a:lnTo>
                <a:lnTo>
                  <a:pt x="28768" y="298468"/>
                </a:lnTo>
                <a:lnTo>
                  <a:pt x="276539" y="298468"/>
                </a:lnTo>
                <a:lnTo>
                  <a:pt x="276539" y="154454"/>
                </a:lnTo>
                <a:lnTo>
                  <a:pt x="152834" y="29883"/>
                </a:lnTo>
                <a:close/>
                <a:moveTo>
                  <a:pt x="152834" y="9001"/>
                </a:moveTo>
                <a:lnTo>
                  <a:pt x="8990" y="153014"/>
                </a:lnTo>
                <a:lnTo>
                  <a:pt x="14384" y="158055"/>
                </a:lnTo>
                <a:lnTo>
                  <a:pt x="149957" y="22322"/>
                </a:lnTo>
                <a:cubicBezTo>
                  <a:pt x="151395" y="20522"/>
                  <a:pt x="153913" y="20522"/>
                  <a:pt x="155351" y="22322"/>
                </a:cubicBezTo>
                <a:lnTo>
                  <a:pt x="290924" y="158055"/>
                </a:lnTo>
                <a:lnTo>
                  <a:pt x="296318" y="153014"/>
                </a:lnTo>
                <a:lnTo>
                  <a:pt x="152834" y="9001"/>
                </a:lnTo>
                <a:close/>
                <a:moveTo>
                  <a:pt x="149957" y="1080"/>
                </a:moveTo>
                <a:cubicBezTo>
                  <a:pt x="151395" y="-360"/>
                  <a:pt x="153913" y="-360"/>
                  <a:pt x="155351" y="1080"/>
                </a:cubicBezTo>
                <a:lnTo>
                  <a:pt x="304229" y="150494"/>
                </a:lnTo>
                <a:cubicBezTo>
                  <a:pt x="305668" y="151934"/>
                  <a:pt x="305668" y="154094"/>
                  <a:pt x="304229" y="155534"/>
                </a:cubicBezTo>
                <a:lnTo>
                  <a:pt x="293801" y="165975"/>
                </a:lnTo>
                <a:cubicBezTo>
                  <a:pt x="292362" y="167416"/>
                  <a:pt x="289845" y="167416"/>
                  <a:pt x="288406" y="165975"/>
                </a:cubicBezTo>
                <a:lnTo>
                  <a:pt x="284091" y="161655"/>
                </a:lnTo>
                <a:lnTo>
                  <a:pt x="284091" y="302068"/>
                </a:lnTo>
                <a:cubicBezTo>
                  <a:pt x="284091" y="303868"/>
                  <a:pt x="282293" y="305668"/>
                  <a:pt x="280495" y="305668"/>
                </a:cubicBezTo>
                <a:lnTo>
                  <a:pt x="24812" y="305668"/>
                </a:lnTo>
                <a:cubicBezTo>
                  <a:pt x="23014" y="305668"/>
                  <a:pt x="21216" y="303868"/>
                  <a:pt x="21216" y="302068"/>
                </a:cubicBezTo>
                <a:lnTo>
                  <a:pt x="21216" y="161655"/>
                </a:lnTo>
                <a:lnTo>
                  <a:pt x="16901" y="165975"/>
                </a:lnTo>
                <a:cubicBezTo>
                  <a:pt x="15463" y="167416"/>
                  <a:pt x="12945" y="167416"/>
                  <a:pt x="11507" y="165975"/>
                </a:cubicBezTo>
                <a:lnTo>
                  <a:pt x="1078" y="155534"/>
                </a:lnTo>
                <a:cubicBezTo>
                  <a:pt x="-360" y="154094"/>
                  <a:pt x="-360" y="151934"/>
                  <a:pt x="1078" y="150494"/>
                </a:cubicBezTo>
                <a:lnTo>
                  <a:pt x="149957" y="1080"/>
                </a:lnTo>
                <a:close/>
              </a:path>
            </a:pathLst>
          </a:custGeom>
          <a:solidFill>
            <a:schemeClr val="accent3"/>
          </a:solidFill>
          <a:ln>
            <a:noFill/>
          </a:ln>
          <a:effectLst/>
        </p:spPr>
        <p:txBody>
          <a:bodyPr anchor="ctr"/>
          <a:lstStyle/>
          <a:p>
            <a:endParaRPr lang="en-US" sz="900" dirty="0">
              <a:latin typeface="Lato Light" panose="020F0502020204030203" pitchFamily="34" charset="0"/>
            </a:endParaRPr>
          </a:p>
        </p:txBody>
      </p:sp>
      <p:sp>
        <p:nvSpPr>
          <p:cNvPr id="16" name="Freeform 664">
            <a:extLst>
              <a:ext uri="{FF2B5EF4-FFF2-40B4-BE49-F238E27FC236}">
                <a16:creationId xmlns:a16="http://schemas.microsoft.com/office/drawing/2014/main" id="{5D41FF24-0342-F44E-9D80-0382BBA0547E}"/>
              </a:ext>
            </a:extLst>
          </p:cNvPr>
          <p:cNvSpPr>
            <a:spLocks noChangeArrowheads="1"/>
          </p:cNvSpPr>
          <p:nvPr/>
        </p:nvSpPr>
        <p:spPr bwMode="auto">
          <a:xfrm>
            <a:off x="761209" y="5104822"/>
            <a:ext cx="578333" cy="578335"/>
          </a:xfrm>
          <a:custGeom>
            <a:avLst/>
            <a:gdLst/>
            <a:ahLst/>
            <a:cxnLst/>
            <a:rect l="0" t="0" r="r" b="b"/>
            <a:pathLst>
              <a:path w="305308" h="305669">
                <a:moveTo>
                  <a:pt x="107882" y="98533"/>
                </a:moveTo>
                <a:lnTo>
                  <a:pt x="22295" y="184120"/>
                </a:lnTo>
                <a:lnTo>
                  <a:pt x="22295" y="298117"/>
                </a:lnTo>
                <a:lnTo>
                  <a:pt x="193829" y="298117"/>
                </a:lnTo>
                <a:lnTo>
                  <a:pt x="193829" y="184120"/>
                </a:lnTo>
                <a:lnTo>
                  <a:pt x="178006" y="168297"/>
                </a:lnTo>
                <a:cubicBezTo>
                  <a:pt x="163622" y="174051"/>
                  <a:pt x="149237" y="173332"/>
                  <a:pt x="140607" y="164701"/>
                </a:cubicBezTo>
                <a:cubicBezTo>
                  <a:pt x="139168" y="163263"/>
                  <a:pt x="139168" y="160746"/>
                  <a:pt x="140607" y="159307"/>
                </a:cubicBezTo>
                <a:cubicBezTo>
                  <a:pt x="142045" y="157869"/>
                  <a:pt x="144562" y="157869"/>
                  <a:pt x="146001" y="159307"/>
                </a:cubicBezTo>
                <a:cubicBezTo>
                  <a:pt x="152114" y="165421"/>
                  <a:pt x="161824" y="166140"/>
                  <a:pt x="172252" y="162544"/>
                </a:cubicBezTo>
                <a:lnTo>
                  <a:pt x="107882" y="98533"/>
                </a:lnTo>
                <a:close/>
                <a:moveTo>
                  <a:pt x="185198" y="96375"/>
                </a:moveTo>
                <a:cubicBezTo>
                  <a:pt x="175489" y="97814"/>
                  <a:pt x="165060" y="103208"/>
                  <a:pt x="156429" y="112198"/>
                </a:cubicBezTo>
                <a:cubicBezTo>
                  <a:pt x="152474" y="116154"/>
                  <a:pt x="148878" y="120829"/>
                  <a:pt x="146001" y="125863"/>
                </a:cubicBezTo>
                <a:lnTo>
                  <a:pt x="179444" y="159307"/>
                </a:lnTo>
                <a:cubicBezTo>
                  <a:pt x="184119" y="156790"/>
                  <a:pt x="189154" y="153194"/>
                  <a:pt x="193469" y="148879"/>
                </a:cubicBezTo>
                <a:cubicBezTo>
                  <a:pt x="202459" y="139888"/>
                  <a:pt x="207854" y="129460"/>
                  <a:pt x="208932" y="120110"/>
                </a:cubicBezTo>
                <a:lnTo>
                  <a:pt x="190592" y="118312"/>
                </a:lnTo>
                <a:cubicBezTo>
                  <a:pt x="188794" y="117952"/>
                  <a:pt x="187715" y="116514"/>
                  <a:pt x="187356" y="114716"/>
                </a:cubicBezTo>
                <a:lnTo>
                  <a:pt x="185198" y="96375"/>
                </a:lnTo>
                <a:close/>
                <a:moveTo>
                  <a:pt x="243933" y="68054"/>
                </a:moveTo>
                <a:lnTo>
                  <a:pt x="233377" y="78611"/>
                </a:lnTo>
                <a:lnTo>
                  <a:pt x="235561" y="81523"/>
                </a:lnTo>
                <a:cubicBezTo>
                  <a:pt x="237381" y="82979"/>
                  <a:pt x="239565" y="82979"/>
                  <a:pt x="241021" y="81523"/>
                </a:cubicBezTo>
                <a:lnTo>
                  <a:pt x="246481" y="76063"/>
                </a:lnTo>
                <a:cubicBezTo>
                  <a:pt x="247937" y="74607"/>
                  <a:pt x="247937" y="72423"/>
                  <a:pt x="246481" y="70967"/>
                </a:cubicBezTo>
                <a:lnTo>
                  <a:pt x="243933" y="68054"/>
                </a:lnTo>
                <a:close/>
                <a:moveTo>
                  <a:pt x="246481" y="44030"/>
                </a:moveTo>
                <a:lnTo>
                  <a:pt x="241021" y="49490"/>
                </a:lnTo>
                <a:cubicBezTo>
                  <a:pt x="239565" y="50946"/>
                  <a:pt x="239565" y="53130"/>
                  <a:pt x="241021" y="54950"/>
                </a:cubicBezTo>
                <a:lnTo>
                  <a:pt x="243933" y="57498"/>
                </a:lnTo>
                <a:lnTo>
                  <a:pt x="254489" y="46942"/>
                </a:lnTo>
                <a:lnTo>
                  <a:pt x="251941" y="44030"/>
                </a:lnTo>
                <a:cubicBezTo>
                  <a:pt x="250121" y="42574"/>
                  <a:pt x="247937" y="42574"/>
                  <a:pt x="246481" y="44030"/>
                </a:cubicBezTo>
                <a:close/>
                <a:moveTo>
                  <a:pt x="241021" y="38569"/>
                </a:moveTo>
                <a:cubicBezTo>
                  <a:pt x="245389" y="34565"/>
                  <a:pt x="252669" y="34565"/>
                  <a:pt x="257038" y="38569"/>
                </a:cubicBezTo>
                <a:lnTo>
                  <a:pt x="259950" y="41481"/>
                </a:lnTo>
                <a:lnTo>
                  <a:pt x="262498" y="38569"/>
                </a:lnTo>
                <a:cubicBezTo>
                  <a:pt x="263954" y="37477"/>
                  <a:pt x="266502" y="37477"/>
                  <a:pt x="267958" y="38569"/>
                </a:cubicBezTo>
                <a:cubicBezTo>
                  <a:pt x="269414" y="40389"/>
                  <a:pt x="269414" y="42574"/>
                  <a:pt x="267958" y="44030"/>
                </a:cubicBezTo>
                <a:lnTo>
                  <a:pt x="265046" y="46942"/>
                </a:lnTo>
                <a:lnTo>
                  <a:pt x="267958" y="49490"/>
                </a:lnTo>
                <a:cubicBezTo>
                  <a:pt x="272326" y="53858"/>
                  <a:pt x="272326" y="61138"/>
                  <a:pt x="267958" y="65506"/>
                </a:cubicBezTo>
                <a:cubicBezTo>
                  <a:pt x="266502" y="66962"/>
                  <a:pt x="263954" y="66962"/>
                  <a:pt x="262498" y="65506"/>
                </a:cubicBezTo>
                <a:cubicBezTo>
                  <a:pt x="261042" y="64050"/>
                  <a:pt x="261042" y="61502"/>
                  <a:pt x="262498" y="60046"/>
                </a:cubicBezTo>
                <a:cubicBezTo>
                  <a:pt x="263954" y="58590"/>
                  <a:pt x="263954" y="56406"/>
                  <a:pt x="262498" y="54950"/>
                </a:cubicBezTo>
                <a:lnTo>
                  <a:pt x="259950" y="52402"/>
                </a:lnTo>
                <a:lnTo>
                  <a:pt x="249029" y="62958"/>
                </a:lnTo>
                <a:lnTo>
                  <a:pt x="251941" y="65506"/>
                </a:lnTo>
                <a:cubicBezTo>
                  <a:pt x="256310" y="69874"/>
                  <a:pt x="256310" y="77155"/>
                  <a:pt x="251941" y="81523"/>
                </a:cubicBezTo>
                <a:lnTo>
                  <a:pt x="246481" y="86983"/>
                </a:lnTo>
                <a:cubicBezTo>
                  <a:pt x="242113" y="91351"/>
                  <a:pt x="234833" y="91351"/>
                  <a:pt x="230465" y="86983"/>
                </a:cubicBezTo>
                <a:lnTo>
                  <a:pt x="227917" y="84071"/>
                </a:lnTo>
                <a:lnTo>
                  <a:pt x="225004" y="86983"/>
                </a:lnTo>
                <a:cubicBezTo>
                  <a:pt x="223912" y="88439"/>
                  <a:pt x="221364" y="88439"/>
                  <a:pt x="219544" y="86983"/>
                </a:cubicBezTo>
                <a:cubicBezTo>
                  <a:pt x="218452" y="85527"/>
                  <a:pt x="218452" y="82979"/>
                  <a:pt x="219544" y="81523"/>
                </a:cubicBezTo>
                <a:lnTo>
                  <a:pt x="222456" y="78611"/>
                </a:lnTo>
                <a:lnTo>
                  <a:pt x="219544" y="76063"/>
                </a:lnTo>
                <a:cubicBezTo>
                  <a:pt x="215540" y="71695"/>
                  <a:pt x="215540" y="64414"/>
                  <a:pt x="219544" y="60046"/>
                </a:cubicBezTo>
                <a:cubicBezTo>
                  <a:pt x="221364" y="58590"/>
                  <a:pt x="223548" y="58590"/>
                  <a:pt x="225004" y="60046"/>
                </a:cubicBezTo>
                <a:cubicBezTo>
                  <a:pt x="226461" y="61502"/>
                  <a:pt x="226461" y="64050"/>
                  <a:pt x="225004" y="65506"/>
                </a:cubicBezTo>
                <a:cubicBezTo>
                  <a:pt x="223912" y="66962"/>
                  <a:pt x="223912" y="69146"/>
                  <a:pt x="225004" y="70967"/>
                </a:cubicBezTo>
                <a:lnTo>
                  <a:pt x="227917" y="73515"/>
                </a:lnTo>
                <a:lnTo>
                  <a:pt x="238473" y="62958"/>
                </a:lnTo>
                <a:lnTo>
                  <a:pt x="235561" y="60046"/>
                </a:lnTo>
                <a:cubicBezTo>
                  <a:pt x="231557" y="56042"/>
                  <a:pt x="231557" y="48762"/>
                  <a:pt x="235561" y="44030"/>
                </a:cubicBezTo>
                <a:lnTo>
                  <a:pt x="241021" y="38569"/>
                </a:lnTo>
                <a:close/>
                <a:moveTo>
                  <a:pt x="248849" y="8990"/>
                </a:moveTo>
                <a:lnTo>
                  <a:pt x="189873" y="68326"/>
                </a:lnTo>
                <a:lnTo>
                  <a:pt x="194188" y="111119"/>
                </a:lnTo>
                <a:lnTo>
                  <a:pt x="208932" y="112558"/>
                </a:lnTo>
                <a:cubicBezTo>
                  <a:pt x="208573" y="108243"/>
                  <a:pt x="206775" y="104287"/>
                  <a:pt x="204257" y="101410"/>
                </a:cubicBezTo>
                <a:cubicBezTo>
                  <a:pt x="202459" y="99972"/>
                  <a:pt x="202459" y="97814"/>
                  <a:pt x="204257" y="96016"/>
                </a:cubicBezTo>
                <a:cubicBezTo>
                  <a:pt x="205336" y="94937"/>
                  <a:pt x="207854" y="94937"/>
                  <a:pt x="209292" y="96016"/>
                </a:cubicBezTo>
                <a:cubicBezTo>
                  <a:pt x="213607" y="100691"/>
                  <a:pt x="216125" y="106804"/>
                  <a:pt x="216484" y="113637"/>
                </a:cubicBezTo>
                <a:lnTo>
                  <a:pt x="236982" y="115794"/>
                </a:lnTo>
                <a:lnTo>
                  <a:pt x="296318" y="56459"/>
                </a:lnTo>
                <a:lnTo>
                  <a:pt x="248849" y="8990"/>
                </a:lnTo>
                <a:close/>
                <a:moveTo>
                  <a:pt x="246332" y="1078"/>
                </a:moveTo>
                <a:cubicBezTo>
                  <a:pt x="247770" y="-360"/>
                  <a:pt x="249928" y="-360"/>
                  <a:pt x="251726" y="1078"/>
                </a:cubicBezTo>
                <a:lnTo>
                  <a:pt x="304229" y="53941"/>
                </a:lnTo>
                <a:cubicBezTo>
                  <a:pt x="305668" y="55380"/>
                  <a:pt x="305668" y="57538"/>
                  <a:pt x="304229" y="58976"/>
                </a:cubicBezTo>
                <a:lnTo>
                  <a:pt x="240938" y="122267"/>
                </a:lnTo>
                <a:cubicBezTo>
                  <a:pt x="240219" y="122987"/>
                  <a:pt x="239140" y="123346"/>
                  <a:pt x="238061" y="123346"/>
                </a:cubicBezTo>
                <a:lnTo>
                  <a:pt x="216125" y="120829"/>
                </a:lnTo>
                <a:cubicBezTo>
                  <a:pt x="214686" y="131977"/>
                  <a:pt x="208573" y="144204"/>
                  <a:pt x="198863" y="153913"/>
                </a:cubicBezTo>
                <a:cubicBezTo>
                  <a:pt x="194188" y="158588"/>
                  <a:pt x="189873" y="162184"/>
                  <a:pt x="184839" y="164701"/>
                </a:cubicBezTo>
                <a:lnTo>
                  <a:pt x="214686" y="194909"/>
                </a:lnTo>
                <a:cubicBezTo>
                  <a:pt x="216125" y="196347"/>
                  <a:pt x="216125" y="198505"/>
                  <a:pt x="214686" y="200303"/>
                </a:cubicBezTo>
                <a:cubicBezTo>
                  <a:pt x="213248" y="201741"/>
                  <a:pt x="211090" y="201741"/>
                  <a:pt x="209652" y="200303"/>
                </a:cubicBezTo>
                <a:lnTo>
                  <a:pt x="201021" y="191313"/>
                </a:lnTo>
                <a:lnTo>
                  <a:pt x="201021" y="301713"/>
                </a:lnTo>
                <a:cubicBezTo>
                  <a:pt x="201021" y="303871"/>
                  <a:pt x="199223" y="305669"/>
                  <a:pt x="197425" y="305669"/>
                </a:cubicBezTo>
                <a:lnTo>
                  <a:pt x="18699" y="305669"/>
                </a:lnTo>
                <a:cubicBezTo>
                  <a:pt x="16542" y="305669"/>
                  <a:pt x="14744" y="303871"/>
                  <a:pt x="14744" y="301713"/>
                </a:cubicBezTo>
                <a:lnTo>
                  <a:pt x="14744" y="191313"/>
                </a:lnTo>
                <a:lnTo>
                  <a:pt x="6473" y="200303"/>
                </a:lnTo>
                <a:cubicBezTo>
                  <a:pt x="5034" y="201741"/>
                  <a:pt x="2517" y="201741"/>
                  <a:pt x="1078" y="200303"/>
                </a:cubicBezTo>
                <a:cubicBezTo>
                  <a:pt x="-360" y="198505"/>
                  <a:pt x="-360" y="196347"/>
                  <a:pt x="1078" y="194909"/>
                </a:cubicBezTo>
                <a:lnTo>
                  <a:pt x="105365" y="90622"/>
                </a:lnTo>
                <a:cubicBezTo>
                  <a:pt x="106803" y="89183"/>
                  <a:pt x="109321" y="89183"/>
                  <a:pt x="110399" y="90622"/>
                </a:cubicBezTo>
                <a:lnTo>
                  <a:pt x="140607" y="120469"/>
                </a:lnTo>
                <a:cubicBezTo>
                  <a:pt x="143484" y="115794"/>
                  <a:pt x="147080" y="111119"/>
                  <a:pt x="151035" y="106804"/>
                </a:cubicBezTo>
                <a:cubicBezTo>
                  <a:pt x="161104" y="96735"/>
                  <a:pt x="173331" y="90622"/>
                  <a:pt x="184479" y="89183"/>
                </a:cubicBezTo>
                <a:lnTo>
                  <a:pt x="181962" y="67247"/>
                </a:lnTo>
                <a:cubicBezTo>
                  <a:pt x="181962" y="66168"/>
                  <a:pt x="182321" y="65089"/>
                  <a:pt x="183041" y="64370"/>
                </a:cubicBezTo>
                <a:lnTo>
                  <a:pt x="246332" y="1078"/>
                </a:lnTo>
                <a:close/>
              </a:path>
            </a:pathLst>
          </a:custGeom>
          <a:solidFill>
            <a:schemeClr val="accent3"/>
          </a:solidFill>
          <a:ln>
            <a:noFill/>
          </a:ln>
          <a:effectLst/>
        </p:spPr>
        <p:txBody>
          <a:bodyPr anchor="ctr"/>
          <a:lstStyle/>
          <a:p>
            <a:endParaRPr lang="en-US" sz="900" dirty="0">
              <a:latin typeface="Lato Light" panose="020F0502020204030203" pitchFamily="34" charset="0"/>
            </a:endParaRPr>
          </a:p>
        </p:txBody>
      </p:sp>
      <p:sp>
        <p:nvSpPr>
          <p:cNvPr id="17" name="TextBox 16">
            <a:extLst>
              <a:ext uri="{FF2B5EF4-FFF2-40B4-BE49-F238E27FC236}">
                <a16:creationId xmlns:a16="http://schemas.microsoft.com/office/drawing/2014/main" id="{A34D2462-B6B1-B148-9205-01193521AEE2}"/>
              </a:ext>
            </a:extLst>
          </p:cNvPr>
          <p:cNvSpPr txBox="1"/>
          <p:nvPr/>
        </p:nvSpPr>
        <p:spPr>
          <a:xfrm>
            <a:off x="1554574" y="4991013"/>
            <a:ext cx="881973"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TITLE 02</a:t>
            </a:r>
          </a:p>
        </p:txBody>
      </p:sp>
      <p:sp>
        <p:nvSpPr>
          <p:cNvPr id="18" name="Subtitle 2">
            <a:extLst>
              <a:ext uri="{FF2B5EF4-FFF2-40B4-BE49-F238E27FC236}">
                <a16:creationId xmlns:a16="http://schemas.microsoft.com/office/drawing/2014/main" id="{D317D457-D0B4-E348-B48B-FA1ED7559A28}"/>
              </a:ext>
            </a:extLst>
          </p:cNvPr>
          <p:cNvSpPr txBox="1">
            <a:spLocks/>
          </p:cNvSpPr>
          <p:nvPr/>
        </p:nvSpPr>
        <p:spPr>
          <a:xfrm>
            <a:off x="1554573" y="5324189"/>
            <a:ext cx="3748063"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Tree>
    <p:extLst>
      <p:ext uri="{BB962C8B-B14F-4D97-AF65-F5344CB8AC3E}">
        <p14:creationId xmlns:p14="http://schemas.microsoft.com/office/powerpoint/2010/main" val="1236554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Picture Placeholder 28">
            <a:extLst>
              <a:ext uri="{FF2B5EF4-FFF2-40B4-BE49-F238E27FC236}">
                <a16:creationId xmlns:a16="http://schemas.microsoft.com/office/drawing/2014/main" id="{DF9835B0-B112-634D-A9EF-E2DE31435129}"/>
              </a:ext>
            </a:extLst>
          </p:cNvPr>
          <p:cNvSpPr>
            <a:spLocks noGrp="1"/>
          </p:cNvSpPr>
          <p:nvPr>
            <p:ph type="pic" sz="quarter" idx="12"/>
          </p:nvPr>
        </p:nvSpPr>
        <p:spPr/>
        <p:txBody>
          <a:bodyPr/>
          <a:lstStyle/>
          <a:p>
            <a:endParaRPr lang="es-CO"/>
          </a:p>
        </p:txBody>
      </p:sp>
      <p:sp>
        <p:nvSpPr>
          <p:cNvPr id="31" name="Picture Placeholder 30">
            <a:extLst>
              <a:ext uri="{FF2B5EF4-FFF2-40B4-BE49-F238E27FC236}">
                <a16:creationId xmlns:a16="http://schemas.microsoft.com/office/drawing/2014/main" id="{414C5127-4647-D847-ABEA-98ABB29E328B}"/>
              </a:ext>
            </a:extLst>
          </p:cNvPr>
          <p:cNvSpPr>
            <a:spLocks noGrp="1"/>
          </p:cNvSpPr>
          <p:nvPr>
            <p:ph type="pic" sz="quarter" idx="13"/>
          </p:nvPr>
        </p:nvSpPr>
        <p:spPr/>
        <p:txBody>
          <a:bodyPr/>
          <a:lstStyle/>
          <a:p>
            <a:endParaRPr lang="es-CO"/>
          </a:p>
        </p:txBody>
      </p:sp>
      <p:sp>
        <p:nvSpPr>
          <p:cNvPr id="33" name="Picture Placeholder 32">
            <a:extLst>
              <a:ext uri="{FF2B5EF4-FFF2-40B4-BE49-F238E27FC236}">
                <a16:creationId xmlns:a16="http://schemas.microsoft.com/office/drawing/2014/main" id="{69718E24-2F44-7F46-AC10-8F93C1B24B6D}"/>
              </a:ext>
            </a:extLst>
          </p:cNvPr>
          <p:cNvSpPr>
            <a:spLocks noGrp="1"/>
          </p:cNvSpPr>
          <p:nvPr>
            <p:ph type="pic" sz="quarter" idx="14"/>
          </p:nvPr>
        </p:nvSpPr>
        <p:spPr/>
        <p:txBody>
          <a:bodyPr/>
          <a:lstStyle/>
          <a:p>
            <a:endParaRPr lang="es-CO"/>
          </a:p>
        </p:txBody>
      </p:sp>
      <p:sp>
        <p:nvSpPr>
          <p:cNvPr id="7" name="TextBox 6">
            <a:extLst>
              <a:ext uri="{FF2B5EF4-FFF2-40B4-BE49-F238E27FC236}">
                <a16:creationId xmlns:a16="http://schemas.microsoft.com/office/drawing/2014/main" id="{6F69B378-7BD4-F246-8A7D-79E7D9AE45ED}"/>
              </a:ext>
            </a:extLst>
          </p:cNvPr>
          <p:cNvSpPr txBox="1"/>
          <p:nvPr/>
        </p:nvSpPr>
        <p:spPr>
          <a:xfrm>
            <a:off x="781982" y="547204"/>
            <a:ext cx="5500224" cy="830997"/>
          </a:xfrm>
          <a:prstGeom prst="rect">
            <a:avLst/>
          </a:prstGeom>
          <a:noFill/>
        </p:spPr>
        <p:txBody>
          <a:bodyPr wrap="none" rtlCol="0" anchor="t" anchorCtr="0">
            <a:spAutoFit/>
          </a:bodyPr>
          <a:lstStyle/>
          <a:p>
            <a:r>
              <a:rPr lang="en-US" sz="4800" b="1" spc="300" dirty="0">
                <a:solidFill>
                  <a:schemeClr val="accent2"/>
                </a:solidFill>
                <a:latin typeface="Montserrat Black" pitchFamily="2" charset="77"/>
              </a:rPr>
              <a:t>OUR</a:t>
            </a:r>
            <a:r>
              <a:rPr lang="en-US" sz="4800" b="1" spc="300" dirty="0">
                <a:solidFill>
                  <a:schemeClr val="tx2"/>
                </a:solidFill>
                <a:latin typeface="Poppins" pitchFamily="2" charset="77"/>
                <a:ea typeface="League Spartan" charset="0"/>
                <a:cs typeface="Poppins" pitchFamily="2" charset="77"/>
              </a:rPr>
              <a:t> </a:t>
            </a:r>
            <a:r>
              <a:rPr lang="en-US" sz="4800" b="1" spc="300" dirty="0">
                <a:solidFill>
                  <a:schemeClr val="accent4"/>
                </a:solidFill>
                <a:latin typeface="Montserrat Black" pitchFamily="2" charset="77"/>
              </a:rPr>
              <a:t>SERVICES</a:t>
            </a:r>
          </a:p>
        </p:txBody>
      </p:sp>
      <p:sp>
        <p:nvSpPr>
          <p:cNvPr id="14" name="Parallelogram 13">
            <a:extLst>
              <a:ext uri="{FF2B5EF4-FFF2-40B4-BE49-F238E27FC236}">
                <a16:creationId xmlns:a16="http://schemas.microsoft.com/office/drawing/2014/main" id="{A6A554D1-E894-2644-AECA-DBECA5197CD1}"/>
              </a:ext>
            </a:extLst>
          </p:cNvPr>
          <p:cNvSpPr/>
          <p:nvPr/>
        </p:nvSpPr>
        <p:spPr>
          <a:xfrm>
            <a:off x="1587" y="3863788"/>
            <a:ext cx="3530507" cy="2105937"/>
          </a:xfrm>
          <a:prstGeom prst="parallelogram">
            <a:avLst/>
          </a:prstGeom>
          <a:solidFill>
            <a:schemeClr val="accent3">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15" name="Parallelogram 14">
            <a:extLst>
              <a:ext uri="{FF2B5EF4-FFF2-40B4-BE49-F238E27FC236}">
                <a16:creationId xmlns:a16="http://schemas.microsoft.com/office/drawing/2014/main" id="{DDD47567-88C3-0B48-BEC9-2C668558962C}"/>
              </a:ext>
            </a:extLst>
          </p:cNvPr>
          <p:cNvSpPr/>
          <p:nvPr/>
        </p:nvSpPr>
        <p:spPr>
          <a:xfrm>
            <a:off x="4086726" y="3863788"/>
            <a:ext cx="3569133" cy="2105937"/>
          </a:xfrm>
          <a:prstGeom prst="parallelogram">
            <a:avLst/>
          </a:prstGeom>
          <a:solidFill>
            <a:schemeClr val="accent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16" name="Parallelogram 15">
            <a:extLst>
              <a:ext uri="{FF2B5EF4-FFF2-40B4-BE49-F238E27FC236}">
                <a16:creationId xmlns:a16="http://schemas.microsoft.com/office/drawing/2014/main" id="{49801F5C-3B3A-F348-8C57-E27CC118B3E7}"/>
              </a:ext>
            </a:extLst>
          </p:cNvPr>
          <p:cNvSpPr/>
          <p:nvPr/>
        </p:nvSpPr>
        <p:spPr>
          <a:xfrm>
            <a:off x="8171865" y="3863788"/>
            <a:ext cx="3553970" cy="2105937"/>
          </a:xfrm>
          <a:prstGeom prst="parallelogram">
            <a:avLst/>
          </a:prstGeom>
          <a:solidFill>
            <a:schemeClr val="accent5">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17" name="TextBox 16">
            <a:extLst>
              <a:ext uri="{FF2B5EF4-FFF2-40B4-BE49-F238E27FC236}">
                <a16:creationId xmlns:a16="http://schemas.microsoft.com/office/drawing/2014/main" id="{5E3D9FA4-B3CF-BE46-B2D9-7A55D5A02924}"/>
              </a:ext>
            </a:extLst>
          </p:cNvPr>
          <p:cNvSpPr txBox="1"/>
          <p:nvPr/>
        </p:nvSpPr>
        <p:spPr>
          <a:xfrm>
            <a:off x="1113907" y="4621296"/>
            <a:ext cx="1134349"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SERVICE 01</a:t>
            </a:r>
          </a:p>
        </p:txBody>
      </p:sp>
      <p:sp>
        <p:nvSpPr>
          <p:cNvPr id="18" name="Subtitle 2">
            <a:extLst>
              <a:ext uri="{FF2B5EF4-FFF2-40B4-BE49-F238E27FC236}">
                <a16:creationId xmlns:a16="http://schemas.microsoft.com/office/drawing/2014/main" id="{875ED843-2782-E74F-8136-56C6A0D83D10}"/>
              </a:ext>
            </a:extLst>
          </p:cNvPr>
          <p:cNvSpPr txBox="1">
            <a:spLocks/>
          </p:cNvSpPr>
          <p:nvPr/>
        </p:nvSpPr>
        <p:spPr>
          <a:xfrm>
            <a:off x="395108" y="5006961"/>
            <a:ext cx="2571946"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20" name="Freeform 621">
            <a:extLst>
              <a:ext uri="{FF2B5EF4-FFF2-40B4-BE49-F238E27FC236}">
                <a16:creationId xmlns:a16="http://schemas.microsoft.com/office/drawing/2014/main" id="{4A84407F-7280-B747-A6AB-D3FD0D739769}"/>
              </a:ext>
            </a:extLst>
          </p:cNvPr>
          <p:cNvSpPr>
            <a:spLocks noChangeArrowheads="1"/>
          </p:cNvSpPr>
          <p:nvPr/>
        </p:nvSpPr>
        <p:spPr bwMode="auto">
          <a:xfrm>
            <a:off x="1477722" y="4053619"/>
            <a:ext cx="406718" cy="404623"/>
          </a:xfrm>
          <a:custGeom>
            <a:avLst/>
            <a:gdLst/>
            <a:ahLst/>
            <a:cxnLst/>
            <a:rect l="0" t="0" r="r" b="b"/>
            <a:pathLst>
              <a:path w="307308" h="306027">
                <a:moveTo>
                  <a:pt x="277322" y="276496"/>
                </a:moveTo>
                <a:lnTo>
                  <a:pt x="277322" y="293422"/>
                </a:lnTo>
                <a:lnTo>
                  <a:pt x="294663" y="276496"/>
                </a:lnTo>
                <a:lnTo>
                  <a:pt x="277322" y="276496"/>
                </a:lnTo>
                <a:close/>
                <a:moveTo>
                  <a:pt x="259897" y="224567"/>
                </a:moveTo>
                <a:cubicBezTo>
                  <a:pt x="262112" y="225296"/>
                  <a:pt x="262850" y="227484"/>
                  <a:pt x="262481" y="229308"/>
                </a:cubicBezTo>
                <a:lnTo>
                  <a:pt x="246975" y="274895"/>
                </a:lnTo>
                <a:cubicBezTo>
                  <a:pt x="246606" y="276353"/>
                  <a:pt x="245129" y="277083"/>
                  <a:pt x="243652" y="277447"/>
                </a:cubicBezTo>
                <a:cubicBezTo>
                  <a:pt x="242176" y="277447"/>
                  <a:pt x="240330" y="276353"/>
                  <a:pt x="239961" y="275259"/>
                </a:cubicBezTo>
                <a:lnTo>
                  <a:pt x="232208" y="260307"/>
                </a:lnTo>
                <a:cubicBezTo>
                  <a:pt x="231469" y="258119"/>
                  <a:pt x="232208" y="255930"/>
                  <a:pt x="234054" y="254836"/>
                </a:cubicBezTo>
                <a:cubicBezTo>
                  <a:pt x="235899" y="253742"/>
                  <a:pt x="238115" y="254836"/>
                  <a:pt x="239222" y="256660"/>
                </a:cubicBezTo>
                <a:lnTo>
                  <a:pt x="242545" y="263589"/>
                </a:lnTo>
                <a:lnTo>
                  <a:pt x="255097" y="227119"/>
                </a:lnTo>
                <a:cubicBezTo>
                  <a:pt x="255466" y="224931"/>
                  <a:pt x="257681" y="223837"/>
                  <a:pt x="259897" y="224567"/>
                </a:cubicBezTo>
                <a:close/>
                <a:moveTo>
                  <a:pt x="77937" y="215900"/>
                </a:moveTo>
                <a:cubicBezTo>
                  <a:pt x="80090" y="215900"/>
                  <a:pt x="81526" y="217311"/>
                  <a:pt x="81885" y="219428"/>
                </a:cubicBezTo>
                <a:cubicBezTo>
                  <a:pt x="81885" y="221545"/>
                  <a:pt x="80449" y="222956"/>
                  <a:pt x="78296" y="223308"/>
                </a:cubicBezTo>
                <a:lnTo>
                  <a:pt x="44917" y="225072"/>
                </a:lnTo>
                <a:cubicBezTo>
                  <a:pt x="42763" y="225072"/>
                  <a:pt x="41328" y="223661"/>
                  <a:pt x="41328" y="221545"/>
                </a:cubicBezTo>
                <a:cubicBezTo>
                  <a:pt x="40969" y="219428"/>
                  <a:pt x="42404" y="217664"/>
                  <a:pt x="44558" y="217664"/>
                </a:cubicBezTo>
                <a:lnTo>
                  <a:pt x="77937" y="215900"/>
                </a:lnTo>
                <a:close/>
                <a:moveTo>
                  <a:pt x="122722" y="207962"/>
                </a:moveTo>
                <a:lnTo>
                  <a:pt x="197341" y="207962"/>
                </a:lnTo>
                <a:cubicBezTo>
                  <a:pt x="199143" y="207962"/>
                  <a:pt x="200946" y="209405"/>
                  <a:pt x="200946" y="211570"/>
                </a:cubicBezTo>
                <a:cubicBezTo>
                  <a:pt x="200946" y="213735"/>
                  <a:pt x="199143" y="215539"/>
                  <a:pt x="197341" y="215539"/>
                </a:cubicBezTo>
                <a:lnTo>
                  <a:pt x="122722" y="215539"/>
                </a:lnTo>
                <a:cubicBezTo>
                  <a:pt x="120559" y="215539"/>
                  <a:pt x="118756" y="213735"/>
                  <a:pt x="118756" y="211570"/>
                </a:cubicBezTo>
                <a:cubicBezTo>
                  <a:pt x="118756" y="209405"/>
                  <a:pt x="120559" y="207962"/>
                  <a:pt x="122722" y="207962"/>
                </a:cubicBezTo>
                <a:close/>
                <a:moveTo>
                  <a:pt x="77957" y="185737"/>
                </a:moveTo>
                <a:cubicBezTo>
                  <a:pt x="80101" y="185737"/>
                  <a:pt x="81529" y="187098"/>
                  <a:pt x="81887" y="189139"/>
                </a:cubicBezTo>
                <a:cubicBezTo>
                  <a:pt x="81887" y="191180"/>
                  <a:pt x="80458" y="192881"/>
                  <a:pt x="78315" y="192881"/>
                </a:cubicBezTo>
                <a:lnTo>
                  <a:pt x="43310" y="194922"/>
                </a:lnTo>
                <a:cubicBezTo>
                  <a:pt x="41524" y="194922"/>
                  <a:pt x="39738" y="193221"/>
                  <a:pt x="39738" y="191520"/>
                </a:cubicBezTo>
                <a:cubicBezTo>
                  <a:pt x="39381" y="189479"/>
                  <a:pt x="41167" y="187778"/>
                  <a:pt x="42953" y="187438"/>
                </a:cubicBezTo>
                <a:lnTo>
                  <a:pt x="77957" y="185737"/>
                </a:lnTo>
                <a:close/>
                <a:moveTo>
                  <a:pt x="122721" y="179387"/>
                </a:moveTo>
                <a:lnTo>
                  <a:pt x="271954" y="179387"/>
                </a:lnTo>
                <a:cubicBezTo>
                  <a:pt x="274117" y="179387"/>
                  <a:pt x="275559" y="181191"/>
                  <a:pt x="275559" y="183356"/>
                </a:cubicBezTo>
                <a:cubicBezTo>
                  <a:pt x="275559" y="185160"/>
                  <a:pt x="274117" y="186964"/>
                  <a:pt x="271954" y="186964"/>
                </a:cubicBezTo>
                <a:lnTo>
                  <a:pt x="122721" y="186964"/>
                </a:lnTo>
                <a:cubicBezTo>
                  <a:pt x="120559" y="186964"/>
                  <a:pt x="118756" y="185160"/>
                  <a:pt x="118756" y="183356"/>
                </a:cubicBezTo>
                <a:cubicBezTo>
                  <a:pt x="118756" y="181191"/>
                  <a:pt x="120559" y="179387"/>
                  <a:pt x="122721" y="179387"/>
                </a:cubicBezTo>
                <a:close/>
                <a:moveTo>
                  <a:pt x="77942" y="157162"/>
                </a:moveTo>
                <a:cubicBezTo>
                  <a:pt x="80451" y="157162"/>
                  <a:pt x="81527" y="158523"/>
                  <a:pt x="81885" y="160564"/>
                </a:cubicBezTo>
                <a:cubicBezTo>
                  <a:pt x="81885" y="162265"/>
                  <a:pt x="80451" y="163965"/>
                  <a:pt x="78301" y="164306"/>
                </a:cubicBezTo>
                <a:lnTo>
                  <a:pt x="41737" y="166347"/>
                </a:lnTo>
                <a:cubicBezTo>
                  <a:pt x="39586" y="166347"/>
                  <a:pt x="38152" y="164646"/>
                  <a:pt x="37794" y="162945"/>
                </a:cubicBezTo>
                <a:cubicBezTo>
                  <a:pt x="37794" y="160904"/>
                  <a:pt x="39228" y="159203"/>
                  <a:pt x="41378" y="158863"/>
                </a:cubicBezTo>
                <a:lnTo>
                  <a:pt x="77942" y="157162"/>
                </a:lnTo>
                <a:close/>
                <a:moveTo>
                  <a:pt x="122703" y="149225"/>
                </a:moveTo>
                <a:lnTo>
                  <a:pt x="167197" y="149225"/>
                </a:lnTo>
                <a:cubicBezTo>
                  <a:pt x="169350" y="149225"/>
                  <a:pt x="170785" y="151029"/>
                  <a:pt x="170785" y="153193"/>
                </a:cubicBezTo>
                <a:cubicBezTo>
                  <a:pt x="170785" y="154997"/>
                  <a:pt x="169350" y="156801"/>
                  <a:pt x="167197" y="156801"/>
                </a:cubicBezTo>
                <a:lnTo>
                  <a:pt x="122703" y="156801"/>
                </a:lnTo>
                <a:cubicBezTo>
                  <a:pt x="120550" y="156801"/>
                  <a:pt x="118756" y="154997"/>
                  <a:pt x="118756" y="153193"/>
                </a:cubicBezTo>
                <a:cubicBezTo>
                  <a:pt x="118756" y="151029"/>
                  <a:pt x="120550" y="149225"/>
                  <a:pt x="122703" y="149225"/>
                </a:cubicBezTo>
                <a:close/>
                <a:moveTo>
                  <a:pt x="77961" y="127000"/>
                </a:moveTo>
                <a:cubicBezTo>
                  <a:pt x="80459" y="127000"/>
                  <a:pt x="81530" y="128411"/>
                  <a:pt x="81887" y="130528"/>
                </a:cubicBezTo>
                <a:cubicBezTo>
                  <a:pt x="81887" y="132644"/>
                  <a:pt x="80459" y="134055"/>
                  <a:pt x="78318" y="134408"/>
                </a:cubicBezTo>
                <a:lnTo>
                  <a:pt x="40488" y="136172"/>
                </a:lnTo>
                <a:lnTo>
                  <a:pt x="40131" y="136172"/>
                </a:lnTo>
                <a:cubicBezTo>
                  <a:pt x="38347" y="136172"/>
                  <a:pt x="36563" y="134761"/>
                  <a:pt x="36206" y="132997"/>
                </a:cubicBezTo>
                <a:cubicBezTo>
                  <a:pt x="36206" y="130880"/>
                  <a:pt x="37990" y="129117"/>
                  <a:pt x="39775" y="129117"/>
                </a:cubicBezTo>
                <a:lnTo>
                  <a:pt x="77961" y="127000"/>
                </a:lnTo>
                <a:close/>
                <a:moveTo>
                  <a:pt x="122721" y="119062"/>
                </a:moveTo>
                <a:lnTo>
                  <a:pt x="271954" y="119062"/>
                </a:lnTo>
                <a:cubicBezTo>
                  <a:pt x="274117" y="119062"/>
                  <a:pt x="275559" y="120866"/>
                  <a:pt x="275559" y="123031"/>
                </a:cubicBezTo>
                <a:cubicBezTo>
                  <a:pt x="275559" y="124835"/>
                  <a:pt x="274117" y="126639"/>
                  <a:pt x="271954" y="126639"/>
                </a:cubicBezTo>
                <a:lnTo>
                  <a:pt x="122721" y="126639"/>
                </a:lnTo>
                <a:cubicBezTo>
                  <a:pt x="120559" y="126639"/>
                  <a:pt x="118756" y="124835"/>
                  <a:pt x="118756" y="123031"/>
                </a:cubicBezTo>
                <a:cubicBezTo>
                  <a:pt x="118756" y="120866"/>
                  <a:pt x="120559" y="119062"/>
                  <a:pt x="122721" y="119062"/>
                </a:cubicBezTo>
                <a:close/>
                <a:moveTo>
                  <a:pt x="77947" y="96837"/>
                </a:moveTo>
                <a:cubicBezTo>
                  <a:pt x="80095" y="96837"/>
                  <a:pt x="81528" y="98198"/>
                  <a:pt x="81886" y="100239"/>
                </a:cubicBezTo>
                <a:cubicBezTo>
                  <a:pt x="81886" y="102280"/>
                  <a:pt x="80453" y="103981"/>
                  <a:pt x="78305" y="103981"/>
                </a:cubicBezTo>
                <a:lnTo>
                  <a:pt x="38558" y="106022"/>
                </a:lnTo>
                <a:lnTo>
                  <a:pt x="38200" y="106022"/>
                </a:lnTo>
                <a:cubicBezTo>
                  <a:pt x="36409" y="106022"/>
                  <a:pt x="34619" y="104321"/>
                  <a:pt x="34619" y="102620"/>
                </a:cubicBezTo>
                <a:cubicBezTo>
                  <a:pt x="34619" y="100579"/>
                  <a:pt x="36051" y="99218"/>
                  <a:pt x="38200" y="98878"/>
                </a:cubicBezTo>
                <a:lnTo>
                  <a:pt x="77947" y="96837"/>
                </a:lnTo>
                <a:close/>
                <a:moveTo>
                  <a:pt x="122721" y="88900"/>
                </a:moveTo>
                <a:lnTo>
                  <a:pt x="271954" y="88900"/>
                </a:lnTo>
                <a:cubicBezTo>
                  <a:pt x="274117" y="88900"/>
                  <a:pt x="275559" y="90704"/>
                  <a:pt x="275559" y="92868"/>
                </a:cubicBezTo>
                <a:cubicBezTo>
                  <a:pt x="275559" y="94672"/>
                  <a:pt x="274117" y="96476"/>
                  <a:pt x="271954" y="96476"/>
                </a:cubicBezTo>
                <a:lnTo>
                  <a:pt x="122721" y="96476"/>
                </a:lnTo>
                <a:cubicBezTo>
                  <a:pt x="120559" y="96476"/>
                  <a:pt x="118756" y="94672"/>
                  <a:pt x="118756" y="92868"/>
                </a:cubicBezTo>
                <a:cubicBezTo>
                  <a:pt x="118756" y="90704"/>
                  <a:pt x="120559" y="88900"/>
                  <a:pt x="122721" y="88900"/>
                </a:cubicBezTo>
                <a:close/>
                <a:moveTo>
                  <a:pt x="77964" y="66675"/>
                </a:moveTo>
                <a:cubicBezTo>
                  <a:pt x="80104" y="66675"/>
                  <a:pt x="81531" y="68036"/>
                  <a:pt x="81887" y="70077"/>
                </a:cubicBezTo>
                <a:cubicBezTo>
                  <a:pt x="81887" y="72118"/>
                  <a:pt x="80461" y="73819"/>
                  <a:pt x="78321" y="73819"/>
                </a:cubicBezTo>
                <a:lnTo>
                  <a:pt x="36954" y="75860"/>
                </a:lnTo>
                <a:cubicBezTo>
                  <a:pt x="34814" y="75860"/>
                  <a:pt x="33387" y="74499"/>
                  <a:pt x="33387" y="72458"/>
                </a:cubicBezTo>
                <a:cubicBezTo>
                  <a:pt x="33031" y="70757"/>
                  <a:pt x="34814" y="69056"/>
                  <a:pt x="36597" y="69056"/>
                </a:cubicBezTo>
                <a:lnTo>
                  <a:pt x="77964" y="66675"/>
                </a:lnTo>
                <a:close/>
                <a:moveTo>
                  <a:pt x="168360" y="60325"/>
                </a:moveTo>
                <a:lnTo>
                  <a:pt x="227547" y="60325"/>
                </a:lnTo>
                <a:cubicBezTo>
                  <a:pt x="229330" y="60325"/>
                  <a:pt x="231113" y="61837"/>
                  <a:pt x="231113" y="64104"/>
                </a:cubicBezTo>
                <a:cubicBezTo>
                  <a:pt x="231113" y="66372"/>
                  <a:pt x="229330" y="67884"/>
                  <a:pt x="227547" y="67884"/>
                </a:cubicBezTo>
                <a:lnTo>
                  <a:pt x="168360" y="67884"/>
                </a:lnTo>
                <a:cubicBezTo>
                  <a:pt x="166220" y="67884"/>
                  <a:pt x="164794" y="66372"/>
                  <a:pt x="164794" y="64104"/>
                </a:cubicBezTo>
                <a:cubicBezTo>
                  <a:pt x="164794" y="61837"/>
                  <a:pt x="166220" y="60325"/>
                  <a:pt x="168360" y="60325"/>
                </a:cubicBezTo>
                <a:close/>
                <a:moveTo>
                  <a:pt x="97768" y="37365"/>
                </a:moveTo>
                <a:lnTo>
                  <a:pt x="97768" y="298824"/>
                </a:lnTo>
                <a:lnTo>
                  <a:pt x="270097" y="298824"/>
                </a:lnTo>
                <a:lnTo>
                  <a:pt x="270097" y="272534"/>
                </a:lnTo>
                <a:cubicBezTo>
                  <a:pt x="270097" y="270373"/>
                  <a:pt x="271903" y="268933"/>
                  <a:pt x="273709" y="268933"/>
                </a:cubicBezTo>
                <a:lnTo>
                  <a:pt x="300082" y="268933"/>
                </a:lnTo>
                <a:lnTo>
                  <a:pt x="300082" y="37365"/>
                </a:lnTo>
                <a:lnTo>
                  <a:pt x="97768" y="37365"/>
                </a:lnTo>
                <a:close/>
                <a:moveTo>
                  <a:pt x="94155" y="30162"/>
                </a:moveTo>
                <a:lnTo>
                  <a:pt x="303695" y="30162"/>
                </a:lnTo>
                <a:cubicBezTo>
                  <a:pt x="305863" y="30162"/>
                  <a:pt x="307308" y="31963"/>
                  <a:pt x="307308" y="33763"/>
                </a:cubicBezTo>
                <a:lnTo>
                  <a:pt x="307308" y="272534"/>
                </a:lnTo>
                <a:cubicBezTo>
                  <a:pt x="307308" y="273615"/>
                  <a:pt x="306947" y="274335"/>
                  <a:pt x="306224" y="275415"/>
                </a:cubicBezTo>
                <a:lnTo>
                  <a:pt x="276600" y="304947"/>
                </a:lnTo>
                <a:cubicBezTo>
                  <a:pt x="275516" y="305667"/>
                  <a:pt x="274793" y="306027"/>
                  <a:pt x="273709" y="306027"/>
                </a:cubicBezTo>
                <a:lnTo>
                  <a:pt x="94155" y="306027"/>
                </a:lnTo>
                <a:cubicBezTo>
                  <a:pt x="91987" y="306027"/>
                  <a:pt x="90181" y="304586"/>
                  <a:pt x="90181" y="302426"/>
                </a:cubicBezTo>
                <a:lnTo>
                  <a:pt x="90181" y="33763"/>
                </a:lnTo>
                <a:cubicBezTo>
                  <a:pt x="90181" y="31963"/>
                  <a:pt x="91987" y="30162"/>
                  <a:pt x="94155" y="30162"/>
                </a:cubicBezTo>
                <a:close/>
                <a:moveTo>
                  <a:pt x="212140" y="0"/>
                </a:moveTo>
                <a:cubicBezTo>
                  <a:pt x="214661" y="0"/>
                  <a:pt x="216101" y="1798"/>
                  <a:pt x="216101" y="3596"/>
                </a:cubicBezTo>
                <a:lnTo>
                  <a:pt x="216821" y="18341"/>
                </a:lnTo>
                <a:cubicBezTo>
                  <a:pt x="216821" y="20498"/>
                  <a:pt x="215381" y="22296"/>
                  <a:pt x="213220" y="22296"/>
                </a:cubicBezTo>
                <a:cubicBezTo>
                  <a:pt x="211420" y="22296"/>
                  <a:pt x="209260" y="20858"/>
                  <a:pt x="209260" y="18700"/>
                </a:cubicBezTo>
                <a:lnTo>
                  <a:pt x="208899" y="7552"/>
                </a:lnTo>
                <a:lnTo>
                  <a:pt x="7615" y="18700"/>
                </a:lnTo>
                <a:lnTo>
                  <a:pt x="22019" y="279066"/>
                </a:lnTo>
                <a:lnTo>
                  <a:pt x="78191" y="275829"/>
                </a:lnTo>
                <a:cubicBezTo>
                  <a:pt x="80711" y="275829"/>
                  <a:pt x="81791" y="277268"/>
                  <a:pt x="82152" y="279425"/>
                </a:cubicBezTo>
                <a:cubicBezTo>
                  <a:pt x="82152" y="281583"/>
                  <a:pt x="80711" y="283381"/>
                  <a:pt x="78551" y="283381"/>
                </a:cubicBezTo>
                <a:lnTo>
                  <a:pt x="18778" y="286618"/>
                </a:lnTo>
                <a:cubicBezTo>
                  <a:pt x="16617" y="286978"/>
                  <a:pt x="14817" y="285179"/>
                  <a:pt x="14817" y="283022"/>
                </a:cubicBezTo>
                <a:lnTo>
                  <a:pt x="54" y="15104"/>
                </a:lnTo>
                <a:cubicBezTo>
                  <a:pt x="-306" y="13665"/>
                  <a:pt x="1134" y="11508"/>
                  <a:pt x="3655" y="11148"/>
                </a:cubicBezTo>
                <a:lnTo>
                  <a:pt x="212140"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21" name="Freeform 622">
            <a:extLst>
              <a:ext uri="{FF2B5EF4-FFF2-40B4-BE49-F238E27FC236}">
                <a16:creationId xmlns:a16="http://schemas.microsoft.com/office/drawing/2014/main" id="{C1228062-6983-3044-8353-B4C4949820EF}"/>
              </a:ext>
            </a:extLst>
          </p:cNvPr>
          <p:cNvSpPr>
            <a:spLocks noChangeArrowheads="1"/>
          </p:cNvSpPr>
          <p:nvPr/>
        </p:nvSpPr>
        <p:spPr bwMode="auto">
          <a:xfrm>
            <a:off x="5563909" y="4051772"/>
            <a:ext cx="404623" cy="404623"/>
          </a:xfrm>
          <a:custGeom>
            <a:avLst/>
            <a:gdLst/>
            <a:ahLst/>
            <a:cxnLst/>
            <a:rect l="0" t="0" r="r" b="b"/>
            <a:pathLst>
              <a:path w="306027" h="306027">
                <a:moveTo>
                  <a:pt x="168687" y="254000"/>
                </a:moveTo>
                <a:lnTo>
                  <a:pt x="257992" y="254000"/>
                </a:lnTo>
                <a:cubicBezTo>
                  <a:pt x="260144" y="254000"/>
                  <a:pt x="261579" y="255804"/>
                  <a:pt x="261579" y="257969"/>
                </a:cubicBezTo>
                <a:cubicBezTo>
                  <a:pt x="261579" y="259772"/>
                  <a:pt x="260144" y="261576"/>
                  <a:pt x="257992" y="261576"/>
                </a:cubicBezTo>
                <a:lnTo>
                  <a:pt x="168687" y="261576"/>
                </a:lnTo>
                <a:cubicBezTo>
                  <a:pt x="166535" y="261576"/>
                  <a:pt x="165100" y="259772"/>
                  <a:pt x="165100" y="257969"/>
                </a:cubicBezTo>
                <a:cubicBezTo>
                  <a:pt x="165100" y="255804"/>
                  <a:pt x="166535" y="254000"/>
                  <a:pt x="168687" y="254000"/>
                </a:cubicBezTo>
                <a:close/>
                <a:moveTo>
                  <a:pt x="49623" y="254000"/>
                </a:moveTo>
                <a:lnTo>
                  <a:pt x="138571" y="254000"/>
                </a:lnTo>
                <a:cubicBezTo>
                  <a:pt x="140723" y="254000"/>
                  <a:pt x="142517" y="255804"/>
                  <a:pt x="142517" y="257969"/>
                </a:cubicBezTo>
                <a:cubicBezTo>
                  <a:pt x="142517" y="259772"/>
                  <a:pt x="140723" y="261576"/>
                  <a:pt x="138571" y="261576"/>
                </a:cubicBezTo>
                <a:lnTo>
                  <a:pt x="49623" y="261576"/>
                </a:lnTo>
                <a:cubicBezTo>
                  <a:pt x="47471" y="261576"/>
                  <a:pt x="46037" y="259772"/>
                  <a:pt x="46037" y="257969"/>
                </a:cubicBezTo>
                <a:cubicBezTo>
                  <a:pt x="46037" y="255804"/>
                  <a:pt x="47471" y="254000"/>
                  <a:pt x="49623" y="254000"/>
                </a:cubicBezTo>
                <a:close/>
                <a:moveTo>
                  <a:pt x="168687" y="223837"/>
                </a:moveTo>
                <a:lnTo>
                  <a:pt x="257992" y="223837"/>
                </a:lnTo>
                <a:cubicBezTo>
                  <a:pt x="260144" y="223837"/>
                  <a:pt x="261579" y="225641"/>
                  <a:pt x="261579" y="227806"/>
                </a:cubicBezTo>
                <a:cubicBezTo>
                  <a:pt x="261579" y="229610"/>
                  <a:pt x="260144" y="231414"/>
                  <a:pt x="257992" y="231414"/>
                </a:cubicBezTo>
                <a:lnTo>
                  <a:pt x="168687" y="231414"/>
                </a:lnTo>
                <a:cubicBezTo>
                  <a:pt x="166535" y="231414"/>
                  <a:pt x="165100" y="229610"/>
                  <a:pt x="165100" y="227806"/>
                </a:cubicBezTo>
                <a:cubicBezTo>
                  <a:pt x="165100" y="225641"/>
                  <a:pt x="166535" y="223837"/>
                  <a:pt x="168687" y="223837"/>
                </a:cubicBezTo>
                <a:close/>
                <a:moveTo>
                  <a:pt x="49623" y="223837"/>
                </a:moveTo>
                <a:lnTo>
                  <a:pt x="138571" y="223837"/>
                </a:lnTo>
                <a:cubicBezTo>
                  <a:pt x="140723" y="223837"/>
                  <a:pt x="142517" y="225641"/>
                  <a:pt x="142517" y="227806"/>
                </a:cubicBezTo>
                <a:cubicBezTo>
                  <a:pt x="142517" y="229610"/>
                  <a:pt x="140723" y="231414"/>
                  <a:pt x="138571" y="231414"/>
                </a:cubicBezTo>
                <a:lnTo>
                  <a:pt x="49623" y="231414"/>
                </a:lnTo>
                <a:cubicBezTo>
                  <a:pt x="47471" y="231414"/>
                  <a:pt x="46037" y="229610"/>
                  <a:pt x="46037" y="227806"/>
                </a:cubicBezTo>
                <a:cubicBezTo>
                  <a:pt x="46037" y="225641"/>
                  <a:pt x="47471" y="223837"/>
                  <a:pt x="49623" y="223837"/>
                </a:cubicBezTo>
                <a:close/>
                <a:moveTo>
                  <a:pt x="168687" y="193675"/>
                </a:moveTo>
                <a:lnTo>
                  <a:pt x="257992" y="193675"/>
                </a:lnTo>
                <a:cubicBezTo>
                  <a:pt x="260144" y="193675"/>
                  <a:pt x="261579" y="195187"/>
                  <a:pt x="261579" y="197455"/>
                </a:cubicBezTo>
                <a:cubicBezTo>
                  <a:pt x="261579" y="199722"/>
                  <a:pt x="260144" y="201234"/>
                  <a:pt x="257992" y="201234"/>
                </a:cubicBezTo>
                <a:lnTo>
                  <a:pt x="168687" y="201234"/>
                </a:lnTo>
                <a:cubicBezTo>
                  <a:pt x="166535" y="201234"/>
                  <a:pt x="165100" y="199722"/>
                  <a:pt x="165100" y="197455"/>
                </a:cubicBezTo>
                <a:cubicBezTo>
                  <a:pt x="165100" y="195187"/>
                  <a:pt x="166535" y="193675"/>
                  <a:pt x="168687" y="193675"/>
                </a:cubicBezTo>
                <a:close/>
                <a:moveTo>
                  <a:pt x="49623" y="193675"/>
                </a:moveTo>
                <a:lnTo>
                  <a:pt x="138571" y="193675"/>
                </a:lnTo>
                <a:cubicBezTo>
                  <a:pt x="140723" y="193675"/>
                  <a:pt x="142517" y="195187"/>
                  <a:pt x="142517" y="197455"/>
                </a:cubicBezTo>
                <a:cubicBezTo>
                  <a:pt x="142517" y="199722"/>
                  <a:pt x="140723" y="201234"/>
                  <a:pt x="138571" y="201234"/>
                </a:cubicBezTo>
                <a:lnTo>
                  <a:pt x="49623" y="201234"/>
                </a:lnTo>
                <a:cubicBezTo>
                  <a:pt x="47471" y="201234"/>
                  <a:pt x="46037" y="199722"/>
                  <a:pt x="46037" y="197455"/>
                </a:cubicBezTo>
                <a:cubicBezTo>
                  <a:pt x="46037" y="195187"/>
                  <a:pt x="47471" y="193675"/>
                  <a:pt x="49623" y="193675"/>
                </a:cubicBezTo>
                <a:close/>
                <a:moveTo>
                  <a:pt x="213519" y="104731"/>
                </a:moveTo>
                <a:lnTo>
                  <a:pt x="194836" y="114061"/>
                </a:lnTo>
                <a:lnTo>
                  <a:pt x="194836" y="141690"/>
                </a:lnTo>
                <a:lnTo>
                  <a:pt x="231842" y="141690"/>
                </a:lnTo>
                <a:lnTo>
                  <a:pt x="231842" y="114061"/>
                </a:lnTo>
                <a:lnTo>
                  <a:pt x="213519" y="104731"/>
                </a:lnTo>
                <a:close/>
                <a:moveTo>
                  <a:pt x="94277" y="104731"/>
                </a:moveTo>
                <a:lnTo>
                  <a:pt x="75693" y="114061"/>
                </a:lnTo>
                <a:lnTo>
                  <a:pt x="75693" y="141690"/>
                </a:lnTo>
                <a:lnTo>
                  <a:pt x="112861" y="141690"/>
                </a:lnTo>
                <a:lnTo>
                  <a:pt x="112861" y="114061"/>
                </a:lnTo>
                <a:lnTo>
                  <a:pt x="94277" y="104731"/>
                </a:lnTo>
                <a:close/>
                <a:moveTo>
                  <a:pt x="211722" y="97196"/>
                </a:moveTo>
                <a:cubicBezTo>
                  <a:pt x="212800" y="96837"/>
                  <a:pt x="213878" y="96837"/>
                  <a:pt x="214956" y="97196"/>
                </a:cubicBezTo>
                <a:lnTo>
                  <a:pt x="244776" y="112266"/>
                </a:lnTo>
                <a:cubicBezTo>
                  <a:pt x="246572" y="112984"/>
                  <a:pt x="247291" y="115496"/>
                  <a:pt x="246572" y="117290"/>
                </a:cubicBezTo>
                <a:cubicBezTo>
                  <a:pt x="245495" y="119084"/>
                  <a:pt x="243339" y="119802"/>
                  <a:pt x="241543" y="118725"/>
                </a:cubicBezTo>
                <a:lnTo>
                  <a:pt x="239387" y="117649"/>
                </a:lnTo>
                <a:lnTo>
                  <a:pt x="239387" y="145278"/>
                </a:lnTo>
                <a:cubicBezTo>
                  <a:pt x="239387" y="147072"/>
                  <a:pt x="237590" y="148866"/>
                  <a:pt x="235794" y="148866"/>
                </a:cubicBezTo>
                <a:lnTo>
                  <a:pt x="191243" y="148866"/>
                </a:lnTo>
                <a:cubicBezTo>
                  <a:pt x="189088" y="148866"/>
                  <a:pt x="187291" y="147072"/>
                  <a:pt x="187291" y="145278"/>
                </a:cubicBezTo>
                <a:lnTo>
                  <a:pt x="187291" y="117649"/>
                </a:lnTo>
                <a:lnTo>
                  <a:pt x="185136" y="118725"/>
                </a:lnTo>
                <a:cubicBezTo>
                  <a:pt x="183339" y="119802"/>
                  <a:pt x="181184" y="119084"/>
                  <a:pt x="180465" y="117290"/>
                </a:cubicBezTo>
                <a:cubicBezTo>
                  <a:pt x="179387" y="115496"/>
                  <a:pt x="180106" y="112984"/>
                  <a:pt x="181902" y="112266"/>
                </a:cubicBezTo>
                <a:lnTo>
                  <a:pt x="211722" y="97196"/>
                </a:lnTo>
                <a:close/>
                <a:moveTo>
                  <a:pt x="92490" y="97196"/>
                </a:moveTo>
                <a:cubicBezTo>
                  <a:pt x="93562" y="96837"/>
                  <a:pt x="94992" y="96837"/>
                  <a:pt x="96064" y="97196"/>
                </a:cubicBezTo>
                <a:lnTo>
                  <a:pt x="125728" y="112266"/>
                </a:lnTo>
                <a:cubicBezTo>
                  <a:pt x="127515" y="112984"/>
                  <a:pt x="128229" y="115496"/>
                  <a:pt x="127157" y="117290"/>
                </a:cubicBezTo>
                <a:cubicBezTo>
                  <a:pt x="126442" y="119084"/>
                  <a:pt x="123941" y="119802"/>
                  <a:pt x="122511" y="118725"/>
                </a:cubicBezTo>
                <a:lnTo>
                  <a:pt x="120367" y="117649"/>
                </a:lnTo>
                <a:lnTo>
                  <a:pt x="120367" y="145278"/>
                </a:lnTo>
                <a:cubicBezTo>
                  <a:pt x="120367" y="147072"/>
                  <a:pt x="118580" y="148866"/>
                  <a:pt x="116435" y="148866"/>
                </a:cubicBezTo>
                <a:lnTo>
                  <a:pt x="72119" y="148866"/>
                </a:lnTo>
                <a:cubicBezTo>
                  <a:pt x="69974" y="148866"/>
                  <a:pt x="68545" y="147072"/>
                  <a:pt x="68545" y="145278"/>
                </a:cubicBezTo>
                <a:lnTo>
                  <a:pt x="68545" y="117649"/>
                </a:lnTo>
                <a:lnTo>
                  <a:pt x="66400" y="118725"/>
                </a:lnTo>
                <a:cubicBezTo>
                  <a:pt x="64613" y="119802"/>
                  <a:pt x="62112" y="119084"/>
                  <a:pt x="61397" y="117290"/>
                </a:cubicBezTo>
                <a:cubicBezTo>
                  <a:pt x="60325" y="115496"/>
                  <a:pt x="61397" y="112984"/>
                  <a:pt x="62826" y="112266"/>
                </a:cubicBezTo>
                <a:lnTo>
                  <a:pt x="92490" y="97196"/>
                </a:lnTo>
                <a:close/>
                <a:moveTo>
                  <a:pt x="172632" y="82116"/>
                </a:moveTo>
                <a:lnTo>
                  <a:pt x="172632" y="163589"/>
                </a:lnTo>
                <a:lnTo>
                  <a:pt x="254405" y="163589"/>
                </a:lnTo>
                <a:lnTo>
                  <a:pt x="254405" y="82116"/>
                </a:lnTo>
                <a:lnTo>
                  <a:pt x="172632" y="82116"/>
                </a:lnTo>
                <a:close/>
                <a:moveTo>
                  <a:pt x="53210" y="82116"/>
                </a:moveTo>
                <a:lnTo>
                  <a:pt x="53210" y="163589"/>
                </a:lnTo>
                <a:lnTo>
                  <a:pt x="134985" y="163589"/>
                </a:lnTo>
                <a:lnTo>
                  <a:pt x="134985" y="82116"/>
                </a:lnTo>
                <a:lnTo>
                  <a:pt x="53210" y="82116"/>
                </a:lnTo>
                <a:close/>
                <a:moveTo>
                  <a:pt x="168687" y="74612"/>
                </a:moveTo>
                <a:lnTo>
                  <a:pt x="257992" y="74612"/>
                </a:lnTo>
                <a:cubicBezTo>
                  <a:pt x="260144" y="74612"/>
                  <a:pt x="261579" y="76399"/>
                  <a:pt x="261579" y="78185"/>
                </a:cubicBezTo>
                <a:lnTo>
                  <a:pt x="261579" y="167162"/>
                </a:lnTo>
                <a:cubicBezTo>
                  <a:pt x="261579" y="169306"/>
                  <a:pt x="260144" y="171093"/>
                  <a:pt x="257992" y="171093"/>
                </a:cubicBezTo>
                <a:lnTo>
                  <a:pt x="168687" y="171093"/>
                </a:lnTo>
                <a:cubicBezTo>
                  <a:pt x="166535" y="171093"/>
                  <a:pt x="165100" y="169306"/>
                  <a:pt x="165100" y="167162"/>
                </a:cubicBezTo>
                <a:lnTo>
                  <a:pt x="165100" y="78185"/>
                </a:lnTo>
                <a:cubicBezTo>
                  <a:pt x="165100" y="76399"/>
                  <a:pt x="166535" y="74612"/>
                  <a:pt x="168687" y="74612"/>
                </a:cubicBezTo>
                <a:close/>
                <a:moveTo>
                  <a:pt x="49623" y="74612"/>
                </a:moveTo>
                <a:lnTo>
                  <a:pt x="138571" y="74612"/>
                </a:lnTo>
                <a:cubicBezTo>
                  <a:pt x="140723" y="74612"/>
                  <a:pt x="142517" y="76399"/>
                  <a:pt x="142517" y="78185"/>
                </a:cubicBezTo>
                <a:lnTo>
                  <a:pt x="142517" y="167162"/>
                </a:lnTo>
                <a:cubicBezTo>
                  <a:pt x="142517" y="169306"/>
                  <a:pt x="140723" y="171093"/>
                  <a:pt x="138571" y="171093"/>
                </a:cubicBezTo>
                <a:lnTo>
                  <a:pt x="49623" y="171093"/>
                </a:lnTo>
                <a:cubicBezTo>
                  <a:pt x="47471" y="171093"/>
                  <a:pt x="46037" y="169306"/>
                  <a:pt x="46037" y="167162"/>
                </a:cubicBezTo>
                <a:lnTo>
                  <a:pt x="46037" y="78185"/>
                </a:lnTo>
                <a:cubicBezTo>
                  <a:pt x="46037" y="76399"/>
                  <a:pt x="47471" y="74612"/>
                  <a:pt x="49623" y="74612"/>
                </a:cubicBezTo>
                <a:close/>
                <a:moveTo>
                  <a:pt x="229089" y="52387"/>
                </a:moveTo>
                <a:lnTo>
                  <a:pt x="259495" y="52387"/>
                </a:lnTo>
                <a:cubicBezTo>
                  <a:pt x="261694" y="52387"/>
                  <a:pt x="263159" y="53830"/>
                  <a:pt x="263159" y="55995"/>
                </a:cubicBezTo>
                <a:cubicBezTo>
                  <a:pt x="263159" y="58160"/>
                  <a:pt x="261694" y="59964"/>
                  <a:pt x="259495" y="59964"/>
                </a:cubicBezTo>
                <a:lnTo>
                  <a:pt x="229089" y="59964"/>
                </a:lnTo>
                <a:cubicBezTo>
                  <a:pt x="226891" y="59964"/>
                  <a:pt x="225425" y="58160"/>
                  <a:pt x="225425" y="55995"/>
                </a:cubicBezTo>
                <a:cubicBezTo>
                  <a:pt x="225425" y="53830"/>
                  <a:pt x="226891" y="52387"/>
                  <a:pt x="229089" y="52387"/>
                </a:cubicBezTo>
                <a:close/>
                <a:moveTo>
                  <a:pt x="183379" y="52387"/>
                </a:moveTo>
                <a:lnTo>
                  <a:pt x="213496" y="52387"/>
                </a:lnTo>
                <a:cubicBezTo>
                  <a:pt x="215310" y="52387"/>
                  <a:pt x="217124" y="53830"/>
                  <a:pt x="217124" y="55995"/>
                </a:cubicBezTo>
                <a:cubicBezTo>
                  <a:pt x="217124" y="58160"/>
                  <a:pt x="215310" y="59964"/>
                  <a:pt x="213496" y="59964"/>
                </a:cubicBezTo>
                <a:lnTo>
                  <a:pt x="183379" y="59964"/>
                </a:lnTo>
                <a:cubicBezTo>
                  <a:pt x="181202" y="59964"/>
                  <a:pt x="179387" y="58160"/>
                  <a:pt x="179387" y="55995"/>
                </a:cubicBezTo>
                <a:cubicBezTo>
                  <a:pt x="179387" y="53830"/>
                  <a:pt x="181202" y="52387"/>
                  <a:pt x="183379" y="52387"/>
                </a:cubicBezTo>
                <a:close/>
                <a:moveTo>
                  <a:pt x="138566" y="52387"/>
                </a:moveTo>
                <a:lnTo>
                  <a:pt x="168683" y="52387"/>
                </a:lnTo>
                <a:cubicBezTo>
                  <a:pt x="170860" y="52387"/>
                  <a:pt x="172674" y="53830"/>
                  <a:pt x="172674" y="55995"/>
                </a:cubicBezTo>
                <a:cubicBezTo>
                  <a:pt x="172674" y="58160"/>
                  <a:pt x="170860" y="59964"/>
                  <a:pt x="168683" y="59964"/>
                </a:cubicBezTo>
                <a:lnTo>
                  <a:pt x="138566" y="59964"/>
                </a:lnTo>
                <a:cubicBezTo>
                  <a:pt x="136752" y="59964"/>
                  <a:pt x="134937" y="58160"/>
                  <a:pt x="134937" y="55995"/>
                </a:cubicBezTo>
                <a:cubicBezTo>
                  <a:pt x="134937" y="53830"/>
                  <a:pt x="136752" y="52387"/>
                  <a:pt x="138566" y="52387"/>
                </a:cubicBezTo>
                <a:close/>
                <a:moveTo>
                  <a:pt x="23077" y="36586"/>
                </a:moveTo>
                <a:lnTo>
                  <a:pt x="23077" y="282599"/>
                </a:lnTo>
                <a:lnTo>
                  <a:pt x="284177" y="282599"/>
                </a:lnTo>
                <a:lnTo>
                  <a:pt x="284177" y="36586"/>
                </a:lnTo>
                <a:lnTo>
                  <a:pt x="23077" y="36586"/>
                </a:lnTo>
                <a:close/>
                <a:moveTo>
                  <a:pt x="103028" y="21840"/>
                </a:moveTo>
                <a:lnTo>
                  <a:pt x="110591" y="29393"/>
                </a:lnTo>
                <a:lnTo>
                  <a:pt x="174696" y="29393"/>
                </a:lnTo>
                <a:lnTo>
                  <a:pt x="167133" y="21840"/>
                </a:lnTo>
                <a:lnTo>
                  <a:pt x="103028" y="21840"/>
                </a:lnTo>
                <a:close/>
                <a:moveTo>
                  <a:pt x="23077" y="21840"/>
                </a:moveTo>
                <a:lnTo>
                  <a:pt x="23077" y="29393"/>
                </a:lnTo>
                <a:lnTo>
                  <a:pt x="99787" y="29393"/>
                </a:lnTo>
                <a:lnTo>
                  <a:pt x="92584" y="21840"/>
                </a:lnTo>
                <a:lnTo>
                  <a:pt x="23077" y="21840"/>
                </a:lnTo>
                <a:close/>
                <a:moveTo>
                  <a:pt x="273403" y="14287"/>
                </a:moveTo>
                <a:lnTo>
                  <a:pt x="287867" y="14287"/>
                </a:lnTo>
                <a:cubicBezTo>
                  <a:pt x="289984" y="14287"/>
                  <a:pt x="291747" y="16091"/>
                  <a:pt x="291747" y="18256"/>
                </a:cubicBezTo>
                <a:cubicBezTo>
                  <a:pt x="291747" y="20421"/>
                  <a:pt x="289984" y="21864"/>
                  <a:pt x="287867" y="21864"/>
                </a:cubicBezTo>
                <a:lnTo>
                  <a:pt x="273403" y="21864"/>
                </a:lnTo>
                <a:cubicBezTo>
                  <a:pt x="271639" y="21864"/>
                  <a:pt x="269875" y="20421"/>
                  <a:pt x="269875" y="18256"/>
                </a:cubicBezTo>
                <a:cubicBezTo>
                  <a:pt x="269875" y="16091"/>
                  <a:pt x="271639" y="14287"/>
                  <a:pt x="273403" y="14287"/>
                </a:cubicBezTo>
                <a:close/>
                <a:moveTo>
                  <a:pt x="243593" y="14287"/>
                </a:moveTo>
                <a:lnTo>
                  <a:pt x="258057" y="14287"/>
                </a:lnTo>
                <a:cubicBezTo>
                  <a:pt x="260173" y="14287"/>
                  <a:pt x="261584" y="16091"/>
                  <a:pt x="261584" y="18256"/>
                </a:cubicBezTo>
                <a:cubicBezTo>
                  <a:pt x="261584" y="20421"/>
                  <a:pt x="260173" y="21864"/>
                  <a:pt x="258057" y="21864"/>
                </a:cubicBezTo>
                <a:lnTo>
                  <a:pt x="243593" y="21864"/>
                </a:lnTo>
                <a:cubicBezTo>
                  <a:pt x="241476" y="21864"/>
                  <a:pt x="239712" y="20421"/>
                  <a:pt x="239712" y="18256"/>
                </a:cubicBezTo>
                <a:cubicBezTo>
                  <a:pt x="239712" y="16091"/>
                  <a:pt x="241476" y="14287"/>
                  <a:pt x="243593" y="14287"/>
                </a:cubicBezTo>
                <a:close/>
                <a:moveTo>
                  <a:pt x="213431" y="14287"/>
                </a:moveTo>
                <a:lnTo>
                  <a:pt x="227895" y="14287"/>
                </a:lnTo>
                <a:cubicBezTo>
                  <a:pt x="230011" y="14287"/>
                  <a:pt x="231422" y="16091"/>
                  <a:pt x="231422" y="18256"/>
                </a:cubicBezTo>
                <a:cubicBezTo>
                  <a:pt x="231422" y="20421"/>
                  <a:pt x="230011" y="21864"/>
                  <a:pt x="227895" y="21864"/>
                </a:cubicBezTo>
                <a:lnTo>
                  <a:pt x="213431" y="21864"/>
                </a:lnTo>
                <a:cubicBezTo>
                  <a:pt x="211314" y="21864"/>
                  <a:pt x="209550" y="20421"/>
                  <a:pt x="209550" y="18256"/>
                </a:cubicBezTo>
                <a:cubicBezTo>
                  <a:pt x="209550" y="16091"/>
                  <a:pt x="211314" y="14287"/>
                  <a:pt x="213431" y="14287"/>
                </a:cubicBezTo>
                <a:close/>
                <a:moveTo>
                  <a:pt x="19476" y="14287"/>
                </a:moveTo>
                <a:lnTo>
                  <a:pt x="168573" y="14287"/>
                </a:lnTo>
                <a:cubicBezTo>
                  <a:pt x="169654" y="14287"/>
                  <a:pt x="170374" y="14647"/>
                  <a:pt x="171454" y="15366"/>
                </a:cubicBezTo>
                <a:lnTo>
                  <a:pt x="185140" y="29393"/>
                </a:lnTo>
                <a:lnTo>
                  <a:pt x="287779" y="29393"/>
                </a:lnTo>
                <a:cubicBezTo>
                  <a:pt x="289939" y="29393"/>
                  <a:pt x="291740" y="31191"/>
                  <a:pt x="291740" y="32990"/>
                </a:cubicBezTo>
                <a:lnTo>
                  <a:pt x="291740" y="286556"/>
                </a:lnTo>
                <a:cubicBezTo>
                  <a:pt x="291740" y="288354"/>
                  <a:pt x="289939" y="290152"/>
                  <a:pt x="287779" y="290152"/>
                </a:cubicBezTo>
                <a:lnTo>
                  <a:pt x="19476" y="290152"/>
                </a:lnTo>
                <a:cubicBezTo>
                  <a:pt x="17315" y="290152"/>
                  <a:pt x="15875" y="288354"/>
                  <a:pt x="15875" y="286556"/>
                </a:cubicBezTo>
                <a:lnTo>
                  <a:pt x="15875" y="18243"/>
                </a:lnTo>
                <a:cubicBezTo>
                  <a:pt x="15875" y="16085"/>
                  <a:pt x="17315" y="14287"/>
                  <a:pt x="19476" y="14287"/>
                </a:cubicBezTo>
                <a:close/>
                <a:moveTo>
                  <a:pt x="7560" y="7569"/>
                </a:moveTo>
                <a:lnTo>
                  <a:pt x="7560" y="298818"/>
                </a:lnTo>
                <a:lnTo>
                  <a:pt x="298467" y="298818"/>
                </a:lnTo>
                <a:lnTo>
                  <a:pt x="298467" y="7569"/>
                </a:lnTo>
                <a:lnTo>
                  <a:pt x="7560" y="7569"/>
                </a:lnTo>
                <a:close/>
                <a:moveTo>
                  <a:pt x="3600" y="0"/>
                </a:moveTo>
                <a:lnTo>
                  <a:pt x="302067" y="0"/>
                </a:lnTo>
                <a:cubicBezTo>
                  <a:pt x="304227" y="0"/>
                  <a:pt x="306027" y="1802"/>
                  <a:pt x="306027" y="3604"/>
                </a:cubicBezTo>
                <a:lnTo>
                  <a:pt x="306027" y="302422"/>
                </a:lnTo>
                <a:cubicBezTo>
                  <a:pt x="306027" y="304585"/>
                  <a:pt x="304227" y="306027"/>
                  <a:pt x="302067" y="306027"/>
                </a:cubicBezTo>
                <a:lnTo>
                  <a:pt x="3600" y="306027"/>
                </a:lnTo>
                <a:cubicBezTo>
                  <a:pt x="1800" y="306027"/>
                  <a:pt x="0" y="304585"/>
                  <a:pt x="0" y="302422"/>
                </a:cubicBezTo>
                <a:lnTo>
                  <a:pt x="0" y="3604"/>
                </a:lnTo>
                <a:cubicBezTo>
                  <a:pt x="0" y="1802"/>
                  <a:pt x="1800" y="0"/>
                  <a:pt x="3600"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22" name="Freeform 623">
            <a:extLst>
              <a:ext uri="{FF2B5EF4-FFF2-40B4-BE49-F238E27FC236}">
                <a16:creationId xmlns:a16="http://schemas.microsoft.com/office/drawing/2014/main" id="{964057D0-2BE2-3949-AEB1-74BC901B7BFC}"/>
              </a:ext>
            </a:extLst>
          </p:cNvPr>
          <p:cNvSpPr>
            <a:spLocks noChangeArrowheads="1"/>
          </p:cNvSpPr>
          <p:nvPr/>
        </p:nvSpPr>
        <p:spPr bwMode="auto">
          <a:xfrm>
            <a:off x="9650096" y="4051772"/>
            <a:ext cx="404623" cy="404623"/>
          </a:xfrm>
          <a:custGeom>
            <a:avLst/>
            <a:gdLst/>
            <a:ahLst/>
            <a:cxnLst/>
            <a:rect l="0" t="0" r="r" b="b"/>
            <a:pathLst>
              <a:path w="306028" h="306027">
                <a:moveTo>
                  <a:pt x="106801" y="254000"/>
                </a:moveTo>
                <a:lnTo>
                  <a:pt x="211926" y="254000"/>
                </a:lnTo>
                <a:cubicBezTo>
                  <a:pt x="213733" y="254000"/>
                  <a:pt x="215539" y="255804"/>
                  <a:pt x="215539" y="257969"/>
                </a:cubicBezTo>
                <a:cubicBezTo>
                  <a:pt x="215539" y="259772"/>
                  <a:pt x="213733" y="261576"/>
                  <a:pt x="211926" y="261576"/>
                </a:cubicBezTo>
                <a:lnTo>
                  <a:pt x="106801" y="261576"/>
                </a:lnTo>
                <a:cubicBezTo>
                  <a:pt x="104995" y="261576"/>
                  <a:pt x="103188" y="259772"/>
                  <a:pt x="103188" y="257969"/>
                </a:cubicBezTo>
                <a:cubicBezTo>
                  <a:pt x="103188" y="255804"/>
                  <a:pt x="104995" y="254000"/>
                  <a:pt x="106801" y="254000"/>
                </a:cubicBezTo>
                <a:close/>
                <a:moveTo>
                  <a:pt x="106801" y="238125"/>
                </a:moveTo>
                <a:lnTo>
                  <a:pt x="211926" y="238125"/>
                </a:lnTo>
                <a:cubicBezTo>
                  <a:pt x="213733" y="238125"/>
                  <a:pt x="215539" y="239568"/>
                  <a:pt x="215539" y="241733"/>
                </a:cubicBezTo>
                <a:cubicBezTo>
                  <a:pt x="215539" y="243897"/>
                  <a:pt x="213733" y="245701"/>
                  <a:pt x="211926" y="245701"/>
                </a:cubicBezTo>
                <a:lnTo>
                  <a:pt x="106801" y="245701"/>
                </a:lnTo>
                <a:cubicBezTo>
                  <a:pt x="104995" y="245701"/>
                  <a:pt x="103188" y="243897"/>
                  <a:pt x="103188" y="241733"/>
                </a:cubicBezTo>
                <a:cubicBezTo>
                  <a:pt x="103188" y="239568"/>
                  <a:pt x="104995" y="238125"/>
                  <a:pt x="106801" y="238125"/>
                </a:cubicBezTo>
                <a:close/>
                <a:moveTo>
                  <a:pt x="106752" y="223837"/>
                </a:moveTo>
                <a:lnTo>
                  <a:pt x="151299" y="223837"/>
                </a:lnTo>
                <a:cubicBezTo>
                  <a:pt x="153437" y="223837"/>
                  <a:pt x="155219" y="225641"/>
                  <a:pt x="155219" y="227806"/>
                </a:cubicBezTo>
                <a:cubicBezTo>
                  <a:pt x="155219" y="229610"/>
                  <a:pt x="153437" y="231414"/>
                  <a:pt x="151299" y="231414"/>
                </a:cubicBezTo>
                <a:lnTo>
                  <a:pt x="106752" y="231414"/>
                </a:lnTo>
                <a:cubicBezTo>
                  <a:pt x="104970" y="231414"/>
                  <a:pt x="103188" y="229610"/>
                  <a:pt x="103188" y="227806"/>
                </a:cubicBezTo>
                <a:cubicBezTo>
                  <a:pt x="103188" y="225641"/>
                  <a:pt x="104970" y="223837"/>
                  <a:pt x="106752" y="223837"/>
                </a:cubicBezTo>
                <a:close/>
                <a:moveTo>
                  <a:pt x="62706" y="215856"/>
                </a:moveTo>
                <a:lnTo>
                  <a:pt x="44024" y="225185"/>
                </a:lnTo>
                <a:lnTo>
                  <a:pt x="44024" y="252456"/>
                </a:lnTo>
                <a:lnTo>
                  <a:pt x="81029" y="252456"/>
                </a:lnTo>
                <a:lnTo>
                  <a:pt x="81029" y="225185"/>
                </a:lnTo>
                <a:lnTo>
                  <a:pt x="62706" y="215856"/>
                </a:lnTo>
                <a:close/>
                <a:moveTo>
                  <a:pt x="60910" y="208321"/>
                </a:moveTo>
                <a:cubicBezTo>
                  <a:pt x="61988" y="207962"/>
                  <a:pt x="63066" y="207962"/>
                  <a:pt x="64143" y="208321"/>
                </a:cubicBezTo>
                <a:lnTo>
                  <a:pt x="93964" y="223391"/>
                </a:lnTo>
                <a:cubicBezTo>
                  <a:pt x="95760" y="224109"/>
                  <a:pt x="96478" y="226262"/>
                  <a:pt x="95760" y="228056"/>
                </a:cubicBezTo>
                <a:cubicBezTo>
                  <a:pt x="94682" y="229850"/>
                  <a:pt x="92526" y="230926"/>
                  <a:pt x="90730" y="229850"/>
                </a:cubicBezTo>
                <a:lnTo>
                  <a:pt x="88574" y="228774"/>
                </a:lnTo>
                <a:lnTo>
                  <a:pt x="88574" y="256403"/>
                </a:lnTo>
                <a:cubicBezTo>
                  <a:pt x="88574" y="258197"/>
                  <a:pt x="86778" y="259991"/>
                  <a:pt x="84982" y="259991"/>
                </a:cubicBezTo>
                <a:lnTo>
                  <a:pt x="40072" y="259991"/>
                </a:lnTo>
                <a:cubicBezTo>
                  <a:pt x="37916" y="259991"/>
                  <a:pt x="36479" y="258197"/>
                  <a:pt x="36479" y="256403"/>
                </a:cubicBezTo>
                <a:lnTo>
                  <a:pt x="36479" y="228774"/>
                </a:lnTo>
                <a:lnTo>
                  <a:pt x="34323" y="229850"/>
                </a:lnTo>
                <a:cubicBezTo>
                  <a:pt x="32527" y="230926"/>
                  <a:pt x="30371" y="229850"/>
                  <a:pt x="29293" y="228056"/>
                </a:cubicBezTo>
                <a:cubicBezTo>
                  <a:pt x="28575" y="226262"/>
                  <a:pt x="29293" y="224109"/>
                  <a:pt x="31090" y="223391"/>
                </a:cubicBezTo>
                <a:lnTo>
                  <a:pt x="60910" y="208321"/>
                </a:lnTo>
                <a:close/>
                <a:moveTo>
                  <a:pt x="106801" y="163512"/>
                </a:moveTo>
                <a:lnTo>
                  <a:pt x="211926" y="163512"/>
                </a:lnTo>
                <a:cubicBezTo>
                  <a:pt x="213733" y="163512"/>
                  <a:pt x="215539" y="164955"/>
                  <a:pt x="215539" y="167120"/>
                </a:cubicBezTo>
                <a:cubicBezTo>
                  <a:pt x="215539" y="169285"/>
                  <a:pt x="213733" y="171089"/>
                  <a:pt x="211926" y="171089"/>
                </a:cubicBezTo>
                <a:lnTo>
                  <a:pt x="106801" y="171089"/>
                </a:lnTo>
                <a:cubicBezTo>
                  <a:pt x="104995" y="171089"/>
                  <a:pt x="103188" y="169285"/>
                  <a:pt x="103188" y="167120"/>
                </a:cubicBezTo>
                <a:cubicBezTo>
                  <a:pt x="103188" y="164955"/>
                  <a:pt x="104995" y="163512"/>
                  <a:pt x="106801" y="163512"/>
                </a:cubicBezTo>
                <a:close/>
                <a:moveTo>
                  <a:pt x="106801" y="149225"/>
                </a:moveTo>
                <a:lnTo>
                  <a:pt x="211926" y="149225"/>
                </a:lnTo>
                <a:cubicBezTo>
                  <a:pt x="213733" y="149225"/>
                  <a:pt x="215539" y="151029"/>
                  <a:pt x="215539" y="153193"/>
                </a:cubicBezTo>
                <a:cubicBezTo>
                  <a:pt x="215539" y="154997"/>
                  <a:pt x="213733" y="156801"/>
                  <a:pt x="211926" y="156801"/>
                </a:cubicBezTo>
                <a:lnTo>
                  <a:pt x="106801" y="156801"/>
                </a:lnTo>
                <a:cubicBezTo>
                  <a:pt x="104995" y="156801"/>
                  <a:pt x="103188" y="154997"/>
                  <a:pt x="103188" y="153193"/>
                </a:cubicBezTo>
                <a:cubicBezTo>
                  <a:pt x="103188" y="151029"/>
                  <a:pt x="104995" y="149225"/>
                  <a:pt x="106801" y="149225"/>
                </a:cubicBezTo>
                <a:close/>
                <a:moveTo>
                  <a:pt x="106752" y="134937"/>
                </a:moveTo>
                <a:lnTo>
                  <a:pt x="151299" y="134937"/>
                </a:lnTo>
                <a:cubicBezTo>
                  <a:pt x="153437" y="134937"/>
                  <a:pt x="155219" y="136380"/>
                  <a:pt x="155219" y="138545"/>
                </a:cubicBezTo>
                <a:cubicBezTo>
                  <a:pt x="155219" y="140710"/>
                  <a:pt x="153437" y="142514"/>
                  <a:pt x="151299" y="142514"/>
                </a:cubicBezTo>
                <a:lnTo>
                  <a:pt x="106752" y="142514"/>
                </a:lnTo>
                <a:cubicBezTo>
                  <a:pt x="104970" y="142514"/>
                  <a:pt x="103188" y="140710"/>
                  <a:pt x="103188" y="138545"/>
                </a:cubicBezTo>
                <a:cubicBezTo>
                  <a:pt x="103188" y="136380"/>
                  <a:pt x="104970" y="134937"/>
                  <a:pt x="106752" y="134937"/>
                </a:cubicBezTo>
                <a:close/>
                <a:moveTo>
                  <a:pt x="62706" y="126902"/>
                </a:moveTo>
                <a:lnTo>
                  <a:pt x="44024" y="136168"/>
                </a:lnTo>
                <a:lnTo>
                  <a:pt x="44024" y="163609"/>
                </a:lnTo>
                <a:lnTo>
                  <a:pt x="81029" y="163609"/>
                </a:lnTo>
                <a:lnTo>
                  <a:pt x="81029" y="136168"/>
                </a:lnTo>
                <a:lnTo>
                  <a:pt x="62706" y="126902"/>
                </a:lnTo>
                <a:close/>
                <a:moveTo>
                  <a:pt x="60910" y="119775"/>
                </a:moveTo>
                <a:cubicBezTo>
                  <a:pt x="61988" y="119062"/>
                  <a:pt x="63066" y="119062"/>
                  <a:pt x="64143" y="119775"/>
                </a:cubicBezTo>
                <a:lnTo>
                  <a:pt x="93964" y="134386"/>
                </a:lnTo>
                <a:cubicBezTo>
                  <a:pt x="95760" y="135455"/>
                  <a:pt x="96478" y="137237"/>
                  <a:pt x="95760" y="139376"/>
                </a:cubicBezTo>
                <a:cubicBezTo>
                  <a:pt x="94682" y="141157"/>
                  <a:pt x="92526" y="141870"/>
                  <a:pt x="90730" y="140801"/>
                </a:cubicBezTo>
                <a:lnTo>
                  <a:pt x="88574" y="139732"/>
                </a:lnTo>
                <a:lnTo>
                  <a:pt x="88574" y="167173"/>
                </a:lnTo>
                <a:cubicBezTo>
                  <a:pt x="88574" y="169312"/>
                  <a:pt x="86778" y="171093"/>
                  <a:pt x="84982" y="171093"/>
                </a:cubicBezTo>
                <a:lnTo>
                  <a:pt x="40072" y="171093"/>
                </a:lnTo>
                <a:cubicBezTo>
                  <a:pt x="37916" y="171093"/>
                  <a:pt x="36479" y="169312"/>
                  <a:pt x="36479" y="167173"/>
                </a:cubicBezTo>
                <a:lnTo>
                  <a:pt x="36479" y="139732"/>
                </a:lnTo>
                <a:lnTo>
                  <a:pt x="34323" y="140801"/>
                </a:lnTo>
                <a:cubicBezTo>
                  <a:pt x="32527" y="141870"/>
                  <a:pt x="30371" y="141157"/>
                  <a:pt x="29293" y="139376"/>
                </a:cubicBezTo>
                <a:cubicBezTo>
                  <a:pt x="28575" y="137237"/>
                  <a:pt x="29293" y="135455"/>
                  <a:pt x="31090" y="134386"/>
                </a:cubicBezTo>
                <a:lnTo>
                  <a:pt x="60910" y="119775"/>
                </a:lnTo>
                <a:close/>
                <a:moveTo>
                  <a:pt x="106801" y="74612"/>
                </a:moveTo>
                <a:lnTo>
                  <a:pt x="211926" y="74612"/>
                </a:lnTo>
                <a:cubicBezTo>
                  <a:pt x="213733" y="74612"/>
                  <a:pt x="215539" y="76416"/>
                  <a:pt x="215539" y="78220"/>
                </a:cubicBezTo>
                <a:cubicBezTo>
                  <a:pt x="215539" y="80385"/>
                  <a:pt x="213733" y="82189"/>
                  <a:pt x="211926" y="82189"/>
                </a:cubicBezTo>
                <a:lnTo>
                  <a:pt x="106801" y="82189"/>
                </a:lnTo>
                <a:cubicBezTo>
                  <a:pt x="104995" y="82189"/>
                  <a:pt x="103188" y="80385"/>
                  <a:pt x="103188" y="78220"/>
                </a:cubicBezTo>
                <a:cubicBezTo>
                  <a:pt x="103188" y="76416"/>
                  <a:pt x="104995" y="74612"/>
                  <a:pt x="106801" y="74612"/>
                </a:cubicBezTo>
                <a:close/>
                <a:moveTo>
                  <a:pt x="106801" y="60325"/>
                </a:moveTo>
                <a:lnTo>
                  <a:pt x="211926" y="60325"/>
                </a:lnTo>
                <a:cubicBezTo>
                  <a:pt x="213733" y="60325"/>
                  <a:pt x="215539" y="61837"/>
                  <a:pt x="215539" y="64104"/>
                </a:cubicBezTo>
                <a:cubicBezTo>
                  <a:pt x="215539" y="66372"/>
                  <a:pt x="213733" y="67884"/>
                  <a:pt x="211926" y="67884"/>
                </a:cubicBezTo>
                <a:lnTo>
                  <a:pt x="106801" y="67884"/>
                </a:lnTo>
                <a:cubicBezTo>
                  <a:pt x="104995" y="67884"/>
                  <a:pt x="103188" y="66372"/>
                  <a:pt x="103188" y="64104"/>
                </a:cubicBezTo>
                <a:cubicBezTo>
                  <a:pt x="103188" y="61837"/>
                  <a:pt x="104995" y="60325"/>
                  <a:pt x="106801" y="60325"/>
                </a:cubicBezTo>
                <a:close/>
                <a:moveTo>
                  <a:pt x="106752" y="44450"/>
                </a:moveTo>
                <a:lnTo>
                  <a:pt x="151299" y="44450"/>
                </a:lnTo>
                <a:cubicBezTo>
                  <a:pt x="153437" y="44450"/>
                  <a:pt x="155219" y="46254"/>
                  <a:pt x="155219" y="48418"/>
                </a:cubicBezTo>
                <a:cubicBezTo>
                  <a:pt x="155219" y="50583"/>
                  <a:pt x="153437" y="52026"/>
                  <a:pt x="151299" y="52026"/>
                </a:cubicBezTo>
                <a:lnTo>
                  <a:pt x="106752" y="52026"/>
                </a:lnTo>
                <a:cubicBezTo>
                  <a:pt x="104970" y="52026"/>
                  <a:pt x="103188" y="50583"/>
                  <a:pt x="103188" y="48418"/>
                </a:cubicBezTo>
                <a:cubicBezTo>
                  <a:pt x="103188" y="46254"/>
                  <a:pt x="104970" y="44450"/>
                  <a:pt x="106752" y="44450"/>
                </a:cubicBezTo>
                <a:close/>
                <a:moveTo>
                  <a:pt x="62706" y="38359"/>
                </a:moveTo>
                <a:lnTo>
                  <a:pt x="44024" y="47625"/>
                </a:lnTo>
                <a:lnTo>
                  <a:pt x="44024" y="74709"/>
                </a:lnTo>
                <a:lnTo>
                  <a:pt x="81029" y="74709"/>
                </a:lnTo>
                <a:lnTo>
                  <a:pt x="81029" y="47625"/>
                </a:lnTo>
                <a:lnTo>
                  <a:pt x="62706" y="38359"/>
                </a:lnTo>
                <a:close/>
                <a:moveTo>
                  <a:pt x="60910" y="30875"/>
                </a:moveTo>
                <a:cubicBezTo>
                  <a:pt x="61988" y="30162"/>
                  <a:pt x="63066" y="30162"/>
                  <a:pt x="64143" y="30875"/>
                </a:cubicBezTo>
                <a:lnTo>
                  <a:pt x="93964" y="45486"/>
                </a:lnTo>
                <a:cubicBezTo>
                  <a:pt x="95760" y="46555"/>
                  <a:pt x="96478" y="48694"/>
                  <a:pt x="95760" y="50476"/>
                </a:cubicBezTo>
                <a:cubicBezTo>
                  <a:pt x="94682" y="52614"/>
                  <a:pt x="92526" y="52970"/>
                  <a:pt x="90730" y="52257"/>
                </a:cubicBezTo>
                <a:lnTo>
                  <a:pt x="88574" y="51188"/>
                </a:lnTo>
                <a:lnTo>
                  <a:pt x="88574" y="78273"/>
                </a:lnTo>
                <a:cubicBezTo>
                  <a:pt x="88574" y="80412"/>
                  <a:pt x="86778" y="82193"/>
                  <a:pt x="84982" y="82193"/>
                </a:cubicBezTo>
                <a:lnTo>
                  <a:pt x="40072" y="82193"/>
                </a:lnTo>
                <a:cubicBezTo>
                  <a:pt x="37916" y="82193"/>
                  <a:pt x="36479" y="80412"/>
                  <a:pt x="36479" y="78273"/>
                </a:cubicBezTo>
                <a:lnTo>
                  <a:pt x="36479" y="51188"/>
                </a:lnTo>
                <a:lnTo>
                  <a:pt x="34323" y="52257"/>
                </a:lnTo>
                <a:cubicBezTo>
                  <a:pt x="32527" y="52970"/>
                  <a:pt x="30371" y="52614"/>
                  <a:pt x="29293" y="50476"/>
                </a:cubicBezTo>
                <a:cubicBezTo>
                  <a:pt x="28575" y="48694"/>
                  <a:pt x="29293" y="46555"/>
                  <a:pt x="31090" y="45486"/>
                </a:cubicBezTo>
                <a:lnTo>
                  <a:pt x="60910" y="30875"/>
                </a:lnTo>
                <a:close/>
                <a:moveTo>
                  <a:pt x="271816" y="14287"/>
                </a:moveTo>
                <a:cubicBezTo>
                  <a:pt x="273933" y="14287"/>
                  <a:pt x="275697" y="16085"/>
                  <a:pt x="275697" y="18243"/>
                </a:cubicBezTo>
                <a:lnTo>
                  <a:pt x="275697" y="279003"/>
                </a:lnTo>
                <a:cubicBezTo>
                  <a:pt x="275697" y="280801"/>
                  <a:pt x="277460" y="282599"/>
                  <a:pt x="279224" y="282599"/>
                </a:cubicBezTo>
                <a:cubicBezTo>
                  <a:pt x="281341" y="282599"/>
                  <a:pt x="282752" y="280801"/>
                  <a:pt x="282752" y="279003"/>
                </a:cubicBezTo>
                <a:lnTo>
                  <a:pt x="282752" y="32990"/>
                </a:lnTo>
                <a:cubicBezTo>
                  <a:pt x="282752" y="31191"/>
                  <a:pt x="284516" y="29393"/>
                  <a:pt x="286633" y="29393"/>
                </a:cubicBezTo>
                <a:cubicBezTo>
                  <a:pt x="288749" y="29393"/>
                  <a:pt x="290160" y="31191"/>
                  <a:pt x="290160" y="32990"/>
                </a:cubicBezTo>
                <a:lnTo>
                  <a:pt x="290160" y="279003"/>
                </a:lnTo>
                <a:cubicBezTo>
                  <a:pt x="290160" y="285117"/>
                  <a:pt x="285222" y="290152"/>
                  <a:pt x="279224" y="290152"/>
                </a:cubicBezTo>
                <a:cubicBezTo>
                  <a:pt x="273227" y="290152"/>
                  <a:pt x="268288" y="285117"/>
                  <a:pt x="268288" y="279003"/>
                </a:cubicBezTo>
                <a:lnTo>
                  <a:pt x="268288" y="18243"/>
                </a:lnTo>
                <a:cubicBezTo>
                  <a:pt x="268288" y="16085"/>
                  <a:pt x="270052" y="14287"/>
                  <a:pt x="271816" y="14287"/>
                </a:cubicBezTo>
                <a:close/>
                <a:moveTo>
                  <a:pt x="7560" y="7569"/>
                </a:moveTo>
                <a:lnTo>
                  <a:pt x="7560" y="280074"/>
                </a:lnTo>
                <a:cubicBezTo>
                  <a:pt x="7560" y="290167"/>
                  <a:pt x="15841" y="298818"/>
                  <a:pt x="26282" y="298818"/>
                </a:cubicBezTo>
                <a:lnTo>
                  <a:pt x="261384" y="298818"/>
                </a:lnTo>
                <a:cubicBezTo>
                  <a:pt x="256704" y="293771"/>
                  <a:pt x="253463" y="287283"/>
                  <a:pt x="253463" y="280074"/>
                </a:cubicBezTo>
                <a:lnTo>
                  <a:pt x="253463" y="7569"/>
                </a:lnTo>
                <a:lnTo>
                  <a:pt x="7560" y="7569"/>
                </a:lnTo>
                <a:close/>
                <a:moveTo>
                  <a:pt x="3960" y="0"/>
                </a:moveTo>
                <a:lnTo>
                  <a:pt x="257424" y="0"/>
                </a:lnTo>
                <a:cubicBezTo>
                  <a:pt x="259584" y="0"/>
                  <a:pt x="261384" y="1802"/>
                  <a:pt x="261384" y="3604"/>
                </a:cubicBezTo>
                <a:lnTo>
                  <a:pt x="261384" y="280074"/>
                </a:lnTo>
                <a:cubicBezTo>
                  <a:pt x="261384" y="290167"/>
                  <a:pt x="269665" y="298818"/>
                  <a:pt x="279746" y="298818"/>
                </a:cubicBezTo>
                <a:cubicBezTo>
                  <a:pt x="290187" y="298818"/>
                  <a:pt x="298468" y="290167"/>
                  <a:pt x="298468" y="280074"/>
                </a:cubicBezTo>
                <a:lnTo>
                  <a:pt x="298468" y="48661"/>
                </a:lnTo>
                <a:cubicBezTo>
                  <a:pt x="298468" y="46499"/>
                  <a:pt x="300268" y="44696"/>
                  <a:pt x="302428" y="44696"/>
                </a:cubicBezTo>
                <a:cubicBezTo>
                  <a:pt x="304228" y="44696"/>
                  <a:pt x="306028" y="46499"/>
                  <a:pt x="306028" y="48661"/>
                </a:cubicBezTo>
                <a:lnTo>
                  <a:pt x="306028" y="280074"/>
                </a:lnTo>
                <a:cubicBezTo>
                  <a:pt x="306028" y="294492"/>
                  <a:pt x="294147" y="306027"/>
                  <a:pt x="279746" y="306027"/>
                </a:cubicBezTo>
                <a:lnTo>
                  <a:pt x="26282" y="306027"/>
                </a:lnTo>
                <a:cubicBezTo>
                  <a:pt x="11881" y="306027"/>
                  <a:pt x="0" y="294492"/>
                  <a:pt x="0" y="280074"/>
                </a:cubicBezTo>
                <a:lnTo>
                  <a:pt x="0" y="3604"/>
                </a:lnTo>
                <a:cubicBezTo>
                  <a:pt x="0" y="1802"/>
                  <a:pt x="1800" y="0"/>
                  <a:pt x="3960"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23" name="TextBox 22">
            <a:extLst>
              <a:ext uri="{FF2B5EF4-FFF2-40B4-BE49-F238E27FC236}">
                <a16:creationId xmlns:a16="http://schemas.microsoft.com/office/drawing/2014/main" id="{73A33A6E-FF07-9042-B87B-FAF0BDEEB0D3}"/>
              </a:ext>
            </a:extLst>
          </p:cNvPr>
          <p:cNvSpPr txBox="1"/>
          <p:nvPr/>
        </p:nvSpPr>
        <p:spPr>
          <a:xfrm>
            <a:off x="5199046" y="4621296"/>
            <a:ext cx="1134349"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SERVICE 02</a:t>
            </a:r>
          </a:p>
        </p:txBody>
      </p:sp>
      <p:sp>
        <p:nvSpPr>
          <p:cNvPr id="24" name="Subtitle 2">
            <a:extLst>
              <a:ext uri="{FF2B5EF4-FFF2-40B4-BE49-F238E27FC236}">
                <a16:creationId xmlns:a16="http://schemas.microsoft.com/office/drawing/2014/main" id="{AEE4266C-1E54-F24D-A661-7BBB67C0BE86}"/>
              </a:ext>
            </a:extLst>
          </p:cNvPr>
          <p:cNvSpPr txBox="1">
            <a:spLocks/>
          </p:cNvSpPr>
          <p:nvPr/>
        </p:nvSpPr>
        <p:spPr>
          <a:xfrm>
            <a:off x="4480247" y="5006961"/>
            <a:ext cx="2571946"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r>
              <a:rPr lang="en-US" sz="12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5" name="TextBox 24">
            <a:extLst>
              <a:ext uri="{FF2B5EF4-FFF2-40B4-BE49-F238E27FC236}">
                <a16:creationId xmlns:a16="http://schemas.microsoft.com/office/drawing/2014/main" id="{E97E0248-F113-8743-B4A7-D3EEDC80E8A7}"/>
              </a:ext>
            </a:extLst>
          </p:cNvPr>
          <p:cNvSpPr txBox="1"/>
          <p:nvPr/>
        </p:nvSpPr>
        <p:spPr>
          <a:xfrm>
            <a:off x="9284186" y="4621296"/>
            <a:ext cx="1134349"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SERVICE 03</a:t>
            </a:r>
          </a:p>
        </p:txBody>
      </p:sp>
      <p:sp>
        <p:nvSpPr>
          <p:cNvPr id="26" name="Subtitle 2">
            <a:extLst>
              <a:ext uri="{FF2B5EF4-FFF2-40B4-BE49-F238E27FC236}">
                <a16:creationId xmlns:a16="http://schemas.microsoft.com/office/drawing/2014/main" id="{08E62B9C-88E7-774C-BFB2-70AFA78DF5A3}"/>
              </a:ext>
            </a:extLst>
          </p:cNvPr>
          <p:cNvSpPr txBox="1">
            <a:spLocks/>
          </p:cNvSpPr>
          <p:nvPr/>
        </p:nvSpPr>
        <p:spPr>
          <a:xfrm>
            <a:off x="8565387" y="5006961"/>
            <a:ext cx="2571946"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Tree>
    <p:extLst>
      <p:ext uri="{BB962C8B-B14F-4D97-AF65-F5344CB8AC3E}">
        <p14:creationId xmlns:p14="http://schemas.microsoft.com/office/powerpoint/2010/main" val="3393084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585BFD33-0C1D-554C-8C01-4B6CA6AE7C13}"/>
              </a:ext>
            </a:extLst>
          </p:cNvPr>
          <p:cNvSpPr>
            <a:spLocks noGrp="1"/>
          </p:cNvSpPr>
          <p:nvPr>
            <p:ph type="pic" sz="quarter" idx="10"/>
          </p:nvPr>
        </p:nvSpPr>
        <p:spPr/>
        <p:txBody>
          <a:bodyPr/>
          <a:lstStyle/>
          <a:p>
            <a:endParaRPr lang="es-CO"/>
          </a:p>
        </p:txBody>
      </p:sp>
      <p:sp>
        <p:nvSpPr>
          <p:cNvPr id="7" name="Parallelogram 6">
            <a:extLst>
              <a:ext uri="{FF2B5EF4-FFF2-40B4-BE49-F238E27FC236}">
                <a16:creationId xmlns:a16="http://schemas.microsoft.com/office/drawing/2014/main" id="{4F505FE4-02C4-7146-9702-EFA79350C85F}"/>
              </a:ext>
            </a:extLst>
          </p:cNvPr>
          <p:cNvSpPr/>
          <p:nvPr/>
        </p:nvSpPr>
        <p:spPr>
          <a:xfrm>
            <a:off x="119921" y="0"/>
            <a:ext cx="7465101" cy="6858000"/>
          </a:xfrm>
          <a:prstGeom prst="parallelogram">
            <a:avLst/>
          </a:prstGeom>
          <a:solidFill>
            <a:schemeClr val="accent5">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8" name="TextBox 7">
            <a:extLst>
              <a:ext uri="{FF2B5EF4-FFF2-40B4-BE49-F238E27FC236}">
                <a16:creationId xmlns:a16="http://schemas.microsoft.com/office/drawing/2014/main" id="{86C3BCEB-AF08-3D43-ABF3-08710719E3A0}"/>
              </a:ext>
            </a:extLst>
          </p:cNvPr>
          <p:cNvSpPr txBox="1"/>
          <p:nvPr/>
        </p:nvSpPr>
        <p:spPr>
          <a:xfrm>
            <a:off x="1793386" y="788012"/>
            <a:ext cx="3623108" cy="1569660"/>
          </a:xfrm>
          <a:prstGeom prst="rect">
            <a:avLst/>
          </a:prstGeom>
          <a:noFill/>
        </p:spPr>
        <p:txBody>
          <a:bodyPr wrap="none" rtlCol="0" anchor="t" anchorCtr="0">
            <a:spAutoFit/>
          </a:bodyPr>
          <a:lstStyle/>
          <a:p>
            <a:r>
              <a:rPr lang="en-US" sz="4800" b="1" spc="300" dirty="0">
                <a:solidFill>
                  <a:schemeClr val="accent4"/>
                </a:solidFill>
                <a:latin typeface="Montserrat Black" pitchFamily="2" charset="77"/>
              </a:rPr>
              <a:t>MODERN </a:t>
            </a:r>
          </a:p>
          <a:p>
            <a:r>
              <a:rPr lang="en-US" sz="4800" b="1" spc="300" dirty="0">
                <a:solidFill>
                  <a:schemeClr val="bg1"/>
                </a:solidFill>
                <a:latin typeface="Montserrat Black" pitchFamily="2" charset="77"/>
              </a:rPr>
              <a:t>HOUSE</a:t>
            </a:r>
          </a:p>
        </p:txBody>
      </p:sp>
      <p:sp>
        <p:nvSpPr>
          <p:cNvPr id="9" name="Subtitle 2">
            <a:extLst>
              <a:ext uri="{FF2B5EF4-FFF2-40B4-BE49-F238E27FC236}">
                <a16:creationId xmlns:a16="http://schemas.microsoft.com/office/drawing/2014/main" id="{5EE97492-D15A-C647-8DCA-8847CF3E7909}"/>
              </a:ext>
            </a:extLst>
          </p:cNvPr>
          <p:cNvSpPr txBox="1">
            <a:spLocks/>
          </p:cNvSpPr>
          <p:nvPr/>
        </p:nvSpPr>
        <p:spPr>
          <a:xfrm>
            <a:off x="1828501" y="2361888"/>
            <a:ext cx="4461463" cy="94455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bg1"/>
                </a:solidFill>
                <a:latin typeface="Lato Light" panose="020F0502020204030203" pitchFamily="34" charset="0"/>
              </a:rPr>
              <a:t>Lorem ipsum dolor sit </a:t>
            </a:r>
            <a:r>
              <a:rPr lang="en-US" sz="1200" dirty="0" err="1">
                <a:solidFill>
                  <a:schemeClr val="bg1"/>
                </a:solidFill>
                <a:latin typeface="Lato Light" panose="020F0502020204030203" pitchFamily="34" charset="0"/>
              </a:rPr>
              <a:t>amet</a:t>
            </a:r>
            <a:r>
              <a:rPr lang="en-US" sz="1200" dirty="0">
                <a:solidFill>
                  <a:schemeClr val="bg1"/>
                </a:solidFill>
                <a:latin typeface="Lato Light" panose="020F0502020204030203" pitchFamily="34" charset="0"/>
              </a:rPr>
              <a:t>, </a:t>
            </a:r>
            <a:r>
              <a:rPr lang="en-US" sz="1200" dirty="0" err="1">
                <a:solidFill>
                  <a:schemeClr val="bg1"/>
                </a:solidFill>
                <a:latin typeface="Lato Light" panose="020F0502020204030203" pitchFamily="34" charset="0"/>
              </a:rPr>
              <a:t>consectetur</a:t>
            </a:r>
            <a:r>
              <a:rPr lang="en-US" sz="1200" dirty="0">
                <a:solidFill>
                  <a:schemeClr val="bg1"/>
                </a:solidFill>
                <a:latin typeface="Lato Light" panose="020F0502020204030203" pitchFamily="34" charset="0"/>
              </a:rPr>
              <a:t> </a:t>
            </a:r>
            <a:r>
              <a:rPr lang="en-US" sz="1200" dirty="0" err="1">
                <a:solidFill>
                  <a:schemeClr val="bg1"/>
                </a:solidFill>
                <a:latin typeface="Lato Light" panose="020F0502020204030203" pitchFamily="34" charset="0"/>
              </a:rPr>
              <a:t>adipiscing</a:t>
            </a:r>
            <a:r>
              <a:rPr lang="en-US" sz="1200" dirty="0">
                <a:solidFill>
                  <a:schemeClr val="bg1"/>
                </a:solidFill>
                <a:latin typeface="Lato Light" panose="020F0502020204030203" pitchFamily="34" charset="0"/>
              </a:rPr>
              <a:t> </a:t>
            </a:r>
            <a:r>
              <a:rPr lang="en-US" sz="1200" dirty="0" err="1">
                <a:solidFill>
                  <a:schemeClr val="bg1"/>
                </a:solidFill>
                <a:latin typeface="Lato Light" panose="020F0502020204030203" pitchFamily="34" charset="0"/>
              </a:rPr>
              <a:t>elit</a:t>
            </a:r>
            <a:r>
              <a:rPr lang="en-US" sz="1200" dirty="0">
                <a:solidFill>
                  <a:schemeClr val="bg1"/>
                </a:solidFill>
                <a:latin typeface="Lato Light" panose="020F0502020204030203" pitchFamily="34" charset="0"/>
              </a:rPr>
              <a:t>. </a:t>
            </a:r>
            <a:r>
              <a:rPr lang="en-US" sz="1200" dirty="0" err="1">
                <a:solidFill>
                  <a:schemeClr val="bg1"/>
                </a:solidFill>
                <a:latin typeface="Lato Light" panose="020F0502020204030203" pitchFamily="34" charset="0"/>
              </a:rPr>
              <a:t>Nulla</a:t>
            </a:r>
            <a:r>
              <a:rPr lang="en-US" sz="1200" dirty="0">
                <a:solidFill>
                  <a:schemeClr val="bg1"/>
                </a:solidFill>
                <a:latin typeface="Lato Light" panose="020F0502020204030203" pitchFamily="34" charset="0"/>
              </a:rPr>
              <a:t> et </a:t>
            </a:r>
            <a:r>
              <a:rPr lang="en-US" sz="1200" dirty="0" err="1">
                <a:solidFill>
                  <a:schemeClr val="bg1"/>
                </a:solidFill>
                <a:latin typeface="Lato Light" panose="020F0502020204030203" pitchFamily="34" charset="0"/>
              </a:rPr>
              <a:t>molestie</a:t>
            </a:r>
            <a:r>
              <a:rPr lang="en-US" sz="1200" dirty="0">
                <a:solidFill>
                  <a:schemeClr val="bg1"/>
                </a:solidFill>
                <a:latin typeface="Lato Light" panose="020F0502020204030203" pitchFamily="34" charset="0"/>
              </a:rPr>
              <a:t> </a:t>
            </a:r>
            <a:r>
              <a:rPr lang="en-US" sz="1200" dirty="0" err="1">
                <a:solidFill>
                  <a:schemeClr val="bg1"/>
                </a:solidFill>
                <a:latin typeface="Lato Light" panose="020F0502020204030203" pitchFamily="34" charset="0"/>
              </a:rPr>
              <a:t>nibh</a:t>
            </a:r>
            <a:r>
              <a:rPr lang="en-US" sz="1200" dirty="0">
                <a:solidFill>
                  <a:schemeClr val="bg1"/>
                </a:solidFill>
                <a:latin typeface="Lato Light" panose="020F0502020204030203" pitchFamily="34" charset="0"/>
              </a:rPr>
              <a:t>. Duis </a:t>
            </a:r>
            <a:r>
              <a:rPr lang="en-US" sz="1200" dirty="0" err="1">
                <a:solidFill>
                  <a:schemeClr val="bg1"/>
                </a:solidFill>
                <a:latin typeface="Lato Light" panose="020F0502020204030203" pitchFamily="34" charset="0"/>
              </a:rPr>
              <a:t>tortor</a:t>
            </a:r>
            <a:r>
              <a:rPr lang="en-US" sz="1200" dirty="0">
                <a:solidFill>
                  <a:schemeClr val="bg1"/>
                </a:solidFill>
                <a:latin typeface="Lato Light" panose="020F0502020204030203" pitchFamily="34" charset="0"/>
              </a:rPr>
              <a:t> diam, </a:t>
            </a:r>
            <a:r>
              <a:rPr lang="en-US" sz="1200" dirty="0" err="1">
                <a:solidFill>
                  <a:schemeClr val="bg1"/>
                </a:solidFill>
                <a:latin typeface="Lato Light" panose="020F0502020204030203" pitchFamily="34" charset="0"/>
              </a:rPr>
              <a:t>mollis</a:t>
            </a:r>
            <a:r>
              <a:rPr lang="en-US" sz="1200" dirty="0">
                <a:solidFill>
                  <a:schemeClr val="bg1"/>
                </a:solidFill>
                <a:latin typeface="Lato Light" panose="020F0502020204030203" pitchFamily="34" charset="0"/>
              </a:rPr>
              <a:t> a </a:t>
            </a:r>
            <a:r>
              <a:rPr lang="en-US" sz="1200" dirty="0" err="1">
                <a:solidFill>
                  <a:schemeClr val="bg1"/>
                </a:solidFill>
                <a:latin typeface="Lato Light" panose="020F0502020204030203" pitchFamily="34" charset="0"/>
              </a:rPr>
              <a:t>consequat</a:t>
            </a:r>
            <a:r>
              <a:rPr lang="en-US" sz="1200" dirty="0">
                <a:solidFill>
                  <a:schemeClr val="bg1"/>
                </a:solidFill>
                <a:latin typeface="Lato Light" panose="020F0502020204030203" pitchFamily="34" charset="0"/>
              </a:rPr>
              <a:t> vel, </a:t>
            </a:r>
            <a:r>
              <a:rPr lang="en-US" sz="1200" dirty="0" err="1">
                <a:solidFill>
                  <a:schemeClr val="bg1"/>
                </a:solidFill>
                <a:latin typeface="Lato Light" panose="020F0502020204030203" pitchFamily="34" charset="0"/>
              </a:rPr>
              <a:t>blandit</a:t>
            </a:r>
            <a:r>
              <a:rPr lang="en-US" sz="1200" dirty="0">
                <a:solidFill>
                  <a:schemeClr val="bg1"/>
                </a:solidFill>
                <a:latin typeface="Lato Light" panose="020F0502020204030203" pitchFamily="34" charset="0"/>
              </a:rPr>
              <a:t> et </a:t>
            </a:r>
            <a:r>
              <a:rPr lang="en-US" sz="1200" dirty="0" err="1">
                <a:solidFill>
                  <a:schemeClr val="bg1"/>
                </a:solidFill>
                <a:latin typeface="Lato Light" panose="020F0502020204030203" pitchFamily="34" charset="0"/>
              </a:rPr>
              <a:t>felis</a:t>
            </a:r>
            <a:r>
              <a:rPr lang="en-US" sz="1200" dirty="0">
                <a:solidFill>
                  <a:schemeClr val="bg1"/>
                </a:solidFill>
                <a:latin typeface="Lato Light" panose="020F0502020204030203" pitchFamily="34" charset="0"/>
              </a:rPr>
              <a:t>. Sed vestibulum semper </a:t>
            </a:r>
            <a:r>
              <a:rPr lang="en-US" sz="1200" dirty="0" err="1">
                <a:solidFill>
                  <a:schemeClr val="bg1"/>
                </a:solidFill>
                <a:latin typeface="Lato Light" panose="020F0502020204030203" pitchFamily="34" charset="0"/>
              </a:rPr>
              <a:t>sapien</a:t>
            </a:r>
            <a:r>
              <a:rPr lang="en-US" sz="1200" dirty="0">
                <a:solidFill>
                  <a:schemeClr val="bg1"/>
                </a:solidFill>
                <a:latin typeface="Lato Light" panose="020F0502020204030203" pitchFamily="34" charset="0"/>
              </a:rPr>
              <a:t> in </a:t>
            </a:r>
            <a:r>
              <a:rPr lang="en-US" sz="1200" dirty="0" err="1">
                <a:solidFill>
                  <a:schemeClr val="bg1"/>
                </a:solidFill>
                <a:latin typeface="Lato Light" panose="020F0502020204030203" pitchFamily="34" charset="0"/>
              </a:rPr>
              <a:t>posuere</a:t>
            </a:r>
            <a:r>
              <a:rPr lang="en-US" sz="1200" dirty="0">
                <a:solidFill>
                  <a:schemeClr val="bg1"/>
                </a:solidFill>
                <a:latin typeface="Lato Light" panose="020F0502020204030203" pitchFamily="34" charset="0"/>
              </a:rPr>
              <a:t>. </a:t>
            </a:r>
            <a:r>
              <a:rPr lang="en-US" sz="1200" dirty="0" err="1">
                <a:solidFill>
                  <a:schemeClr val="bg1"/>
                </a:solidFill>
                <a:latin typeface="Lato Light" panose="020F0502020204030203" pitchFamily="34" charset="0"/>
              </a:rPr>
              <a:t>Vivamus</a:t>
            </a:r>
            <a:r>
              <a:rPr lang="en-US" sz="1200" dirty="0">
                <a:solidFill>
                  <a:schemeClr val="bg1"/>
                </a:solidFill>
                <a:latin typeface="Lato Light" panose="020F0502020204030203" pitchFamily="34" charset="0"/>
              </a:rPr>
              <a:t> </a:t>
            </a:r>
            <a:r>
              <a:rPr lang="en-US" sz="1200" dirty="0" err="1">
                <a:solidFill>
                  <a:schemeClr val="bg1"/>
                </a:solidFill>
                <a:latin typeface="Lato Light" panose="020F0502020204030203" pitchFamily="34" charset="0"/>
              </a:rPr>
              <a:t>aliquet</a:t>
            </a:r>
            <a:r>
              <a:rPr lang="en-US" sz="1200" dirty="0">
                <a:solidFill>
                  <a:schemeClr val="bg1"/>
                </a:solidFill>
                <a:latin typeface="Lato Light" panose="020F0502020204030203" pitchFamily="34" charset="0"/>
              </a:rPr>
              <a:t> </a:t>
            </a:r>
            <a:r>
              <a:rPr lang="en-US" sz="1200" dirty="0" err="1">
                <a:solidFill>
                  <a:schemeClr val="bg1"/>
                </a:solidFill>
                <a:latin typeface="Lato Light" panose="020F0502020204030203" pitchFamily="34" charset="0"/>
              </a:rPr>
              <a:t>erat</a:t>
            </a:r>
            <a:r>
              <a:rPr lang="en-US" sz="1200" dirty="0">
                <a:solidFill>
                  <a:schemeClr val="bg1"/>
                </a:solidFill>
                <a:latin typeface="Lato Light" panose="020F0502020204030203" pitchFamily="34" charset="0"/>
              </a:rPr>
              <a:t> a </a:t>
            </a:r>
            <a:r>
              <a:rPr lang="en-US" sz="1200" dirty="0" err="1">
                <a:solidFill>
                  <a:schemeClr val="bg1"/>
                </a:solidFill>
                <a:latin typeface="Lato Light" panose="020F0502020204030203" pitchFamily="34" charset="0"/>
              </a:rPr>
              <a:t>dapibus</a:t>
            </a:r>
            <a:r>
              <a:rPr lang="en-US" sz="1200" dirty="0">
                <a:solidFill>
                  <a:schemeClr val="bg1"/>
                </a:solidFill>
                <a:latin typeface="Lato Light" panose="020F0502020204030203" pitchFamily="34" charset="0"/>
              </a:rPr>
              <a:t> </a:t>
            </a:r>
            <a:r>
              <a:rPr lang="en-US" sz="1200" dirty="0" err="1">
                <a:solidFill>
                  <a:schemeClr val="bg1"/>
                </a:solidFill>
                <a:latin typeface="Lato Light" panose="020F0502020204030203" pitchFamily="34" charset="0"/>
              </a:rPr>
              <a:t>consequat</a:t>
            </a:r>
            <a:r>
              <a:rPr lang="en-US" sz="1200" dirty="0">
                <a:solidFill>
                  <a:schemeClr val="bg1"/>
                </a:solidFill>
                <a:latin typeface="Lato Light" panose="020F0502020204030203" pitchFamily="34" charset="0"/>
              </a:rPr>
              <a:t>. </a:t>
            </a:r>
            <a:r>
              <a:rPr lang="en-US" sz="1200" dirty="0" err="1">
                <a:solidFill>
                  <a:schemeClr val="bg1"/>
                </a:solidFill>
                <a:latin typeface="Lato Light" panose="020F0502020204030203" pitchFamily="34" charset="0"/>
              </a:rPr>
              <a:t>Nullam</a:t>
            </a:r>
            <a:r>
              <a:rPr lang="en-US" sz="1200" dirty="0">
                <a:solidFill>
                  <a:schemeClr val="bg1"/>
                </a:solidFill>
                <a:latin typeface="Lato Light" panose="020F0502020204030203" pitchFamily="34" charset="0"/>
              </a:rPr>
              <a:t> pulvinar,</a:t>
            </a:r>
          </a:p>
        </p:txBody>
      </p:sp>
      <p:sp>
        <p:nvSpPr>
          <p:cNvPr id="11" name="TextBox 10">
            <a:extLst>
              <a:ext uri="{FF2B5EF4-FFF2-40B4-BE49-F238E27FC236}">
                <a16:creationId xmlns:a16="http://schemas.microsoft.com/office/drawing/2014/main" id="{E63547D8-BD03-9A45-99FF-F10D984D7D94}"/>
              </a:ext>
            </a:extLst>
          </p:cNvPr>
          <p:cNvSpPr txBox="1"/>
          <p:nvPr/>
        </p:nvSpPr>
        <p:spPr>
          <a:xfrm>
            <a:off x="1828501" y="3474651"/>
            <a:ext cx="1273105" cy="553998"/>
          </a:xfrm>
          <a:prstGeom prst="rect">
            <a:avLst/>
          </a:prstGeom>
          <a:noFill/>
        </p:spPr>
        <p:txBody>
          <a:bodyPr wrap="none" rtlCol="0" anchor="t" anchorCtr="0">
            <a:spAutoFit/>
          </a:bodyPr>
          <a:lstStyle/>
          <a:p>
            <a:pPr algn="r"/>
            <a:r>
              <a:rPr lang="en-US" sz="3000" b="1" spc="150" dirty="0">
                <a:solidFill>
                  <a:schemeClr val="bg1"/>
                </a:solidFill>
                <a:latin typeface="Poppins" pitchFamily="2" charset="77"/>
                <a:ea typeface="League Spartan" charset="0"/>
                <a:cs typeface="Poppins" pitchFamily="2" charset="77"/>
              </a:rPr>
              <a:t>$104K</a:t>
            </a:r>
          </a:p>
        </p:txBody>
      </p:sp>
      <p:sp>
        <p:nvSpPr>
          <p:cNvPr id="12" name="TextBox 11">
            <a:extLst>
              <a:ext uri="{FF2B5EF4-FFF2-40B4-BE49-F238E27FC236}">
                <a16:creationId xmlns:a16="http://schemas.microsoft.com/office/drawing/2014/main" id="{BABB1722-57E9-C347-B575-651A813F8544}"/>
              </a:ext>
            </a:extLst>
          </p:cNvPr>
          <p:cNvSpPr txBox="1"/>
          <p:nvPr/>
        </p:nvSpPr>
        <p:spPr>
          <a:xfrm>
            <a:off x="2382705" y="4409649"/>
            <a:ext cx="881973" cy="338554"/>
          </a:xfrm>
          <a:prstGeom prst="rect">
            <a:avLst/>
          </a:prstGeom>
          <a:noFill/>
        </p:spPr>
        <p:txBody>
          <a:bodyPr wrap="none" rtlCol="0" anchor="ctr" anchorCtr="0">
            <a:spAutoFit/>
          </a:bodyPr>
          <a:lstStyle/>
          <a:p>
            <a:r>
              <a:rPr lang="en-US" sz="1600" b="1" dirty="0">
                <a:solidFill>
                  <a:schemeClr val="bg1"/>
                </a:solidFill>
                <a:latin typeface="Poppins" pitchFamily="2" charset="77"/>
                <a:ea typeface="League Spartan" charset="0"/>
                <a:cs typeface="Poppins" pitchFamily="2" charset="77"/>
              </a:rPr>
              <a:t>TITLE 01</a:t>
            </a:r>
          </a:p>
        </p:txBody>
      </p:sp>
      <p:sp>
        <p:nvSpPr>
          <p:cNvPr id="13" name="Subtitle 2">
            <a:extLst>
              <a:ext uri="{FF2B5EF4-FFF2-40B4-BE49-F238E27FC236}">
                <a16:creationId xmlns:a16="http://schemas.microsoft.com/office/drawing/2014/main" id="{12C42783-3CFB-6A46-B5B0-8E01A86AE715}"/>
              </a:ext>
            </a:extLst>
          </p:cNvPr>
          <p:cNvSpPr txBox="1">
            <a:spLocks/>
          </p:cNvSpPr>
          <p:nvPr/>
        </p:nvSpPr>
        <p:spPr>
          <a:xfrm>
            <a:off x="2382704" y="4742825"/>
            <a:ext cx="2948960"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15" name="Freeform 625">
            <a:extLst>
              <a:ext uri="{FF2B5EF4-FFF2-40B4-BE49-F238E27FC236}">
                <a16:creationId xmlns:a16="http://schemas.microsoft.com/office/drawing/2014/main" id="{0C658A41-3E11-5D4A-82B0-5D9B13EED7FA}"/>
              </a:ext>
            </a:extLst>
          </p:cNvPr>
          <p:cNvSpPr>
            <a:spLocks noChangeArrowheads="1"/>
          </p:cNvSpPr>
          <p:nvPr/>
        </p:nvSpPr>
        <p:spPr bwMode="auto">
          <a:xfrm>
            <a:off x="1836999" y="4508727"/>
            <a:ext cx="396300" cy="396300"/>
          </a:xfrm>
          <a:custGeom>
            <a:avLst/>
            <a:gdLst/>
            <a:ahLst/>
            <a:cxnLst/>
            <a:rect l="0" t="0" r="r" b="b"/>
            <a:pathLst>
              <a:path w="306028" h="306027">
                <a:moveTo>
                  <a:pt x="185713" y="185712"/>
                </a:moveTo>
                <a:lnTo>
                  <a:pt x="185713" y="237932"/>
                </a:lnTo>
                <a:lnTo>
                  <a:pt x="237933" y="237932"/>
                </a:lnTo>
                <a:lnTo>
                  <a:pt x="237933" y="185712"/>
                </a:lnTo>
                <a:lnTo>
                  <a:pt x="185713" y="185712"/>
                </a:lnTo>
                <a:close/>
                <a:moveTo>
                  <a:pt x="125930" y="185712"/>
                </a:moveTo>
                <a:lnTo>
                  <a:pt x="125930" y="237932"/>
                </a:lnTo>
                <a:lnTo>
                  <a:pt x="178510" y="237932"/>
                </a:lnTo>
                <a:lnTo>
                  <a:pt x="178510" y="185712"/>
                </a:lnTo>
                <a:lnTo>
                  <a:pt x="125930" y="185712"/>
                </a:lnTo>
                <a:close/>
                <a:moveTo>
                  <a:pt x="66508" y="185712"/>
                </a:moveTo>
                <a:lnTo>
                  <a:pt x="66508" y="237932"/>
                </a:lnTo>
                <a:lnTo>
                  <a:pt x="118728" y="237932"/>
                </a:lnTo>
                <a:lnTo>
                  <a:pt x="118728" y="185712"/>
                </a:lnTo>
                <a:lnTo>
                  <a:pt x="66508" y="185712"/>
                </a:lnTo>
                <a:close/>
                <a:moveTo>
                  <a:pt x="185713" y="126290"/>
                </a:moveTo>
                <a:lnTo>
                  <a:pt x="185713" y="178510"/>
                </a:lnTo>
                <a:lnTo>
                  <a:pt x="237933" y="178510"/>
                </a:lnTo>
                <a:lnTo>
                  <a:pt x="237933" y="126290"/>
                </a:lnTo>
                <a:lnTo>
                  <a:pt x="185713" y="126290"/>
                </a:lnTo>
                <a:close/>
                <a:moveTo>
                  <a:pt x="125930" y="126290"/>
                </a:moveTo>
                <a:lnTo>
                  <a:pt x="125930" y="178510"/>
                </a:lnTo>
                <a:lnTo>
                  <a:pt x="178510" y="178510"/>
                </a:lnTo>
                <a:lnTo>
                  <a:pt x="178510" y="126290"/>
                </a:lnTo>
                <a:lnTo>
                  <a:pt x="125930" y="126290"/>
                </a:lnTo>
                <a:close/>
                <a:moveTo>
                  <a:pt x="18280" y="119062"/>
                </a:moveTo>
                <a:lnTo>
                  <a:pt x="35334" y="119062"/>
                </a:lnTo>
                <a:cubicBezTo>
                  <a:pt x="37511" y="119062"/>
                  <a:pt x="39325" y="120866"/>
                  <a:pt x="39325" y="122670"/>
                </a:cubicBezTo>
                <a:cubicBezTo>
                  <a:pt x="39325" y="124835"/>
                  <a:pt x="37511" y="126639"/>
                  <a:pt x="35334" y="126639"/>
                </a:cubicBezTo>
                <a:lnTo>
                  <a:pt x="18280" y="126639"/>
                </a:lnTo>
                <a:cubicBezTo>
                  <a:pt x="16103" y="126639"/>
                  <a:pt x="14288" y="124835"/>
                  <a:pt x="14288" y="122670"/>
                </a:cubicBezTo>
                <a:cubicBezTo>
                  <a:pt x="14288" y="120866"/>
                  <a:pt x="16103" y="119062"/>
                  <a:pt x="18280" y="119062"/>
                </a:cubicBezTo>
                <a:close/>
                <a:moveTo>
                  <a:pt x="185713" y="66507"/>
                </a:moveTo>
                <a:lnTo>
                  <a:pt x="185713" y="118727"/>
                </a:lnTo>
                <a:lnTo>
                  <a:pt x="237933" y="118727"/>
                </a:lnTo>
                <a:lnTo>
                  <a:pt x="237933" y="66507"/>
                </a:lnTo>
                <a:lnTo>
                  <a:pt x="185713" y="66507"/>
                </a:lnTo>
                <a:close/>
                <a:moveTo>
                  <a:pt x="125930" y="66507"/>
                </a:moveTo>
                <a:lnTo>
                  <a:pt x="125930" y="118727"/>
                </a:lnTo>
                <a:lnTo>
                  <a:pt x="178510" y="118727"/>
                </a:lnTo>
                <a:lnTo>
                  <a:pt x="178510" y="66507"/>
                </a:lnTo>
                <a:lnTo>
                  <a:pt x="125930" y="66507"/>
                </a:lnTo>
                <a:close/>
                <a:moveTo>
                  <a:pt x="70028" y="55298"/>
                </a:moveTo>
                <a:cubicBezTo>
                  <a:pt x="61849" y="55298"/>
                  <a:pt x="55093" y="62240"/>
                  <a:pt x="55093" y="70643"/>
                </a:cubicBezTo>
                <a:cubicBezTo>
                  <a:pt x="55093" y="79047"/>
                  <a:pt x="61849" y="85624"/>
                  <a:pt x="70028" y="85624"/>
                </a:cubicBezTo>
                <a:cubicBezTo>
                  <a:pt x="77851" y="85624"/>
                  <a:pt x="84608" y="79047"/>
                  <a:pt x="84608" y="70643"/>
                </a:cubicBezTo>
                <a:cubicBezTo>
                  <a:pt x="84608" y="62240"/>
                  <a:pt x="77851" y="55298"/>
                  <a:pt x="70028" y="55298"/>
                </a:cubicBezTo>
                <a:close/>
                <a:moveTo>
                  <a:pt x="70028" y="47625"/>
                </a:moveTo>
                <a:cubicBezTo>
                  <a:pt x="82118" y="47625"/>
                  <a:pt x="91720" y="57855"/>
                  <a:pt x="91720" y="70643"/>
                </a:cubicBezTo>
                <a:cubicBezTo>
                  <a:pt x="91720" y="83066"/>
                  <a:pt x="82118" y="93297"/>
                  <a:pt x="70028" y="93297"/>
                </a:cubicBezTo>
                <a:cubicBezTo>
                  <a:pt x="57582" y="93297"/>
                  <a:pt x="47625" y="83066"/>
                  <a:pt x="47625" y="70643"/>
                </a:cubicBezTo>
                <a:cubicBezTo>
                  <a:pt x="47625" y="57855"/>
                  <a:pt x="57582" y="47625"/>
                  <a:pt x="70028" y="47625"/>
                </a:cubicBezTo>
                <a:close/>
                <a:moveTo>
                  <a:pt x="71438" y="37378"/>
                </a:moveTo>
                <a:cubicBezTo>
                  <a:pt x="52611" y="37378"/>
                  <a:pt x="37404" y="52170"/>
                  <a:pt x="37404" y="70571"/>
                </a:cubicBezTo>
                <a:cubicBezTo>
                  <a:pt x="37404" y="92219"/>
                  <a:pt x="62387" y="132628"/>
                  <a:pt x="71438" y="146338"/>
                </a:cubicBezTo>
                <a:cubicBezTo>
                  <a:pt x="80128" y="132628"/>
                  <a:pt x="104748" y="92219"/>
                  <a:pt x="104748" y="70571"/>
                </a:cubicBezTo>
                <a:cubicBezTo>
                  <a:pt x="104748" y="52170"/>
                  <a:pt x="89903" y="37378"/>
                  <a:pt x="71438" y="37378"/>
                </a:cubicBezTo>
                <a:close/>
                <a:moveTo>
                  <a:pt x="71438" y="30162"/>
                </a:moveTo>
                <a:cubicBezTo>
                  <a:pt x="93886" y="30162"/>
                  <a:pt x="112351" y="47841"/>
                  <a:pt x="112351" y="70571"/>
                </a:cubicBezTo>
                <a:cubicBezTo>
                  <a:pt x="112351" y="98713"/>
                  <a:pt x="75783" y="153193"/>
                  <a:pt x="74335" y="155358"/>
                </a:cubicBezTo>
                <a:cubicBezTo>
                  <a:pt x="73611" y="156441"/>
                  <a:pt x="72162" y="156801"/>
                  <a:pt x="71438" y="156801"/>
                </a:cubicBezTo>
                <a:cubicBezTo>
                  <a:pt x="69990" y="156801"/>
                  <a:pt x="68542" y="156441"/>
                  <a:pt x="68180" y="155358"/>
                </a:cubicBezTo>
                <a:cubicBezTo>
                  <a:pt x="66731" y="153193"/>
                  <a:pt x="30163" y="98713"/>
                  <a:pt x="30163" y="70571"/>
                </a:cubicBezTo>
                <a:cubicBezTo>
                  <a:pt x="30163" y="47841"/>
                  <a:pt x="48628" y="30162"/>
                  <a:pt x="71438" y="30162"/>
                </a:cubicBezTo>
                <a:close/>
                <a:moveTo>
                  <a:pt x="122329" y="14287"/>
                </a:moveTo>
                <a:cubicBezTo>
                  <a:pt x="124490" y="14287"/>
                  <a:pt x="125930" y="16088"/>
                  <a:pt x="125930" y="17888"/>
                </a:cubicBezTo>
                <a:lnTo>
                  <a:pt x="125930" y="59304"/>
                </a:lnTo>
                <a:lnTo>
                  <a:pt x="178510" y="59304"/>
                </a:lnTo>
                <a:lnTo>
                  <a:pt x="178510" y="17888"/>
                </a:lnTo>
                <a:cubicBezTo>
                  <a:pt x="178510" y="16088"/>
                  <a:pt x="179951" y="14287"/>
                  <a:pt x="182112" y="14287"/>
                </a:cubicBezTo>
                <a:cubicBezTo>
                  <a:pt x="183912" y="14287"/>
                  <a:pt x="185713" y="16088"/>
                  <a:pt x="185713" y="17888"/>
                </a:cubicBezTo>
                <a:lnTo>
                  <a:pt x="185713" y="59304"/>
                </a:lnTo>
                <a:lnTo>
                  <a:pt x="237933" y="59304"/>
                </a:lnTo>
                <a:lnTo>
                  <a:pt x="237933" y="17888"/>
                </a:lnTo>
                <a:cubicBezTo>
                  <a:pt x="237933" y="16088"/>
                  <a:pt x="239734" y="14287"/>
                  <a:pt x="241895" y="14287"/>
                </a:cubicBezTo>
                <a:cubicBezTo>
                  <a:pt x="244055" y="14287"/>
                  <a:pt x="245496" y="16088"/>
                  <a:pt x="245496" y="17888"/>
                </a:cubicBezTo>
                <a:lnTo>
                  <a:pt x="245496" y="59304"/>
                </a:lnTo>
                <a:lnTo>
                  <a:pt x="286551" y="59304"/>
                </a:lnTo>
                <a:cubicBezTo>
                  <a:pt x="288712" y="59304"/>
                  <a:pt x="290153" y="60745"/>
                  <a:pt x="290153" y="62545"/>
                </a:cubicBezTo>
                <a:cubicBezTo>
                  <a:pt x="290153" y="64706"/>
                  <a:pt x="288712" y="66507"/>
                  <a:pt x="286551" y="66507"/>
                </a:cubicBezTo>
                <a:lnTo>
                  <a:pt x="245496" y="66507"/>
                </a:lnTo>
                <a:lnTo>
                  <a:pt x="245496" y="118727"/>
                </a:lnTo>
                <a:lnTo>
                  <a:pt x="286551" y="118727"/>
                </a:lnTo>
                <a:cubicBezTo>
                  <a:pt x="288712" y="118727"/>
                  <a:pt x="290153" y="120528"/>
                  <a:pt x="290153" y="122328"/>
                </a:cubicBezTo>
                <a:cubicBezTo>
                  <a:pt x="290153" y="124489"/>
                  <a:pt x="288712" y="126290"/>
                  <a:pt x="286551" y="126290"/>
                </a:cubicBezTo>
                <a:lnTo>
                  <a:pt x="245496" y="126290"/>
                </a:lnTo>
                <a:lnTo>
                  <a:pt x="245496" y="178510"/>
                </a:lnTo>
                <a:lnTo>
                  <a:pt x="286551" y="178510"/>
                </a:lnTo>
                <a:cubicBezTo>
                  <a:pt x="288712" y="178510"/>
                  <a:pt x="290153" y="179950"/>
                  <a:pt x="290153" y="182111"/>
                </a:cubicBezTo>
                <a:cubicBezTo>
                  <a:pt x="290153" y="184272"/>
                  <a:pt x="288712" y="185712"/>
                  <a:pt x="286551" y="185712"/>
                </a:cubicBezTo>
                <a:lnTo>
                  <a:pt x="245496" y="185712"/>
                </a:lnTo>
                <a:lnTo>
                  <a:pt x="245496" y="237932"/>
                </a:lnTo>
                <a:lnTo>
                  <a:pt x="286551" y="237932"/>
                </a:lnTo>
                <a:cubicBezTo>
                  <a:pt x="288712" y="237932"/>
                  <a:pt x="290153" y="239733"/>
                  <a:pt x="290153" y="241894"/>
                </a:cubicBezTo>
                <a:cubicBezTo>
                  <a:pt x="290153" y="244054"/>
                  <a:pt x="288712" y="245495"/>
                  <a:pt x="286551" y="245495"/>
                </a:cubicBezTo>
                <a:lnTo>
                  <a:pt x="245496" y="245495"/>
                </a:lnTo>
                <a:lnTo>
                  <a:pt x="245496" y="286551"/>
                </a:lnTo>
                <a:cubicBezTo>
                  <a:pt x="245496" y="288711"/>
                  <a:pt x="244055" y="290152"/>
                  <a:pt x="241895" y="290152"/>
                </a:cubicBezTo>
                <a:cubicBezTo>
                  <a:pt x="239734" y="290152"/>
                  <a:pt x="237933" y="288711"/>
                  <a:pt x="237933" y="286551"/>
                </a:cubicBezTo>
                <a:lnTo>
                  <a:pt x="237933" y="245495"/>
                </a:lnTo>
                <a:lnTo>
                  <a:pt x="185713" y="245495"/>
                </a:lnTo>
                <a:lnTo>
                  <a:pt x="185713" y="286551"/>
                </a:lnTo>
                <a:cubicBezTo>
                  <a:pt x="185713" y="288711"/>
                  <a:pt x="183912" y="290152"/>
                  <a:pt x="182112" y="290152"/>
                </a:cubicBezTo>
                <a:cubicBezTo>
                  <a:pt x="179951" y="290152"/>
                  <a:pt x="178510" y="288711"/>
                  <a:pt x="178510" y="286551"/>
                </a:cubicBezTo>
                <a:lnTo>
                  <a:pt x="178510" y="245495"/>
                </a:lnTo>
                <a:lnTo>
                  <a:pt x="125930" y="245495"/>
                </a:lnTo>
                <a:lnTo>
                  <a:pt x="125930" y="286551"/>
                </a:lnTo>
                <a:cubicBezTo>
                  <a:pt x="125930" y="288711"/>
                  <a:pt x="124490" y="290152"/>
                  <a:pt x="122329" y="290152"/>
                </a:cubicBezTo>
                <a:cubicBezTo>
                  <a:pt x="120528" y="290152"/>
                  <a:pt x="118728" y="288711"/>
                  <a:pt x="118728" y="286551"/>
                </a:cubicBezTo>
                <a:lnTo>
                  <a:pt x="118728" y="245495"/>
                </a:lnTo>
                <a:lnTo>
                  <a:pt x="66508" y="245495"/>
                </a:lnTo>
                <a:lnTo>
                  <a:pt x="66508" y="286551"/>
                </a:lnTo>
                <a:cubicBezTo>
                  <a:pt x="66508" y="288711"/>
                  <a:pt x="64707" y="290152"/>
                  <a:pt x="62547" y="290152"/>
                </a:cubicBezTo>
                <a:cubicBezTo>
                  <a:pt x="60746" y="290152"/>
                  <a:pt x="58945" y="288711"/>
                  <a:pt x="58945" y="286551"/>
                </a:cubicBezTo>
                <a:lnTo>
                  <a:pt x="58945" y="245495"/>
                </a:lnTo>
                <a:lnTo>
                  <a:pt x="18250" y="245495"/>
                </a:lnTo>
                <a:cubicBezTo>
                  <a:pt x="16089" y="245495"/>
                  <a:pt x="14288" y="244054"/>
                  <a:pt x="14288" y="241894"/>
                </a:cubicBezTo>
                <a:cubicBezTo>
                  <a:pt x="14288" y="239733"/>
                  <a:pt x="16089" y="237932"/>
                  <a:pt x="18250" y="237932"/>
                </a:cubicBezTo>
                <a:lnTo>
                  <a:pt x="58945" y="237932"/>
                </a:lnTo>
                <a:lnTo>
                  <a:pt x="58945" y="185712"/>
                </a:lnTo>
                <a:lnTo>
                  <a:pt x="18250" y="185712"/>
                </a:lnTo>
                <a:cubicBezTo>
                  <a:pt x="16089" y="185712"/>
                  <a:pt x="14288" y="184272"/>
                  <a:pt x="14288" y="182111"/>
                </a:cubicBezTo>
                <a:cubicBezTo>
                  <a:pt x="14288" y="179950"/>
                  <a:pt x="16089" y="178510"/>
                  <a:pt x="18250" y="178510"/>
                </a:cubicBezTo>
                <a:lnTo>
                  <a:pt x="58945" y="178510"/>
                </a:lnTo>
                <a:lnTo>
                  <a:pt x="58945" y="168066"/>
                </a:lnTo>
                <a:cubicBezTo>
                  <a:pt x="58945" y="165905"/>
                  <a:pt x="60746" y="164104"/>
                  <a:pt x="62547" y="164104"/>
                </a:cubicBezTo>
                <a:cubicBezTo>
                  <a:pt x="64707" y="164104"/>
                  <a:pt x="66508" y="165905"/>
                  <a:pt x="66508" y="168066"/>
                </a:cubicBezTo>
                <a:lnTo>
                  <a:pt x="66508" y="178510"/>
                </a:lnTo>
                <a:lnTo>
                  <a:pt x="118728" y="178510"/>
                </a:lnTo>
                <a:lnTo>
                  <a:pt x="118728" y="126290"/>
                </a:lnTo>
                <a:lnTo>
                  <a:pt x="105043" y="126290"/>
                </a:lnTo>
                <a:cubicBezTo>
                  <a:pt x="103242" y="126290"/>
                  <a:pt x="101441" y="124489"/>
                  <a:pt x="101441" y="122328"/>
                </a:cubicBezTo>
                <a:cubicBezTo>
                  <a:pt x="101441" y="120528"/>
                  <a:pt x="103242" y="118727"/>
                  <a:pt x="105043" y="118727"/>
                </a:cubicBezTo>
                <a:lnTo>
                  <a:pt x="118728" y="118727"/>
                </a:lnTo>
                <a:lnTo>
                  <a:pt x="118728" y="17888"/>
                </a:lnTo>
                <a:cubicBezTo>
                  <a:pt x="118728" y="16088"/>
                  <a:pt x="120528" y="14287"/>
                  <a:pt x="122329" y="14287"/>
                </a:cubicBezTo>
                <a:close/>
                <a:moveTo>
                  <a:pt x="7209" y="7561"/>
                </a:moveTo>
                <a:lnTo>
                  <a:pt x="7209" y="298466"/>
                </a:lnTo>
                <a:lnTo>
                  <a:pt x="298458" y="298466"/>
                </a:lnTo>
                <a:lnTo>
                  <a:pt x="298458" y="7561"/>
                </a:lnTo>
                <a:lnTo>
                  <a:pt x="7209" y="7561"/>
                </a:lnTo>
                <a:close/>
                <a:moveTo>
                  <a:pt x="3604" y="0"/>
                </a:moveTo>
                <a:lnTo>
                  <a:pt x="302063" y="0"/>
                </a:lnTo>
                <a:cubicBezTo>
                  <a:pt x="304225" y="0"/>
                  <a:pt x="306028" y="1800"/>
                  <a:pt x="306028" y="3960"/>
                </a:cubicBezTo>
                <a:lnTo>
                  <a:pt x="306028" y="302067"/>
                </a:lnTo>
                <a:cubicBezTo>
                  <a:pt x="306028" y="304227"/>
                  <a:pt x="304225" y="306027"/>
                  <a:pt x="302063" y="306027"/>
                </a:cubicBezTo>
                <a:lnTo>
                  <a:pt x="3604" y="306027"/>
                </a:lnTo>
                <a:cubicBezTo>
                  <a:pt x="1442" y="306027"/>
                  <a:pt x="0" y="304227"/>
                  <a:pt x="0" y="302067"/>
                </a:cubicBezTo>
                <a:lnTo>
                  <a:pt x="0" y="3960"/>
                </a:lnTo>
                <a:cubicBezTo>
                  <a:pt x="0" y="1800"/>
                  <a:pt x="1442" y="0"/>
                  <a:pt x="3604"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16" name="Freeform 581">
            <a:extLst>
              <a:ext uri="{FF2B5EF4-FFF2-40B4-BE49-F238E27FC236}">
                <a16:creationId xmlns:a16="http://schemas.microsoft.com/office/drawing/2014/main" id="{21DD8FF6-F431-934D-A71E-FAB8E7740B9F}"/>
              </a:ext>
            </a:extLst>
          </p:cNvPr>
          <p:cNvSpPr>
            <a:spLocks noChangeArrowheads="1"/>
          </p:cNvSpPr>
          <p:nvPr/>
        </p:nvSpPr>
        <p:spPr bwMode="auto">
          <a:xfrm>
            <a:off x="1836999" y="5626832"/>
            <a:ext cx="396300" cy="396300"/>
          </a:xfrm>
          <a:custGeom>
            <a:avLst/>
            <a:gdLst/>
            <a:ahLst/>
            <a:cxnLst/>
            <a:rect l="0" t="0" r="r" b="b"/>
            <a:pathLst>
              <a:path w="305724" h="305735">
                <a:moveTo>
                  <a:pt x="220994" y="157622"/>
                </a:moveTo>
                <a:cubicBezTo>
                  <a:pt x="217045" y="161944"/>
                  <a:pt x="212019" y="165907"/>
                  <a:pt x="206633" y="169509"/>
                </a:cubicBezTo>
                <a:cubicBezTo>
                  <a:pt x="201248" y="172750"/>
                  <a:pt x="195504" y="175272"/>
                  <a:pt x="189400" y="177433"/>
                </a:cubicBezTo>
                <a:lnTo>
                  <a:pt x="212019" y="213454"/>
                </a:lnTo>
                <a:lnTo>
                  <a:pt x="239305" y="230744"/>
                </a:lnTo>
                <a:cubicBezTo>
                  <a:pt x="241100" y="231464"/>
                  <a:pt x="241459" y="232905"/>
                  <a:pt x="241100" y="234706"/>
                </a:cubicBezTo>
                <a:lnTo>
                  <a:pt x="236792" y="253797"/>
                </a:lnTo>
                <a:lnTo>
                  <a:pt x="242895" y="263522"/>
                </a:lnTo>
                <a:lnTo>
                  <a:pt x="261923" y="267845"/>
                </a:lnTo>
                <a:cubicBezTo>
                  <a:pt x="264077" y="268565"/>
                  <a:pt x="265154" y="270727"/>
                  <a:pt x="264795" y="272888"/>
                </a:cubicBezTo>
                <a:lnTo>
                  <a:pt x="260846" y="289457"/>
                </a:lnTo>
                <a:lnTo>
                  <a:pt x="289568" y="296301"/>
                </a:lnTo>
                <a:lnTo>
                  <a:pt x="223149" y="189320"/>
                </a:lnTo>
                <a:cubicBezTo>
                  <a:pt x="222072" y="187519"/>
                  <a:pt x="222790" y="185358"/>
                  <a:pt x="224585" y="183917"/>
                </a:cubicBezTo>
                <a:cubicBezTo>
                  <a:pt x="226021" y="183196"/>
                  <a:pt x="228534" y="183557"/>
                  <a:pt x="229611" y="185358"/>
                </a:cubicBezTo>
                <a:lnTo>
                  <a:pt x="295672" y="292339"/>
                </a:lnTo>
                <a:lnTo>
                  <a:pt x="298185" y="281893"/>
                </a:lnTo>
                <a:lnTo>
                  <a:pt x="220994" y="157622"/>
                </a:lnTo>
                <a:close/>
                <a:moveTo>
                  <a:pt x="81311" y="151885"/>
                </a:moveTo>
                <a:lnTo>
                  <a:pt x="57222" y="187261"/>
                </a:lnTo>
                <a:lnTo>
                  <a:pt x="52907" y="219750"/>
                </a:lnTo>
                <a:cubicBezTo>
                  <a:pt x="52907" y="221194"/>
                  <a:pt x="51829" y="222638"/>
                  <a:pt x="50031" y="222999"/>
                </a:cubicBezTo>
                <a:lnTo>
                  <a:pt x="30976" y="226609"/>
                </a:lnTo>
                <a:lnTo>
                  <a:pt x="24504" y="236356"/>
                </a:lnTo>
                <a:lnTo>
                  <a:pt x="28099" y="255849"/>
                </a:lnTo>
                <a:cubicBezTo>
                  <a:pt x="28459" y="257654"/>
                  <a:pt x="27021" y="259820"/>
                  <a:pt x="24863" y="260181"/>
                </a:cubicBezTo>
                <a:lnTo>
                  <a:pt x="8325" y="263430"/>
                </a:lnTo>
                <a:lnTo>
                  <a:pt x="13718" y="292309"/>
                </a:lnTo>
                <a:lnTo>
                  <a:pt x="83828" y="188344"/>
                </a:lnTo>
                <a:cubicBezTo>
                  <a:pt x="84906" y="186539"/>
                  <a:pt x="87064" y="186178"/>
                  <a:pt x="88861" y="187261"/>
                </a:cubicBezTo>
                <a:cubicBezTo>
                  <a:pt x="90659" y="188344"/>
                  <a:pt x="91018" y="190871"/>
                  <a:pt x="89940" y="192676"/>
                </a:cubicBezTo>
                <a:lnTo>
                  <a:pt x="19830" y="296640"/>
                </a:lnTo>
                <a:lnTo>
                  <a:pt x="30257" y="294475"/>
                </a:lnTo>
                <a:lnTo>
                  <a:pt x="111872" y="172822"/>
                </a:lnTo>
                <a:cubicBezTo>
                  <a:pt x="100007" y="168851"/>
                  <a:pt x="89580" y="161631"/>
                  <a:pt x="81311" y="151885"/>
                </a:cubicBezTo>
                <a:close/>
                <a:moveTo>
                  <a:pt x="156284" y="64477"/>
                </a:moveTo>
                <a:cubicBezTo>
                  <a:pt x="151196" y="64477"/>
                  <a:pt x="146472" y="68873"/>
                  <a:pt x="145382" y="74002"/>
                </a:cubicBezTo>
                <a:cubicBezTo>
                  <a:pt x="149016" y="75101"/>
                  <a:pt x="152650" y="75101"/>
                  <a:pt x="155921" y="75101"/>
                </a:cubicBezTo>
                <a:cubicBezTo>
                  <a:pt x="158101" y="74734"/>
                  <a:pt x="159918" y="76200"/>
                  <a:pt x="159918" y="78032"/>
                </a:cubicBezTo>
                <a:cubicBezTo>
                  <a:pt x="160645" y="80230"/>
                  <a:pt x="158828" y="82428"/>
                  <a:pt x="157011" y="82428"/>
                </a:cubicBezTo>
                <a:cubicBezTo>
                  <a:pt x="153377" y="82794"/>
                  <a:pt x="150106" y="82794"/>
                  <a:pt x="147199" y="82061"/>
                </a:cubicBezTo>
                <a:cubicBezTo>
                  <a:pt x="149016" y="85359"/>
                  <a:pt x="152650" y="87557"/>
                  <a:pt x="156284" y="87557"/>
                </a:cubicBezTo>
                <a:cubicBezTo>
                  <a:pt x="162825" y="87557"/>
                  <a:pt x="167549" y="82428"/>
                  <a:pt x="167549" y="76200"/>
                </a:cubicBezTo>
                <a:cubicBezTo>
                  <a:pt x="167549" y="69972"/>
                  <a:pt x="162825" y="64477"/>
                  <a:pt x="156284" y="64477"/>
                </a:cubicBezTo>
                <a:close/>
                <a:moveTo>
                  <a:pt x="118127" y="53486"/>
                </a:moveTo>
                <a:cubicBezTo>
                  <a:pt x="120307" y="52387"/>
                  <a:pt x="122124" y="53486"/>
                  <a:pt x="123214" y="55318"/>
                </a:cubicBezTo>
                <a:cubicBezTo>
                  <a:pt x="126121" y="62278"/>
                  <a:pt x="131573" y="67774"/>
                  <a:pt x="138114" y="71437"/>
                </a:cubicBezTo>
                <a:cubicBezTo>
                  <a:pt x="140294" y="63011"/>
                  <a:pt x="147562" y="57150"/>
                  <a:pt x="156284" y="57150"/>
                </a:cubicBezTo>
                <a:cubicBezTo>
                  <a:pt x="166823" y="57150"/>
                  <a:pt x="175545" y="65576"/>
                  <a:pt x="175545" y="76200"/>
                </a:cubicBezTo>
                <a:cubicBezTo>
                  <a:pt x="175545" y="86458"/>
                  <a:pt x="166823" y="94884"/>
                  <a:pt x="156284" y="94884"/>
                </a:cubicBezTo>
                <a:cubicBezTo>
                  <a:pt x="147199" y="94884"/>
                  <a:pt x="139567" y="88289"/>
                  <a:pt x="138114" y="79497"/>
                </a:cubicBezTo>
                <a:cubicBezTo>
                  <a:pt x="128302" y="75467"/>
                  <a:pt x="120307" y="67774"/>
                  <a:pt x="116310" y="58615"/>
                </a:cubicBezTo>
                <a:cubicBezTo>
                  <a:pt x="115583" y="56417"/>
                  <a:pt x="116310" y="54219"/>
                  <a:pt x="118127" y="53486"/>
                </a:cubicBezTo>
                <a:close/>
                <a:moveTo>
                  <a:pt x="134882" y="42145"/>
                </a:moveTo>
                <a:cubicBezTo>
                  <a:pt x="100007" y="42145"/>
                  <a:pt x="71603" y="70663"/>
                  <a:pt x="71603" y="105678"/>
                </a:cubicBezTo>
                <a:cubicBezTo>
                  <a:pt x="71603" y="140694"/>
                  <a:pt x="100007" y="169212"/>
                  <a:pt x="134882" y="169212"/>
                </a:cubicBezTo>
                <a:cubicBezTo>
                  <a:pt x="169757" y="169212"/>
                  <a:pt x="198161" y="140694"/>
                  <a:pt x="198161" y="105678"/>
                </a:cubicBezTo>
                <a:cubicBezTo>
                  <a:pt x="198161" y="70663"/>
                  <a:pt x="169757" y="42145"/>
                  <a:pt x="134882" y="42145"/>
                </a:cubicBezTo>
                <a:close/>
                <a:moveTo>
                  <a:pt x="191554" y="41995"/>
                </a:moveTo>
                <a:cubicBezTo>
                  <a:pt x="207352" y="47038"/>
                  <a:pt x="220994" y="57845"/>
                  <a:pt x="229611" y="71893"/>
                </a:cubicBezTo>
                <a:cubicBezTo>
                  <a:pt x="239664" y="88102"/>
                  <a:pt x="242536" y="107193"/>
                  <a:pt x="238587" y="125563"/>
                </a:cubicBezTo>
                <a:cubicBezTo>
                  <a:pt x="236073" y="134929"/>
                  <a:pt x="231765" y="143934"/>
                  <a:pt x="226021" y="151858"/>
                </a:cubicBezTo>
                <a:lnTo>
                  <a:pt x="305365" y="279372"/>
                </a:lnTo>
                <a:cubicBezTo>
                  <a:pt x="305724" y="280452"/>
                  <a:pt x="305724" y="281533"/>
                  <a:pt x="305724" y="282253"/>
                </a:cubicBezTo>
                <a:lnTo>
                  <a:pt x="300698" y="302785"/>
                </a:lnTo>
                <a:cubicBezTo>
                  <a:pt x="300339" y="304946"/>
                  <a:pt x="298544" y="306027"/>
                  <a:pt x="296390" y="305667"/>
                </a:cubicBezTo>
                <a:lnTo>
                  <a:pt x="255461" y="295941"/>
                </a:lnTo>
                <a:cubicBezTo>
                  <a:pt x="253666" y="295581"/>
                  <a:pt x="252230" y="293420"/>
                  <a:pt x="252589" y="291619"/>
                </a:cubicBezTo>
                <a:lnTo>
                  <a:pt x="256538" y="274689"/>
                </a:lnTo>
                <a:lnTo>
                  <a:pt x="239664" y="270727"/>
                </a:lnTo>
                <a:cubicBezTo>
                  <a:pt x="238946" y="270366"/>
                  <a:pt x="237869" y="269646"/>
                  <a:pt x="237510" y="268926"/>
                </a:cubicBezTo>
                <a:lnTo>
                  <a:pt x="229611" y="256318"/>
                </a:lnTo>
                <a:cubicBezTo>
                  <a:pt x="229252" y="255238"/>
                  <a:pt x="228893" y="254157"/>
                  <a:pt x="229252" y="253437"/>
                </a:cubicBezTo>
                <a:lnTo>
                  <a:pt x="233201" y="235426"/>
                </a:lnTo>
                <a:lnTo>
                  <a:pt x="207352" y="219577"/>
                </a:lnTo>
                <a:cubicBezTo>
                  <a:pt x="206633" y="219217"/>
                  <a:pt x="206274" y="218857"/>
                  <a:pt x="206274" y="218136"/>
                </a:cubicBezTo>
                <a:lnTo>
                  <a:pt x="181861" y="178874"/>
                </a:lnTo>
                <a:cubicBezTo>
                  <a:pt x="180784" y="179234"/>
                  <a:pt x="180066" y="179594"/>
                  <a:pt x="178989" y="179594"/>
                </a:cubicBezTo>
                <a:cubicBezTo>
                  <a:pt x="176834" y="179955"/>
                  <a:pt x="175039" y="178154"/>
                  <a:pt x="174680" y="176353"/>
                </a:cubicBezTo>
                <a:cubicBezTo>
                  <a:pt x="174321" y="174191"/>
                  <a:pt x="176116" y="172390"/>
                  <a:pt x="177911" y="172390"/>
                </a:cubicBezTo>
                <a:cubicBezTo>
                  <a:pt x="186887" y="170949"/>
                  <a:pt x="195145" y="168068"/>
                  <a:pt x="202684" y="163025"/>
                </a:cubicBezTo>
                <a:cubicBezTo>
                  <a:pt x="217404" y="154380"/>
                  <a:pt x="227098" y="140332"/>
                  <a:pt x="231406" y="123762"/>
                </a:cubicBezTo>
                <a:cubicBezTo>
                  <a:pt x="234996" y="107193"/>
                  <a:pt x="232124" y="90263"/>
                  <a:pt x="223508" y="75855"/>
                </a:cubicBezTo>
                <a:cubicBezTo>
                  <a:pt x="215609" y="62887"/>
                  <a:pt x="203402" y="53522"/>
                  <a:pt x="189400" y="49200"/>
                </a:cubicBezTo>
                <a:cubicBezTo>
                  <a:pt x="187246" y="48479"/>
                  <a:pt x="186169" y="46318"/>
                  <a:pt x="186887" y="44517"/>
                </a:cubicBezTo>
                <a:cubicBezTo>
                  <a:pt x="187246" y="42356"/>
                  <a:pt x="189400" y="41275"/>
                  <a:pt x="191554" y="41995"/>
                </a:cubicBezTo>
                <a:close/>
                <a:moveTo>
                  <a:pt x="134882" y="34925"/>
                </a:moveTo>
                <a:cubicBezTo>
                  <a:pt x="173712" y="34925"/>
                  <a:pt x="205712" y="66692"/>
                  <a:pt x="205712" y="105678"/>
                </a:cubicBezTo>
                <a:cubicBezTo>
                  <a:pt x="205712" y="145026"/>
                  <a:pt x="173712" y="176793"/>
                  <a:pt x="134882" y="176793"/>
                </a:cubicBezTo>
                <a:cubicBezTo>
                  <a:pt x="129489" y="176793"/>
                  <a:pt x="124456" y="176071"/>
                  <a:pt x="119782" y="174988"/>
                </a:cubicBezTo>
                <a:lnTo>
                  <a:pt x="35290" y="299889"/>
                </a:lnTo>
                <a:cubicBezTo>
                  <a:pt x="34931" y="300972"/>
                  <a:pt x="34211" y="301333"/>
                  <a:pt x="33133" y="301694"/>
                </a:cubicBezTo>
                <a:lnTo>
                  <a:pt x="12280" y="305665"/>
                </a:lnTo>
                <a:cubicBezTo>
                  <a:pt x="10122" y="306026"/>
                  <a:pt x="8325" y="304582"/>
                  <a:pt x="7965" y="302777"/>
                </a:cubicBezTo>
                <a:lnTo>
                  <a:pt x="55" y="261264"/>
                </a:lnTo>
                <a:cubicBezTo>
                  <a:pt x="-304" y="259459"/>
                  <a:pt x="1134" y="257293"/>
                  <a:pt x="2932" y="256571"/>
                </a:cubicBezTo>
                <a:lnTo>
                  <a:pt x="19830" y="253322"/>
                </a:lnTo>
                <a:lnTo>
                  <a:pt x="16594" y="236356"/>
                </a:lnTo>
                <a:cubicBezTo>
                  <a:pt x="16594" y="235273"/>
                  <a:pt x="16594" y="234551"/>
                  <a:pt x="17313" y="233829"/>
                </a:cubicBezTo>
                <a:lnTo>
                  <a:pt x="25583" y="221194"/>
                </a:lnTo>
                <a:cubicBezTo>
                  <a:pt x="26302" y="220111"/>
                  <a:pt x="27021" y="219750"/>
                  <a:pt x="28099" y="219750"/>
                </a:cubicBezTo>
                <a:lnTo>
                  <a:pt x="46076" y="216140"/>
                </a:lnTo>
                <a:lnTo>
                  <a:pt x="50031" y="185457"/>
                </a:lnTo>
                <a:cubicBezTo>
                  <a:pt x="50031" y="185096"/>
                  <a:pt x="50391" y="184374"/>
                  <a:pt x="50391" y="184013"/>
                </a:cubicBezTo>
                <a:lnTo>
                  <a:pt x="76277" y="145748"/>
                </a:lnTo>
                <a:cubicBezTo>
                  <a:pt x="68368" y="134557"/>
                  <a:pt x="64053" y="120479"/>
                  <a:pt x="64053" y="105678"/>
                </a:cubicBezTo>
                <a:cubicBezTo>
                  <a:pt x="64053" y="66692"/>
                  <a:pt x="95692" y="34925"/>
                  <a:pt x="134882" y="34925"/>
                </a:cubicBezTo>
                <a:close/>
                <a:moveTo>
                  <a:pt x="151819" y="0"/>
                </a:moveTo>
                <a:cubicBezTo>
                  <a:pt x="169660" y="0"/>
                  <a:pt x="185360" y="11764"/>
                  <a:pt x="190713" y="29043"/>
                </a:cubicBezTo>
                <a:cubicBezTo>
                  <a:pt x="191426" y="31249"/>
                  <a:pt x="190356" y="33454"/>
                  <a:pt x="188215" y="34190"/>
                </a:cubicBezTo>
                <a:cubicBezTo>
                  <a:pt x="186074" y="34557"/>
                  <a:pt x="184290" y="33087"/>
                  <a:pt x="183576" y="31616"/>
                </a:cubicBezTo>
                <a:cubicBezTo>
                  <a:pt x="179295" y="17279"/>
                  <a:pt x="166448" y="7720"/>
                  <a:pt x="151819" y="7720"/>
                </a:cubicBezTo>
                <a:cubicBezTo>
                  <a:pt x="138973" y="7720"/>
                  <a:pt x="126841" y="15440"/>
                  <a:pt x="121489" y="27940"/>
                </a:cubicBezTo>
                <a:cubicBezTo>
                  <a:pt x="120775" y="30146"/>
                  <a:pt x="118634" y="30881"/>
                  <a:pt x="116850" y="30146"/>
                </a:cubicBezTo>
                <a:cubicBezTo>
                  <a:pt x="114709" y="29043"/>
                  <a:pt x="113996" y="26837"/>
                  <a:pt x="114709" y="24631"/>
                </a:cubicBezTo>
                <a:cubicBezTo>
                  <a:pt x="121132" y="9558"/>
                  <a:pt x="136119" y="0"/>
                  <a:pt x="151819"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17" name="TextBox 16">
            <a:extLst>
              <a:ext uri="{FF2B5EF4-FFF2-40B4-BE49-F238E27FC236}">
                <a16:creationId xmlns:a16="http://schemas.microsoft.com/office/drawing/2014/main" id="{37940CAB-7E07-6C49-97C9-152373ABC1EC}"/>
              </a:ext>
            </a:extLst>
          </p:cNvPr>
          <p:cNvSpPr txBox="1"/>
          <p:nvPr/>
        </p:nvSpPr>
        <p:spPr>
          <a:xfrm>
            <a:off x="2382705" y="5536956"/>
            <a:ext cx="881973" cy="338554"/>
          </a:xfrm>
          <a:prstGeom prst="rect">
            <a:avLst/>
          </a:prstGeom>
          <a:noFill/>
        </p:spPr>
        <p:txBody>
          <a:bodyPr wrap="none" rtlCol="0" anchor="ctr" anchorCtr="0">
            <a:spAutoFit/>
          </a:bodyPr>
          <a:lstStyle/>
          <a:p>
            <a:r>
              <a:rPr lang="en-US" sz="1600" b="1" dirty="0">
                <a:solidFill>
                  <a:schemeClr val="bg1"/>
                </a:solidFill>
                <a:latin typeface="Poppins" pitchFamily="2" charset="77"/>
                <a:ea typeface="League Spartan" charset="0"/>
                <a:cs typeface="Poppins" pitchFamily="2" charset="77"/>
              </a:rPr>
              <a:t>TITLE 02</a:t>
            </a:r>
          </a:p>
        </p:txBody>
      </p:sp>
      <p:sp>
        <p:nvSpPr>
          <p:cNvPr id="18" name="Subtitle 2">
            <a:extLst>
              <a:ext uri="{FF2B5EF4-FFF2-40B4-BE49-F238E27FC236}">
                <a16:creationId xmlns:a16="http://schemas.microsoft.com/office/drawing/2014/main" id="{165981F0-AA34-9748-9B7C-9ADF54F2F3AA}"/>
              </a:ext>
            </a:extLst>
          </p:cNvPr>
          <p:cNvSpPr txBox="1">
            <a:spLocks/>
          </p:cNvSpPr>
          <p:nvPr/>
        </p:nvSpPr>
        <p:spPr>
          <a:xfrm>
            <a:off x="2382704" y="5870132"/>
            <a:ext cx="2948960"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Tree>
    <p:extLst>
      <p:ext uri="{BB962C8B-B14F-4D97-AF65-F5344CB8AC3E}">
        <p14:creationId xmlns:p14="http://schemas.microsoft.com/office/powerpoint/2010/main" val="187938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7B1E781E-4DC0-AB48-B0EF-AC88431EAA85}"/>
              </a:ext>
            </a:extLst>
          </p:cNvPr>
          <p:cNvSpPr>
            <a:spLocks noGrp="1"/>
          </p:cNvSpPr>
          <p:nvPr>
            <p:ph type="pic" sz="quarter" idx="10"/>
          </p:nvPr>
        </p:nvSpPr>
        <p:spPr/>
        <p:txBody>
          <a:bodyPr/>
          <a:lstStyle/>
          <a:p>
            <a:endParaRPr lang="es-CO"/>
          </a:p>
        </p:txBody>
      </p:sp>
      <p:sp>
        <p:nvSpPr>
          <p:cNvPr id="14" name="Picture Placeholder 13">
            <a:extLst>
              <a:ext uri="{FF2B5EF4-FFF2-40B4-BE49-F238E27FC236}">
                <a16:creationId xmlns:a16="http://schemas.microsoft.com/office/drawing/2014/main" id="{D8C928D2-F682-6846-9EB1-300389C46817}"/>
              </a:ext>
            </a:extLst>
          </p:cNvPr>
          <p:cNvSpPr>
            <a:spLocks noGrp="1"/>
          </p:cNvSpPr>
          <p:nvPr>
            <p:ph type="pic" sz="quarter" idx="12"/>
          </p:nvPr>
        </p:nvSpPr>
        <p:spPr/>
        <p:txBody>
          <a:bodyPr/>
          <a:lstStyle/>
          <a:p>
            <a:endParaRPr lang="es-CO"/>
          </a:p>
        </p:txBody>
      </p:sp>
      <p:sp>
        <p:nvSpPr>
          <p:cNvPr id="16" name="Picture Placeholder 15">
            <a:extLst>
              <a:ext uri="{FF2B5EF4-FFF2-40B4-BE49-F238E27FC236}">
                <a16:creationId xmlns:a16="http://schemas.microsoft.com/office/drawing/2014/main" id="{E9BE97CE-03DD-D444-B870-668E9EAAA7F7}"/>
              </a:ext>
            </a:extLst>
          </p:cNvPr>
          <p:cNvSpPr>
            <a:spLocks noGrp="1"/>
          </p:cNvSpPr>
          <p:nvPr>
            <p:ph type="pic" sz="quarter" idx="14"/>
          </p:nvPr>
        </p:nvSpPr>
        <p:spPr/>
        <p:txBody>
          <a:bodyPr/>
          <a:lstStyle/>
          <a:p>
            <a:endParaRPr lang="es-CO"/>
          </a:p>
        </p:txBody>
      </p:sp>
      <p:sp>
        <p:nvSpPr>
          <p:cNvPr id="18" name="Parallelogram 17">
            <a:extLst>
              <a:ext uri="{FF2B5EF4-FFF2-40B4-BE49-F238E27FC236}">
                <a16:creationId xmlns:a16="http://schemas.microsoft.com/office/drawing/2014/main" id="{37DAFF75-E38B-5345-B184-082D086301C9}"/>
              </a:ext>
            </a:extLst>
          </p:cNvPr>
          <p:cNvSpPr/>
          <p:nvPr/>
        </p:nvSpPr>
        <p:spPr>
          <a:xfrm>
            <a:off x="312295" y="3756454"/>
            <a:ext cx="2886677" cy="2100649"/>
          </a:xfrm>
          <a:prstGeom prst="parallelogram">
            <a:avLst/>
          </a:prstGeom>
          <a:solidFill>
            <a:schemeClr val="accent5">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0" name="Parallelogram 19">
            <a:extLst>
              <a:ext uri="{FF2B5EF4-FFF2-40B4-BE49-F238E27FC236}">
                <a16:creationId xmlns:a16="http://schemas.microsoft.com/office/drawing/2014/main" id="{71671BD3-502E-6442-967C-C1E8811993E9}"/>
              </a:ext>
            </a:extLst>
          </p:cNvPr>
          <p:cNvSpPr/>
          <p:nvPr/>
        </p:nvSpPr>
        <p:spPr>
          <a:xfrm>
            <a:off x="4202957" y="3756454"/>
            <a:ext cx="2886677" cy="2100649"/>
          </a:xfrm>
          <a:prstGeom prst="parallelogram">
            <a:avLst/>
          </a:prstGeom>
          <a:solidFill>
            <a:schemeClr val="accent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1" name="Parallelogram 20">
            <a:extLst>
              <a:ext uri="{FF2B5EF4-FFF2-40B4-BE49-F238E27FC236}">
                <a16:creationId xmlns:a16="http://schemas.microsoft.com/office/drawing/2014/main" id="{AE358CCE-26D9-2647-9FE0-86CAF2DB9E19}"/>
              </a:ext>
            </a:extLst>
          </p:cNvPr>
          <p:cNvSpPr/>
          <p:nvPr/>
        </p:nvSpPr>
        <p:spPr>
          <a:xfrm>
            <a:off x="8093618" y="3756454"/>
            <a:ext cx="2886677" cy="2100649"/>
          </a:xfrm>
          <a:prstGeom prst="parallelogram">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2" name="TextBox 21">
            <a:extLst>
              <a:ext uri="{FF2B5EF4-FFF2-40B4-BE49-F238E27FC236}">
                <a16:creationId xmlns:a16="http://schemas.microsoft.com/office/drawing/2014/main" id="{4C509C1C-B6D4-A44B-BC7B-50D54D110D8E}"/>
              </a:ext>
            </a:extLst>
          </p:cNvPr>
          <p:cNvSpPr txBox="1"/>
          <p:nvPr/>
        </p:nvSpPr>
        <p:spPr>
          <a:xfrm>
            <a:off x="1006172" y="3890101"/>
            <a:ext cx="1097993" cy="338554"/>
          </a:xfrm>
          <a:prstGeom prst="rect">
            <a:avLst/>
          </a:prstGeom>
          <a:noFill/>
        </p:spPr>
        <p:txBody>
          <a:bodyPr wrap="none" rtlCol="0" anchor="ctr" anchorCtr="0">
            <a:spAutoFit/>
          </a:bodyPr>
          <a:lstStyle/>
          <a:p>
            <a:r>
              <a:rPr lang="en-US" sz="1600" b="1" dirty="0">
                <a:solidFill>
                  <a:schemeClr val="bg1"/>
                </a:solidFill>
                <a:latin typeface="Poppins" pitchFamily="2" charset="77"/>
                <a:ea typeface="League Spartan" charset="0"/>
                <a:cs typeface="Poppins" pitchFamily="2" charset="77"/>
              </a:rPr>
              <a:t>LISTING 01</a:t>
            </a:r>
          </a:p>
        </p:txBody>
      </p:sp>
      <p:sp>
        <p:nvSpPr>
          <p:cNvPr id="23" name="Subtitle 2">
            <a:extLst>
              <a:ext uri="{FF2B5EF4-FFF2-40B4-BE49-F238E27FC236}">
                <a16:creationId xmlns:a16="http://schemas.microsoft.com/office/drawing/2014/main" id="{AA813AE2-DE62-E943-814E-7DCDB5E31D97}"/>
              </a:ext>
            </a:extLst>
          </p:cNvPr>
          <p:cNvSpPr txBox="1">
            <a:spLocks/>
          </p:cNvSpPr>
          <p:nvPr/>
        </p:nvSpPr>
        <p:spPr>
          <a:xfrm>
            <a:off x="556467" y="4403753"/>
            <a:ext cx="2398334"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24" name="TextBox 23">
            <a:extLst>
              <a:ext uri="{FF2B5EF4-FFF2-40B4-BE49-F238E27FC236}">
                <a16:creationId xmlns:a16="http://schemas.microsoft.com/office/drawing/2014/main" id="{D99D5C01-4C9B-EC4F-84D6-6B42F1F3B685}"/>
              </a:ext>
            </a:extLst>
          </p:cNvPr>
          <p:cNvSpPr txBox="1"/>
          <p:nvPr/>
        </p:nvSpPr>
        <p:spPr>
          <a:xfrm>
            <a:off x="1194941" y="5242774"/>
            <a:ext cx="909224" cy="430887"/>
          </a:xfrm>
          <a:prstGeom prst="rect">
            <a:avLst/>
          </a:prstGeom>
          <a:noFill/>
        </p:spPr>
        <p:txBody>
          <a:bodyPr wrap="none" rtlCol="0" anchor="ctr" anchorCtr="0">
            <a:spAutoFit/>
          </a:bodyPr>
          <a:lstStyle/>
          <a:p>
            <a:pPr algn="r"/>
            <a:r>
              <a:rPr lang="en-US" sz="2200" b="1" dirty="0">
                <a:solidFill>
                  <a:schemeClr val="bg1"/>
                </a:solidFill>
                <a:latin typeface="Poppins" pitchFamily="2" charset="77"/>
                <a:ea typeface="League Spartan" charset="0"/>
                <a:cs typeface="Poppins" pitchFamily="2" charset="77"/>
              </a:rPr>
              <a:t>$700K</a:t>
            </a:r>
          </a:p>
        </p:txBody>
      </p:sp>
      <p:sp>
        <p:nvSpPr>
          <p:cNvPr id="25" name="TextBox 24">
            <a:extLst>
              <a:ext uri="{FF2B5EF4-FFF2-40B4-BE49-F238E27FC236}">
                <a16:creationId xmlns:a16="http://schemas.microsoft.com/office/drawing/2014/main" id="{D0A3FDE6-6315-7044-AC07-4778A0B7CDC2}"/>
              </a:ext>
            </a:extLst>
          </p:cNvPr>
          <p:cNvSpPr txBox="1"/>
          <p:nvPr/>
        </p:nvSpPr>
        <p:spPr>
          <a:xfrm>
            <a:off x="4899462" y="3890101"/>
            <a:ext cx="1097993" cy="338554"/>
          </a:xfrm>
          <a:prstGeom prst="rect">
            <a:avLst/>
          </a:prstGeom>
          <a:noFill/>
        </p:spPr>
        <p:txBody>
          <a:bodyPr wrap="none" rtlCol="0" anchor="ctr" anchorCtr="0">
            <a:spAutoFit/>
          </a:bodyPr>
          <a:lstStyle/>
          <a:p>
            <a:r>
              <a:rPr lang="en-US" sz="1600" b="1" dirty="0">
                <a:solidFill>
                  <a:schemeClr val="bg1"/>
                </a:solidFill>
                <a:latin typeface="Poppins" pitchFamily="2" charset="77"/>
                <a:ea typeface="League Spartan" charset="0"/>
                <a:cs typeface="Poppins" pitchFamily="2" charset="77"/>
              </a:rPr>
              <a:t>LISTING 02</a:t>
            </a:r>
          </a:p>
        </p:txBody>
      </p:sp>
      <p:sp>
        <p:nvSpPr>
          <p:cNvPr id="26" name="Subtitle 2">
            <a:extLst>
              <a:ext uri="{FF2B5EF4-FFF2-40B4-BE49-F238E27FC236}">
                <a16:creationId xmlns:a16="http://schemas.microsoft.com/office/drawing/2014/main" id="{9CA85F40-C1FB-3F45-99AE-81E10BD6724C}"/>
              </a:ext>
            </a:extLst>
          </p:cNvPr>
          <p:cNvSpPr txBox="1">
            <a:spLocks/>
          </p:cNvSpPr>
          <p:nvPr/>
        </p:nvSpPr>
        <p:spPr>
          <a:xfrm>
            <a:off x="4491322" y="4403753"/>
            <a:ext cx="2398334"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27" name="TextBox 26">
            <a:extLst>
              <a:ext uri="{FF2B5EF4-FFF2-40B4-BE49-F238E27FC236}">
                <a16:creationId xmlns:a16="http://schemas.microsoft.com/office/drawing/2014/main" id="{4A24D3CE-4055-2D4A-9668-7E562786F598}"/>
              </a:ext>
            </a:extLst>
          </p:cNvPr>
          <p:cNvSpPr txBox="1"/>
          <p:nvPr/>
        </p:nvSpPr>
        <p:spPr>
          <a:xfrm>
            <a:off x="5088231" y="5242774"/>
            <a:ext cx="909224" cy="430887"/>
          </a:xfrm>
          <a:prstGeom prst="rect">
            <a:avLst/>
          </a:prstGeom>
          <a:noFill/>
        </p:spPr>
        <p:txBody>
          <a:bodyPr wrap="none" rtlCol="0" anchor="ctr" anchorCtr="0">
            <a:spAutoFit/>
          </a:bodyPr>
          <a:lstStyle/>
          <a:p>
            <a:pPr algn="r"/>
            <a:r>
              <a:rPr lang="en-US" sz="2200" b="1" dirty="0">
                <a:solidFill>
                  <a:schemeClr val="bg1"/>
                </a:solidFill>
                <a:latin typeface="Poppins" pitchFamily="2" charset="77"/>
                <a:ea typeface="League Spartan" charset="0"/>
                <a:cs typeface="Poppins" pitchFamily="2" charset="77"/>
              </a:rPr>
              <a:t>$900K</a:t>
            </a:r>
          </a:p>
        </p:txBody>
      </p:sp>
      <p:sp>
        <p:nvSpPr>
          <p:cNvPr id="28" name="TextBox 27">
            <a:extLst>
              <a:ext uri="{FF2B5EF4-FFF2-40B4-BE49-F238E27FC236}">
                <a16:creationId xmlns:a16="http://schemas.microsoft.com/office/drawing/2014/main" id="{AACF9B43-DB70-A447-9A2E-A6E4DC6FEFB9}"/>
              </a:ext>
            </a:extLst>
          </p:cNvPr>
          <p:cNvSpPr txBox="1"/>
          <p:nvPr/>
        </p:nvSpPr>
        <p:spPr>
          <a:xfrm>
            <a:off x="8787495" y="3890101"/>
            <a:ext cx="1097993" cy="338554"/>
          </a:xfrm>
          <a:prstGeom prst="rect">
            <a:avLst/>
          </a:prstGeom>
          <a:noFill/>
        </p:spPr>
        <p:txBody>
          <a:bodyPr wrap="none" rtlCol="0" anchor="ctr" anchorCtr="0">
            <a:spAutoFit/>
          </a:bodyPr>
          <a:lstStyle/>
          <a:p>
            <a:r>
              <a:rPr lang="en-US" sz="1600" b="1" dirty="0">
                <a:solidFill>
                  <a:schemeClr val="bg1"/>
                </a:solidFill>
                <a:latin typeface="Poppins" pitchFamily="2" charset="77"/>
                <a:ea typeface="League Spartan" charset="0"/>
                <a:cs typeface="Poppins" pitchFamily="2" charset="77"/>
              </a:rPr>
              <a:t>LISTING 03</a:t>
            </a:r>
          </a:p>
        </p:txBody>
      </p:sp>
      <p:sp>
        <p:nvSpPr>
          <p:cNvPr id="29" name="Subtitle 2">
            <a:extLst>
              <a:ext uri="{FF2B5EF4-FFF2-40B4-BE49-F238E27FC236}">
                <a16:creationId xmlns:a16="http://schemas.microsoft.com/office/drawing/2014/main" id="{60D4F675-E717-A44D-8BB3-0688C596CE8C}"/>
              </a:ext>
            </a:extLst>
          </p:cNvPr>
          <p:cNvSpPr txBox="1">
            <a:spLocks/>
          </p:cNvSpPr>
          <p:nvPr/>
        </p:nvSpPr>
        <p:spPr>
          <a:xfrm>
            <a:off x="8407065" y="4403753"/>
            <a:ext cx="2398334"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30" name="TextBox 29">
            <a:extLst>
              <a:ext uri="{FF2B5EF4-FFF2-40B4-BE49-F238E27FC236}">
                <a16:creationId xmlns:a16="http://schemas.microsoft.com/office/drawing/2014/main" id="{4F0181BE-99EB-D344-A4C5-59BC9F27A13C}"/>
              </a:ext>
            </a:extLst>
          </p:cNvPr>
          <p:cNvSpPr txBox="1"/>
          <p:nvPr/>
        </p:nvSpPr>
        <p:spPr>
          <a:xfrm>
            <a:off x="8976264" y="5242774"/>
            <a:ext cx="909224" cy="430887"/>
          </a:xfrm>
          <a:prstGeom prst="rect">
            <a:avLst/>
          </a:prstGeom>
          <a:noFill/>
        </p:spPr>
        <p:txBody>
          <a:bodyPr wrap="none" rtlCol="0" anchor="ctr" anchorCtr="0">
            <a:spAutoFit/>
          </a:bodyPr>
          <a:lstStyle/>
          <a:p>
            <a:pPr algn="r"/>
            <a:r>
              <a:rPr lang="en-US" sz="2200" b="1" dirty="0">
                <a:solidFill>
                  <a:schemeClr val="bg1"/>
                </a:solidFill>
                <a:latin typeface="Poppins" pitchFamily="2" charset="77"/>
                <a:ea typeface="League Spartan" charset="0"/>
                <a:cs typeface="Poppins" pitchFamily="2" charset="77"/>
              </a:rPr>
              <a:t>$150K</a:t>
            </a:r>
          </a:p>
        </p:txBody>
      </p:sp>
      <p:sp>
        <p:nvSpPr>
          <p:cNvPr id="34" name="TextBox 33">
            <a:extLst>
              <a:ext uri="{FF2B5EF4-FFF2-40B4-BE49-F238E27FC236}">
                <a16:creationId xmlns:a16="http://schemas.microsoft.com/office/drawing/2014/main" id="{8C6315BE-92E8-6543-8A68-04FA5135D5BE}"/>
              </a:ext>
            </a:extLst>
          </p:cNvPr>
          <p:cNvSpPr txBox="1"/>
          <p:nvPr/>
        </p:nvSpPr>
        <p:spPr>
          <a:xfrm>
            <a:off x="762000" y="279310"/>
            <a:ext cx="9201558" cy="830997"/>
          </a:xfrm>
          <a:prstGeom prst="rect">
            <a:avLst/>
          </a:prstGeom>
          <a:noFill/>
        </p:spPr>
        <p:txBody>
          <a:bodyPr wrap="none" rtlCol="0" anchor="t" anchorCtr="0">
            <a:spAutoFit/>
          </a:bodyPr>
          <a:lstStyle/>
          <a:p>
            <a:r>
              <a:rPr lang="en-US" sz="4800" b="1" spc="300" dirty="0">
                <a:solidFill>
                  <a:schemeClr val="accent2"/>
                </a:solidFill>
                <a:latin typeface="Montserrat Black" pitchFamily="2" charset="77"/>
              </a:rPr>
              <a:t>OUR FAVORITE </a:t>
            </a:r>
            <a:r>
              <a:rPr lang="en-US" sz="4800" b="1" spc="300" dirty="0">
                <a:solidFill>
                  <a:schemeClr val="accent4"/>
                </a:solidFill>
                <a:latin typeface="Montserrat Black" pitchFamily="2" charset="77"/>
              </a:rPr>
              <a:t>LISTINGS</a:t>
            </a:r>
          </a:p>
        </p:txBody>
      </p:sp>
    </p:spTree>
    <p:extLst>
      <p:ext uri="{BB962C8B-B14F-4D97-AF65-F5344CB8AC3E}">
        <p14:creationId xmlns:p14="http://schemas.microsoft.com/office/powerpoint/2010/main" val="2751047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Picture Placeholder 20">
            <a:extLst>
              <a:ext uri="{FF2B5EF4-FFF2-40B4-BE49-F238E27FC236}">
                <a16:creationId xmlns:a16="http://schemas.microsoft.com/office/drawing/2014/main" id="{032AC126-50F5-6443-870D-9003CF0C252E}"/>
              </a:ext>
            </a:extLst>
          </p:cNvPr>
          <p:cNvSpPr>
            <a:spLocks noGrp="1"/>
          </p:cNvSpPr>
          <p:nvPr>
            <p:ph type="pic" sz="quarter" idx="10"/>
          </p:nvPr>
        </p:nvSpPr>
        <p:spPr/>
        <p:txBody>
          <a:bodyPr/>
          <a:lstStyle/>
          <a:p>
            <a:endParaRPr lang="es-CO"/>
          </a:p>
        </p:txBody>
      </p:sp>
      <p:sp>
        <p:nvSpPr>
          <p:cNvPr id="23" name="Picture Placeholder 22">
            <a:extLst>
              <a:ext uri="{FF2B5EF4-FFF2-40B4-BE49-F238E27FC236}">
                <a16:creationId xmlns:a16="http://schemas.microsoft.com/office/drawing/2014/main" id="{75D7ACCD-2970-704B-BE7A-E6ED24D3C9ED}"/>
              </a:ext>
            </a:extLst>
          </p:cNvPr>
          <p:cNvSpPr>
            <a:spLocks noGrp="1"/>
          </p:cNvSpPr>
          <p:nvPr>
            <p:ph type="pic" sz="quarter" idx="11"/>
          </p:nvPr>
        </p:nvSpPr>
        <p:spPr/>
        <p:txBody>
          <a:bodyPr/>
          <a:lstStyle/>
          <a:p>
            <a:endParaRPr lang="es-CO"/>
          </a:p>
        </p:txBody>
      </p:sp>
      <p:sp>
        <p:nvSpPr>
          <p:cNvPr id="27" name="Picture Placeholder 26">
            <a:extLst>
              <a:ext uri="{FF2B5EF4-FFF2-40B4-BE49-F238E27FC236}">
                <a16:creationId xmlns:a16="http://schemas.microsoft.com/office/drawing/2014/main" id="{79E78611-61F9-3649-8894-593FA7F16565}"/>
              </a:ext>
            </a:extLst>
          </p:cNvPr>
          <p:cNvSpPr>
            <a:spLocks noGrp="1"/>
          </p:cNvSpPr>
          <p:nvPr>
            <p:ph type="pic" sz="quarter" idx="12"/>
          </p:nvPr>
        </p:nvSpPr>
        <p:spPr/>
        <p:txBody>
          <a:bodyPr/>
          <a:lstStyle/>
          <a:p>
            <a:endParaRPr lang="es-CO"/>
          </a:p>
        </p:txBody>
      </p:sp>
      <p:sp>
        <p:nvSpPr>
          <p:cNvPr id="29" name="Picture Placeholder 28">
            <a:extLst>
              <a:ext uri="{FF2B5EF4-FFF2-40B4-BE49-F238E27FC236}">
                <a16:creationId xmlns:a16="http://schemas.microsoft.com/office/drawing/2014/main" id="{3D80B180-7739-2248-BD8B-A50A059F2633}"/>
              </a:ext>
            </a:extLst>
          </p:cNvPr>
          <p:cNvSpPr>
            <a:spLocks noGrp="1"/>
          </p:cNvSpPr>
          <p:nvPr>
            <p:ph type="pic" sz="quarter" idx="15"/>
          </p:nvPr>
        </p:nvSpPr>
        <p:spPr/>
        <p:txBody>
          <a:bodyPr/>
          <a:lstStyle/>
          <a:p>
            <a:endParaRPr lang="es-CO"/>
          </a:p>
        </p:txBody>
      </p:sp>
      <p:sp>
        <p:nvSpPr>
          <p:cNvPr id="31" name="Picture Placeholder 30">
            <a:extLst>
              <a:ext uri="{FF2B5EF4-FFF2-40B4-BE49-F238E27FC236}">
                <a16:creationId xmlns:a16="http://schemas.microsoft.com/office/drawing/2014/main" id="{C133E661-F273-9540-9D1A-8D0367FA151F}"/>
              </a:ext>
            </a:extLst>
          </p:cNvPr>
          <p:cNvSpPr>
            <a:spLocks noGrp="1"/>
          </p:cNvSpPr>
          <p:nvPr>
            <p:ph type="pic" sz="quarter" idx="14"/>
          </p:nvPr>
        </p:nvSpPr>
        <p:spPr/>
        <p:txBody>
          <a:bodyPr/>
          <a:lstStyle/>
          <a:p>
            <a:endParaRPr lang="es-CO"/>
          </a:p>
        </p:txBody>
      </p:sp>
      <p:sp>
        <p:nvSpPr>
          <p:cNvPr id="33" name="Picture Placeholder 32">
            <a:extLst>
              <a:ext uri="{FF2B5EF4-FFF2-40B4-BE49-F238E27FC236}">
                <a16:creationId xmlns:a16="http://schemas.microsoft.com/office/drawing/2014/main" id="{5C97EF3A-A0BC-2544-BA85-5F553FE9C27D}"/>
              </a:ext>
            </a:extLst>
          </p:cNvPr>
          <p:cNvSpPr>
            <a:spLocks noGrp="1"/>
          </p:cNvSpPr>
          <p:nvPr>
            <p:ph type="pic" sz="quarter" idx="13"/>
          </p:nvPr>
        </p:nvSpPr>
        <p:spPr/>
        <p:txBody>
          <a:bodyPr/>
          <a:lstStyle/>
          <a:p>
            <a:endParaRPr lang="es-CO"/>
          </a:p>
        </p:txBody>
      </p:sp>
      <p:sp>
        <p:nvSpPr>
          <p:cNvPr id="25" name="Parallelogram 24">
            <a:extLst>
              <a:ext uri="{FF2B5EF4-FFF2-40B4-BE49-F238E27FC236}">
                <a16:creationId xmlns:a16="http://schemas.microsoft.com/office/drawing/2014/main" id="{63E648F9-62D1-EB43-8D71-424EB1E80940}"/>
              </a:ext>
            </a:extLst>
          </p:cNvPr>
          <p:cNvSpPr/>
          <p:nvPr/>
        </p:nvSpPr>
        <p:spPr>
          <a:xfrm>
            <a:off x="2993658" y="2421066"/>
            <a:ext cx="6204684" cy="2015868"/>
          </a:xfrm>
          <a:prstGeom prst="parallelogram">
            <a:avLst>
              <a:gd name="adj" fmla="val 3627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26" name="TextBox 25">
            <a:extLst>
              <a:ext uri="{FF2B5EF4-FFF2-40B4-BE49-F238E27FC236}">
                <a16:creationId xmlns:a16="http://schemas.microsoft.com/office/drawing/2014/main" id="{ECD6154A-F444-6048-9E62-30C1A008D490}"/>
              </a:ext>
            </a:extLst>
          </p:cNvPr>
          <p:cNvSpPr txBox="1"/>
          <p:nvPr/>
        </p:nvSpPr>
        <p:spPr>
          <a:xfrm>
            <a:off x="3513406" y="3105834"/>
            <a:ext cx="5165197" cy="646331"/>
          </a:xfrm>
          <a:prstGeom prst="rect">
            <a:avLst/>
          </a:prstGeom>
          <a:noFill/>
        </p:spPr>
        <p:txBody>
          <a:bodyPr wrap="none" rtlCol="0" anchor="ctr">
            <a:spAutoFit/>
          </a:bodyPr>
          <a:lstStyle/>
          <a:p>
            <a:pPr algn="ctr"/>
            <a:r>
              <a:rPr lang="en-US" sz="3600" b="1" spc="300" dirty="0">
                <a:solidFill>
                  <a:schemeClr val="bg1"/>
                </a:solidFill>
                <a:latin typeface="Montserrat Black" pitchFamily="2" charset="77"/>
              </a:rPr>
              <a:t>OTHERS</a:t>
            </a:r>
            <a:r>
              <a:rPr lang="en-US" sz="3600" b="1" spc="300" dirty="0">
                <a:solidFill>
                  <a:schemeClr val="accent4"/>
                </a:solidFill>
                <a:latin typeface="Montserrat Black" pitchFamily="2" charset="77"/>
              </a:rPr>
              <a:t> LISTINGS</a:t>
            </a:r>
          </a:p>
        </p:txBody>
      </p:sp>
    </p:spTree>
    <p:extLst>
      <p:ext uri="{BB962C8B-B14F-4D97-AF65-F5344CB8AC3E}">
        <p14:creationId xmlns:p14="http://schemas.microsoft.com/office/powerpoint/2010/main" val="3065334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arallelogram 9">
            <a:extLst>
              <a:ext uri="{FF2B5EF4-FFF2-40B4-BE49-F238E27FC236}">
                <a16:creationId xmlns:a16="http://schemas.microsoft.com/office/drawing/2014/main" id="{35DAC0A3-7CB4-5345-A57E-9665E36C7E3A}"/>
              </a:ext>
            </a:extLst>
          </p:cNvPr>
          <p:cNvSpPr/>
          <p:nvPr/>
        </p:nvSpPr>
        <p:spPr>
          <a:xfrm>
            <a:off x="5635624" y="3875"/>
            <a:ext cx="6554788" cy="3302000"/>
          </a:xfrm>
          <a:prstGeom prst="parallelogram">
            <a:avLst>
              <a:gd name="adj" fmla="val 36154"/>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11" name="Parallelogram 10">
            <a:extLst>
              <a:ext uri="{FF2B5EF4-FFF2-40B4-BE49-F238E27FC236}">
                <a16:creationId xmlns:a16="http://schemas.microsoft.com/office/drawing/2014/main" id="{243CC800-0542-C247-9D23-FC1867DE4021}"/>
              </a:ext>
            </a:extLst>
          </p:cNvPr>
          <p:cNvSpPr/>
          <p:nvPr/>
        </p:nvSpPr>
        <p:spPr>
          <a:xfrm>
            <a:off x="1588" y="3556001"/>
            <a:ext cx="6554788" cy="3302000"/>
          </a:xfrm>
          <a:prstGeom prst="parallelogram">
            <a:avLst>
              <a:gd name="adj" fmla="val 3615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18" name="TextBox 17">
            <a:extLst>
              <a:ext uri="{FF2B5EF4-FFF2-40B4-BE49-F238E27FC236}">
                <a16:creationId xmlns:a16="http://schemas.microsoft.com/office/drawing/2014/main" id="{07BE1AE7-1387-654F-987C-7E2CB4DB669E}"/>
              </a:ext>
            </a:extLst>
          </p:cNvPr>
          <p:cNvSpPr txBox="1"/>
          <p:nvPr/>
        </p:nvSpPr>
        <p:spPr>
          <a:xfrm>
            <a:off x="6527748" y="381000"/>
            <a:ext cx="5533887" cy="461665"/>
          </a:xfrm>
          <a:prstGeom prst="rect">
            <a:avLst/>
          </a:prstGeom>
          <a:noFill/>
        </p:spPr>
        <p:txBody>
          <a:bodyPr wrap="none" rtlCol="0">
            <a:spAutoFit/>
          </a:bodyPr>
          <a:lstStyle/>
          <a:p>
            <a:pPr algn="ctr"/>
            <a:r>
              <a:rPr lang="en-US" sz="2400" b="1" spc="300" dirty="0">
                <a:solidFill>
                  <a:schemeClr val="bg1"/>
                </a:solidFill>
                <a:latin typeface="Montserrat Black" pitchFamily="2" charset="77"/>
              </a:rPr>
              <a:t>MODERN OFFICE </a:t>
            </a:r>
            <a:r>
              <a:rPr lang="en-US" sz="2400" b="1" spc="300" dirty="0">
                <a:solidFill>
                  <a:schemeClr val="accent4"/>
                </a:solidFill>
                <a:latin typeface="Montserrat Black" pitchFamily="2" charset="77"/>
              </a:rPr>
              <a:t>BUILDING</a:t>
            </a:r>
          </a:p>
        </p:txBody>
      </p:sp>
      <p:sp>
        <p:nvSpPr>
          <p:cNvPr id="20" name="Subtitle 2">
            <a:extLst>
              <a:ext uri="{FF2B5EF4-FFF2-40B4-BE49-F238E27FC236}">
                <a16:creationId xmlns:a16="http://schemas.microsoft.com/office/drawing/2014/main" id="{0AFEC64D-DC0E-7A4A-994F-6ED143B25361}"/>
              </a:ext>
            </a:extLst>
          </p:cNvPr>
          <p:cNvSpPr txBox="1">
            <a:spLocks/>
          </p:cNvSpPr>
          <p:nvPr/>
        </p:nvSpPr>
        <p:spPr>
          <a:xfrm>
            <a:off x="7421563" y="1162324"/>
            <a:ext cx="3790950" cy="49019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21" name="Freeform 660">
            <a:extLst>
              <a:ext uri="{FF2B5EF4-FFF2-40B4-BE49-F238E27FC236}">
                <a16:creationId xmlns:a16="http://schemas.microsoft.com/office/drawing/2014/main" id="{4C00E7D3-2E76-2B4B-AAC6-278732F9413B}"/>
              </a:ext>
            </a:extLst>
          </p:cNvPr>
          <p:cNvSpPr>
            <a:spLocks noChangeArrowheads="1"/>
          </p:cNvSpPr>
          <p:nvPr/>
        </p:nvSpPr>
        <p:spPr bwMode="auto">
          <a:xfrm>
            <a:off x="6638613" y="1924104"/>
            <a:ext cx="316225" cy="314682"/>
          </a:xfrm>
          <a:custGeom>
            <a:avLst/>
            <a:gdLst>
              <a:gd name="T0" fmla="*/ 119115 w 306027"/>
              <a:gd name="T1" fmla="*/ 168833 h 305378"/>
              <a:gd name="T2" fmla="*/ 153020 w 306027"/>
              <a:gd name="T3" fmla="*/ 160932 h 305378"/>
              <a:gd name="T4" fmla="*/ 172137 w 306027"/>
              <a:gd name="T5" fmla="*/ 156263 h 305378"/>
              <a:gd name="T6" fmla="*/ 202074 w 306027"/>
              <a:gd name="T7" fmla="*/ 162010 h 305378"/>
              <a:gd name="T8" fmla="*/ 247521 w 306027"/>
              <a:gd name="T9" fmla="*/ 182840 h 305378"/>
              <a:gd name="T10" fmla="*/ 293329 w 306027"/>
              <a:gd name="T11" fmla="*/ 302796 h 305378"/>
              <a:gd name="T12" fmla="*/ 215420 w 306027"/>
              <a:gd name="T13" fmla="*/ 162010 h 305378"/>
              <a:gd name="T14" fmla="*/ 216863 w 306027"/>
              <a:gd name="T15" fmla="*/ 195770 h 305378"/>
              <a:gd name="T16" fmla="*/ 186204 w 306027"/>
              <a:gd name="T17" fmla="*/ 164524 h 305378"/>
              <a:gd name="T18" fmla="*/ 165644 w 306027"/>
              <a:gd name="T19" fmla="*/ 178890 h 305378"/>
              <a:gd name="T20" fmla="*/ 177908 w 306027"/>
              <a:gd name="T21" fmla="*/ 209417 h 305378"/>
              <a:gd name="T22" fmla="*/ 128133 w 306027"/>
              <a:gd name="T23" fmla="*/ 169193 h 305378"/>
              <a:gd name="T24" fmla="*/ 156266 w 306027"/>
              <a:gd name="T25" fmla="*/ 228811 h 305378"/>
              <a:gd name="T26" fmla="*/ 73307 w 306027"/>
              <a:gd name="T27" fmla="*/ 128250 h 305378"/>
              <a:gd name="T28" fmla="*/ 152299 w 306027"/>
              <a:gd name="T29" fmla="*/ 274064 h 305378"/>
              <a:gd name="T30" fmla="*/ 103245 w 306027"/>
              <a:gd name="T31" fmla="*/ 274782 h 305378"/>
              <a:gd name="T32" fmla="*/ 95670 w 306027"/>
              <a:gd name="T33" fmla="*/ 298486 h 305378"/>
              <a:gd name="T34" fmla="*/ 84489 w 306027"/>
              <a:gd name="T35" fmla="*/ 287712 h 305378"/>
              <a:gd name="T36" fmla="*/ 142921 w 306027"/>
              <a:gd name="T37" fmla="*/ 281965 h 305378"/>
              <a:gd name="T38" fmla="*/ 60322 w 306027"/>
              <a:gd name="T39" fmla="*/ 128250 h 305378"/>
              <a:gd name="T40" fmla="*/ 19844 w 306027"/>
              <a:gd name="T41" fmla="*/ 103187 h 305378"/>
              <a:gd name="T42" fmla="*/ 19844 w 306027"/>
              <a:gd name="T43" fmla="*/ 125059 h 305378"/>
              <a:gd name="T44" fmla="*/ 19844 w 306027"/>
              <a:gd name="T45" fmla="*/ 103187 h 305378"/>
              <a:gd name="T46" fmla="*/ 111720 w 306027"/>
              <a:gd name="T47" fmla="*/ 133365 h 305378"/>
              <a:gd name="T48" fmla="*/ 153013 w 306027"/>
              <a:gd name="T49" fmla="*/ 37937 h 305378"/>
              <a:gd name="T50" fmla="*/ 215676 w 306027"/>
              <a:gd name="T51" fmla="*/ 89792 h 305378"/>
              <a:gd name="T52" fmla="*/ 201912 w 306027"/>
              <a:gd name="T53" fmla="*/ 86551 h 305378"/>
              <a:gd name="T54" fmla="*/ 108098 w 306027"/>
              <a:gd name="T55" fmla="*/ 140927 h 305378"/>
              <a:gd name="T56" fmla="*/ 95782 w 306027"/>
              <a:gd name="T57" fmla="*/ 94834 h 305378"/>
              <a:gd name="T58" fmla="*/ 150477 w 306027"/>
              <a:gd name="T59" fmla="*/ 30015 h 305378"/>
              <a:gd name="T60" fmla="*/ 261576 w 306027"/>
              <a:gd name="T61" fmla="*/ 17887 h 305378"/>
              <a:gd name="T62" fmla="*/ 254356 w 306027"/>
              <a:gd name="T63" fmla="*/ 178098 h 305378"/>
              <a:gd name="T64" fmla="*/ 37383 w 306027"/>
              <a:gd name="T65" fmla="*/ 207980 h 305378"/>
              <a:gd name="T66" fmla="*/ 86481 w 306027"/>
              <a:gd name="T67" fmla="*/ 215540 h 305378"/>
              <a:gd name="T68" fmla="*/ 30162 w 306027"/>
              <a:gd name="T69" fmla="*/ 17887 h 305378"/>
              <a:gd name="T70" fmla="*/ 287283 w 306027"/>
              <a:gd name="T71" fmla="*/ 0 h 305378"/>
              <a:gd name="T72" fmla="*/ 287283 w 306027"/>
              <a:gd name="T73" fmla="*/ 231415 h 305378"/>
              <a:gd name="T74" fmla="*/ 284760 w 306027"/>
              <a:gd name="T75" fmla="*/ 224206 h 305378"/>
              <a:gd name="T76" fmla="*/ 298457 w 306027"/>
              <a:gd name="T77" fmla="*/ 18744 h 305378"/>
              <a:gd name="T78" fmla="*/ 7209 w 306027"/>
              <a:gd name="T79" fmla="*/ 18744 h 305378"/>
              <a:gd name="T80" fmla="*/ 96602 w 306027"/>
              <a:gd name="T81" fmla="*/ 224206 h 305378"/>
              <a:gd name="T82" fmla="*/ 18744 w 306027"/>
              <a:gd name="T83" fmla="*/ 231415 h 305378"/>
              <a:gd name="T84" fmla="*/ 18744 w 306027"/>
              <a:gd name="T85" fmla="*/ 0 h 305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6027" h="305378">
                <a:moveTo>
                  <a:pt x="80070" y="119630"/>
                </a:moveTo>
                <a:cubicBezTo>
                  <a:pt x="83768" y="120259"/>
                  <a:pt x="87194" y="122324"/>
                  <a:pt x="89538" y="125736"/>
                </a:cubicBezTo>
                <a:lnTo>
                  <a:pt x="119115" y="168833"/>
                </a:lnTo>
                <a:cubicBezTo>
                  <a:pt x="120197" y="166679"/>
                  <a:pt x="122001" y="164524"/>
                  <a:pt x="123804" y="163087"/>
                </a:cubicBezTo>
                <a:lnTo>
                  <a:pt x="132822" y="156982"/>
                </a:lnTo>
                <a:cubicBezTo>
                  <a:pt x="139314" y="152672"/>
                  <a:pt x="148692" y="154108"/>
                  <a:pt x="153020" y="160932"/>
                </a:cubicBezTo>
                <a:lnTo>
                  <a:pt x="158431" y="168115"/>
                </a:lnTo>
                <a:cubicBezTo>
                  <a:pt x="159513" y="165960"/>
                  <a:pt x="160955" y="164165"/>
                  <a:pt x="163120" y="162728"/>
                </a:cubicBezTo>
                <a:lnTo>
                  <a:pt x="172137" y="156263"/>
                </a:lnTo>
                <a:cubicBezTo>
                  <a:pt x="178990" y="151953"/>
                  <a:pt x="188007" y="153749"/>
                  <a:pt x="192336" y="160214"/>
                </a:cubicBezTo>
                <a:lnTo>
                  <a:pt x="197385" y="167756"/>
                </a:lnTo>
                <a:cubicBezTo>
                  <a:pt x="198467" y="165601"/>
                  <a:pt x="200271" y="163446"/>
                  <a:pt x="202074" y="162010"/>
                </a:cubicBezTo>
                <a:lnTo>
                  <a:pt x="211092" y="155904"/>
                </a:lnTo>
                <a:cubicBezTo>
                  <a:pt x="217945" y="151235"/>
                  <a:pt x="227323" y="153390"/>
                  <a:pt x="231651" y="159855"/>
                </a:cubicBezTo>
                <a:lnTo>
                  <a:pt x="247521" y="182840"/>
                </a:lnTo>
                <a:cubicBezTo>
                  <a:pt x="281066" y="231325"/>
                  <a:pt x="296576" y="285557"/>
                  <a:pt x="300543" y="301000"/>
                </a:cubicBezTo>
                <a:cubicBezTo>
                  <a:pt x="301265" y="302796"/>
                  <a:pt x="300182" y="304951"/>
                  <a:pt x="298018" y="305310"/>
                </a:cubicBezTo>
                <a:cubicBezTo>
                  <a:pt x="295854" y="305669"/>
                  <a:pt x="294051" y="304592"/>
                  <a:pt x="293329" y="302796"/>
                </a:cubicBezTo>
                <a:cubicBezTo>
                  <a:pt x="289722" y="287712"/>
                  <a:pt x="274213" y="234558"/>
                  <a:pt x="241390" y="187150"/>
                </a:cubicBezTo>
                <a:lnTo>
                  <a:pt x="225159" y="163805"/>
                </a:lnTo>
                <a:cubicBezTo>
                  <a:pt x="222994" y="160573"/>
                  <a:pt x="218305" y="159855"/>
                  <a:pt x="215420" y="162010"/>
                </a:cubicBezTo>
                <a:lnTo>
                  <a:pt x="206403" y="168115"/>
                </a:lnTo>
                <a:cubicBezTo>
                  <a:pt x="203156" y="170629"/>
                  <a:pt x="202435" y="174939"/>
                  <a:pt x="204599" y="177812"/>
                </a:cubicBezTo>
                <a:lnTo>
                  <a:pt x="216863" y="195770"/>
                </a:lnTo>
                <a:cubicBezTo>
                  <a:pt x="218305" y="197565"/>
                  <a:pt x="217945" y="199720"/>
                  <a:pt x="216141" y="201157"/>
                </a:cubicBezTo>
                <a:cubicBezTo>
                  <a:pt x="214338" y="202234"/>
                  <a:pt x="212174" y="201875"/>
                  <a:pt x="210731" y="200079"/>
                </a:cubicBezTo>
                <a:lnTo>
                  <a:pt x="186204" y="164524"/>
                </a:lnTo>
                <a:cubicBezTo>
                  <a:pt x="184040" y="160932"/>
                  <a:pt x="179351" y="160573"/>
                  <a:pt x="176465" y="162369"/>
                </a:cubicBezTo>
                <a:lnTo>
                  <a:pt x="167448" y="168833"/>
                </a:lnTo>
                <a:cubicBezTo>
                  <a:pt x="164923" y="170270"/>
                  <a:pt x="163120" y="174939"/>
                  <a:pt x="165644" y="178890"/>
                </a:cubicBezTo>
                <a:lnTo>
                  <a:pt x="184040" y="205467"/>
                </a:lnTo>
                <a:cubicBezTo>
                  <a:pt x="185122" y="206903"/>
                  <a:pt x="184761" y="209417"/>
                  <a:pt x="182958" y="210495"/>
                </a:cubicBezTo>
                <a:cubicBezTo>
                  <a:pt x="181515" y="211572"/>
                  <a:pt x="178990" y="211213"/>
                  <a:pt x="177908" y="209417"/>
                </a:cubicBezTo>
                <a:lnTo>
                  <a:pt x="147249" y="164883"/>
                </a:lnTo>
                <a:cubicBezTo>
                  <a:pt x="145085" y="162010"/>
                  <a:pt x="140396" y="160932"/>
                  <a:pt x="137150" y="163087"/>
                </a:cubicBezTo>
                <a:lnTo>
                  <a:pt x="128133" y="169193"/>
                </a:lnTo>
                <a:cubicBezTo>
                  <a:pt x="125247" y="171707"/>
                  <a:pt x="124165" y="176016"/>
                  <a:pt x="126329" y="179249"/>
                </a:cubicBezTo>
                <a:lnTo>
                  <a:pt x="157349" y="223783"/>
                </a:lnTo>
                <a:cubicBezTo>
                  <a:pt x="158431" y="225220"/>
                  <a:pt x="158070" y="227734"/>
                  <a:pt x="156266" y="228811"/>
                </a:cubicBezTo>
                <a:cubicBezTo>
                  <a:pt x="154463" y="229889"/>
                  <a:pt x="152299" y="229530"/>
                  <a:pt x="151217" y="227734"/>
                </a:cubicBezTo>
                <a:lnTo>
                  <a:pt x="83407" y="129686"/>
                </a:lnTo>
                <a:cubicBezTo>
                  <a:pt x="80882" y="126813"/>
                  <a:pt x="76554" y="126095"/>
                  <a:pt x="73307" y="128250"/>
                </a:cubicBezTo>
                <a:lnTo>
                  <a:pt x="64290" y="134355"/>
                </a:lnTo>
                <a:cubicBezTo>
                  <a:pt x="61044" y="136510"/>
                  <a:pt x="60322" y="141179"/>
                  <a:pt x="62487" y="144052"/>
                </a:cubicBezTo>
                <a:lnTo>
                  <a:pt x="152299" y="274064"/>
                </a:lnTo>
                <a:cubicBezTo>
                  <a:pt x="154824" y="277655"/>
                  <a:pt x="154824" y="282324"/>
                  <a:pt x="151938" y="285916"/>
                </a:cubicBezTo>
                <a:cubicBezTo>
                  <a:pt x="149053" y="289507"/>
                  <a:pt x="144724" y="290585"/>
                  <a:pt x="140396" y="289148"/>
                </a:cubicBezTo>
                <a:lnTo>
                  <a:pt x="103245" y="274782"/>
                </a:lnTo>
                <a:cubicBezTo>
                  <a:pt x="99277" y="273705"/>
                  <a:pt x="95670" y="276219"/>
                  <a:pt x="94588" y="279451"/>
                </a:cubicBezTo>
                <a:lnTo>
                  <a:pt x="91703" y="290226"/>
                </a:lnTo>
                <a:cubicBezTo>
                  <a:pt x="90621" y="293458"/>
                  <a:pt x="92424" y="296690"/>
                  <a:pt x="95670" y="298486"/>
                </a:cubicBezTo>
                <a:cubicBezTo>
                  <a:pt x="97474" y="299204"/>
                  <a:pt x="98195" y="301359"/>
                  <a:pt x="97474" y="303155"/>
                </a:cubicBezTo>
                <a:cubicBezTo>
                  <a:pt x="96752" y="304592"/>
                  <a:pt x="94588" y="306028"/>
                  <a:pt x="92785" y="304951"/>
                </a:cubicBezTo>
                <a:cubicBezTo>
                  <a:pt x="85932" y="302437"/>
                  <a:pt x="82325" y="294894"/>
                  <a:pt x="84489" y="287712"/>
                </a:cubicBezTo>
                <a:lnTo>
                  <a:pt x="87374" y="277655"/>
                </a:lnTo>
                <a:cubicBezTo>
                  <a:pt x="90260" y="268677"/>
                  <a:pt x="99277" y="265803"/>
                  <a:pt x="105770" y="267599"/>
                </a:cubicBezTo>
                <a:lnTo>
                  <a:pt x="142921" y="281965"/>
                </a:lnTo>
                <a:cubicBezTo>
                  <a:pt x="145446" y="283043"/>
                  <a:pt x="147610" y="280169"/>
                  <a:pt x="146167" y="278015"/>
                </a:cubicBezTo>
                <a:lnTo>
                  <a:pt x="56355" y="148362"/>
                </a:lnTo>
                <a:cubicBezTo>
                  <a:pt x="52387" y="142616"/>
                  <a:pt x="53109" y="133278"/>
                  <a:pt x="60322" y="128250"/>
                </a:cubicBezTo>
                <a:lnTo>
                  <a:pt x="68979" y="122144"/>
                </a:lnTo>
                <a:cubicBezTo>
                  <a:pt x="72406" y="119810"/>
                  <a:pt x="76373" y="119002"/>
                  <a:pt x="80070" y="119630"/>
                </a:cubicBezTo>
                <a:close/>
                <a:moveTo>
                  <a:pt x="19844" y="103187"/>
                </a:moveTo>
                <a:cubicBezTo>
                  <a:pt x="21648" y="103187"/>
                  <a:pt x="23451" y="104951"/>
                  <a:pt x="23451" y="106715"/>
                </a:cubicBezTo>
                <a:lnTo>
                  <a:pt x="23451" y="121532"/>
                </a:lnTo>
                <a:cubicBezTo>
                  <a:pt x="23451" y="123296"/>
                  <a:pt x="21648" y="125059"/>
                  <a:pt x="19844" y="125059"/>
                </a:cubicBezTo>
                <a:cubicBezTo>
                  <a:pt x="17318" y="125059"/>
                  <a:pt x="15875" y="123296"/>
                  <a:pt x="15875" y="121532"/>
                </a:cubicBezTo>
                <a:lnTo>
                  <a:pt x="15875" y="106715"/>
                </a:lnTo>
                <a:cubicBezTo>
                  <a:pt x="15875" y="104951"/>
                  <a:pt x="17318" y="103187"/>
                  <a:pt x="19844" y="103187"/>
                </a:cubicBezTo>
                <a:close/>
                <a:moveTo>
                  <a:pt x="153013" y="37937"/>
                </a:moveTo>
                <a:lnTo>
                  <a:pt x="111720" y="78989"/>
                </a:lnTo>
                <a:lnTo>
                  <a:pt x="111720" y="133365"/>
                </a:lnTo>
                <a:lnTo>
                  <a:pt x="194305" y="133365"/>
                </a:lnTo>
                <a:lnTo>
                  <a:pt x="194305" y="78989"/>
                </a:lnTo>
                <a:lnTo>
                  <a:pt x="153013" y="37937"/>
                </a:lnTo>
                <a:close/>
                <a:moveTo>
                  <a:pt x="150477" y="30015"/>
                </a:moveTo>
                <a:cubicBezTo>
                  <a:pt x="151926" y="28575"/>
                  <a:pt x="154099" y="28575"/>
                  <a:pt x="155548" y="30015"/>
                </a:cubicBezTo>
                <a:lnTo>
                  <a:pt x="215676" y="89792"/>
                </a:lnTo>
                <a:cubicBezTo>
                  <a:pt x="217125" y="91233"/>
                  <a:pt x="217125" y="93393"/>
                  <a:pt x="215676" y="94834"/>
                </a:cubicBezTo>
                <a:cubicBezTo>
                  <a:pt x="214227" y="96274"/>
                  <a:pt x="211692" y="96274"/>
                  <a:pt x="210605" y="94834"/>
                </a:cubicBezTo>
                <a:lnTo>
                  <a:pt x="201912" y="86551"/>
                </a:lnTo>
                <a:lnTo>
                  <a:pt x="201912" y="136966"/>
                </a:lnTo>
                <a:cubicBezTo>
                  <a:pt x="201912" y="139127"/>
                  <a:pt x="200101" y="140927"/>
                  <a:pt x="197928" y="140927"/>
                </a:cubicBezTo>
                <a:lnTo>
                  <a:pt x="108098" y="140927"/>
                </a:lnTo>
                <a:cubicBezTo>
                  <a:pt x="105924" y="140927"/>
                  <a:pt x="104476" y="139127"/>
                  <a:pt x="104476" y="136966"/>
                </a:cubicBezTo>
                <a:lnTo>
                  <a:pt x="104476" y="86551"/>
                </a:lnTo>
                <a:lnTo>
                  <a:pt x="95782" y="94834"/>
                </a:lnTo>
                <a:cubicBezTo>
                  <a:pt x="94334" y="96274"/>
                  <a:pt x="91798" y="96274"/>
                  <a:pt x="90349" y="94834"/>
                </a:cubicBezTo>
                <a:cubicBezTo>
                  <a:pt x="88900" y="93393"/>
                  <a:pt x="88900" y="91233"/>
                  <a:pt x="90349" y="89792"/>
                </a:cubicBezTo>
                <a:lnTo>
                  <a:pt x="150477" y="30015"/>
                </a:lnTo>
                <a:close/>
                <a:moveTo>
                  <a:pt x="33772" y="14287"/>
                </a:moveTo>
                <a:lnTo>
                  <a:pt x="257966" y="14287"/>
                </a:lnTo>
                <a:cubicBezTo>
                  <a:pt x="260132" y="14287"/>
                  <a:pt x="261576" y="15727"/>
                  <a:pt x="261576" y="17887"/>
                </a:cubicBezTo>
                <a:lnTo>
                  <a:pt x="261576" y="178098"/>
                </a:lnTo>
                <a:cubicBezTo>
                  <a:pt x="261576" y="180258"/>
                  <a:pt x="260132" y="182058"/>
                  <a:pt x="257966" y="182058"/>
                </a:cubicBezTo>
                <a:cubicBezTo>
                  <a:pt x="256161" y="182058"/>
                  <a:pt x="254356" y="180258"/>
                  <a:pt x="254356" y="178098"/>
                </a:cubicBezTo>
                <a:lnTo>
                  <a:pt x="254356" y="21487"/>
                </a:lnTo>
                <a:lnTo>
                  <a:pt x="37383" y="21487"/>
                </a:lnTo>
                <a:lnTo>
                  <a:pt x="37383" y="207980"/>
                </a:lnTo>
                <a:lnTo>
                  <a:pt x="86481" y="207980"/>
                </a:lnTo>
                <a:cubicBezTo>
                  <a:pt x="88648" y="207980"/>
                  <a:pt x="90453" y="209780"/>
                  <a:pt x="90453" y="211940"/>
                </a:cubicBezTo>
                <a:cubicBezTo>
                  <a:pt x="90453" y="214100"/>
                  <a:pt x="88648" y="215540"/>
                  <a:pt x="86481" y="215540"/>
                </a:cubicBezTo>
                <a:lnTo>
                  <a:pt x="33772" y="215540"/>
                </a:lnTo>
                <a:cubicBezTo>
                  <a:pt x="31606" y="215540"/>
                  <a:pt x="30162" y="214100"/>
                  <a:pt x="30162" y="211940"/>
                </a:cubicBezTo>
                <a:lnTo>
                  <a:pt x="30162" y="17887"/>
                </a:lnTo>
                <a:cubicBezTo>
                  <a:pt x="30162" y="15727"/>
                  <a:pt x="31606" y="14287"/>
                  <a:pt x="33772" y="14287"/>
                </a:cubicBezTo>
                <a:close/>
                <a:moveTo>
                  <a:pt x="18744" y="0"/>
                </a:moveTo>
                <a:lnTo>
                  <a:pt x="287283" y="0"/>
                </a:lnTo>
                <a:cubicBezTo>
                  <a:pt x="297376" y="0"/>
                  <a:pt x="306027" y="8290"/>
                  <a:pt x="306027" y="18744"/>
                </a:cubicBezTo>
                <a:lnTo>
                  <a:pt x="306027" y="213031"/>
                </a:lnTo>
                <a:cubicBezTo>
                  <a:pt x="306027" y="223124"/>
                  <a:pt x="297376" y="231415"/>
                  <a:pt x="287283" y="231415"/>
                </a:cubicBezTo>
                <a:lnTo>
                  <a:pt x="284760" y="231415"/>
                </a:lnTo>
                <a:cubicBezTo>
                  <a:pt x="282597" y="231415"/>
                  <a:pt x="280795" y="229973"/>
                  <a:pt x="280795" y="227810"/>
                </a:cubicBezTo>
                <a:cubicBezTo>
                  <a:pt x="280795" y="225647"/>
                  <a:pt x="282597" y="224206"/>
                  <a:pt x="284760" y="224206"/>
                </a:cubicBezTo>
                <a:lnTo>
                  <a:pt x="287283" y="224206"/>
                </a:lnTo>
                <a:cubicBezTo>
                  <a:pt x="293411" y="224206"/>
                  <a:pt x="298457" y="219159"/>
                  <a:pt x="298457" y="213031"/>
                </a:cubicBezTo>
                <a:lnTo>
                  <a:pt x="298457" y="18744"/>
                </a:lnTo>
                <a:cubicBezTo>
                  <a:pt x="298457" y="12616"/>
                  <a:pt x="293411" y="7569"/>
                  <a:pt x="287283" y="7569"/>
                </a:cubicBezTo>
                <a:lnTo>
                  <a:pt x="18744" y="7569"/>
                </a:lnTo>
                <a:cubicBezTo>
                  <a:pt x="12255" y="7569"/>
                  <a:pt x="7209" y="12616"/>
                  <a:pt x="7209" y="18744"/>
                </a:cubicBezTo>
                <a:lnTo>
                  <a:pt x="7209" y="213031"/>
                </a:lnTo>
                <a:cubicBezTo>
                  <a:pt x="7209" y="219159"/>
                  <a:pt x="12255" y="224206"/>
                  <a:pt x="18744" y="224206"/>
                </a:cubicBezTo>
                <a:lnTo>
                  <a:pt x="96602" y="224206"/>
                </a:lnTo>
                <a:cubicBezTo>
                  <a:pt x="98405" y="224206"/>
                  <a:pt x="100207" y="225647"/>
                  <a:pt x="100207" y="227810"/>
                </a:cubicBezTo>
                <a:cubicBezTo>
                  <a:pt x="100207" y="229973"/>
                  <a:pt x="98405" y="231415"/>
                  <a:pt x="96602" y="231415"/>
                </a:cubicBezTo>
                <a:lnTo>
                  <a:pt x="18744" y="231415"/>
                </a:lnTo>
                <a:cubicBezTo>
                  <a:pt x="8290" y="231415"/>
                  <a:pt x="0" y="223124"/>
                  <a:pt x="0" y="213031"/>
                </a:cubicBezTo>
                <a:lnTo>
                  <a:pt x="0" y="18744"/>
                </a:lnTo>
                <a:cubicBezTo>
                  <a:pt x="0" y="8290"/>
                  <a:pt x="8290" y="0"/>
                  <a:pt x="18744" y="0"/>
                </a:cubicBezTo>
                <a:close/>
              </a:path>
            </a:pathLst>
          </a:custGeom>
          <a:solidFill>
            <a:schemeClr val="bg1"/>
          </a:solidFill>
          <a:ln>
            <a:noFill/>
          </a:ln>
          <a:effectLst/>
        </p:spPr>
        <p:txBody>
          <a:bodyPr anchor="ctr"/>
          <a:lstStyle/>
          <a:p>
            <a:endParaRPr lang="en-US" sz="900" dirty="0">
              <a:latin typeface="Source Sans Pro Light" panose="020B0403030403020204" pitchFamily="34" charset="0"/>
            </a:endParaRPr>
          </a:p>
        </p:txBody>
      </p:sp>
      <p:sp>
        <p:nvSpPr>
          <p:cNvPr id="22" name="Freeform 625">
            <a:extLst>
              <a:ext uri="{FF2B5EF4-FFF2-40B4-BE49-F238E27FC236}">
                <a16:creationId xmlns:a16="http://schemas.microsoft.com/office/drawing/2014/main" id="{D9D36E00-0DB9-4340-BBF2-A78F5A3BFCF5}"/>
              </a:ext>
            </a:extLst>
          </p:cNvPr>
          <p:cNvSpPr>
            <a:spLocks noChangeArrowheads="1"/>
          </p:cNvSpPr>
          <p:nvPr/>
        </p:nvSpPr>
        <p:spPr bwMode="auto">
          <a:xfrm>
            <a:off x="6876738" y="1259754"/>
            <a:ext cx="316225" cy="316225"/>
          </a:xfrm>
          <a:custGeom>
            <a:avLst/>
            <a:gdLst>
              <a:gd name="T0" fmla="*/ 237933 w 306028"/>
              <a:gd name="T1" fmla="*/ 237932 h 306027"/>
              <a:gd name="T2" fmla="*/ 125930 w 306028"/>
              <a:gd name="T3" fmla="*/ 185712 h 306027"/>
              <a:gd name="T4" fmla="*/ 178510 w 306028"/>
              <a:gd name="T5" fmla="*/ 185712 h 306027"/>
              <a:gd name="T6" fmla="*/ 66508 w 306028"/>
              <a:gd name="T7" fmla="*/ 237932 h 306027"/>
              <a:gd name="T8" fmla="*/ 66508 w 306028"/>
              <a:gd name="T9" fmla="*/ 185712 h 306027"/>
              <a:gd name="T10" fmla="*/ 237933 w 306028"/>
              <a:gd name="T11" fmla="*/ 178510 h 306027"/>
              <a:gd name="T12" fmla="*/ 125930 w 306028"/>
              <a:gd name="T13" fmla="*/ 126290 h 306027"/>
              <a:gd name="T14" fmla="*/ 178510 w 306028"/>
              <a:gd name="T15" fmla="*/ 126290 h 306027"/>
              <a:gd name="T16" fmla="*/ 35334 w 306028"/>
              <a:gd name="T17" fmla="*/ 119062 h 306027"/>
              <a:gd name="T18" fmla="*/ 18280 w 306028"/>
              <a:gd name="T19" fmla="*/ 126639 h 306027"/>
              <a:gd name="T20" fmla="*/ 185713 w 306028"/>
              <a:gd name="T21" fmla="*/ 66507 h 306027"/>
              <a:gd name="T22" fmla="*/ 237933 w 306028"/>
              <a:gd name="T23" fmla="*/ 66507 h 306027"/>
              <a:gd name="T24" fmla="*/ 125930 w 306028"/>
              <a:gd name="T25" fmla="*/ 118727 h 306027"/>
              <a:gd name="T26" fmla="*/ 125930 w 306028"/>
              <a:gd name="T27" fmla="*/ 66507 h 306027"/>
              <a:gd name="T28" fmla="*/ 70028 w 306028"/>
              <a:gd name="T29" fmla="*/ 85624 h 306027"/>
              <a:gd name="T30" fmla="*/ 70028 w 306028"/>
              <a:gd name="T31" fmla="*/ 47625 h 306027"/>
              <a:gd name="T32" fmla="*/ 47625 w 306028"/>
              <a:gd name="T33" fmla="*/ 70643 h 306027"/>
              <a:gd name="T34" fmla="*/ 37404 w 306028"/>
              <a:gd name="T35" fmla="*/ 70571 h 306027"/>
              <a:gd name="T36" fmla="*/ 71438 w 306028"/>
              <a:gd name="T37" fmla="*/ 37378 h 306027"/>
              <a:gd name="T38" fmla="*/ 74335 w 306028"/>
              <a:gd name="T39" fmla="*/ 155358 h 306027"/>
              <a:gd name="T40" fmla="*/ 30163 w 306028"/>
              <a:gd name="T41" fmla="*/ 70571 h 306027"/>
              <a:gd name="T42" fmla="*/ 125930 w 306028"/>
              <a:gd name="T43" fmla="*/ 17888 h 306027"/>
              <a:gd name="T44" fmla="*/ 178510 w 306028"/>
              <a:gd name="T45" fmla="*/ 17888 h 306027"/>
              <a:gd name="T46" fmla="*/ 185713 w 306028"/>
              <a:gd name="T47" fmla="*/ 59304 h 306027"/>
              <a:gd name="T48" fmla="*/ 241895 w 306028"/>
              <a:gd name="T49" fmla="*/ 14287 h 306027"/>
              <a:gd name="T50" fmla="*/ 286551 w 306028"/>
              <a:gd name="T51" fmla="*/ 59304 h 306027"/>
              <a:gd name="T52" fmla="*/ 245496 w 306028"/>
              <a:gd name="T53" fmla="*/ 66507 h 306027"/>
              <a:gd name="T54" fmla="*/ 290153 w 306028"/>
              <a:gd name="T55" fmla="*/ 122328 h 306027"/>
              <a:gd name="T56" fmla="*/ 245496 w 306028"/>
              <a:gd name="T57" fmla="*/ 178510 h 306027"/>
              <a:gd name="T58" fmla="*/ 286551 w 306028"/>
              <a:gd name="T59" fmla="*/ 185712 h 306027"/>
              <a:gd name="T60" fmla="*/ 286551 w 306028"/>
              <a:gd name="T61" fmla="*/ 237932 h 306027"/>
              <a:gd name="T62" fmla="*/ 245496 w 306028"/>
              <a:gd name="T63" fmla="*/ 245495 h 306027"/>
              <a:gd name="T64" fmla="*/ 237933 w 306028"/>
              <a:gd name="T65" fmla="*/ 286551 h 306027"/>
              <a:gd name="T66" fmla="*/ 185713 w 306028"/>
              <a:gd name="T67" fmla="*/ 286551 h 306027"/>
              <a:gd name="T68" fmla="*/ 178510 w 306028"/>
              <a:gd name="T69" fmla="*/ 245495 h 306027"/>
              <a:gd name="T70" fmla="*/ 122329 w 306028"/>
              <a:gd name="T71" fmla="*/ 290152 h 306027"/>
              <a:gd name="T72" fmla="*/ 66508 w 306028"/>
              <a:gd name="T73" fmla="*/ 245495 h 306027"/>
              <a:gd name="T74" fmla="*/ 58945 w 306028"/>
              <a:gd name="T75" fmla="*/ 286551 h 306027"/>
              <a:gd name="T76" fmla="*/ 14288 w 306028"/>
              <a:gd name="T77" fmla="*/ 241894 h 306027"/>
              <a:gd name="T78" fmla="*/ 58945 w 306028"/>
              <a:gd name="T79" fmla="*/ 185712 h 306027"/>
              <a:gd name="T80" fmla="*/ 18250 w 306028"/>
              <a:gd name="T81" fmla="*/ 178510 h 306027"/>
              <a:gd name="T82" fmla="*/ 62547 w 306028"/>
              <a:gd name="T83" fmla="*/ 164104 h 306027"/>
              <a:gd name="T84" fmla="*/ 118728 w 306028"/>
              <a:gd name="T85" fmla="*/ 178510 h 306027"/>
              <a:gd name="T86" fmla="*/ 101441 w 306028"/>
              <a:gd name="T87" fmla="*/ 122328 h 306027"/>
              <a:gd name="T88" fmla="*/ 118728 w 306028"/>
              <a:gd name="T89" fmla="*/ 17888 h 306027"/>
              <a:gd name="T90" fmla="*/ 7209 w 306028"/>
              <a:gd name="T91" fmla="*/ 298466 h 306027"/>
              <a:gd name="T92" fmla="*/ 7209 w 306028"/>
              <a:gd name="T93" fmla="*/ 7561 h 306027"/>
              <a:gd name="T94" fmla="*/ 306028 w 306028"/>
              <a:gd name="T95" fmla="*/ 3960 h 306027"/>
              <a:gd name="T96" fmla="*/ 3604 w 306028"/>
              <a:gd name="T97" fmla="*/ 306027 h 306027"/>
              <a:gd name="T98" fmla="*/ 3604 w 306028"/>
              <a:gd name="T99" fmla="*/ 0 h 306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06028" h="306027">
                <a:moveTo>
                  <a:pt x="185713" y="185712"/>
                </a:moveTo>
                <a:lnTo>
                  <a:pt x="185713" y="237932"/>
                </a:lnTo>
                <a:lnTo>
                  <a:pt x="237933" y="237932"/>
                </a:lnTo>
                <a:lnTo>
                  <a:pt x="237933" y="185712"/>
                </a:lnTo>
                <a:lnTo>
                  <a:pt x="185713" y="185712"/>
                </a:lnTo>
                <a:close/>
                <a:moveTo>
                  <a:pt x="125930" y="185712"/>
                </a:moveTo>
                <a:lnTo>
                  <a:pt x="125930" y="237932"/>
                </a:lnTo>
                <a:lnTo>
                  <a:pt x="178510" y="237932"/>
                </a:lnTo>
                <a:lnTo>
                  <a:pt x="178510" y="185712"/>
                </a:lnTo>
                <a:lnTo>
                  <a:pt x="125930" y="185712"/>
                </a:lnTo>
                <a:close/>
                <a:moveTo>
                  <a:pt x="66508" y="185712"/>
                </a:moveTo>
                <a:lnTo>
                  <a:pt x="66508" y="237932"/>
                </a:lnTo>
                <a:lnTo>
                  <a:pt x="118728" y="237932"/>
                </a:lnTo>
                <a:lnTo>
                  <a:pt x="118728" y="185712"/>
                </a:lnTo>
                <a:lnTo>
                  <a:pt x="66508" y="185712"/>
                </a:lnTo>
                <a:close/>
                <a:moveTo>
                  <a:pt x="185713" y="126290"/>
                </a:moveTo>
                <a:lnTo>
                  <a:pt x="185713" y="178510"/>
                </a:lnTo>
                <a:lnTo>
                  <a:pt x="237933" y="178510"/>
                </a:lnTo>
                <a:lnTo>
                  <a:pt x="237933" y="126290"/>
                </a:lnTo>
                <a:lnTo>
                  <a:pt x="185713" y="126290"/>
                </a:lnTo>
                <a:close/>
                <a:moveTo>
                  <a:pt x="125930" y="126290"/>
                </a:moveTo>
                <a:lnTo>
                  <a:pt x="125930" y="178510"/>
                </a:lnTo>
                <a:lnTo>
                  <a:pt x="178510" y="178510"/>
                </a:lnTo>
                <a:lnTo>
                  <a:pt x="178510" y="126290"/>
                </a:lnTo>
                <a:lnTo>
                  <a:pt x="125930" y="126290"/>
                </a:lnTo>
                <a:close/>
                <a:moveTo>
                  <a:pt x="18280" y="119062"/>
                </a:moveTo>
                <a:lnTo>
                  <a:pt x="35334" y="119062"/>
                </a:lnTo>
                <a:cubicBezTo>
                  <a:pt x="37511" y="119062"/>
                  <a:pt x="39325" y="120866"/>
                  <a:pt x="39325" y="122670"/>
                </a:cubicBezTo>
                <a:cubicBezTo>
                  <a:pt x="39325" y="124835"/>
                  <a:pt x="37511" y="126639"/>
                  <a:pt x="35334" y="126639"/>
                </a:cubicBezTo>
                <a:lnTo>
                  <a:pt x="18280" y="126639"/>
                </a:lnTo>
                <a:cubicBezTo>
                  <a:pt x="16103" y="126639"/>
                  <a:pt x="14288" y="124835"/>
                  <a:pt x="14288" y="122670"/>
                </a:cubicBezTo>
                <a:cubicBezTo>
                  <a:pt x="14288" y="120866"/>
                  <a:pt x="16103" y="119062"/>
                  <a:pt x="18280" y="119062"/>
                </a:cubicBezTo>
                <a:close/>
                <a:moveTo>
                  <a:pt x="185713" y="66507"/>
                </a:moveTo>
                <a:lnTo>
                  <a:pt x="185713" y="118727"/>
                </a:lnTo>
                <a:lnTo>
                  <a:pt x="237933" y="118727"/>
                </a:lnTo>
                <a:lnTo>
                  <a:pt x="237933" y="66507"/>
                </a:lnTo>
                <a:lnTo>
                  <a:pt x="185713" y="66507"/>
                </a:lnTo>
                <a:close/>
                <a:moveTo>
                  <a:pt x="125930" y="66507"/>
                </a:moveTo>
                <a:lnTo>
                  <a:pt x="125930" y="118727"/>
                </a:lnTo>
                <a:lnTo>
                  <a:pt x="178510" y="118727"/>
                </a:lnTo>
                <a:lnTo>
                  <a:pt x="178510" y="66507"/>
                </a:lnTo>
                <a:lnTo>
                  <a:pt x="125930" y="66507"/>
                </a:lnTo>
                <a:close/>
                <a:moveTo>
                  <a:pt x="70028" y="55298"/>
                </a:moveTo>
                <a:cubicBezTo>
                  <a:pt x="61849" y="55298"/>
                  <a:pt x="55093" y="62240"/>
                  <a:pt x="55093" y="70643"/>
                </a:cubicBezTo>
                <a:cubicBezTo>
                  <a:pt x="55093" y="79047"/>
                  <a:pt x="61849" y="85624"/>
                  <a:pt x="70028" y="85624"/>
                </a:cubicBezTo>
                <a:cubicBezTo>
                  <a:pt x="77851" y="85624"/>
                  <a:pt x="84608" y="79047"/>
                  <a:pt x="84608" y="70643"/>
                </a:cubicBezTo>
                <a:cubicBezTo>
                  <a:pt x="84608" y="62240"/>
                  <a:pt x="77851" y="55298"/>
                  <a:pt x="70028" y="55298"/>
                </a:cubicBezTo>
                <a:close/>
                <a:moveTo>
                  <a:pt x="70028" y="47625"/>
                </a:moveTo>
                <a:cubicBezTo>
                  <a:pt x="82118" y="47625"/>
                  <a:pt x="91720" y="57855"/>
                  <a:pt x="91720" y="70643"/>
                </a:cubicBezTo>
                <a:cubicBezTo>
                  <a:pt x="91720" y="83066"/>
                  <a:pt x="82118" y="93297"/>
                  <a:pt x="70028" y="93297"/>
                </a:cubicBezTo>
                <a:cubicBezTo>
                  <a:pt x="57582" y="93297"/>
                  <a:pt x="47625" y="83066"/>
                  <a:pt x="47625" y="70643"/>
                </a:cubicBezTo>
                <a:cubicBezTo>
                  <a:pt x="47625" y="57855"/>
                  <a:pt x="57582" y="47625"/>
                  <a:pt x="70028" y="47625"/>
                </a:cubicBezTo>
                <a:close/>
                <a:moveTo>
                  <a:pt x="71438" y="37378"/>
                </a:moveTo>
                <a:cubicBezTo>
                  <a:pt x="52611" y="37378"/>
                  <a:pt x="37404" y="52170"/>
                  <a:pt x="37404" y="70571"/>
                </a:cubicBezTo>
                <a:cubicBezTo>
                  <a:pt x="37404" y="92219"/>
                  <a:pt x="62387" y="132628"/>
                  <a:pt x="71438" y="146338"/>
                </a:cubicBezTo>
                <a:cubicBezTo>
                  <a:pt x="80128" y="132628"/>
                  <a:pt x="104748" y="92219"/>
                  <a:pt x="104748" y="70571"/>
                </a:cubicBezTo>
                <a:cubicBezTo>
                  <a:pt x="104748" y="52170"/>
                  <a:pt x="89903" y="37378"/>
                  <a:pt x="71438" y="37378"/>
                </a:cubicBezTo>
                <a:close/>
                <a:moveTo>
                  <a:pt x="71438" y="30162"/>
                </a:moveTo>
                <a:cubicBezTo>
                  <a:pt x="93886" y="30162"/>
                  <a:pt x="112351" y="47841"/>
                  <a:pt x="112351" y="70571"/>
                </a:cubicBezTo>
                <a:cubicBezTo>
                  <a:pt x="112351" y="98713"/>
                  <a:pt x="75783" y="153193"/>
                  <a:pt x="74335" y="155358"/>
                </a:cubicBezTo>
                <a:cubicBezTo>
                  <a:pt x="73611" y="156441"/>
                  <a:pt x="72162" y="156801"/>
                  <a:pt x="71438" y="156801"/>
                </a:cubicBezTo>
                <a:cubicBezTo>
                  <a:pt x="69990" y="156801"/>
                  <a:pt x="68542" y="156441"/>
                  <a:pt x="68180" y="155358"/>
                </a:cubicBezTo>
                <a:cubicBezTo>
                  <a:pt x="66731" y="153193"/>
                  <a:pt x="30163" y="98713"/>
                  <a:pt x="30163" y="70571"/>
                </a:cubicBezTo>
                <a:cubicBezTo>
                  <a:pt x="30163" y="47841"/>
                  <a:pt x="48628" y="30162"/>
                  <a:pt x="71438" y="30162"/>
                </a:cubicBezTo>
                <a:close/>
                <a:moveTo>
                  <a:pt x="122329" y="14287"/>
                </a:moveTo>
                <a:cubicBezTo>
                  <a:pt x="124490" y="14287"/>
                  <a:pt x="125930" y="16088"/>
                  <a:pt x="125930" y="17888"/>
                </a:cubicBezTo>
                <a:lnTo>
                  <a:pt x="125930" y="59304"/>
                </a:lnTo>
                <a:lnTo>
                  <a:pt x="178510" y="59304"/>
                </a:lnTo>
                <a:lnTo>
                  <a:pt x="178510" y="17888"/>
                </a:lnTo>
                <a:cubicBezTo>
                  <a:pt x="178510" y="16088"/>
                  <a:pt x="179951" y="14287"/>
                  <a:pt x="182112" y="14287"/>
                </a:cubicBezTo>
                <a:cubicBezTo>
                  <a:pt x="183912" y="14287"/>
                  <a:pt x="185713" y="16088"/>
                  <a:pt x="185713" y="17888"/>
                </a:cubicBezTo>
                <a:lnTo>
                  <a:pt x="185713" y="59304"/>
                </a:lnTo>
                <a:lnTo>
                  <a:pt x="237933" y="59304"/>
                </a:lnTo>
                <a:lnTo>
                  <a:pt x="237933" y="17888"/>
                </a:lnTo>
                <a:cubicBezTo>
                  <a:pt x="237933" y="16088"/>
                  <a:pt x="239734" y="14287"/>
                  <a:pt x="241895" y="14287"/>
                </a:cubicBezTo>
                <a:cubicBezTo>
                  <a:pt x="244055" y="14287"/>
                  <a:pt x="245496" y="16088"/>
                  <a:pt x="245496" y="17888"/>
                </a:cubicBezTo>
                <a:lnTo>
                  <a:pt x="245496" y="59304"/>
                </a:lnTo>
                <a:lnTo>
                  <a:pt x="286551" y="59304"/>
                </a:lnTo>
                <a:cubicBezTo>
                  <a:pt x="288712" y="59304"/>
                  <a:pt x="290153" y="60745"/>
                  <a:pt x="290153" y="62545"/>
                </a:cubicBezTo>
                <a:cubicBezTo>
                  <a:pt x="290153" y="64706"/>
                  <a:pt x="288712" y="66507"/>
                  <a:pt x="286551" y="66507"/>
                </a:cubicBezTo>
                <a:lnTo>
                  <a:pt x="245496" y="66507"/>
                </a:lnTo>
                <a:lnTo>
                  <a:pt x="245496" y="118727"/>
                </a:lnTo>
                <a:lnTo>
                  <a:pt x="286551" y="118727"/>
                </a:lnTo>
                <a:cubicBezTo>
                  <a:pt x="288712" y="118727"/>
                  <a:pt x="290153" y="120528"/>
                  <a:pt x="290153" y="122328"/>
                </a:cubicBezTo>
                <a:cubicBezTo>
                  <a:pt x="290153" y="124489"/>
                  <a:pt x="288712" y="126290"/>
                  <a:pt x="286551" y="126290"/>
                </a:cubicBezTo>
                <a:lnTo>
                  <a:pt x="245496" y="126290"/>
                </a:lnTo>
                <a:lnTo>
                  <a:pt x="245496" y="178510"/>
                </a:lnTo>
                <a:lnTo>
                  <a:pt x="286551" y="178510"/>
                </a:lnTo>
                <a:cubicBezTo>
                  <a:pt x="288712" y="178510"/>
                  <a:pt x="290153" y="179950"/>
                  <a:pt x="290153" y="182111"/>
                </a:cubicBezTo>
                <a:cubicBezTo>
                  <a:pt x="290153" y="184272"/>
                  <a:pt x="288712" y="185712"/>
                  <a:pt x="286551" y="185712"/>
                </a:cubicBezTo>
                <a:lnTo>
                  <a:pt x="245496" y="185712"/>
                </a:lnTo>
                <a:lnTo>
                  <a:pt x="245496" y="237932"/>
                </a:lnTo>
                <a:lnTo>
                  <a:pt x="286551" y="237932"/>
                </a:lnTo>
                <a:cubicBezTo>
                  <a:pt x="288712" y="237932"/>
                  <a:pt x="290153" y="239733"/>
                  <a:pt x="290153" y="241894"/>
                </a:cubicBezTo>
                <a:cubicBezTo>
                  <a:pt x="290153" y="244054"/>
                  <a:pt x="288712" y="245495"/>
                  <a:pt x="286551" y="245495"/>
                </a:cubicBezTo>
                <a:lnTo>
                  <a:pt x="245496" y="245495"/>
                </a:lnTo>
                <a:lnTo>
                  <a:pt x="245496" y="286551"/>
                </a:lnTo>
                <a:cubicBezTo>
                  <a:pt x="245496" y="288711"/>
                  <a:pt x="244055" y="290152"/>
                  <a:pt x="241895" y="290152"/>
                </a:cubicBezTo>
                <a:cubicBezTo>
                  <a:pt x="239734" y="290152"/>
                  <a:pt x="237933" y="288711"/>
                  <a:pt x="237933" y="286551"/>
                </a:cubicBezTo>
                <a:lnTo>
                  <a:pt x="237933" y="245495"/>
                </a:lnTo>
                <a:lnTo>
                  <a:pt x="185713" y="245495"/>
                </a:lnTo>
                <a:lnTo>
                  <a:pt x="185713" y="286551"/>
                </a:lnTo>
                <a:cubicBezTo>
                  <a:pt x="185713" y="288711"/>
                  <a:pt x="183912" y="290152"/>
                  <a:pt x="182112" y="290152"/>
                </a:cubicBezTo>
                <a:cubicBezTo>
                  <a:pt x="179951" y="290152"/>
                  <a:pt x="178510" y="288711"/>
                  <a:pt x="178510" y="286551"/>
                </a:cubicBezTo>
                <a:lnTo>
                  <a:pt x="178510" y="245495"/>
                </a:lnTo>
                <a:lnTo>
                  <a:pt x="125930" y="245495"/>
                </a:lnTo>
                <a:lnTo>
                  <a:pt x="125930" y="286551"/>
                </a:lnTo>
                <a:cubicBezTo>
                  <a:pt x="125930" y="288711"/>
                  <a:pt x="124490" y="290152"/>
                  <a:pt x="122329" y="290152"/>
                </a:cubicBezTo>
                <a:cubicBezTo>
                  <a:pt x="120528" y="290152"/>
                  <a:pt x="118728" y="288711"/>
                  <a:pt x="118728" y="286551"/>
                </a:cubicBezTo>
                <a:lnTo>
                  <a:pt x="118728" y="245495"/>
                </a:lnTo>
                <a:lnTo>
                  <a:pt x="66508" y="245495"/>
                </a:lnTo>
                <a:lnTo>
                  <a:pt x="66508" y="286551"/>
                </a:lnTo>
                <a:cubicBezTo>
                  <a:pt x="66508" y="288711"/>
                  <a:pt x="64707" y="290152"/>
                  <a:pt x="62547" y="290152"/>
                </a:cubicBezTo>
                <a:cubicBezTo>
                  <a:pt x="60746" y="290152"/>
                  <a:pt x="58945" y="288711"/>
                  <a:pt x="58945" y="286551"/>
                </a:cubicBezTo>
                <a:lnTo>
                  <a:pt x="58945" y="245495"/>
                </a:lnTo>
                <a:lnTo>
                  <a:pt x="18250" y="245495"/>
                </a:lnTo>
                <a:cubicBezTo>
                  <a:pt x="16089" y="245495"/>
                  <a:pt x="14288" y="244054"/>
                  <a:pt x="14288" y="241894"/>
                </a:cubicBezTo>
                <a:cubicBezTo>
                  <a:pt x="14288" y="239733"/>
                  <a:pt x="16089" y="237932"/>
                  <a:pt x="18250" y="237932"/>
                </a:cubicBezTo>
                <a:lnTo>
                  <a:pt x="58945" y="237932"/>
                </a:lnTo>
                <a:lnTo>
                  <a:pt x="58945" y="185712"/>
                </a:lnTo>
                <a:lnTo>
                  <a:pt x="18250" y="185712"/>
                </a:lnTo>
                <a:cubicBezTo>
                  <a:pt x="16089" y="185712"/>
                  <a:pt x="14288" y="184272"/>
                  <a:pt x="14288" y="182111"/>
                </a:cubicBezTo>
                <a:cubicBezTo>
                  <a:pt x="14288" y="179950"/>
                  <a:pt x="16089" y="178510"/>
                  <a:pt x="18250" y="178510"/>
                </a:cubicBezTo>
                <a:lnTo>
                  <a:pt x="58945" y="178510"/>
                </a:lnTo>
                <a:lnTo>
                  <a:pt x="58945" y="168066"/>
                </a:lnTo>
                <a:cubicBezTo>
                  <a:pt x="58945" y="165905"/>
                  <a:pt x="60746" y="164104"/>
                  <a:pt x="62547" y="164104"/>
                </a:cubicBezTo>
                <a:cubicBezTo>
                  <a:pt x="64707" y="164104"/>
                  <a:pt x="66508" y="165905"/>
                  <a:pt x="66508" y="168066"/>
                </a:cubicBezTo>
                <a:lnTo>
                  <a:pt x="66508" y="178510"/>
                </a:lnTo>
                <a:lnTo>
                  <a:pt x="118728" y="178510"/>
                </a:lnTo>
                <a:lnTo>
                  <a:pt x="118728" y="126290"/>
                </a:lnTo>
                <a:lnTo>
                  <a:pt x="105043" y="126290"/>
                </a:lnTo>
                <a:cubicBezTo>
                  <a:pt x="103242" y="126290"/>
                  <a:pt x="101441" y="124489"/>
                  <a:pt x="101441" y="122328"/>
                </a:cubicBezTo>
                <a:cubicBezTo>
                  <a:pt x="101441" y="120528"/>
                  <a:pt x="103242" y="118727"/>
                  <a:pt x="105043" y="118727"/>
                </a:cubicBezTo>
                <a:lnTo>
                  <a:pt x="118728" y="118727"/>
                </a:lnTo>
                <a:lnTo>
                  <a:pt x="118728" y="17888"/>
                </a:lnTo>
                <a:cubicBezTo>
                  <a:pt x="118728" y="16088"/>
                  <a:pt x="120528" y="14287"/>
                  <a:pt x="122329" y="14287"/>
                </a:cubicBezTo>
                <a:close/>
                <a:moveTo>
                  <a:pt x="7209" y="7561"/>
                </a:moveTo>
                <a:lnTo>
                  <a:pt x="7209" y="298466"/>
                </a:lnTo>
                <a:lnTo>
                  <a:pt x="298458" y="298466"/>
                </a:lnTo>
                <a:lnTo>
                  <a:pt x="298458" y="7561"/>
                </a:lnTo>
                <a:lnTo>
                  <a:pt x="7209" y="7561"/>
                </a:lnTo>
                <a:close/>
                <a:moveTo>
                  <a:pt x="3604" y="0"/>
                </a:moveTo>
                <a:lnTo>
                  <a:pt x="302063" y="0"/>
                </a:lnTo>
                <a:cubicBezTo>
                  <a:pt x="304225" y="0"/>
                  <a:pt x="306028" y="1800"/>
                  <a:pt x="306028" y="3960"/>
                </a:cubicBezTo>
                <a:lnTo>
                  <a:pt x="306028" y="302067"/>
                </a:lnTo>
                <a:cubicBezTo>
                  <a:pt x="306028" y="304227"/>
                  <a:pt x="304225" y="306027"/>
                  <a:pt x="302063" y="306027"/>
                </a:cubicBezTo>
                <a:lnTo>
                  <a:pt x="3604" y="306027"/>
                </a:lnTo>
                <a:cubicBezTo>
                  <a:pt x="1442" y="306027"/>
                  <a:pt x="0" y="304227"/>
                  <a:pt x="0" y="302067"/>
                </a:cubicBezTo>
                <a:lnTo>
                  <a:pt x="0" y="3960"/>
                </a:lnTo>
                <a:cubicBezTo>
                  <a:pt x="0" y="1800"/>
                  <a:pt x="1442" y="0"/>
                  <a:pt x="3604" y="0"/>
                </a:cubicBezTo>
                <a:close/>
              </a:path>
            </a:pathLst>
          </a:custGeom>
          <a:solidFill>
            <a:schemeClr val="bg1"/>
          </a:solidFill>
          <a:ln>
            <a:noFill/>
          </a:ln>
          <a:effectLst/>
        </p:spPr>
        <p:txBody>
          <a:bodyPr anchor="ctr"/>
          <a:lstStyle/>
          <a:p>
            <a:endParaRPr lang="en-US" sz="900" dirty="0">
              <a:latin typeface="Source Sans Pro Light" panose="020B0403030403020204" pitchFamily="34" charset="0"/>
            </a:endParaRPr>
          </a:p>
        </p:txBody>
      </p:sp>
      <p:sp>
        <p:nvSpPr>
          <p:cNvPr id="23" name="Subtitle 2">
            <a:extLst>
              <a:ext uri="{FF2B5EF4-FFF2-40B4-BE49-F238E27FC236}">
                <a16:creationId xmlns:a16="http://schemas.microsoft.com/office/drawing/2014/main" id="{71DB71C6-4CF4-E640-83F0-7C670C152191}"/>
              </a:ext>
            </a:extLst>
          </p:cNvPr>
          <p:cNvSpPr txBox="1">
            <a:spLocks/>
          </p:cNvSpPr>
          <p:nvPr/>
        </p:nvSpPr>
        <p:spPr>
          <a:xfrm>
            <a:off x="7183438" y="1845815"/>
            <a:ext cx="3790950" cy="49019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24" name="TextBox 23">
            <a:extLst>
              <a:ext uri="{FF2B5EF4-FFF2-40B4-BE49-F238E27FC236}">
                <a16:creationId xmlns:a16="http://schemas.microsoft.com/office/drawing/2014/main" id="{9240515F-F820-8041-B6C8-78D06FCB4C9E}"/>
              </a:ext>
            </a:extLst>
          </p:cNvPr>
          <p:cNvSpPr txBox="1"/>
          <p:nvPr/>
        </p:nvSpPr>
        <p:spPr>
          <a:xfrm>
            <a:off x="9420581" y="2449676"/>
            <a:ext cx="1170513" cy="553998"/>
          </a:xfrm>
          <a:prstGeom prst="rect">
            <a:avLst/>
          </a:prstGeom>
          <a:noFill/>
        </p:spPr>
        <p:txBody>
          <a:bodyPr wrap="none" rtlCol="0">
            <a:spAutoFit/>
          </a:bodyPr>
          <a:lstStyle/>
          <a:p>
            <a:pPr algn="r"/>
            <a:r>
              <a:rPr lang="en-US" sz="3000" b="1" dirty="0">
                <a:solidFill>
                  <a:schemeClr val="bg1"/>
                </a:solidFill>
                <a:latin typeface="Roboto Condensed" panose="02000000000000000000" pitchFamily="2" charset="0"/>
                <a:cs typeface="Poppins" pitchFamily="2" charset="77"/>
              </a:rPr>
              <a:t>$1.5M</a:t>
            </a:r>
          </a:p>
        </p:txBody>
      </p:sp>
      <p:sp>
        <p:nvSpPr>
          <p:cNvPr id="25" name="TextBox 24">
            <a:extLst>
              <a:ext uri="{FF2B5EF4-FFF2-40B4-BE49-F238E27FC236}">
                <a16:creationId xmlns:a16="http://schemas.microsoft.com/office/drawing/2014/main" id="{DE9D01E3-08FC-314A-9093-C9EB548E2299}"/>
              </a:ext>
            </a:extLst>
          </p:cNvPr>
          <p:cNvSpPr txBox="1"/>
          <p:nvPr/>
        </p:nvSpPr>
        <p:spPr>
          <a:xfrm>
            <a:off x="1507244" y="3910584"/>
            <a:ext cx="4346062" cy="461665"/>
          </a:xfrm>
          <a:prstGeom prst="rect">
            <a:avLst/>
          </a:prstGeom>
          <a:noFill/>
        </p:spPr>
        <p:txBody>
          <a:bodyPr wrap="none" rtlCol="0">
            <a:spAutoFit/>
          </a:bodyPr>
          <a:lstStyle/>
          <a:p>
            <a:pPr algn="ctr"/>
            <a:r>
              <a:rPr lang="en-US" sz="2400" b="1" spc="300" dirty="0">
                <a:solidFill>
                  <a:schemeClr val="bg1"/>
                </a:solidFill>
                <a:latin typeface="Montserrat Black" pitchFamily="2" charset="77"/>
              </a:rPr>
              <a:t>RESTORED </a:t>
            </a:r>
            <a:r>
              <a:rPr lang="en-US" sz="2400" b="1" spc="300" dirty="0">
                <a:solidFill>
                  <a:schemeClr val="accent4"/>
                </a:solidFill>
                <a:latin typeface="Montserrat Black" pitchFamily="2" charset="77"/>
              </a:rPr>
              <a:t>BUILDING</a:t>
            </a:r>
          </a:p>
        </p:txBody>
      </p:sp>
      <p:sp>
        <p:nvSpPr>
          <p:cNvPr id="26" name="Subtitle 2">
            <a:extLst>
              <a:ext uri="{FF2B5EF4-FFF2-40B4-BE49-F238E27FC236}">
                <a16:creationId xmlns:a16="http://schemas.microsoft.com/office/drawing/2014/main" id="{74388CE3-0193-C94F-8101-05C38EA3A5DE}"/>
              </a:ext>
            </a:extLst>
          </p:cNvPr>
          <p:cNvSpPr txBox="1">
            <a:spLocks/>
          </p:cNvSpPr>
          <p:nvPr/>
        </p:nvSpPr>
        <p:spPr>
          <a:xfrm>
            <a:off x="1807147" y="4691908"/>
            <a:ext cx="3790950" cy="49019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27" name="Freeform 660">
            <a:extLst>
              <a:ext uri="{FF2B5EF4-FFF2-40B4-BE49-F238E27FC236}">
                <a16:creationId xmlns:a16="http://schemas.microsoft.com/office/drawing/2014/main" id="{1329AF3E-98A9-D14C-835C-836FBB5589A7}"/>
              </a:ext>
            </a:extLst>
          </p:cNvPr>
          <p:cNvSpPr>
            <a:spLocks noChangeArrowheads="1"/>
          </p:cNvSpPr>
          <p:nvPr/>
        </p:nvSpPr>
        <p:spPr bwMode="auto">
          <a:xfrm>
            <a:off x="1024197" y="5453688"/>
            <a:ext cx="316225" cy="314682"/>
          </a:xfrm>
          <a:custGeom>
            <a:avLst/>
            <a:gdLst>
              <a:gd name="T0" fmla="*/ 119115 w 306027"/>
              <a:gd name="T1" fmla="*/ 168833 h 305378"/>
              <a:gd name="T2" fmla="*/ 153020 w 306027"/>
              <a:gd name="T3" fmla="*/ 160932 h 305378"/>
              <a:gd name="T4" fmla="*/ 172137 w 306027"/>
              <a:gd name="T5" fmla="*/ 156263 h 305378"/>
              <a:gd name="T6" fmla="*/ 202074 w 306027"/>
              <a:gd name="T7" fmla="*/ 162010 h 305378"/>
              <a:gd name="T8" fmla="*/ 247521 w 306027"/>
              <a:gd name="T9" fmla="*/ 182840 h 305378"/>
              <a:gd name="T10" fmla="*/ 293329 w 306027"/>
              <a:gd name="T11" fmla="*/ 302796 h 305378"/>
              <a:gd name="T12" fmla="*/ 215420 w 306027"/>
              <a:gd name="T13" fmla="*/ 162010 h 305378"/>
              <a:gd name="T14" fmla="*/ 216863 w 306027"/>
              <a:gd name="T15" fmla="*/ 195770 h 305378"/>
              <a:gd name="T16" fmla="*/ 186204 w 306027"/>
              <a:gd name="T17" fmla="*/ 164524 h 305378"/>
              <a:gd name="T18" fmla="*/ 165644 w 306027"/>
              <a:gd name="T19" fmla="*/ 178890 h 305378"/>
              <a:gd name="T20" fmla="*/ 177908 w 306027"/>
              <a:gd name="T21" fmla="*/ 209417 h 305378"/>
              <a:gd name="T22" fmla="*/ 128133 w 306027"/>
              <a:gd name="T23" fmla="*/ 169193 h 305378"/>
              <a:gd name="T24" fmla="*/ 156266 w 306027"/>
              <a:gd name="T25" fmla="*/ 228811 h 305378"/>
              <a:gd name="T26" fmla="*/ 73307 w 306027"/>
              <a:gd name="T27" fmla="*/ 128250 h 305378"/>
              <a:gd name="T28" fmla="*/ 152299 w 306027"/>
              <a:gd name="T29" fmla="*/ 274064 h 305378"/>
              <a:gd name="T30" fmla="*/ 103245 w 306027"/>
              <a:gd name="T31" fmla="*/ 274782 h 305378"/>
              <a:gd name="T32" fmla="*/ 95670 w 306027"/>
              <a:gd name="T33" fmla="*/ 298486 h 305378"/>
              <a:gd name="T34" fmla="*/ 84489 w 306027"/>
              <a:gd name="T35" fmla="*/ 287712 h 305378"/>
              <a:gd name="T36" fmla="*/ 142921 w 306027"/>
              <a:gd name="T37" fmla="*/ 281965 h 305378"/>
              <a:gd name="T38" fmla="*/ 60322 w 306027"/>
              <a:gd name="T39" fmla="*/ 128250 h 305378"/>
              <a:gd name="T40" fmla="*/ 19844 w 306027"/>
              <a:gd name="T41" fmla="*/ 103187 h 305378"/>
              <a:gd name="T42" fmla="*/ 19844 w 306027"/>
              <a:gd name="T43" fmla="*/ 125059 h 305378"/>
              <a:gd name="T44" fmla="*/ 19844 w 306027"/>
              <a:gd name="T45" fmla="*/ 103187 h 305378"/>
              <a:gd name="T46" fmla="*/ 111720 w 306027"/>
              <a:gd name="T47" fmla="*/ 133365 h 305378"/>
              <a:gd name="T48" fmla="*/ 153013 w 306027"/>
              <a:gd name="T49" fmla="*/ 37937 h 305378"/>
              <a:gd name="T50" fmla="*/ 215676 w 306027"/>
              <a:gd name="T51" fmla="*/ 89792 h 305378"/>
              <a:gd name="T52" fmla="*/ 201912 w 306027"/>
              <a:gd name="T53" fmla="*/ 86551 h 305378"/>
              <a:gd name="T54" fmla="*/ 108098 w 306027"/>
              <a:gd name="T55" fmla="*/ 140927 h 305378"/>
              <a:gd name="T56" fmla="*/ 95782 w 306027"/>
              <a:gd name="T57" fmla="*/ 94834 h 305378"/>
              <a:gd name="T58" fmla="*/ 150477 w 306027"/>
              <a:gd name="T59" fmla="*/ 30015 h 305378"/>
              <a:gd name="T60" fmla="*/ 261576 w 306027"/>
              <a:gd name="T61" fmla="*/ 17887 h 305378"/>
              <a:gd name="T62" fmla="*/ 254356 w 306027"/>
              <a:gd name="T63" fmla="*/ 178098 h 305378"/>
              <a:gd name="T64" fmla="*/ 37383 w 306027"/>
              <a:gd name="T65" fmla="*/ 207980 h 305378"/>
              <a:gd name="T66" fmla="*/ 86481 w 306027"/>
              <a:gd name="T67" fmla="*/ 215540 h 305378"/>
              <a:gd name="T68" fmla="*/ 30162 w 306027"/>
              <a:gd name="T69" fmla="*/ 17887 h 305378"/>
              <a:gd name="T70" fmla="*/ 287283 w 306027"/>
              <a:gd name="T71" fmla="*/ 0 h 305378"/>
              <a:gd name="T72" fmla="*/ 287283 w 306027"/>
              <a:gd name="T73" fmla="*/ 231415 h 305378"/>
              <a:gd name="T74" fmla="*/ 284760 w 306027"/>
              <a:gd name="T75" fmla="*/ 224206 h 305378"/>
              <a:gd name="T76" fmla="*/ 298457 w 306027"/>
              <a:gd name="T77" fmla="*/ 18744 h 305378"/>
              <a:gd name="T78" fmla="*/ 7209 w 306027"/>
              <a:gd name="T79" fmla="*/ 18744 h 305378"/>
              <a:gd name="T80" fmla="*/ 96602 w 306027"/>
              <a:gd name="T81" fmla="*/ 224206 h 305378"/>
              <a:gd name="T82" fmla="*/ 18744 w 306027"/>
              <a:gd name="T83" fmla="*/ 231415 h 305378"/>
              <a:gd name="T84" fmla="*/ 18744 w 306027"/>
              <a:gd name="T85" fmla="*/ 0 h 305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6027" h="305378">
                <a:moveTo>
                  <a:pt x="80070" y="119630"/>
                </a:moveTo>
                <a:cubicBezTo>
                  <a:pt x="83768" y="120259"/>
                  <a:pt x="87194" y="122324"/>
                  <a:pt x="89538" y="125736"/>
                </a:cubicBezTo>
                <a:lnTo>
                  <a:pt x="119115" y="168833"/>
                </a:lnTo>
                <a:cubicBezTo>
                  <a:pt x="120197" y="166679"/>
                  <a:pt x="122001" y="164524"/>
                  <a:pt x="123804" y="163087"/>
                </a:cubicBezTo>
                <a:lnTo>
                  <a:pt x="132822" y="156982"/>
                </a:lnTo>
                <a:cubicBezTo>
                  <a:pt x="139314" y="152672"/>
                  <a:pt x="148692" y="154108"/>
                  <a:pt x="153020" y="160932"/>
                </a:cubicBezTo>
                <a:lnTo>
                  <a:pt x="158431" y="168115"/>
                </a:lnTo>
                <a:cubicBezTo>
                  <a:pt x="159513" y="165960"/>
                  <a:pt x="160955" y="164165"/>
                  <a:pt x="163120" y="162728"/>
                </a:cubicBezTo>
                <a:lnTo>
                  <a:pt x="172137" y="156263"/>
                </a:lnTo>
                <a:cubicBezTo>
                  <a:pt x="178990" y="151953"/>
                  <a:pt x="188007" y="153749"/>
                  <a:pt x="192336" y="160214"/>
                </a:cubicBezTo>
                <a:lnTo>
                  <a:pt x="197385" y="167756"/>
                </a:lnTo>
                <a:cubicBezTo>
                  <a:pt x="198467" y="165601"/>
                  <a:pt x="200271" y="163446"/>
                  <a:pt x="202074" y="162010"/>
                </a:cubicBezTo>
                <a:lnTo>
                  <a:pt x="211092" y="155904"/>
                </a:lnTo>
                <a:cubicBezTo>
                  <a:pt x="217945" y="151235"/>
                  <a:pt x="227323" y="153390"/>
                  <a:pt x="231651" y="159855"/>
                </a:cubicBezTo>
                <a:lnTo>
                  <a:pt x="247521" y="182840"/>
                </a:lnTo>
                <a:cubicBezTo>
                  <a:pt x="281066" y="231325"/>
                  <a:pt x="296576" y="285557"/>
                  <a:pt x="300543" y="301000"/>
                </a:cubicBezTo>
                <a:cubicBezTo>
                  <a:pt x="301265" y="302796"/>
                  <a:pt x="300182" y="304951"/>
                  <a:pt x="298018" y="305310"/>
                </a:cubicBezTo>
                <a:cubicBezTo>
                  <a:pt x="295854" y="305669"/>
                  <a:pt x="294051" y="304592"/>
                  <a:pt x="293329" y="302796"/>
                </a:cubicBezTo>
                <a:cubicBezTo>
                  <a:pt x="289722" y="287712"/>
                  <a:pt x="274213" y="234558"/>
                  <a:pt x="241390" y="187150"/>
                </a:cubicBezTo>
                <a:lnTo>
                  <a:pt x="225159" y="163805"/>
                </a:lnTo>
                <a:cubicBezTo>
                  <a:pt x="222994" y="160573"/>
                  <a:pt x="218305" y="159855"/>
                  <a:pt x="215420" y="162010"/>
                </a:cubicBezTo>
                <a:lnTo>
                  <a:pt x="206403" y="168115"/>
                </a:lnTo>
                <a:cubicBezTo>
                  <a:pt x="203156" y="170629"/>
                  <a:pt x="202435" y="174939"/>
                  <a:pt x="204599" y="177812"/>
                </a:cubicBezTo>
                <a:lnTo>
                  <a:pt x="216863" y="195770"/>
                </a:lnTo>
                <a:cubicBezTo>
                  <a:pt x="218305" y="197565"/>
                  <a:pt x="217945" y="199720"/>
                  <a:pt x="216141" y="201157"/>
                </a:cubicBezTo>
                <a:cubicBezTo>
                  <a:pt x="214338" y="202234"/>
                  <a:pt x="212174" y="201875"/>
                  <a:pt x="210731" y="200079"/>
                </a:cubicBezTo>
                <a:lnTo>
                  <a:pt x="186204" y="164524"/>
                </a:lnTo>
                <a:cubicBezTo>
                  <a:pt x="184040" y="160932"/>
                  <a:pt x="179351" y="160573"/>
                  <a:pt x="176465" y="162369"/>
                </a:cubicBezTo>
                <a:lnTo>
                  <a:pt x="167448" y="168833"/>
                </a:lnTo>
                <a:cubicBezTo>
                  <a:pt x="164923" y="170270"/>
                  <a:pt x="163120" y="174939"/>
                  <a:pt x="165644" y="178890"/>
                </a:cubicBezTo>
                <a:lnTo>
                  <a:pt x="184040" y="205467"/>
                </a:lnTo>
                <a:cubicBezTo>
                  <a:pt x="185122" y="206903"/>
                  <a:pt x="184761" y="209417"/>
                  <a:pt x="182958" y="210495"/>
                </a:cubicBezTo>
                <a:cubicBezTo>
                  <a:pt x="181515" y="211572"/>
                  <a:pt x="178990" y="211213"/>
                  <a:pt x="177908" y="209417"/>
                </a:cubicBezTo>
                <a:lnTo>
                  <a:pt x="147249" y="164883"/>
                </a:lnTo>
                <a:cubicBezTo>
                  <a:pt x="145085" y="162010"/>
                  <a:pt x="140396" y="160932"/>
                  <a:pt x="137150" y="163087"/>
                </a:cubicBezTo>
                <a:lnTo>
                  <a:pt x="128133" y="169193"/>
                </a:lnTo>
                <a:cubicBezTo>
                  <a:pt x="125247" y="171707"/>
                  <a:pt x="124165" y="176016"/>
                  <a:pt x="126329" y="179249"/>
                </a:cubicBezTo>
                <a:lnTo>
                  <a:pt x="157349" y="223783"/>
                </a:lnTo>
                <a:cubicBezTo>
                  <a:pt x="158431" y="225220"/>
                  <a:pt x="158070" y="227734"/>
                  <a:pt x="156266" y="228811"/>
                </a:cubicBezTo>
                <a:cubicBezTo>
                  <a:pt x="154463" y="229889"/>
                  <a:pt x="152299" y="229530"/>
                  <a:pt x="151217" y="227734"/>
                </a:cubicBezTo>
                <a:lnTo>
                  <a:pt x="83407" y="129686"/>
                </a:lnTo>
                <a:cubicBezTo>
                  <a:pt x="80882" y="126813"/>
                  <a:pt x="76554" y="126095"/>
                  <a:pt x="73307" y="128250"/>
                </a:cubicBezTo>
                <a:lnTo>
                  <a:pt x="64290" y="134355"/>
                </a:lnTo>
                <a:cubicBezTo>
                  <a:pt x="61044" y="136510"/>
                  <a:pt x="60322" y="141179"/>
                  <a:pt x="62487" y="144052"/>
                </a:cubicBezTo>
                <a:lnTo>
                  <a:pt x="152299" y="274064"/>
                </a:lnTo>
                <a:cubicBezTo>
                  <a:pt x="154824" y="277655"/>
                  <a:pt x="154824" y="282324"/>
                  <a:pt x="151938" y="285916"/>
                </a:cubicBezTo>
                <a:cubicBezTo>
                  <a:pt x="149053" y="289507"/>
                  <a:pt x="144724" y="290585"/>
                  <a:pt x="140396" y="289148"/>
                </a:cubicBezTo>
                <a:lnTo>
                  <a:pt x="103245" y="274782"/>
                </a:lnTo>
                <a:cubicBezTo>
                  <a:pt x="99277" y="273705"/>
                  <a:pt x="95670" y="276219"/>
                  <a:pt x="94588" y="279451"/>
                </a:cubicBezTo>
                <a:lnTo>
                  <a:pt x="91703" y="290226"/>
                </a:lnTo>
                <a:cubicBezTo>
                  <a:pt x="90621" y="293458"/>
                  <a:pt x="92424" y="296690"/>
                  <a:pt x="95670" y="298486"/>
                </a:cubicBezTo>
                <a:cubicBezTo>
                  <a:pt x="97474" y="299204"/>
                  <a:pt x="98195" y="301359"/>
                  <a:pt x="97474" y="303155"/>
                </a:cubicBezTo>
                <a:cubicBezTo>
                  <a:pt x="96752" y="304592"/>
                  <a:pt x="94588" y="306028"/>
                  <a:pt x="92785" y="304951"/>
                </a:cubicBezTo>
                <a:cubicBezTo>
                  <a:pt x="85932" y="302437"/>
                  <a:pt x="82325" y="294894"/>
                  <a:pt x="84489" y="287712"/>
                </a:cubicBezTo>
                <a:lnTo>
                  <a:pt x="87374" y="277655"/>
                </a:lnTo>
                <a:cubicBezTo>
                  <a:pt x="90260" y="268677"/>
                  <a:pt x="99277" y="265803"/>
                  <a:pt x="105770" y="267599"/>
                </a:cubicBezTo>
                <a:lnTo>
                  <a:pt x="142921" y="281965"/>
                </a:lnTo>
                <a:cubicBezTo>
                  <a:pt x="145446" y="283043"/>
                  <a:pt x="147610" y="280169"/>
                  <a:pt x="146167" y="278015"/>
                </a:cubicBezTo>
                <a:lnTo>
                  <a:pt x="56355" y="148362"/>
                </a:lnTo>
                <a:cubicBezTo>
                  <a:pt x="52387" y="142616"/>
                  <a:pt x="53109" y="133278"/>
                  <a:pt x="60322" y="128250"/>
                </a:cubicBezTo>
                <a:lnTo>
                  <a:pt x="68979" y="122144"/>
                </a:lnTo>
                <a:cubicBezTo>
                  <a:pt x="72406" y="119810"/>
                  <a:pt x="76373" y="119002"/>
                  <a:pt x="80070" y="119630"/>
                </a:cubicBezTo>
                <a:close/>
                <a:moveTo>
                  <a:pt x="19844" y="103187"/>
                </a:moveTo>
                <a:cubicBezTo>
                  <a:pt x="21648" y="103187"/>
                  <a:pt x="23451" y="104951"/>
                  <a:pt x="23451" y="106715"/>
                </a:cubicBezTo>
                <a:lnTo>
                  <a:pt x="23451" y="121532"/>
                </a:lnTo>
                <a:cubicBezTo>
                  <a:pt x="23451" y="123296"/>
                  <a:pt x="21648" y="125059"/>
                  <a:pt x="19844" y="125059"/>
                </a:cubicBezTo>
                <a:cubicBezTo>
                  <a:pt x="17318" y="125059"/>
                  <a:pt x="15875" y="123296"/>
                  <a:pt x="15875" y="121532"/>
                </a:cubicBezTo>
                <a:lnTo>
                  <a:pt x="15875" y="106715"/>
                </a:lnTo>
                <a:cubicBezTo>
                  <a:pt x="15875" y="104951"/>
                  <a:pt x="17318" y="103187"/>
                  <a:pt x="19844" y="103187"/>
                </a:cubicBezTo>
                <a:close/>
                <a:moveTo>
                  <a:pt x="153013" y="37937"/>
                </a:moveTo>
                <a:lnTo>
                  <a:pt x="111720" y="78989"/>
                </a:lnTo>
                <a:lnTo>
                  <a:pt x="111720" y="133365"/>
                </a:lnTo>
                <a:lnTo>
                  <a:pt x="194305" y="133365"/>
                </a:lnTo>
                <a:lnTo>
                  <a:pt x="194305" y="78989"/>
                </a:lnTo>
                <a:lnTo>
                  <a:pt x="153013" y="37937"/>
                </a:lnTo>
                <a:close/>
                <a:moveTo>
                  <a:pt x="150477" y="30015"/>
                </a:moveTo>
                <a:cubicBezTo>
                  <a:pt x="151926" y="28575"/>
                  <a:pt x="154099" y="28575"/>
                  <a:pt x="155548" y="30015"/>
                </a:cubicBezTo>
                <a:lnTo>
                  <a:pt x="215676" y="89792"/>
                </a:lnTo>
                <a:cubicBezTo>
                  <a:pt x="217125" y="91233"/>
                  <a:pt x="217125" y="93393"/>
                  <a:pt x="215676" y="94834"/>
                </a:cubicBezTo>
                <a:cubicBezTo>
                  <a:pt x="214227" y="96274"/>
                  <a:pt x="211692" y="96274"/>
                  <a:pt x="210605" y="94834"/>
                </a:cubicBezTo>
                <a:lnTo>
                  <a:pt x="201912" y="86551"/>
                </a:lnTo>
                <a:lnTo>
                  <a:pt x="201912" y="136966"/>
                </a:lnTo>
                <a:cubicBezTo>
                  <a:pt x="201912" y="139127"/>
                  <a:pt x="200101" y="140927"/>
                  <a:pt x="197928" y="140927"/>
                </a:cubicBezTo>
                <a:lnTo>
                  <a:pt x="108098" y="140927"/>
                </a:lnTo>
                <a:cubicBezTo>
                  <a:pt x="105924" y="140927"/>
                  <a:pt x="104476" y="139127"/>
                  <a:pt x="104476" y="136966"/>
                </a:cubicBezTo>
                <a:lnTo>
                  <a:pt x="104476" y="86551"/>
                </a:lnTo>
                <a:lnTo>
                  <a:pt x="95782" y="94834"/>
                </a:lnTo>
                <a:cubicBezTo>
                  <a:pt x="94334" y="96274"/>
                  <a:pt x="91798" y="96274"/>
                  <a:pt x="90349" y="94834"/>
                </a:cubicBezTo>
                <a:cubicBezTo>
                  <a:pt x="88900" y="93393"/>
                  <a:pt x="88900" y="91233"/>
                  <a:pt x="90349" y="89792"/>
                </a:cubicBezTo>
                <a:lnTo>
                  <a:pt x="150477" y="30015"/>
                </a:lnTo>
                <a:close/>
                <a:moveTo>
                  <a:pt x="33772" y="14287"/>
                </a:moveTo>
                <a:lnTo>
                  <a:pt x="257966" y="14287"/>
                </a:lnTo>
                <a:cubicBezTo>
                  <a:pt x="260132" y="14287"/>
                  <a:pt x="261576" y="15727"/>
                  <a:pt x="261576" y="17887"/>
                </a:cubicBezTo>
                <a:lnTo>
                  <a:pt x="261576" y="178098"/>
                </a:lnTo>
                <a:cubicBezTo>
                  <a:pt x="261576" y="180258"/>
                  <a:pt x="260132" y="182058"/>
                  <a:pt x="257966" y="182058"/>
                </a:cubicBezTo>
                <a:cubicBezTo>
                  <a:pt x="256161" y="182058"/>
                  <a:pt x="254356" y="180258"/>
                  <a:pt x="254356" y="178098"/>
                </a:cubicBezTo>
                <a:lnTo>
                  <a:pt x="254356" y="21487"/>
                </a:lnTo>
                <a:lnTo>
                  <a:pt x="37383" y="21487"/>
                </a:lnTo>
                <a:lnTo>
                  <a:pt x="37383" y="207980"/>
                </a:lnTo>
                <a:lnTo>
                  <a:pt x="86481" y="207980"/>
                </a:lnTo>
                <a:cubicBezTo>
                  <a:pt x="88648" y="207980"/>
                  <a:pt x="90453" y="209780"/>
                  <a:pt x="90453" y="211940"/>
                </a:cubicBezTo>
                <a:cubicBezTo>
                  <a:pt x="90453" y="214100"/>
                  <a:pt x="88648" y="215540"/>
                  <a:pt x="86481" y="215540"/>
                </a:cubicBezTo>
                <a:lnTo>
                  <a:pt x="33772" y="215540"/>
                </a:lnTo>
                <a:cubicBezTo>
                  <a:pt x="31606" y="215540"/>
                  <a:pt x="30162" y="214100"/>
                  <a:pt x="30162" y="211940"/>
                </a:cubicBezTo>
                <a:lnTo>
                  <a:pt x="30162" y="17887"/>
                </a:lnTo>
                <a:cubicBezTo>
                  <a:pt x="30162" y="15727"/>
                  <a:pt x="31606" y="14287"/>
                  <a:pt x="33772" y="14287"/>
                </a:cubicBezTo>
                <a:close/>
                <a:moveTo>
                  <a:pt x="18744" y="0"/>
                </a:moveTo>
                <a:lnTo>
                  <a:pt x="287283" y="0"/>
                </a:lnTo>
                <a:cubicBezTo>
                  <a:pt x="297376" y="0"/>
                  <a:pt x="306027" y="8290"/>
                  <a:pt x="306027" y="18744"/>
                </a:cubicBezTo>
                <a:lnTo>
                  <a:pt x="306027" y="213031"/>
                </a:lnTo>
                <a:cubicBezTo>
                  <a:pt x="306027" y="223124"/>
                  <a:pt x="297376" y="231415"/>
                  <a:pt x="287283" y="231415"/>
                </a:cubicBezTo>
                <a:lnTo>
                  <a:pt x="284760" y="231415"/>
                </a:lnTo>
                <a:cubicBezTo>
                  <a:pt x="282597" y="231415"/>
                  <a:pt x="280795" y="229973"/>
                  <a:pt x="280795" y="227810"/>
                </a:cubicBezTo>
                <a:cubicBezTo>
                  <a:pt x="280795" y="225647"/>
                  <a:pt x="282597" y="224206"/>
                  <a:pt x="284760" y="224206"/>
                </a:cubicBezTo>
                <a:lnTo>
                  <a:pt x="287283" y="224206"/>
                </a:lnTo>
                <a:cubicBezTo>
                  <a:pt x="293411" y="224206"/>
                  <a:pt x="298457" y="219159"/>
                  <a:pt x="298457" y="213031"/>
                </a:cubicBezTo>
                <a:lnTo>
                  <a:pt x="298457" y="18744"/>
                </a:lnTo>
                <a:cubicBezTo>
                  <a:pt x="298457" y="12616"/>
                  <a:pt x="293411" y="7569"/>
                  <a:pt x="287283" y="7569"/>
                </a:cubicBezTo>
                <a:lnTo>
                  <a:pt x="18744" y="7569"/>
                </a:lnTo>
                <a:cubicBezTo>
                  <a:pt x="12255" y="7569"/>
                  <a:pt x="7209" y="12616"/>
                  <a:pt x="7209" y="18744"/>
                </a:cubicBezTo>
                <a:lnTo>
                  <a:pt x="7209" y="213031"/>
                </a:lnTo>
                <a:cubicBezTo>
                  <a:pt x="7209" y="219159"/>
                  <a:pt x="12255" y="224206"/>
                  <a:pt x="18744" y="224206"/>
                </a:cubicBezTo>
                <a:lnTo>
                  <a:pt x="96602" y="224206"/>
                </a:lnTo>
                <a:cubicBezTo>
                  <a:pt x="98405" y="224206"/>
                  <a:pt x="100207" y="225647"/>
                  <a:pt x="100207" y="227810"/>
                </a:cubicBezTo>
                <a:cubicBezTo>
                  <a:pt x="100207" y="229973"/>
                  <a:pt x="98405" y="231415"/>
                  <a:pt x="96602" y="231415"/>
                </a:cubicBezTo>
                <a:lnTo>
                  <a:pt x="18744" y="231415"/>
                </a:lnTo>
                <a:cubicBezTo>
                  <a:pt x="8290" y="231415"/>
                  <a:pt x="0" y="223124"/>
                  <a:pt x="0" y="213031"/>
                </a:cubicBezTo>
                <a:lnTo>
                  <a:pt x="0" y="18744"/>
                </a:lnTo>
                <a:cubicBezTo>
                  <a:pt x="0" y="8290"/>
                  <a:pt x="8290" y="0"/>
                  <a:pt x="18744" y="0"/>
                </a:cubicBezTo>
                <a:close/>
              </a:path>
            </a:pathLst>
          </a:custGeom>
          <a:solidFill>
            <a:schemeClr val="bg1"/>
          </a:solidFill>
          <a:ln>
            <a:noFill/>
          </a:ln>
          <a:effectLst/>
        </p:spPr>
        <p:txBody>
          <a:bodyPr anchor="ctr"/>
          <a:lstStyle/>
          <a:p>
            <a:endParaRPr lang="en-US" sz="900" dirty="0">
              <a:latin typeface="Source Sans Pro Light" panose="020B0403030403020204" pitchFamily="34" charset="0"/>
            </a:endParaRPr>
          </a:p>
        </p:txBody>
      </p:sp>
      <p:sp>
        <p:nvSpPr>
          <p:cNvPr id="28" name="Freeform 625">
            <a:extLst>
              <a:ext uri="{FF2B5EF4-FFF2-40B4-BE49-F238E27FC236}">
                <a16:creationId xmlns:a16="http://schemas.microsoft.com/office/drawing/2014/main" id="{1C378148-41C2-5047-B492-8729991E2D6B}"/>
              </a:ext>
            </a:extLst>
          </p:cNvPr>
          <p:cNvSpPr>
            <a:spLocks noChangeArrowheads="1"/>
          </p:cNvSpPr>
          <p:nvPr/>
        </p:nvSpPr>
        <p:spPr bwMode="auto">
          <a:xfrm>
            <a:off x="1262322" y="4789338"/>
            <a:ext cx="316225" cy="316225"/>
          </a:xfrm>
          <a:custGeom>
            <a:avLst/>
            <a:gdLst>
              <a:gd name="T0" fmla="*/ 237933 w 306028"/>
              <a:gd name="T1" fmla="*/ 237932 h 306027"/>
              <a:gd name="T2" fmla="*/ 125930 w 306028"/>
              <a:gd name="T3" fmla="*/ 185712 h 306027"/>
              <a:gd name="T4" fmla="*/ 178510 w 306028"/>
              <a:gd name="T5" fmla="*/ 185712 h 306027"/>
              <a:gd name="T6" fmla="*/ 66508 w 306028"/>
              <a:gd name="T7" fmla="*/ 237932 h 306027"/>
              <a:gd name="T8" fmla="*/ 66508 w 306028"/>
              <a:gd name="T9" fmla="*/ 185712 h 306027"/>
              <a:gd name="T10" fmla="*/ 237933 w 306028"/>
              <a:gd name="T11" fmla="*/ 178510 h 306027"/>
              <a:gd name="T12" fmla="*/ 125930 w 306028"/>
              <a:gd name="T13" fmla="*/ 126290 h 306027"/>
              <a:gd name="T14" fmla="*/ 178510 w 306028"/>
              <a:gd name="T15" fmla="*/ 126290 h 306027"/>
              <a:gd name="T16" fmla="*/ 35334 w 306028"/>
              <a:gd name="T17" fmla="*/ 119062 h 306027"/>
              <a:gd name="T18" fmla="*/ 18280 w 306028"/>
              <a:gd name="T19" fmla="*/ 126639 h 306027"/>
              <a:gd name="T20" fmla="*/ 185713 w 306028"/>
              <a:gd name="T21" fmla="*/ 66507 h 306027"/>
              <a:gd name="T22" fmla="*/ 237933 w 306028"/>
              <a:gd name="T23" fmla="*/ 66507 h 306027"/>
              <a:gd name="T24" fmla="*/ 125930 w 306028"/>
              <a:gd name="T25" fmla="*/ 118727 h 306027"/>
              <a:gd name="T26" fmla="*/ 125930 w 306028"/>
              <a:gd name="T27" fmla="*/ 66507 h 306027"/>
              <a:gd name="T28" fmla="*/ 70028 w 306028"/>
              <a:gd name="T29" fmla="*/ 85624 h 306027"/>
              <a:gd name="T30" fmla="*/ 70028 w 306028"/>
              <a:gd name="T31" fmla="*/ 47625 h 306027"/>
              <a:gd name="T32" fmla="*/ 47625 w 306028"/>
              <a:gd name="T33" fmla="*/ 70643 h 306027"/>
              <a:gd name="T34" fmla="*/ 37404 w 306028"/>
              <a:gd name="T35" fmla="*/ 70571 h 306027"/>
              <a:gd name="T36" fmla="*/ 71438 w 306028"/>
              <a:gd name="T37" fmla="*/ 37378 h 306027"/>
              <a:gd name="T38" fmla="*/ 74335 w 306028"/>
              <a:gd name="T39" fmla="*/ 155358 h 306027"/>
              <a:gd name="T40" fmla="*/ 30163 w 306028"/>
              <a:gd name="T41" fmla="*/ 70571 h 306027"/>
              <a:gd name="T42" fmla="*/ 125930 w 306028"/>
              <a:gd name="T43" fmla="*/ 17888 h 306027"/>
              <a:gd name="T44" fmla="*/ 178510 w 306028"/>
              <a:gd name="T45" fmla="*/ 17888 h 306027"/>
              <a:gd name="T46" fmla="*/ 185713 w 306028"/>
              <a:gd name="T47" fmla="*/ 59304 h 306027"/>
              <a:gd name="T48" fmla="*/ 241895 w 306028"/>
              <a:gd name="T49" fmla="*/ 14287 h 306027"/>
              <a:gd name="T50" fmla="*/ 286551 w 306028"/>
              <a:gd name="T51" fmla="*/ 59304 h 306027"/>
              <a:gd name="T52" fmla="*/ 245496 w 306028"/>
              <a:gd name="T53" fmla="*/ 66507 h 306027"/>
              <a:gd name="T54" fmla="*/ 290153 w 306028"/>
              <a:gd name="T55" fmla="*/ 122328 h 306027"/>
              <a:gd name="T56" fmla="*/ 245496 w 306028"/>
              <a:gd name="T57" fmla="*/ 178510 h 306027"/>
              <a:gd name="T58" fmla="*/ 286551 w 306028"/>
              <a:gd name="T59" fmla="*/ 185712 h 306027"/>
              <a:gd name="T60" fmla="*/ 286551 w 306028"/>
              <a:gd name="T61" fmla="*/ 237932 h 306027"/>
              <a:gd name="T62" fmla="*/ 245496 w 306028"/>
              <a:gd name="T63" fmla="*/ 245495 h 306027"/>
              <a:gd name="T64" fmla="*/ 237933 w 306028"/>
              <a:gd name="T65" fmla="*/ 286551 h 306027"/>
              <a:gd name="T66" fmla="*/ 185713 w 306028"/>
              <a:gd name="T67" fmla="*/ 286551 h 306027"/>
              <a:gd name="T68" fmla="*/ 178510 w 306028"/>
              <a:gd name="T69" fmla="*/ 245495 h 306027"/>
              <a:gd name="T70" fmla="*/ 122329 w 306028"/>
              <a:gd name="T71" fmla="*/ 290152 h 306027"/>
              <a:gd name="T72" fmla="*/ 66508 w 306028"/>
              <a:gd name="T73" fmla="*/ 245495 h 306027"/>
              <a:gd name="T74" fmla="*/ 58945 w 306028"/>
              <a:gd name="T75" fmla="*/ 286551 h 306027"/>
              <a:gd name="T76" fmla="*/ 14288 w 306028"/>
              <a:gd name="T77" fmla="*/ 241894 h 306027"/>
              <a:gd name="T78" fmla="*/ 58945 w 306028"/>
              <a:gd name="T79" fmla="*/ 185712 h 306027"/>
              <a:gd name="T80" fmla="*/ 18250 w 306028"/>
              <a:gd name="T81" fmla="*/ 178510 h 306027"/>
              <a:gd name="T82" fmla="*/ 62547 w 306028"/>
              <a:gd name="T83" fmla="*/ 164104 h 306027"/>
              <a:gd name="T84" fmla="*/ 118728 w 306028"/>
              <a:gd name="T85" fmla="*/ 178510 h 306027"/>
              <a:gd name="T86" fmla="*/ 101441 w 306028"/>
              <a:gd name="T87" fmla="*/ 122328 h 306027"/>
              <a:gd name="T88" fmla="*/ 118728 w 306028"/>
              <a:gd name="T89" fmla="*/ 17888 h 306027"/>
              <a:gd name="T90" fmla="*/ 7209 w 306028"/>
              <a:gd name="T91" fmla="*/ 298466 h 306027"/>
              <a:gd name="T92" fmla="*/ 7209 w 306028"/>
              <a:gd name="T93" fmla="*/ 7561 h 306027"/>
              <a:gd name="T94" fmla="*/ 306028 w 306028"/>
              <a:gd name="T95" fmla="*/ 3960 h 306027"/>
              <a:gd name="T96" fmla="*/ 3604 w 306028"/>
              <a:gd name="T97" fmla="*/ 306027 h 306027"/>
              <a:gd name="T98" fmla="*/ 3604 w 306028"/>
              <a:gd name="T99" fmla="*/ 0 h 306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06028" h="306027">
                <a:moveTo>
                  <a:pt x="185713" y="185712"/>
                </a:moveTo>
                <a:lnTo>
                  <a:pt x="185713" y="237932"/>
                </a:lnTo>
                <a:lnTo>
                  <a:pt x="237933" y="237932"/>
                </a:lnTo>
                <a:lnTo>
                  <a:pt x="237933" y="185712"/>
                </a:lnTo>
                <a:lnTo>
                  <a:pt x="185713" y="185712"/>
                </a:lnTo>
                <a:close/>
                <a:moveTo>
                  <a:pt x="125930" y="185712"/>
                </a:moveTo>
                <a:lnTo>
                  <a:pt x="125930" y="237932"/>
                </a:lnTo>
                <a:lnTo>
                  <a:pt x="178510" y="237932"/>
                </a:lnTo>
                <a:lnTo>
                  <a:pt x="178510" y="185712"/>
                </a:lnTo>
                <a:lnTo>
                  <a:pt x="125930" y="185712"/>
                </a:lnTo>
                <a:close/>
                <a:moveTo>
                  <a:pt x="66508" y="185712"/>
                </a:moveTo>
                <a:lnTo>
                  <a:pt x="66508" y="237932"/>
                </a:lnTo>
                <a:lnTo>
                  <a:pt x="118728" y="237932"/>
                </a:lnTo>
                <a:lnTo>
                  <a:pt x="118728" y="185712"/>
                </a:lnTo>
                <a:lnTo>
                  <a:pt x="66508" y="185712"/>
                </a:lnTo>
                <a:close/>
                <a:moveTo>
                  <a:pt x="185713" y="126290"/>
                </a:moveTo>
                <a:lnTo>
                  <a:pt x="185713" y="178510"/>
                </a:lnTo>
                <a:lnTo>
                  <a:pt x="237933" y="178510"/>
                </a:lnTo>
                <a:lnTo>
                  <a:pt x="237933" y="126290"/>
                </a:lnTo>
                <a:lnTo>
                  <a:pt x="185713" y="126290"/>
                </a:lnTo>
                <a:close/>
                <a:moveTo>
                  <a:pt x="125930" y="126290"/>
                </a:moveTo>
                <a:lnTo>
                  <a:pt x="125930" y="178510"/>
                </a:lnTo>
                <a:lnTo>
                  <a:pt x="178510" y="178510"/>
                </a:lnTo>
                <a:lnTo>
                  <a:pt x="178510" y="126290"/>
                </a:lnTo>
                <a:lnTo>
                  <a:pt x="125930" y="126290"/>
                </a:lnTo>
                <a:close/>
                <a:moveTo>
                  <a:pt x="18280" y="119062"/>
                </a:moveTo>
                <a:lnTo>
                  <a:pt x="35334" y="119062"/>
                </a:lnTo>
                <a:cubicBezTo>
                  <a:pt x="37511" y="119062"/>
                  <a:pt x="39325" y="120866"/>
                  <a:pt x="39325" y="122670"/>
                </a:cubicBezTo>
                <a:cubicBezTo>
                  <a:pt x="39325" y="124835"/>
                  <a:pt x="37511" y="126639"/>
                  <a:pt x="35334" y="126639"/>
                </a:cubicBezTo>
                <a:lnTo>
                  <a:pt x="18280" y="126639"/>
                </a:lnTo>
                <a:cubicBezTo>
                  <a:pt x="16103" y="126639"/>
                  <a:pt x="14288" y="124835"/>
                  <a:pt x="14288" y="122670"/>
                </a:cubicBezTo>
                <a:cubicBezTo>
                  <a:pt x="14288" y="120866"/>
                  <a:pt x="16103" y="119062"/>
                  <a:pt x="18280" y="119062"/>
                </a:cubicBezTo>
                <a:close/>
                <a:moveTo>
                  <a:pt x="185713" y="66507"/>
                </a:moveTo>
                <a:lnTo>
                  <a:pt x="185713" y="118727"/>
                </a:lnTo>
                <a:lnTo>
                  <a:pt x="237933" y="118727"/>
                </a:lnTo>
                <a:lnTo>
                  <a:pt x="237933" y="66507"/>
                </a:lnTo>
                <a:lnTo>
                  <a:pt x="185713" y="66507"/>
                </a:lnTo>
                <a:close/>
                <a:moveTo>
                  <a:pt x="125930" y="66507"/>
                </a:moveTo>
                <a:lnTo>
                  <a:pt x="125930" y="118727"/>
                </a:lnTo>
                <a:lnTo>
                  <a:pt x="178510" y="118727"/>
                </a:lnTo>
                <a:lnTo>
                  <a:pt x="178510" y="66507"/>
                </a:lnTo>
                <a:lnTo>
                  <a:pt x="125930" y="66507"/>
                </a:lnTo>
                <a:close/>
                <a:moveTo>
                  <a:pt x="70028" y="55298"/>
                </a:moveTo>
                <a:cubicBezTo>
                  <a:pt x="61849" y="55298"/>
                  <a:pt x="55093" y="62240"/>
                  <a:pt x="55093" y="70643"/>
                </a:cubicBezTo>
                <a:cubicBezTo>
                  <a:pt x="55093" y="79047"/>
                  <a:pt x="61849" y="85624"/>
                  <a:pt x="70028" y="85624"/>
                </a:cubicBezTo>
                <a:cubicBezTo>
                  <a:pt x="77851" y="85624"/>
                  <a:pt x="84608" y="79047"/>
                  <a:pt x="84608" y="70643"/>
                </a:cubicBezTo>
                <a:cubicBezTo>
                  <a:pt x="84608" y="62240"/>
                  <a:pt x="77851" y="55298"/>
                  <a:pt x="70028" y="55298"/>
                </a:cubicBezTo>
                <a:close/>
                <a:moveTo>
                  <a:pt x="70028" y="47625"/>
                </a:moveTo>
                <a:cubicBezTo>
                  <a:pt x="82118" y="47625"/>
                  <a:pt x="91720" y="57855"/>
                  <a:pt x="91720" y="70643"/>
                </a:cubicBezTo>
                <a:cubicBezTo>
                  <a:pt x="91720" y="83066"/>
                  <a:pt x="82118" y="93297"/>
                  <a:pt x="70028" y="93297"/>
                </a:cubicBezTo>
                <a:cubicBezTo>
                  <a:pt x="57582" y="93297"/>
                  <a:pt x="47625" y="83066"/>
                  <a:pt x="47625" y="70643"/>
                </a:cubicBezTo>
                <a:cubicBezTo>
                  <a:pt x="47625" y="57855"/>
                  <a:pt x="57582" y="47625"/>
                  <a:pt x="70028" y="47625"/>
                </a:cubicBezTo>
                <a:close/>
                <a:moveTo>
                  <a:pt x="71438" y="37378"/>
                </a:moveTo>
                <a:cubicBezTo>
                  <a:pt x="52611" y="37378"/>
                  <a:pt x="37404" y="52170"/>
                  <a:pt x="37404" y="70571"/>
                </a:cubicBezTo>
                <a:cubicBezTo>
                  <a:pt x="37404" y="92219"/>
                  <a:pt x="62387" y="132628"/>
                  <a:pt x="71438" y="146338"/>
                </a:cubicBezTo>
                <a:cubicBezTo>
                  <a:pt x="80128" y="132628"/>
                  <a:pt x="104748" y="92219"/>
                  <a:pt x="104748" y="70571"/>
                </a:cubicBezTo>
                <a:cubicBezTo>
                  <a:pt x="104748" y="52170"/>
                  <a:pt x="89903" y="37378"/>
                  <a:pt x="71438" y="37378"/>
                </a:cubicBezTo>
                <a:close/>
                <a:moveTo>
                  <a:pt x="71438" y="30162"/>
                </a:moveTo>
                <a:cubicBezTo>
                  <a:pt x="93886" y="30162"/>
                  <a:pt x="112351" y="47841"/>
                  <a:pt x="112351" y="70571"/>
                </a:cubicBezTo>
                <a:cubicBezTo>
                  <a:pt x="112351" y="98713"/>
                  <a:pt x="75783" y="153193"/>
                  <a:pt x="74335" y="155358"/>
                </a:cubicBezTo>
                <a:cubicBezTo>
                  <a:pt x="73611" y="156441"/>
                  <a:pt x="72162" y="156801"/>
                  <a:pt x="71438" y="156801"/>
                </a:cubicBezTo>
                <a:cubicBezTo>
                  <a:pt x="69990" y="156801"/>
                  <a:pt x="68542" y="156441"/>
                  <a:pt x="68180" y="155358"/>
                </a:cubicBezTo>
                <a:cubicBezTo>
                  <a:pt x="66731" y="153193"/>
                  <a:pt x="30163" y="98713"/>
                  <a:pt x="30163" y="70571"/>
                </a:cubicBezTo>
                <a:cubicBezTo>
                  <a:pt x="30163" y="47841"/>
                  <a:pt x="48628" y="30162"/>
                  <a:pt x="71438" y="30162"/>
                </a:cubicBezTo>
                <a:close/>
                <a:moveTo>
                  <a:pt x="122329" y="14287"/>
                </a:moveTo>
                <a:cubicBezTo>
                  <a:pt x="124490" y="14287"/>
                  <a:pt x="125930" y="16088"/>
                  <a:pt x="125930" y="17888"/>
                </a:cubicBezTo>
                <a:lnTo>
                  <a:pt x="125930" y="59304"/>
                </a:lnTo>
                <a:lnTo>
                  <a:pt x="178510" y="59304"/>
                </a:lnTo>
                <a:lnTo>
                  <a:pt x="178510" y="17888"/>
                </a:lnTo>
                <a:cubicBezTo>
                  <a:pt x="178510" y="16088"/>
                  <a:pt x="179951" y="14287"/>
                  <a:pt x="182112" y="14287"/>
                </a:cubicBezTo>
                <a:cubicBezTo>
                  <a:pt x="183912" y="14287"/>
                  <a:pt x="185713" y="16088"/>
                  <a:pt x="185713" y="17888"/>
                </a:cubicBezTo>
                <a:lnTo>
                  <a:pt x="185713" y="59304"/>
                </a:lnTo>
                <a:lnTo>
                  <a:pt x="237933" y="59304"/>
                </a:lnTo>
                <a:lnTo>
                  <a:pt x="237933" y="17888"/>
                </a:lnTo>
                <a:cubicBezTo>
                  <a:pt x="237933" y="16088"/>
                  <a:pt x="239734" y="14287"/>
                  <a:pt x="241895" y="14287"/>
                </a:cubicBezTo>
                <a:cubicBezTo>
                  <a:pt x="244055" y="14287"/>
                  <a:pt x="245496" y="16088"/>
                  <a:pt x="245496" y="17888"/>
                </a:cubicBezTo>
                <a:lnTo>
                  <a:pt x="245496" y="59304"/>
                </a:lnTo>
                <a:lnTo>
                  <a:pt x="286551" y="59304"/>
                </a:lnTo>
                <a:cubicBezTo>
                  <a:pt x="288712" y="59304"/>
                  <a:pt x="290153" y="60745"/>
                  <a:pt x="290153" y="62545"/>
                </a:cubicBezTo>
                <a:cubicBezTo>
                  <a:pt x="290153" y="64706"/>
                  <a:pt x="288712" y="66507"/>
                  <a:pt x="286551" y="66507"/>
                </a:cubicBezTo>
                <a:lnTo>
                  <a:pt x="245496" y="66507"/>
                </a:lnTo>
                <a:lnTo>
                  <a:pt x="245496" y="118727"/>
                </a:lnTo>
                <a:lnTo>
                  <a:pt x="286551" y="118727"/>
                </a:lnTo>
                <a:cubicBezTo>
                  <a:pt x="288712" y="118727"/>
                  <a:pt x="290153" y="120528"/>
                  <a:pt x="290153" y="122328"/>
                </a:cubicBezTo>
                <a:cubicBezTo>
                  <a:pt x="290153" y="124489"/>
                  <a:pt x="288712" y="126290"/>
                  <a:pt x="286551" y="126290"/>
                </a:cubicBezTo>
                <a:lnTo>
                  <a:pt x="245496" y="126290"/>
                </a:lnTo>
                <a:lnTo>
                  <a:pt x="245496" y="178510"/>
                </a:lnTo>
                <a:lnTo>
                  <a:pt x="286551" y="178510"/>
                </a:lnTo>
                <a:cubicBezTo>
                  <a:pt x="288712" y="178510"/>
                  <a:pt x="290153" y="179950"/>
                  <a:pt x="290153" y="182111"/>
                </a:cubicBezTo>
                <a:cubicBezTo>
                  <a:pt x="290153" y="184272"/>
                  <a:pt x="288712" y="185712"/>
                  <a:pt x="286551" y="185712"/>
                </a:cubicBezTo>
                <a:lnTo>
                  <a:pt x="245496" y="185712"/>
                </a:lnTo>
                <a:lnTo>
                  <a:pt x="245496" y="237932"/>
                </a:lnTo>
                <a:lnTo>
                  <a:pt x="286551" y="237932"/>
                </a:lnTo>
                <a:cubicBezTo>
                  <a:pt x="288712" y="237932"/>
                  <a:pt x="290153" y="239733"/>
                  <a:pt x="290153" y="241894"/>
                </a:cubicBezTo>
                <a:cubicBezTo>
                  <a:pt x="290153" y="244054"/>
                  <a:pt x="288712" y="245495"/>
                  <a:pt x="286551" y="245495"/>
                </a:cubicBezTo>
                <a:lnTo>
                  <a:pt x="245496" y="245495"/>
                </a:lnTo>
                <a:lnTo>
                  <a:pt x="245496" y="286551"/>
                </a:lnTo>
                <a:cubicBezTo>
                  <a:pt x="245496" y="288711"/>
                  <a:pt x="244055" y="290152"/>
                  <a:pt x="241895" y="290152"/>
                </a:cubicBezTo>
                <a:cubicBezTo>
                  <a:pt x="239734" y="290152"/>
                  <a:pt x="237933" y="288711"/>
                  <a:pt x="237933" y="286551"/>
                </a:cubicBezTo>
                <a:lnTo>
                  <a:pt x="237933" y="245495"/>
                </a:lnTo>
                <a:lnTo>
                  <a:pt x="185713" y="245495"/>
                </a:lnTo>
                <a:lnTo>
                  <a:pt x="185713" y="286551"/>
                </a:lnTo>
                <a:cubicBezTo>
                  <a:pt x="185713" y="288711"/>
                  <a:pt x="183912" y="290152"/>
                  <a:pt x="182112" y="290152"/>
                </a:cubicBezTo>
                <a:cubicBezTo>
                  <a:pt x="179951" y="290152"/>
                  <a:pt x="178510" y="288711"/>
                  <a:pt x="178510" y="286551"/>
                </a:cubicBezTo>
                <a:lnTo>
                  <a:pt x="178510" y="245495"/>
                </a:lnTo>
                <a:lnTo>
                  <a:pt x="125930" y="245495"/>
                </a:lnTo>
                <a:lnTo>
                  <a:pt x="125930" y="286551"/>
                </a:lnTo>
                <a:cubicBezTo>
                  <a:pt x="125930" y="288711"/>
                  <a:pt x="124490" y="290152"/>
                  <a:pt x="122329" y="290152"/>
                </a:cubicBezTo>
                <a:cubicBezTo>
                  <a:pt x="120528" y="290152"/>
                  <a:pt x="118728" y="288711"/>
                  <a:pt x="118728" y="286551"/>
                </a:cubicBezTo>
                <a:lnTo>
                  <a:pt x="118728" y="245495"/>
                </a:lnTo>
                <a:lnTo>
                  <a:pt x="66508" y="245495"/>
                </a:lnTo>
                <a:lnTo>
                  <a:pt x="66508" y="286551"/>
                </a:lnTo>
                <a:cubicBezTo>
                  <a:pt x="66508" y="288711"/>
                  <a:pt x="64707" y="290152"/>
                  <a:pt x="62547" y="290152"/>
                </a:cubicBezTo>
                <a:cubicBezTo>
                  <a:pt x="60746" y="290152"/>
                  <a:pt x="58945" y="288711"/>
                  <a:pt x="58945" y="286551"/>
                </a:cubicBezTo>
                <a:lnTo>
                  <a:pt x="58945" y="245495"/>
                </a:lnTo>
                <a:lnTo>
                  <a:pt x="18250" y="245495"/>
                </a:lnTo>
                <a:cubicBezTo>
                  <a:pt x="16089" y="245495"/>
                  <a:pt x="14288" y="244054"/>
                  <a:pt x="14288" y="241894"/>
                </a:cubicBezTo>
                <a:cubicBezTo>
                  <a:pt x="14288" y="239733"/>
                  <a:pt x="16089" y="237932"/>
                  <a:pt x="18250" y="237932"/>
                </a:cubicBezTo>
                <a:lnTo>
                  <a:pt x="58945" y="237932"/>
                </a:lnTo>
                <a:lnTo>
                  <a:pt x="58945" y="185712"/>
                </a:lnTo>
                <a:lnTo>
                  <a:pt x="18250" y="185712"/>
                </a:lnTo>
                <a:cubicBezTo>
                  <a:pt x="16089" y="185712"/>
                  <a:pt x="14288" y="184272"/>
                  <a:pt x="14288" y="182111"/>
                </a:cubicBezTo>
                <a:cubicBezTo>
                  <a:pt x="14288" y="179950"/>
                  <a:pt x="16089" y="178510"/>
                  <a:pt x="18250" y="178510"/>
                </a:cubicBezTo>
                <a:lnTo>
                  <a:pt x="58945" y="178510"/>
                </a:lnTo>
                <a:lnTo>
                  <a:pt x="58945" y="168066"/>
                </a:lnTo>
                <a:cubicBezTo>
                  <a:pt x="58945" y="165905"/>
                  <a:pt x="60746" y="164104"/>
                  <a:pt x="62547" y="164104"/>
                </a:cubicBezTo>
                <a:cubicBezTo>
                  <a:pt x="64707" y="164104"/>
                  <a:pt x="66508" y="165905"/>
                  <a:pt x="66508" y="168066"/>
                </a:cubicBezTo>
                <a:lnTo>
                  <a:pt x="66508" y="178510"/>
                </a:lnTo>
                <a:lnTo>
                  <a:pt x="118728" y="178510"/>
                </a:lnTo>
                <a:lnTo>
                  <a:pt x="118728" y="126290"/>
                </a:lnTo>
                <a:lnTo>
                  <a:pt x="105043" y="126290"/>
                </a:lnTo>
                <a:cubicBezTo>
                  <a:pt x="103242" y="126290"/>
                  <a:pt x="101441" y="124489"/>
                  <a:pt x="101441" y="122328"/>
                </a:cubicBezTo>
                <a:cubicBezTo>
                  <a:pt x="101441" y="120528"/>
                  <a:pt x="103242" y="118727"/>
                  <a:pt x="105043" y="118727"/>
                </a:cubicBezTo>
                <a:lnTo>
                  <a:pt x="118728" y="118727"/>
                </a:lnTo>
                <a:lnTo>
                  <a:pt x="118728" y="17888"/>
                </a:lnTo>
                <a:cubicBezTo>
                  <a:pt x="118728" y="16088"/>
                  <a:pt x="120528" y="14287"/>
                  <a:pt x="122329" y="14287"/>
                </a:cubicBezTo>
                <a:close/>
                <a:moveTo>
                  <a:pt x="7209" y="7561"/>
                </a:moveTo>
                <a:lnTo>
                  <a:pt x="7209" y="298466"/>
                </a:lnTo>
                <a:lnTo>
                  <a:pt x="298458" y="298466"/>
                </a:lnTo>
                <a:lnTo>
                  <a:pt x="298458" y="7561"/>
                </a:lnTo>
                <a:lnTo>
                  <a:pt x="7209" y="7561"/>
                </a:lnTo>
                <a:close/>
                <a:moveTo>
                  <a:pt x="3604" y="0"/>
                </a:moveTo>
                <a:lnTo>
                  <a:pt x="302063" y="0"/>
                </a:lnTo>
                <a:cubicBezTo>
                  <a:pt x="304225" y="0"/>
                  <a:pt x="306028" y="1800"/>
                  <a:pt x="306028" y="3960"/>
                </a:cubicBezTo>
                <a:lnTo>
                  <a:pt x="306028" y="302067"/>
                </a:lnTo>
                <a:cubicBezTo>
                  <a:pt x="306028" y="304227"/>
                  <a:pt x="304225" y="306027"/>
                  <a:pt x="302063" y="306027"/>
                </a:cubicBezTo>
                <a:lnTo>
                  <a:pt x="3604" y="306027"/>
                </a:lnTo>
                <a:cubicBezTo>
                  <a:pt x="1442" y="306027"/>
                  <a:pt x="0" y="304227"/>
                  <a:pt x="0" y="302067"/>
                </a:cubicBezTo>
                <a:lnTo>
                  <a:pt x="0" y="3960"/>
                </a:lnTo>
                <a:cubicBezTo>
                  <a:pt x="0" y="1800"/>
                  <a:pt x="1442" y="0"/>
                  <a:pt x="3604" y="0"/>
                </a:cubicBezTo>
                <a:close/>
              </a:path>
            </a:pathLst>
          </a:custGeom>
          <a:solidFill>
            <a:schemeClr val="bg1"/>
          </a:solidFill>
          <a:ln>
            <a:noFill/>
          </a:ln>
          <a:effectLst/>
        </p:spPr>
        <p:txBody>
          <a:bodyPr anchor="ctr"/>
          <a:lstStyle/>
          <a:p>
            <a:endParaRPr lang="en-US" sz="900" dirty="0">
              <a:latin typeface="Source Sans Pro Light" panose="020B0403030403020204" pitchFamily="34" charset="0"/>
            </a:endParaRPr>
          </a:p>
        </p:txBody>
      </p:sp>
      <p:sp>
        <p:nvSpPr>
          <p:cNvPr id="29" name="Subtitle 2">
            <a:extLst>
              <a:ext uri="{FF2B5EF4-FFF2-40B4-BE49-F238E27FC236}">
                <a16:creationId xmlns:a16="http://schemas.microsoft.com/office/drawing/2014/main" id="{FBBDD823-955B-0844-9E7D-BCCA47C69A16}"/>
              </a:ext>
            </a:extLst>
          </p:cNvPr>
          <p:cNvSpPr txBox="1">
            <a:spLocks/>
          </p:cNvSpPr>
          <p:nvPr/>
        </p:nvSpPr>
        <p:spPr>
          <a:xfrm>
            <a:off x="1569022" y="5375399"/>
            <a:ext cx="3790950" cy="49019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rPr>
              <a:t>You can do whatever you want, go a impress your audience with an amazing presentation</a:t>
            </a:r>
          </a:p>
        </p:txBody>
      </p:sp>
      <p:sp>
        <p:nvSpPr>
          <p:cNvPr id="30" name="TextBox 29">
            <a:extLst>
              <a:ext uri="{FF2B5EF4-FFF2-40B4-BE49-F238E27FC236}">
                <a16:creationId xmlns:a16="http://schemas.microsoft.com/office/drawing/2014/main" id="{9E145C48-26AF-D945-9169-697AF2CD84C4}"/>
              </a:ext>
            </a:extLst>
          </p:cNvPr>
          <p:cNvSpPr txBox="1"/>
          <p:nvPr/>
        </p:nvSpPr>
        <p:spPr>
          <a:xfrm>
            <a:off x="3806165" y="5979260"/>
            <a:ext cx="1170513" cy="553998"/>
          </a:xfrm>
          <a:prstGeom prst="rect">
            <a:avLst/>
          </a:prstGeom>
          <a:noFill/>
        </p:spPr>
        <p:txBody>
          <a:bodyPr wrap="none" rtlCol="0">
            <a:spAutoFit/>
          </a:bodyPr>
          <a:lstStyle/>
          <a:p>
            <a:pPr algn="r"/>
            <a:r>
              <a:rPr lang="en-US" sz="3000" b="1" dirty="0">
                <a:solidFill>
                  <a:schemeClr val="bg1"/>
                </a:solidFill>
                <a:latin typeface="Roboto Condensed" panose="02000000000000000000" pitchFamily="2" charset="0"/>
                <a:cs typeface="Poppins" pitchFamily="2" charset="77"/>
              </a:rPr>
              <a:t>$4.5M</a:t>
            </a:r>
          </a:p>
        </p:txBody>
      </p:sp>
      <p:sp>
        <p:nvSpPr>
          <p:cNvPr id="9" name="Picture Placeholder 8">
            <a:extLst>
              <a:ext uri="{FF2B5EF4-FFF2-40B4-BE49-F238E27FC236}">
                <a16:creationId xmlns:a16="http://schemas.microsoft.com/office/drawing/2014/main" id="{CAB1B9CF-8FBF-E842-897A-9EB2BB60C420}"/>
              </a:ext>
            </a:extLst>
          </p:cNvPr>
          <p:cNvSpPr>
            <a:spLocks noGrp="1"/>
          </p:cNvSpPr>
          <p:nvPr>
            <p:ph type="pic" sz="quarter" idx="10"/>
          </p:nvPr>
        </p:nvSpPr>
        <p:spPr/>
        <p:txBody>
          <a:bodyPr/>
          <a:lstStyle/>
          <a:p>
            <a:endParaRPr lang="es-CO"/>
          </a:p>
        </p:txBody>
      </p:sp>
      <p:sp>
        <p:nvSpPr>
          <p:cNvPr id="13" name="Picture Placeholder 12">
            <a:extLst>
              <a:ext uri="{FF2B5EF4-FFF2-40B4-BE49-F238E27FC236}">
                <a16:creationId xmlns:a16="http://schemas.microsoft.com/office/drawing/2014/main" id="{6DD18F53-A83C-A849-A781-D81DA83FD251}"/>
              </a:ext>
            </a:extLst>
          </p:cNvPr>
          <p:cNvSpPr>
            <a:spLocks noGrp="1"/>
          </p:cNvSpPr>
          <p:nvPr>
            <p:ph type="pic" sz="quarter" idx="13"/>
          </p:nvPr>
        </p:nvSpPr>
        <p:spPr/>
        <p:txBody>
          <a:bodyPr/>
          <a:lstStyle/>
          <a:p>
            <a:endParaRPr lang="es-CO"/>
          </a:p>
        </p:txBody>
      </p:sp>
    </p:spTree>
    <p:extLst>
      <p:ext uri="{BB962C8B-B14F-4D97-AF65-F5344CB8AC3E}">
        <p14:creationId xmlns:p14="http://schemas.microsoft.com/office/powerpoint/2010/main" val="2927108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35DFBDA5-987A-D34C-AE9D-89C1B448E0E4}"/>
              </a:ext>
            </a:extLst>
          </p:cNvPr>
          <p:cNvSpPr/>
          <p:nvPr/>
        </p:nvSpPr>
        <p:spPr>
          <a:xfrm>
            <a:off x="1588" y="0"/>
            <a:ext cx="12188825" cy="290036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Work Sans Light" pitchFamily="2" charset="77"/>
            </a:endParaRPr>
          </a:p>
        </p:txBody>
      </p:sp>
      <p:sp>
        <p:nvSpPr>
          <p:cNvPr id="3" name="TextBox 2">
            <a:extLst>
              <a:ext uri="{FF2B5EF4-FFF2-40B4-BE49-F238E27FC236}">
                <a16:creationId xmlns:a16="http://schemas.microsoft.com/office/drawing/2014/main" id="{E66EE2F4-A144-FE41-9A6A-7DE1BF5F7118}"/>
              </a:ext>
            </a:extLst>
          </p:cNvPr>
          <p:cNvSpPr txBox="1"/>
          <p:nvPr/>
        </p:nvSpPr>
        <p:spPr>
          <a:xfrm>
            <a:off x="4076057" y="292252"/>
            <a:ext cx="4039888" cy="830997"/>
          </a:xfrm>
          <a:prstGeom prst="rect">
            <a:avLst/>
          </a:prstGeom>
          <a:noFill/>
        </p:spPr>
        <p:txBody>
          <a:bodyPr wrap="none" rtlCol="0" anchor="t">
            <a:spAutoFit/>
          </a:bodyPr>
          <a:lstStyle/>
          <a:p>
            <a:pPr algn="ctr"/>
            <a:r>
              <a:rPr lang="en-US" sz="4800" b="1" spc="300" dirty="0">
                <a:solidFill>
                  <a:schemeClr val="bg1"/>
                </a:solidFill>
                <a:latin typeface="Montserrat Black" pitchFamily="2" charset="77"/>
              </a:rPr>
              <a:t>OUR </a:t>
            </a:r>
            <a:r>
              <a:rPr lang="en-US" sz="4800" b="1" spc="300" dirty="0">
                <a:solidFill>
                  <a:schemeClr val="accent4"/>
                </a:solidFill>
                <a:latin typeface="Montserrat Black" pitchFamily="2" charset="77"/>
              </a:rPr>
              <a:t>TEAM</a:t>
            </a:r>
          </a:p>
        </p:txBody>
      </p:sp>
      <p:sp>
        <p:nvSpPr>
          <p:cNvPr id="20" name="TextBox 19">
            <a:extLst>
              <a:ext uri="{FF2B5EF4-FFF2-40B4-BE49-F238E27FC236}">
                <a16:creationId xmlns:a16="http://schemas.microsoft.com/office/drawing/2014/main" id="{691EDF97-C67E-0D40-9BA7-856B25EBA9CD}"/>
              </a:ext>
            </a:extLst>
          </p:cNvPr>
          <p:cNvSpPr txBox="1"/>
          <p:nvPr/>
        </p:nvSpPr>
        <p:spPr>
          <a:xfrm>
            <a:off x="5163147" y="871817"/>
            <a:ext cx="1865704" cy="276999"/>
          </a:xfrm>
          <a:prstGeom prst="rect">
            <a:avLst/>
          </a:prstGeom>
          <a:noFill/>
        </p:spPr>
        <p:txBody>
          <a:bodyPr wrap="none" rtlCol="0">
            <a:spAutoFit/>
          </a:bodyPr>
          <a:lstStyle/>
          <a:p>
            <a:pPr algn="ctr"/>
            <a:r>
              <a:rPr lang="en-US" sz="1200" spc="150" dirty="0">
                <a:solidFill>
                  <a:schemeClr val="bg1"/>
                </a:solidFill>
                <a:latin typeface="Work Sans Light" pitchFamily="2" charset="77"/>
                <a:cs typeface="Poppins Light" pitchFamily="2" charset="77"/>
              </a:rPr>
              <a:t>YOUR SUBTITLE HERE</a:t>
            </a:r>
          </a:p>
        </p:txBody>
      </p:sp>
      <p:sp>
        <p:nvSpPr>
          <p:cNvPr id="21" name="TextBox 20">
            <a:extLst>
              <a:ext uri="{FF2B5EF4-FFF2-40B4-BE49-F238E27FC236}">
                <a16:creationId xmlns:a16="http://schemas.microsoft.com/office/drawing/2014/main" id="{10A5B9D8-B652-F540-856C-E17B35580EB9}"/>
              </a:ext>
            </a:extLst>
          </p:cNvPr>
          <p:cNvSpPr txBox="1"/>
          <p:nvPr/>
        </p:nvSpPr>
        <p:spPr>
          <a:xfrm>
            <a:off x="1256796" y="4124962"/>
            <a:ext cx="1854996" cy="338554"/>
          </a:xfrm>
          <a:prstGeom prst="rect">
            <a:avLst/>
          </a:prstGeom>
          <a:noFill/>
        </p:spPr>
        <p:txBody>
          <a:bodyPr wrap="none" rtlCol="0" anchor="t">
            <a:spAutoFit/>
          </a:bodyPr>
          <a:lstStyle/>
          <a:p>
            <a:pPr algn="ctr"/>
            <a:r>
              <a:rPr lang="en-US" sz="1600" b="1" i="1" dirty="0">
                <a:solidFill>
                  <a:schemeClr val="tx2"/>
                </a:solidFill>
                <a:latin typeface="Montserrat ExtraBold" pitchFamily="2" charset="77"/>
                <a:cs typeface="Poppins" pitchFamily="2" charset="77"/>
              </a:rPr>
              <a:t>Cameron Boyle</a:t>
            </a:r>
          </a:p>
        </p:txBody>
      </p:sp>
      <p:sp>
        <p:nvSpPr>
          <p:cNvPr id="22" name="Subtitle 2">
            <a:extLst>
              <a:ext uri="{FF2B5EF4-FFF2-40B4-BE49-F238E27FC236}">
                <a16:creationId xmlns:a16="http://schemas.microsoft.com/office/drawing/2014/main" id="{3186F8AB-3BA6-3B4A-B729-08D8A8C2AFDA}"/>
              </a:ext>
            </a:extLst>
          </p:cNvPr>
          <p:cNvSpPr txBox="1">
            <a:spLocks/>
          </p:cNvSpPr>
          <p:nvPr/>
        </p:nvSpPr>
        <p:spPr>
          <a:xfrm>
            <a:off x="996272" y="4486388"/>
            <a:ext cx="2376038"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
        <p:nvSpPr>
          <p:cNvPr id="23" name="Shape 2859">
            <a:extLst>
              <a:ext uri="{FF2B5EF4-FFF2-40B4-BE49-F238E27FC236}">
                <a16:creationId xmlns:a16="http://schemas.microsoft.com/office/drawing/2014/main" id="{8EF4754B-5A43-BB44-988F-13BB7DF50B66}"/>
              </a:ext>
            </a:extLst>
          </p:cNvPr>
          <p:cNvSpPr>
            <a:spLocks noChangeAspect="1"/>
          </p:cNvSpPr>
          <p:nvPr/>
        </p:nvSpPr>
        <p:spPr>
          <a:xfrm>
            <a:off x="1659041" y="5376834"/>
            <a:ext cx="301520" cy="301520"/>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5929" y="7018"/>
                </a:moveTo>
                <a:cubicBezTo>
                  <a:pt x="15539" y="7246"/>
                  <a:pt x="15108" y="7411"/>
                  <a:pt x="14650" y="7500"/>
                </a:cubicBezTo>
                <a:cubicBezTo>
                  <a:pt x="14282" y="7114"/>
                  <a:pt x="13759" y="6874"/>
                  <a:pt x="13179" y="6874"/>
                </a:cubicBezTo>
                <a:cubicBezTo>
                  <a:pt x="12067" y="6874"/>
                  <a:pt x="11165" y="7762"/>
                  <a:pt x="11165" y="8856"/>
                </a:cubicBezTo>
                <a:cubicBezTo>
                  <a:pt x="11165" y="9011"/>
                  <a:pt x="11183" y="9162"/>
                  <a:pt x="11217" y="9308"/>
                </a:cubicBezTo>
                <a:cubicBezTo>
                  <a:pt x="9543" y="9225"/>
                  <a:pt x="8059" y="8436"/>
                  <a:pt x="7065" y="7236"/>
                </a:cubicBezTo>
                <a:cubicBezTo>
                  <a:pt x="6892" y="7530"/>
                  <a:pt x="6793" y="7869"/>
                  <a:pt x="6793" y="8233"/>
                </a:cubicBezTo>
                <a:cubicBezTo>
                  <a:pt x="6793" y="8921"/>
                  <a:pt x="7148" y="9528"/>
                  <a:pt x="7689" y="9883"/>
                </a:cubicBezTo>
                <a:cubicBezTo>
                  <a:pt x="7359" y="9873"/>
                  <a:pt x="7048" y="9784"/>
                  <a:pt x="6776" y="9635"/>
                </a:cubicBezTo>
                <a:cubicBezTo>
                  <a:pt x="6776" y="9644"/>
                  <a:pt x="6776" y="9651"/>
                  <a:pt x="6776" y="9660"/>
                </a:cubicBezTo>
                <a:cubicBezTo>
                  <a:pt x="6776" y="10621"/>
                  <a:pt x="7471" y="11422"/>
                  <a:pt x="8392" y="11604"/>
                </a:cubicBezTo>
                <a:cubicBezTo>
                  <a:pt x="8223" y="11650"/>
                  <a:pt x="8045" y="11673"/>
                  <a:pt x="7861" y="11673"/>
                </a:cubicBezTo>
                <a:cubicBezTo>
                  <a:pt x="7732" y="11673"/>
                  <a:pt x="7605" y="11661"/>
                  <a:pt x="7483" y="11638"/>
                </a:cubicBezTo>
                <a:cubicBezTo>
                  <a:pt x="7739" y="12426"/>
                  <a:pt x="8483" y="12999"/>
                  <a:pt x="9364" y="13015"/>
                </a:cubicBezTo>
                <a:cubicBezTo>
                  <a:pt x="8674" y="13547"/>
                  <a:pt x="7806" y="13863"/>
                  <a:pt x="6862" y="13863"/>
                </a:cubicBezTo>
                <a:cubicBezTo>
                  <a:pt x="6699" y="13863"/>
                  <a:pt x="6540" y="13855"/>
                  <a:pt x="6382" y="13837"/>
                </a:cubicBezTo>
                <a:cubicBezTo>
                  <a:pt x="7274" y="14398"/>
                  <a:pt x="8332" y="14727"/>
                  <a:pt x="9470" y="14727"/>
                </a:cubicBezTo>
                <a:cubicBezTo>
                  <a:pt x="13175" y="14727"/>
                  <a:pt x="15201" y="11706"/>
                  <a:pt x="15201" y="9086"/>
                </a:cubicBezTo>
                <a:cubicBezTo>
                  <a:pt x="15201" y="9000"/>
                  <a:pt x="15199" y="8915"/>
                  <a:pt x="15195" y="8830"/>
                </a:cubicBezTo>
                <a:cubicBezTo>
                  <a:pt x="15588" y="8550"/>
                  <a:pt x="15930" y="8201"/>
                  <a:pt x="16200" y="7804"/>
                </a:cubicBezTo>
                <a:cubicBezTo>
                  <a:pt x="15839" y="7961"/>
                  <a:pt x="15451" y="8067"/>
                  <a:pt x="15043" y="8115"/>
                </a:cubicBezTo>
                <a:cubicBezTo>
                  <a:pt x="15459" y="7870"/>
                  <a:pt x="15778" y="7482"/>
                  <a:pt x="15929" y="7018"/>
                </a:cubicBezTo>
              </a:path>
            </a:pathLst>
          </a:custGeom>
          <a:solidFill>
            <a:schemeClr val="accent1"/>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Work Sans Light" pitchFamily="2" charset="77"/>
            </a:endParaRPr>
          </a:p>
        </p:txBody>
      </p:sp>
      <p:sp>
        <p:nvSpPr>
          <p:cNvPr id="24" name="Shape 2865">
            <a:extLst>
              <a:ext uri="{FF2B5EF4-FFF2-40B4-BE49-F238E27FC236}">
                <a16:creationId xmlns:a16="http://schemas.microsoft.com/office/drawing/2014/main" id="{03497294-6EC6-DC45-BC90-14BB38CEC818}"/>
              </a:ext>
            </a:extLst>
          </p:cNvPr>
          <p:cNvSpPr>
            <a:spLocks noChangeAspect="1"/>
          </p:cNvSpPr>
          <p:nvPr/>
        </p:nvSpPr>
        <p:spPr>
          <a:xfrm>
            <a:off x="2034241" y="5376342"/>
            <a:ext cx="301520" cy="301520"/>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13430" y="9320"/>
                </a:moveTo>
                <a:cubicBezTo>
                  <a:pt x="11975" y="9320"/>
                  <a:pt x="11780" y="10196"/>
                  <a:pt x="11780" y="10196"/>
                </a:cubicBezTo>
                <a:lnTo>
                  <a:pt x="11782" y="9327"/>
                </a:lnTo>
                <a:lnTo>
                  <a:pt x="9818" y="9327"/>
                </a:lnTo>
                <a:lnTo>
                  <a:pt x="9818" y="14727"/>
                </a:lnTo>
                <a:lnTo>
                  <a:pt x="11782" y="14727"/>
                </a:lnTo>
                <a:lnTo>
                  <a:pt x="11782" y="11782"/>
                </a:lnTo>
                <a:cubicBezTo>
                  <a:pt x="11782" y="11782"/>
                  <a:pt x="11782" y="10793"/>
                  <a:pt x="12616" y="10793"/>
                </a:cubicBezTo>
                <a:cubicBezTo>
                  <a:pt x="13086" y="10793"/>
                  <a:pt x="13255" y="11232"/>
                  <a:pt x="13255" y="11782"/>
                </a:cubicBezTo>
                <a:lnTo>
                  <a:pt x="13255" y="14727"/>
                </a:lnTo>
                <a:lnTo>
                  <a:pt x="15218" y="14727"/>
                </a:lnTo>
                <a:lnTo>
                  <a:pt x="15218" y="11782"/>
                </a:lnTo>
                <a:cubicBezTo>
                  <a:pt x="15218" y="10245"/>
                  <a:pt x="14550" y="9320"/>
                  <a:pt x="13430" y="9320"/>
                </a:cubicBezTo>
                <a:moveTo>
                  <a:pt x="6873" y="14727"/>
                </a:moveTo>
                <a:lnTo>
                  <a:pt x="8829" y="14727"/>
                </a:lnTo>
                <a:lnTo>
                  <a:pt x="8829" y="9320"/>
                </a:lnTo>
                <a:lnTo>
                  <a:pt x="6873" y="9320"/>
                </a:lnTo>
                <a:cubicBezTo>
                  <a:pt x="6873" y="9320"/>
                  <a:pt x="6873" y="14727"/>
                  <a:pt x="6873" y="14727"/>
                </a:cubicBezTo>
                <a:close/>
                <a:moveTo>
                  <a:pt x="7851" y="6873"/>
                </a:moveTo>
                <a:cubicBezTo>
                  <a:pt x="7311" y="6873"/>
                  <a:pt x="6873" y="7313"/>
                  <a:pt x="6873" y="7856"/>
                </a:cubicBezTo>
                <a:cubicBezTo>
                  <a:pt x="6873" y="8399"/>
                  <a:pt x="7311" y="8839"/>
                  <a:pt x="7851" y="8839"/>
                </a:cubicBezTo>
                <a:cubicBezTo>
                  <a:pt x="8391" y="8839"/>
                  <a:pt x="8829" y="8399"/>
                  <a:pt x="8829" y="7856"/>
                </a:cubicBezTo>
                <a:cubicBezTo>
                  <a:pt x="8829" y="7313"/>
                  <a:pt x="8391" y="6873"/>
                  <a:pt x="7851" y="6873"/>
                </a:cubicBezTo>
              </a:path>
            </a:pathLst>
          </a:custGeom>
          <a:solidFill>
            <a:schemeClr val="accent1"/>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Work Sans Light" pitchFamily="2" charset="77"/>
            </a:endParaRPr>
          </a:p>
        </p:txBody>
      </p:sp>
      <p:sp>
        <p:nvSpPr>
          <p:cNvPr id="25" name="Shape 2860">
            <a:extLst>
              <a:ext uri="{FF2B5EF4-FFF2-40B4-BE49-F238E27FC236}">
                <a16:creationId xmlns:a16="http://schemas.microsoft.com/office/drawing/2014/main" id="{9AF0E2E6-B104-A24A-87A9-A0F5B2F64835}"/>
              </a:ext>
            </a:extLst>
          </p:cNvPr>
          <p:cNvSpPr>
            <a:spLocks noChangeAspect="1"/>
          </p:cNvSpPr>
          <p:nvPr/>
        </p:nvSpPr>
        <p:spPr>
          <a:xfrm>
            <a:off x="2409440" y="5376342"/>
            <a:ext cx="301520" cy="301520"/>
          </a:xfrm>
          <a:custGeom>
            <a:avLst/>
            <a:gdLst/>
            <a:ahLst/>
            <a:cxnLst>
              <a:cxn ang="0">
                <a:pos x="wd2" y="hd2"/>
              </a:cxn>
              <a:cxn ang="5400000">
                <a:pos x="wd2" y="hd2"/>
              </a:cxn>
              <a:cxn ang="10800000">
                <a:pos x="wd2" y="hd2"/>
              </a:cxn>
              <a:cxn ang="16200000">
                <a:pos x="wd2" y="hd2"/>
              </a:cxn>
            </a:cxnLst>
            <a:rect l="0" t="0"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chemeClr val="accent1"/>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Work Sans Light" pitchFamily="2" charset="77"/>
            </a:endParaRPr>
          </a:p>
        </p:txBody>
      </p:sp>
      <p:sp>
        <p:nvSpPr>
          <p:cNvPr id="27" name="TextBox 26">
            <a:extLst>
              <a:ext uri="{FF2B5EF4-FFF2-40B4-BE49-F238E27FC236}">
                <a16:creationId xmlns:a16="http://schemas.microsoft.com/office/drawing/2014/main" id="{9D0D19B3-634F-494F-BDCA-7CB5C371163E}"/>
              </a:ext>
            </a:extLst>
          </p:cNvPr>
          <p:cNvSpPr txBox="1"/>
          <p:nvPr/>
        </p:nvSpPr>
        <p:spPr>
          <a:xfrm>
            <a:off x="3800289" y="4124962"/>
            <a:ext cx="1976824" cy="338554"/>
          </a:xfrm>
          <a:prstGeom prst="rect">
            <a:avLst/>
          </a:prstGeom>
          <a:noFill/>
        </p:spPr>
        <p:txBody>
          <a:bodyPr wrap="none" rtlCol="0" anchor="t">
            <a:spAutoFit/>
          </a:bodyPr>
          <a:lstStyle/>
          <a:p>
            <a:pPr algn="ctr"/>
            <a:r>
              <a:rPr lang="en-US" sz="1600" b="1" i="1" dirty="0">
                <a:solidFill>
                  <a:schemeClr val="tx2"/>
                </a:solidFill>
                <a:latin typeface="Montserrat ExtraBold" pitchFamily="2" charset="77"/>
                <a:cs typeface="Poppins" pitchFamily="2" charset="77"/>
              </a:rPr>
              <a:t>Amelia Santiago</a:t>
            </a:r>
          </a:p>
        </p:txBody>
      </p:sp>
      <p:sp>
        <p:nvSpPr>
          <p:cNvPr id="28" name="Subtitle 2">
            <a:extLst>
              <a:ext uri="{FF2B5EF4-FFF2-40B4-BE49-F238E27FC236}">
                <a16:creationId xmlns:a16="http://schemas.microsoft.com/office/drawing/2014/main" id="{829EB08C-16D0-6C43-B75F-79502AC413F7}"/>
              </a:ext>
            </a:extLst>
          </p:cNvPr>
          <p:cNvSpPr txBox="1">
            <a:spLocks/>
          </p:cNvSpPr>
          <p:nvPr/>
        </p:nvSpPr>
        <p:spPr>
          <a:xfrm>
            <a:off x="3600681" y="4486388"/>
            <a:ext cx="2376038"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
        <p:nvSpPr>
          <p:cNvPr id="29" name="Shape 2859">
            <a:extLst>
              <a:ext uri="{FF2B5EF4-FFF2-40B4-BE49-F238E27FC236}">
                <a16:creationId xmlns:a16="http://schemas.microsoft.com/office/drawing/2014/main" id="{C68B8B3D-801A-B24F-8EBD-AD7F4689077A}"/>
              </a:ext>
            </a:extLst>
          </p:cNvPr>
          <p:cNvSpPr>
            <a:spLocks noChangeAspect="1"/>
          </p:cNvSpPr>
          <p:nvPr/>
        </p:nvSpPr>
        <p:spPr>
          <a:xfrm>
            <a:off x="4262740" y="5376834"/>
            <a:ext cx="301520" cy="301520"/>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5929" y="7018"/>
                </a:moveTo>
                <a:cubicBezTo>
                  <a:pt x="15539" y="7246"/>
                  <a:pt x="15108" y="7411"/>
                  <a:pt x="14650" y="7500"/>
                </a:cubicBezTo>
                <a:cubicBezTo>
                  <a:pt x="14282" y="7114"/>
                  <a:pt x="13759" y="6874"/>
                  <a:pt x="13179" y="6874"/>
                </a:cubicBezTo>
                <a:cubicBezTo>
                  <a:pt x="12067" y="6874"/>
                  <a:pt x="11165" y="7762"/>
                  <a:pt x="11165" y="8856"/>
                </a:cubicBezTo>
                <a:cubicBezTo>
                  <a:pt x="11165" y="9011"/>
                  <a:pt x="11183" y="9162"/>
                  <a:pt x="11217" y="9308"/>
                </a:cubicBezTo>
                <a:cubicBezTo>
                  <a:pt x="9543" y="9225"/>
                  <a:pt x="8059" y="8436"/>
                  <a:pt x="7065" y="7236"/>
                </a:cubicBezTo>
                <a:cubicBezTo>
                  <a:pt x="6892" y="7530"/>
                  <a:pt x="6793" y="7869"/>
                  <a:pt x="6793" y="8233"/>
                </a:cubicBezTo>
                <a:cubicBezTo>
                  <a:pt x="6793" y="8921"/>
                  <a:pt x="7148" y="9528"/>
                  <a:pt x="7689" y="9883"/>
                </a:cubicBezTo>
                <a:cubicBezTo>
                  <a:pt x="7359" y="9873"/>
                  <a:pt x="7048" y="9784"/>
                  <a:pt x="6776" y="9635"/>
                </a:cubicBezTo>
                <a:cubicBezTo>
                  <a:pt x="6776" y="9644"/>
                  <a:pt x="6776" y="9651"/>
                  <a:pt x="6776" y="9660"/>
                </a:cubicBezTo>
                <a:cubicBezTo>
                  <a:pt x="6776" y="10621"/>
                  <a:pt x="7471" y="11422"/>
                  <a:pt x="8392" y="11604"/>
                </a:cubicBezTo>
                <a:cubicBezTo>
                  <a:pt x="8223" y="11650"/>
                  <a:pt x="8045" y="11673"/>
                  <a:pt x="7861" y="11673"/>
                </a:cubicBezTo>
                <a:cubicBezTo>
                  <a:pt x="7732" y="11673"/>
                  <a:pt x="7605" y="11661"/>
                  <a:pt x="7483" y="11638"/>
                </a:cubicBezTo>
                <a:cubicBezTo>
                  <a:pt x="7739" y="12426"/>
                  <a:pt x="8483" y="12999"/>
                  <a:pt x="9364" y="13015"/>
                </a:cubicBezTo>
                <a:cubicBezTo>
                  <a:pt x="8674" y="13547"/>
                  <a:pt x="7806" y="13863"/>
                  <a:pt x="6862" y="13863"/>
                </a:cubicBezTo>
                <a:cubicBezTo>
                  <a:pt x="6699" y="13863"/>
                  <a:pt x="6540" y="13855"/>
                  <a:pt x="6382" y="13837"/>
                </a:cubicBezTo>
                <a:cubicBezTo>
                  <a:pt x="7274" y="14398"/>
                  <a:pt x="8332" y="14727"/>
                  <a:pt x="9470" y="14727"/>
                </a:cubicBezTo>
                <a:cubicBezTo>
                  <a:pt x="13175" y="14727"/>
                  <a:pt x="15201" y="11706"/>
                  <a:pt x="15201" y="9086"/>
                </a:cubicBezTo>
                <a:cubicBezTo>
                  <a:pt x="15201" y="9000"/>
                  <a:pt x="15199" y="8915"/>
                  <a:pt x="15195" y="8830"/>
                </a:cubicBezTo>
                <a:cubicBezTo>
                  <a:pt x="15588" y="8550"/>
                  <a:pt x="15930" y="8201"/>
                  <a:pt x="16200" y="7804"/>
                </a:cubicBezTo>
                <a:cubicBezTo>
                  <a:pt x="15839" y="7961"/>
                  <a:pt x="15451" y="8067"/>
                  <a:pt x="15043" y="8115"/>
                </a:cubicBezTo>
                <a:cubicBezTo>
                  <a:pt x="15459" y="7870"/>
                  <a:pt x="15778" y="7482"/>
                  <a:pt x="15929" y="7018"/>
                </a:cubicBezTo>
              </a:path>
            </a:pathLst>
          </a:custGeom>
          <a:solidFill>
            <a:schemeClr val="accent2"/>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Work Sans Light" pitchFamily="2" charset="77"/>
            </a:endParaRPr>
          </a:p>
        </p:txBody>
      </p:sp>
      <p:sp>
        <p:nvSpPr>
          <p:cNvPr id="30" name="Shape 2865">
            <a:extLst>
              <a:ext uri="{FF2B5EF4-FFF2-40B4-BE49-F238E27FC236}">
                <a16:creationId xmlns:a16="http://schemas.microsoft.com/office/drawing/2014/main" id="{7E3A98F1-6BC8-2E4E-AA4D-BC68EEA44B1E}"/>
              </a:ext>
            </a:extLst>
          </p:cNvPr>
          <p:cNvSpPr>
            <a:spLocks noChangeAspect="1"/>
          </p:cNvSpPr>
          <p:nvPr/>
        </p:nvSpPr>
        <p:spPr>
          <a:xfrm>
            <a:off x="4637940" y="5376342"/>
            <a:ext cx="301520" cy="301520"/>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13430" y="9320"/>
                </a:moveTo>
                <a:cubicBezTo>
                  <a:pt x="11975" y="9320"/>
                  <a:pt x="11780" y="10196"/>
                  <a:pt x="11780" y="10196"/>
                </a:cubicBezTo>
                <a:lnTo>
                  <a:pt x="11782" y="9327"/>
                </a:lnTo>
                <a:lnTo>
                  <a:pt x="9818" y="9327"/>
                </a:lnTo>
                <a:lnTo>
                  <a:pt x="9818" y="14727"/>
                </a:lnTo>
                <a:lnTo>
                  <a:pt x="11782" y="14727"/>
                </a:lnTo>
                <a:lnTo>
                  <a:pt x="11782" y="11782"/>
                </a:lnTo>
                <a:cubicBezTo>
                  <a:pt x="11782" y="11782"/>
                  <a:pt x="11782" y="10793"/>
                  <a:pt x="12616" y="10793"/>
                </a:cubicBezTo>
                <a:cubicBezTo>
                  <a:pt x="13086" y="10793"/>
                  <a:pt x="13255" y="11232"/>
                  <a:pt x="13255" y="11782"/>
                </a:cubicBezTo>
                <a:lnTo>
                  <a:pt x="13255" y="14727"/>
                </a:lnTo>
                <a:lnTo>
                  <a:pt x="15218" y="14727"/>
                </a:lnTo>
                <a:lnTo>
                  <a:pt x="15218" y="11782"/>
                </a:lnTo>
                <a:cubicBezTo>
                  <a:pt x="15218" y="10245"/>
                  <a:pt x="14550" y="9320"/>
                  <a:pt x="13430" y="9320"/>
                </a:cubicBezTo>
                <a:moveTo>
                  <a:pt x="6873" y="14727"/>
                </a:moveTo>
                <a:lnTo>
                  <a:pt x="8829" y="14727"/>
                </a:lnTo>
                <a:lnTo>
                  <a:pt x="8829" y="9320"/>
                </a:lnTo>
                <a:lnTo>
                  <a:pt x="6873" y="9320"/>
                </a:lnTo>
                <a:cubicBezTo>
                  <a:pt x="6873" y="9320"/>
                  <a:pt x="6873" y="14727"/>
                  <a:pt x="6873" y="14727"/>
                </a:cubicBezTo>
                <a:close/>
                <a:moveTo>
                  <a:pt x="7851" y="6873"/>
                </a:moveTo>
                <a:cubicBezTo>
                  <a:pt x="7311" y="6873"/>
                  <a:pt x="6873" y="7313"/>
                  <a:pt x="6873" y="7856"/>
                </a:cubicBezTo>
                <a:cubicBezTo>
                  <a:pt x="6873" y="8399"/>
                  <a:pt x="7311" y="8839"/>
                  <a:pt x="7851" y="8839"/>
                </a:cubicBezTo>
                <a:cubicBezTo>
                  <a:pt x="8391" y="8839"/>
                  <a:pt x="8829" y="8399"/>
                  <a:pt x="8829" y="7856"/>
                </a:cubicBezTo>
                <a:cubicBezTo>
                  <a:pt x="8829" y="7313"/>
                  <a:pt x="8391" y="6873"/>
                  <a:pt x="7851" y="6873"/>
                </a:cubicBezTo>
              </a:path>
            </a:pathLst>
          </a:custGeom>
          <a:solidFill>
            <a:schemeClr val="accent2"/>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Work Sans Light" pitchFamily="2" charset="77"/>
            </a:endParaRPr>
          </a:p>
        </p:txBody>
      </p:sp>
      <p:sp>
        <p:nvSpPr>
          <p:cNvPr id="31" name="Shape 2860">
            <a:extLst>
              <a:ext uri="{FF2B5EF4-FFF2-40B4-BE49-F238E27FC236}">
                <a16:creationId xmlns:a16="http://schemas.microsoft.com/office/drawing/2014/main" id="{8AFE3622-8F6A-4D4C-9718-969C65E91429}"/>
              </a:ext>
            </a:extLst>
          </p:cNvPr>
          <p:cNvSpPr>
            <a:spLocks noChangeAspect="1"/>
          </p:cNvSpPr>
          <p:nvPr/>
        </p:nvSpPr>
        <p:spPr>
          <a:xfrm>
            <a:off x="5013139" y="5376342"/>
            <a:ext cx="301520" cy="301520"/>
          </a:xfrm>
          <a:custGeom>
            <a:avLst/>
            <a:gdLst/>
            <a:ahLst/>
            <a:cxnLst>
              <a:cxn ang="0">
                <a:pos x="wd2" y="hd2"/>
              </a:cxn>
              <a:cxn ang="5400000">
                <a:pos x="wd2" y="hd2"/>
              </a:cxn>
              <a:cxn ang="10800000">
                <a:pos x="wd2" y="hd2"/>
              </a:cxn>
              <a:cxn ang="16200000">
                <a:pos x="wd2" y="hd2"/>
              </a:cxn>
            </a:cxnLst>
            <a:rect l="0" t="0"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chemeClr val="accent2"/>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Work Sans Light" pitchFamily="2" charset="77"/>
            </a:endParaRPr>
          </a:p>
        </p:txBody>
      </p:sp>
      <p:sp>
        <p:nvSpPr>
          <p:cNvPr id="33" name="TextBox 32">
            <a:extLst>
              <a:ext uri="{FF2B5EF4-FFF2-40B4-BE49-F238E27FC236}">
                <a16:creationId xmlns:a16="http://schemas.microsoft.com/office/drawing/2014/main" id="{10023F61-66E3-DD46-83BF-5267CF9768EB}"/>
              </a:ext>
            </a:extLst>
          </p:cNvPr>
          <p:cNvSpPr txBox="1"/>
          <p:nvPr/>
        </p:nvSpPr>
        <p:spPr>
          <a:xfrm>
            <a:off x="6688431" y="4124962"/>
            <a:ext cx="1409360" cy="338554"/>
          </a:xfrm>
          <a:prstGeom prst="rect">
            <a:avLst/>
          </a:prstGeom>
          <a:noFill/>
        </p:spPr>
        <p:txBody>
          <a:bodyPr wrap="none" rtlCol="0" anchor="t">
            <a:spAutoFit/>
          </a:bodyPr>
          <a:lstStyle/>
          <a:p>
            <a:pPr algn="ctr"/>
            <a:r>
              <a:rPr lang="en-US" sz="1600" b="1" i="1" dirty="0">
                <a:solidFill>
                  <a:schemeClr val="tx2"/>
                </a:solidFill>
                <a:latin typeface="Montserrat ExtraBold" pitchFamily="2" charset="77"/>
                <a:cs typeface="Poppins" pitchFamily="2" charset="77"/>
              </a:rPr>
              <a:t>Renee Diaz</a:t>
            </a:r>
          </a:p>
        </p:txBody>
      </p:sp>
      <p:sp>
        <p:nvSpPr>
          <p:cNvPr id="34" name="Subtitle 2">
            <a:extLst>
              <a:ext uri="{FF2B5EF4-FFF2-40B4-BE49-F238E27FC236}">
                <a16:creationId xmlns:a16="http://schemas.microsoft.com/office/drawing/2014/main" id="{A3F261F5-BCC0-984E-8E01-B1AFD0533FD7}"/>
              </a:ext>
            </a:extLst>
          </p:cNvPr>
          <p:cNvSpPr txBox="1">
            <a:spLocks/>
          </p:cNvSpPr>
          <p:nvPr/>
        </p:nvSpPr>
        <p:spPr>
          <a:xfrm>
            <a:off x="6205090" y="4486388"/>
            <a:ext cx="2376038"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
        <p:nvSpPr>
          <p:cNvPr id="35" name="Shape 2859">
            <a:extLst>
              <a:ext uri="{FF2B5EF4-FFF2-40B4-BE49-F238E27FC236}">
                <a16:creationId xmlns:a16="http://schemas.microsoft.com/office/drawing/2014/main" id="{885CF464-E16B-644C-8CEE-BC4D719C65AD}"/>
              </a:ext>
            </a:extLst>
          </p:cNvPr>
          <p:cNvSpPr>
            <a:spLocks noChangeAspect="1"/>
          </p:cNvSpPr>
          <p:nvPr/>
        </p:nvSpPr>
        <p:spPr>
          <a:xfrm>
            <a:off x="6867149" y="5376834"/>
            <a:ext cx="301520" cy="301520"/>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5929" y="7018"/>
                </a:moveTo>
                <a:cubicBezTo>
                  <a:pt x="15539" y="7246"/>
                  <a:pt x="15108" y="7411"/>
                  <a:pt x="14650" y="7500"/>
                </a:cubicBezTo>
                <a:cubicBezTo>
                  <a:pt x="14282" y="7114"/>
                  <a:pt x="13759" y="6874"/>
                  <a:pt x="13179" y="6874"/>
                </a:cubicBezTo>
                <a:cubicBezTo>
                  <a:pt x="12067" y="6874"/>
                  <a:pt x="11165" y="7762"/>
                  <a:pt x="11165" y="8856"/>
                </a:cubicBezTo>
                <a:cubicBezTo>
                  <a:pt x="11165" y="9011"/>
                  <a:pt x="11183" y="9162"/>
                  <a:pt x="11217" y="9308"/>
                </a:cubicBezTo>
                <a:cubicBezTo>
                  <a:pt x="9543" y="9225"/>
                  <a:pt x="8059" y="8436"/>
                  <a:pt x="7065" y="7236"/>
                </a:cubicBezTo>
                <a:cubicBezTo>
                  <a:pt x="6892" y="7530"/>
                  <a:pt x="6793" y="7869"/>
                  <a:pt x="6793" y="8233"/>
                </a:cubicBezTo>
                <a:cubicBezTo>
                  <a:pt x="6793" y="8921"/>
                  <a:pt x="7148" y="9528"/>
                  <a:pt x="7689" y="9883"/>
                </a:cubicBezTo>
                <a:cubicBezTo>
                  <a:pt x="7359" y="9873"/>
                  <a:pt x="7048" y="9784"/>
                  <a:pt x="6776" y="9635"/>
                </a:cubicBezTo>
                <a:cubicBezTo>
                  <a:pt x="6776" y="9644"/>
                  <a:pt x="6776" y="9651"/>
                  <a:pt x="6776" y="9660"/>
                </a:cubicBezTo>
                <a:cubicBezTo>
                  <a:pt x="6776" y="10621"/>
                  <a:pt x="7471" y="11422"/>
                  <a:pt x="8392" y="11604"/>
                </a:cubicBezTo>
                <a:cubicBezTo>
                  <a:pt x="8223" y="11650"/>
                  <a:pt x="8045" y="11673"/>
                  <a:pt x="7861" y="11673"/>
                </a:cubicBezTo>
                <a:cubicBezTo>
                  <a:pt x="7732" y="11673"/>
                  <a:pt x="7605" y="11661"/>
                  <a:pt x="7483" y="11638"/>
                </a:cubicBezTo>
                <a:cubicBezTo>
                  <a:pt x="7739" y="12426"/>
                  <a:pt x="8483" y="12999"/>
                  <a:pt x="9364" y="13015"/>
                </a:cubicBezTo>
                <a:cubicBezTo>
                  <a:pt x="8674" y="13547"/>
                  <a:pt x="7806" y="13863"/>
                  <a:pt x="6862" y="13863"/>
                </a:cubicBezTo>
                <a:cubicBezTo>
                  <a:pt x="6699" y="13863"/>
                  <a:pt x="6540" y="13855"/>
                  <a:pt x="6382" y="13837"/>
                </a:cubicBezTo>
                <a:cubicBezTo>
                  <a:pt x="7274" y="14398"/>
                  <a:pt x="8332" y="14727"/>
                  <a:pt x="9470" y="14727"/>
                </a:cubicBezTo>
                <a:cubicBezTo>
                  <a:pt x="13175" y="14727"/>
                  <a:pt x="15201" y="11706"/>
                  <a:pt x="15201" y="9086"/>
                </a:cubicBezTo>
                <a:cubicBezTo>
                  <a:pt x="15201" y="9000"/>
                  <a:pt x="15199" y="8915"/>
                  <a:pt x="15195" y="8830"/>
                </a:cubicBezTo>
                <a:cubicBezTo>
                  <a:pt x="15588" y="8550"/>
                  <a:pt x="15930" y="8201"/>
                  <a:pt x="16200" y="7804"/>
                </a:cubicBezTo>
                <a:cubicBezTo>
                  <a:pt x="15839" y="7961"/>
                  <a:pt x="15451" y="8067"/>
                  <a:pt x="15043" y="8115"/>
                </a:cubicBezTo>
                <a:cubicBezTo>
                  <a:pt x="15459" y="7870"/>
                  <a:pt x="15778" y="7482"/>
                  <a:pt x="15929" y="7018"/>
                </a:cubicBezTo>
              </a:path>
            </a:pathLst>
          </a:custGeom>
          <a:solidFill>
            <a:schemeClr val="accent3"/>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Work Sans Light" pitchFamily="2" charset="77"/>
            </a:endParaRPr>
          </a:p>
        </p:txBody>
      </p:sp>
      <p:sp>
        <p:nvSpPr>
          <p:cNvPr id="36" name="Shape 2865">
            <a:extLst>
              <a:ext uri="{FF2B5EF4-FFF2-40B4-BE49-F238E27FC236}">
                <a16:creationId xmlns:a16="http://schemas.microsoft.com/office/drawing/2014/main" id="{EAF9FF1E-3194-B54B-87B6-0190F0619FD0}"/>
              </a:ext>
            </a:extLst>
          </p:cNvPr>
          <p:cNvSpPr>
            <a:spLocks noChangeAspect="1"/>
          </p:cNvSpPr>
          <p:nvPr/>
        </p:nvSpPr>
        <p:spPr>
          <a:xfrm>
            <a:off x="7242349" y="5376342"/>
            <a:ext cx="301520" cy="301520"/>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13430" y="9320"/>
                </a:moveTo>
                <a:cubicBezTo>
                  <a:pt x="11975" y="9320"/>
                  <a:pt x="11780" y="10196"/>
                  <a:pt x="11780" y="10196"/>
                </a:cubicBezTo>
                <a:lnTo>
                  <a:pt x="11782" y="9327"/>
                </a:lnTo>
                <a:lnTo>
                  <a:pt x="9818" y="9327"/>
                </a:lnTo>
                <a:lnTo>
                  <a:pt x="9818" y="14727"/>
                </a:lnTo>
                <a:lnTo>
                  <a:pt x="11782" y="14727"/>
                </a:lnTo>
                <a:lnTo>
                  <a:pt x="11782" y="11782"/>
                </a:lnTo>
                <a:cubicBezTo>
                  <a:pt x="11782" y="11782"/>
                  <a:pt x="11782" y="10793"/>
                  <a:pt x="12616" y="10793"/>
                </a:cubicBezTo>
                <a:cubicBezTo>
                  <a:pt x="13086" y="10793"/>
                  <a:pt x="13255" y="11232"/>
                  <a:pt x="13255" y="11782"/>
                </a:cubicBezTo>
                <a:lnTo>
                  <a:pt x="13255" y="14727"/>
                </a:lnTo>
                <a:lnTo>
                  <a:pt x="15218" y="14727"/>
                </a:lnTo>
                <a:lnTo>
                  <a:pt x="15218" y="11782"/>
                </a:lnTo>
                <a:cubicBezTo>
                  <a:pt x="15218" y="10245"/>
                  <a:pt x="14550" y="9320"/>
                  <a:pt x="13430" y="9320"/>
                </a:cubicBezTo>
                <a:moveTo>
                  <a:pt x="6873" y="14727"/>
                </a:moveTo>
                <a:lnTo>
                  <a:pt x="8829" y="14727"/>
                </a:lnTo>
                <a:lnTo>
                  <a:pt x="8829" y="9320"/>
                </a:lnTo>
                <a:lnTo>
                  <a:pt x="6873" y="9320"/>
                </a:lnTo>
                <a:cubicBezTo>
                  <a:pt x="6873" y="9320"/>
                  <a:pt x="6873" y="14727"/>
                  <a:pt x="6873" y="14727"/>
                </a:cubicBezTo>
                <a:close/>
                <a:moveTo>
                  <a:pt x="7851" y="6873"/>
                </a:moveTo>
                <a:cubicBezTo>
                  <a:pt x="7311" y="6873"/>
                  <a:pt x="6873" y="7313"/>
                  <a:pt x="6873" y="7856"/>
                </a:cubicBezTo>
                <a:cubicBezTo>
                  <a:pt x="6873" y="8399"/>
                  <a:pt x="7311" y="8839"/>
                  <a:pt x="7851" y="8839"/>
                </a:cubicBezTo>
                <a:cubicBezTo>
                  <a:pt x="8391" y="8839"/>
                  <a:pt x="8829" y="8399"/>
                  <a:pt x="8829" y="7856"/>
                </a:cubicBezTo>
                <a:cubicBezTo>
                  <a:pt x="8829" y="7313"/>
                  <a:pt x="8391" y="6873"/>
                  <a:pt x="7851" y="6873"/>
                </a:cubicBezTo>
              </a:path>
            </a:pathLst>
          </a:custGeom>
          <a:solidFill>
            <a:schemeClr val="accent3"/>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Work Sans Light" pitchFamily="2" charset="77"/>
            </a:endParaRPr>
          </a:p>
        </p:txBody>
      </p:sp>
      <p:sp>
        <p:nvSpPr>
          <p:cNvPr id="37" name="Shape 2860">
            <a:extLst>
              <a:ext uri="{FF2B5EF4-FFF2-40B4-BE49-F238E27FC236}">
                <a16:creationId xmlns:a16="http://schemas.microsoft.com/office/drawing/2014/main" id="{CEE234C9-4A7A-9749-A81B-798174D75948}"/>
              </a:ext>
            </a:extLst>
          </p:cNvPr>
          <p:cNvSpPr>
            <a:spLocks noChangeAspect="1"/>
          </p:cNvSpPr>
          <p:nvPr/>
        </p:nvSpPr>
        <p:spPr>
          <a:xfrm>
            <a:off x="7617548" y="5376342"/>
            <a:ext cx="301520" cy="301520"/>
          </a:xfrm>
          <a:custGeom>
            <a:avLst/>
            <a:gdLst/>
            <a:ahLst/>
            <a:cxnLst>
              <a:cxn ang="0">
                <a:pos x="wd2" y="hd2"/>
              </a:cxn>
              <a:cxn ang="5400000">
                <a:pos x="wd2" y="hd2"/>
              </a:cxn>
              <a:cxn ang="10800000">
                <a:pos x="wd2" y="hd2"/>
              </a:cxn>
              <a:cxn ang="16200000">
                <a:pos x="wd2" y="hd2"/>
              </a:cxn>
            </a:cxnLst>
            <a:rect l="0" t="0"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chemeClr val="accent3"/>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Work Sans Light" pitchFamily="2" charset="77"/>
            </a:endParaRPr>
          </a:p>
        </p:txBody>
      </p:sp>
      <p:sp>
        <p:nvSpPr>
          <p:cNvPr id="38" name="TextBox 37">
            <a:extLst>
              <a:ext uri="{FF2B5EF4-FFF2-40B4-BE49-F238E27FC236}">
                <a16:creationId xmlns:a16="http://schemas.microsoft.com/office/drawing/2014/main" id="{11663F62-C93F-B245-96AB-D5ECB39E0134}"/>
              </a:ext>
            </a:extLst>
          </p:cNvPr>
          <p:cNvSpPr txBox="1"/>
          <p:nvPr/>
        </p:nvSpPr>
        <p:spPr>
          <a:xfrm>
            <a:off x="9176394" y="4124962"/>
            <a:ext cx="1662636" cy="338554"/>
          </a:xfrm>
          <a:prstGeom prst="rect">
            <a:avLst/>
          </a:prstGeom>
          <a:noFill/>
        </p:spPr>
        <p:txBody>
          <a:bodyPr wrap="none" rtlCol="0" anchor="t">
            <a:spAutoFit/>
          </a:bodyPr>
          <a:lstStyle/>
          <a:p>
            <a:pPr algn="ctr"/>
            <a:r>
              <a:rPr lang="en-US" sz="1600" b="1" i="1" dirty="0">
                <a:solidFill>
                  <a:schemeClr val="tx2"/>
                </a:solidFill>
                <a:latin typeface="Montserrat ExtraBold" pitchFamily="2" charset="77"/>
                <a:cs typeface="Poppins" pitchFamily="2" charset="77"/>
              </a:rPr>
              <a:t>Jason Peralta</a:t>
            </a:r>
          </a:p>
        </p:txBody>
      </p:sp>
      <p:sp>
        <p:nvSpPr>
          <p:cNvPr id="39" name="Subtitle 2">
            <a:extLst>
              <a:ext uri="{FF2B5EF4-FFF2-40B4-BE49-F238E27FC236}">
                <a16:creationId xmlns:a16="http://schemas.microsoft.com/office/drawing/2014/main" id="{7BD7B937-BFBC-9A45-9059-B18EF9049B80}"/>
              </a:ext>
            </a:extLst>
          </p:cNvPr>
          <p:cNvSpPr txBox="1">
            <a:spLocks/>
          </p:cNvSpPr>
          <p:nvPr/>
        </p:nvSpPr>
        <p:spPr>
          <a:xfrm>
            <a:off x="8819691" y="4486388"/>
            <a:ext cx="2376038"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tx1"/>
                </a:solidFill>
                <a:latin typeface="Lato Light" panose="020F0502020204030203" pitchFamily="34" charset="0"/>
              </a:rPr>
              <a:t>You can do whatever you want, go a impress your audience with an amazing presentation</a:t>
            </a:r>
          </a:p>
        </p:txBody>
      </p:sp>
      <p:sp>
        <p:nvSpPr>
          <p:cNvPr id="40" name="Shape 2859">
            <a:extLst>
              <a:ext uri="{FF2B5EF4-FFF2-40B4-BE49-F238E27FC236}">
                <a16:creationId xmlns:a16="http://schemas.microsoft.com/office/drawing/2014/main" id="{B7D6EB90-7C6C-FE45-A423-5E862A738904}"/>
              </a:ext>
            </a:extLst>
          </p:cNvPr>
          <p:cNvSpPr>
            <a:spLocks noChangeAspect="1"/>
          </p:cNvSpPr>
          <p:nvPr/>
        </p:nvSpPr>
        <p:spPr>
          <a:xfrm>
            <a:off x="9481750" y="5376834"/>
            <a:ext cx="301520" cy="301520"/>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5929" y="7018"/>
                </a:moveTo>
                <a:cubicBezTo>
                  <a:pt x="15539" y="7246"/>
                  <a:pt x="15108" y="7411"/>
                  <a:pt x="14650" y="7500"/>
                </a:cubicBezTo>
                <a:cubicBezTo>
                  <a:pt x="14282" y="7114"/>
                  <a:pt x="13759" y="6874"/>
                  <a:pt x="13179" y="6874"/>
                </a:cubicBezTo>
                <a:cubicBezTo>
                  <a:pt x="12067" y="6874"/>
                  <a:pt x="11165" y="7762"/>
                  <a:pt x="11165" y="8856"/>
                </a:cubicBezTo>
                <a:cubicBezTo>
                  <a:pt x="11165" y="9011"/>
                  <a:pt x="11183" y="9162"/>
                  <a:pt x="11217" y="9308"/>
                </a:cubicBezTo>
                <a:cubicBezTo>
                  <a:pt x="9543" y="9225"/>
                  <a:pt x="8059" y="8436"/>
                  <a:pt x="7065" y="7236"/>
                </a:cubicBezTo>
                <a:cubicBezTo>
                  <a:pt x="6892" y="7530"/>
                  <a:pt x="6793" y="7869"/>
                  <a:pt x="6793" y="8233"/>
                </a:cubicBezTo>
                <a:cubicBezTo>
                  <a:pt x="6793" y="8921"/>
                  <a:pt x="7148" y="9528"/>
                  <a:pt x="7689" y="9883"/>
                </a:cubicBezTo>
                <a:cubicBezTo>
                  <a:pt x="7359" y="9873"/>
                  <a:pt x="7048" y="9784"/>
                  <a:pt x="6776" y="9635"/>
                </a:cubicBezTo>
                <a:cubicBezTo>
                  <a:pt x="6776" y="9644"/>
                  <a:pt x="6776" y="9651"/>
                  <a:pt x="6776" y="9660"/>
                </a:cubicBezTo>
                <a:cubicBezTo>
                  <a:pt x="6776" y="10621"/>
                  <a:pt x="7471" y="11422"/>
                  <a:pt x="8392" y="11604"/>
                </a:cubicBezTo>
                <a:cubicBezTo>
                  <a:pt x="8223" y="11650"/>
                  <a:pt x="8045" y="11673"/>
                  <a:pt x="7861" y="11673"/>
                </a:cubicBezTo>
                <a:cubicBezTo>
                  <a:pt x="7732" y="11673"/>
                  <a:pt x="7605" y="11661"/>
                  <a:pt x="7483" y="11638"/>
                </a:cubicBezTo>
                <a:cubicBezTo>
                  <a:pt x="7739" y="12426"/>
                  <a:pt x="8483" y="12999"/>
                  <a:pt x="9364" y="13015"/>
                </a:cubicBezTo>
                <a:cubicBezTo>
                  <a:pt x="8674" y="13547"/>
                  <a:pt x="7806" y="13863"/>
                  <a:pt x="6862" y="13863"/>
                </a:cubicBezTo>
                <a:cubicBezTo>
                  <a:pt x="6699" y="13863"/>
                  <a:pt x="6540" y="13855"/>
                  <a:pt x="6382" y="13837"/>
                </a:cubicBezTo>
                <a:cubicBezTo>
                  <a:pt x="7274" y="14398"/>
                  <a:pt x="8332" y="14727"/>
                  <a:pt x="9470" y="14727"/>
                </a:cubicBezTo>
                <a:cubicBezTo>
                  <a:pt x="13175" y="14727"/>
                  <a:pt x="15201" y="11706"/>
                  <a:pt x="15201" y="9086"/>
                </a:cubicBezTo>
                <a:cubicBezTo>
                  <a:pt x="15201" y="9000"/>
                  <a:pt x="15199" y="8915"/>
                  <a:pt x="15195" y="8830"/>
                </a:cubicBezTo>
                <a:cubicBezTo>
                  <a:pt x="15588" y="8550"/>
                  <a:pt x="15930" y="8201"/>
                  <a:pt x="16200" y="7804"/>
                </a:cubicBezTo>
                <a:cubicBezTo>
                  <a:pt x="15839" y="7961"/>
                  <a:pt x="15451" y="8067"/>
                  <a:pt x="15043" y="8115"/>
                </a:cubicBezTo>
                <a:cubicBezTo>
                  <a:pt x="15459" y="7870"/>
                  <a:pt x="15778" y="7482"/>
                  <a:pt x="15929" y="7018"/>
                </a:cubicBezTo>
              </a:path>
            </a:pathLst>
          </a:custGeom>
          <a:solidFill>
            <a:schemeClr val="accent4"/>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Work Sans Light" pitchFamily="2" charset="77"/>
            </a:endParaRPr>
          </a:p>
        </p:txBody>
      </p:sp>
      <p:sp>
        <p:nvSpPr>
          <p:cNvPr id="41" name="Shape 2865">
            <a:extLst>
              <a:ext uri="{FF2B5EF4-FFF2-40B4-BE49-F238E27FC236}">
                <a16:creationId xmlns:a16="http://schemas.microsoft.com/office/drawing/2014/main" id="{A5CD060B-8EE6-914C-A846-E55A81621954}"/>
              </a:ext>
            </a:extLst>
          </p:cNvPr>
          <p:cNvSpPr>
            <a:spLocks noChangeAspect="1"/>
          </p:cNvSpPr>
          <p:nvPr/>
        </p:nvSpPr>
        <p:spPr>
          <a:xfrm>
            <a:off x="9856950" y="5376342"/>
            <a:ext cx="301520" cy="301520"/>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13430" y="9320"/>
                </a:moveTo>
                <a:cubicBezTo>
                  <a:pt x="11975" y="9320"/>
                  <a:pt x="11780" y="10196"/>
                  <a:pt x="11780" y="10196"/>
                </a:cubicBezTo>
                <a:lnTo>
                  <a:pt x="11782" y="9327"/>
                </a:lnTo>
                <a:lnTo>
                  <a:pt x="9818" y="9327"/>
                </a:lnTo>
                <a:lnTo>
                  <a:pt x="9818" y="14727"/>
                </a:lnTo>
                <a:lnTo>
                  <a:pt x="11782" y="14727"/>
                </a:lnTo>
                <a:lnTo>
                  <a:pt x="11782" y="11782"/>
                </a:lnTo>
                <a:cubicBezTo>
                  <a:pt x="11782" y="11782"/>
                  <a:pt x="11782" y="10793"/>
                  <a:pt x="12616" y="10793"/>
                </a:cubicBezTo>
                <a:cubicBezTo>
                  <a:pt x="13086" y="10793"/>
                  <a:pt x="13255" y="11232"/>
                  <a:pt x="13255" y="11782"/>
                </a:cubicBezTo>
                <a:lnTo>
                  <a:pt x="13255" y="14727"/>
                </a:lnTo>
                <a:lnTo>
                  <a:pt x="15218" y="14727"/>
                </a:lnTo>
                <a:lnTo>
                  <a:pt x="15218" y="11782"/>
                </a:lnTo>
                <a:cubicBezTo>
                  <a:pt x="15218" y="10245"/>
                  <a:pt x="14550" y="9320"/>
                  <a:pt x="13430" y="9320"/>
                </a:cubicBezTo>
                <a:moveTo>
                  <a:pt x="6873" y="14727"/>
                </a:moveTo>
                <a:lnTo>
                  <a:pt x="8829" y="14727"/>
                </a:lnTo>
                <a:lnTo>
                  <a:pt x="8829" y="9320"/>
                </a:lnTo>
                <a:lnTo>
                  <a:pt x="6873" y="9320"/>
                </a:lnTo>
                <a:cubicBezTo>
                  <a:pt x="6873" y="9320"/>
                  <a:pt x="6873" y="14727"/>
                  <a:pt x="6873" y="14727"/>
                </a:cubicBezTo>
                <a:close/>
                <a:moveTo>
                  <a:pt x="7851" y="6873"/>
                </a:moveTo>
                <a:cubicBezTo>
                  <a:pt x="7311" y="6873"/>
                  <a:pt x="6873" y="7313"/>
                  <a:pt x="6873" y="7856"/>
                </a:cubicBezTo>
                <a:cubicBezTo>
                  <a:pt x="6873" y="8399"/>
                  <a:pt x="7311" y="8839"/>
                  <a:pt x="7851" y="8839"/>
                </a:cubicBezTo>
                <a:cubicBezTo>
                  <a:pt x="8391" y="8839"/>
                  <a:pt x="8829" y="8399"/>
                  <a:pt x="8829" y="7856"/>
                </a:cubicBezTo>
                <a:cubicBezTo>
                  <a:pt x="8829" y="7313"/>
                  <a:pt x="8391" y="6873"/>
                  <a:pt x="7851" y="6873"/>
                </a:cubicBezTo>
              </a:path>
            </a:pathLst>
          </a:custGeom>
          <a:solidFill>
            <a:schemeClr val="accent4"/>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Work Sans Light" pitchFamily="2" charset="77"/>
            </a:endParaRPr>
          </a:p>
        </p:txBody>
      </p:sp>
      <p:sp>
        <p:nvSpPr>
          <p:cNvPr id="42" name="Shape 2860">
            <a:extLst>
              <a:ext uri="{FF2B5EF4-FFF2-40B4-BE49-F238E27FC236}">
                <a16:creationId xmlns:a16="http://schemas.microsoft.com/office/drawing/2014/main" id="{8B61C068-F508-FE4B-9D63-E171FEC22120}"/>
              </a:ext>
            </a:extLst>
          </p:cNvPr>
          <p:cNvSpPr>
            <a:spLocks noChangeAspect="1"/>
          </p:cNvSpPr>
          <p:nvPr/>
        </p:nvSpPr>
        <p:spPr>
          <a:xfrm>
            <a:off x="10232149" y="5376342"/>
            <a:ext cx="301520" cy="301520"/>
          </a:xfrm>
          <a:custGeom>
            <a:avLst/>
            <a:gdLst/>
            <a:ahLst/>
            <a:cxnLst>
              <a:cxn ang="0">
                <a:pos x="wd2" y="hd2"/>
              </a:cxn>
              <a:cxn ang="5400000">
                <a:pos x="wd2" y="hd2"/>
              </a:cxn>
              <a:cxn ang="10800000">
                <a:pos x="wd2" y="hd2"/>
              </a:cxn>
              <a:cxn ang="16200000">
                <a:pos x="wd2" y="hd2"/>
              </a:cxn>
            </a:cxnLst>
            <a:rect l="0" t="0"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chemeClr val="accent4"/>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Work Sans Light" pitchFamily="2" charset="77"/>
            </a:endParaRPr>
          </a:p>
        </p:txBody>
      </p:sp>
      <p:sp>
        <p:nvSpPr>
          <p:cNvPr id="16" name="Picture Placeholder 15">
            <a:extLst>
              <a:ext uri="{FF2B5EF4-FFF2-40B4-BE49-F238E27FC236}">
                <a16:creationId xmlns:a16="http://schemas.microsoft.com/office/drawing/2014/main" id="{EF04311A-6F1A-3C48-A3B9-3AAF28D1ED8E}"/>
              </a:ext>
            </a:extLst>
          </p:cNvPr>
          <p:cNvSpPr>
            <a:spLocks noGrp="1"/>
          </p:cNvSpPr>
          <p:nvPr>
            <p:ph type="pic" sz="quarter" idx="10"/>
          </p:nvPr>
        </p:nvSpPr>
        <p:spPr/>
        <p:txBody>
          <a:bodyPr/>
          <a:lstStyle/>
          <a:p>
            <a:endParaRPr lang="es-CO"/>
          </a:p>
        </p:txBody>
      </p:sp>
      <p:sp>
        <p:nvSpPr>
          <p:cNvPr id="18" name="Picture Placeholder 17">
            <a:extLst>
              <a:ext uri="{FF2B5EF4-FFF2-40B4-BE49-F238E27FC236}">
                <a16:creationId xmlns:a16="http://schemas.microsoft.com/office/drawing/2014/main" id="{94C237B4-E079-D048-8F62-E203BBE8F537}"/>
              </a:ext>
            </a:extLst>
          </p:cNvPr>
          <p:cNvSpPr>
            <a:spLocks noGrp="1"/>
          </p:cNvSpPr>
          <p:nvPr>
            <p:ph type="pic" sz="quarter" idx="11"/>
          </p:nvPr>
        </p:nvSpPr>
        <p:spPr/>
        <p:txBody>
          <a:bodyPr/>
          <a:lstStyle/>
          <a:p>
            <a:endParaRPr lang="es-CO"/>
          </a:p>
        </p:txBody>
      </p:sp>
      <p:sp>
        <p:nvSpPr>
          <p:cNvPr id="26" name="Picture Placeholder 25">
            <a:extLst>
              <a:ext uri="{FF2B5EF4-FFF2-40B4-BE49-F238E27FC236}">
                <a16:creationId xmlns:a16="http://schemas.microsoft.com/office/drawing/2014/main" id="{37F21DA9-7938-0A4E-83E1-2D7109366192}"/>
              </a:ext>
            </a:extLst>
          </p:cNvPr>
          <p:cNvSpPr>
            <a:spLocks noGrp="1"/>
          </p:cNvSpPr>
          <p:nvPr>
            <p:ph type="pic" sz="quarter" idx="12"/>
          </p:nvPr>
        </p:nvSpPr>
        <p:spPr/>
        <p:txBody>
          <a:bodyPr/>
          <a:lstStyle/>
          <a:p>
            <a:endParaRPr lang="es-CO"/>
          </a:p>
        </p:txBody>
      </p:sp>
      <p:sp>
        <p:nvSpPr>
          <p:cNvPr id="44" name="Picture Placeholder 43">
            <a:extLst>
              <a:ext uri="{FF2B5EF4-FFF2-40B4-BE49-F238E27FC236}">
                <a16:creationId xmlns:a16="http://schemas.microsoft.com/office/drawing/2014/main" id="{239F73F7-2733-F14A-81E3-7474208F7A1D}"/>
              </a:ext>
            </a:extLst>
          </p:cNvPr>
          <p:cNvSpPr>
            <a:spLocks noGrp="1"/>
          </p:cNvSpPr>
          <p:nvPr>
            <p:ph type="pic" sz="quarter" idx="13"/>
          </p:nvPr>
        </p:nvSpPr>
        <p:spPr/>
        <p:txBody>
          <a:bodyPr/>
          <a:lstStyle/>
          <a:p>
            <a:endParaRPr lang="es-CO"/>
          </a:p>
        </p:txBody>
      </p:sp>
    </p:spTree>
    <p:extLst>
      <p:ext uri="{BB962C8B-B14F-4D97-AF65-F5344CB8AC3E}">
        <p14:creationId xmlns:p14="http://schemas.microsoft.com/office/powerpoint/2010/main" val="4249712293"/>
      </p:ext>
    </p:extLst>
  </p:cSld>
  <p:clrMapOvr>
    <a:masterClrMapping/>
  </p:clrMapOvr>
</p:sld>
</file>

<file path=ppt/theme/theme1.xml><?xml version="1.0" encoding="utf-8"?>
<a:theme xmlns:a="http://schemas.openxmlformats.org/drawingml/2006/main" name="Tema de Office">
  <a:themeElements>
    <a:clrScheme name="Real State Theme">
      <a:dk1>
        <a:srgbClr val="000000"/>
      </a:dk1>
      <a:lt1>
        <a:srgbClr val="FFFFFF"/>
      </a:lt1>
      <a:dk2>
        <a:srgbClr val="5B9BD5"/>
      </a:dk2>
      <a:lt2>
        <a:srgbClr val="E7E6E6"/>
      </a:lt2>
      <a:accent1>
        <a:srgbClr val="02FFFD"/>
      </a:accent1>
      <a:accent2>
        <a:srgbClr val="430266"/>
      </a:accent2>
      <a:accent3>
        <a:srgbClr val="328BCE"/>
      </a:accent3>
      <a:accent4>
        <a:srgbClr val="F8CB08"/>
      </a:accent4>
      <a:accent5>
        <a:srgbClr val="093E69"/>
      </a:accent5>
      <a:accent6>
        <a:srgbClr val="CE2867"/>
      </a:accent6>
      <a:hlink>
        <a:srgbClr val="FFFFFF"/>
      </a:hlink>
      <a:folHlink>
        <a:srgbClr val="71DA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6619</TotalTime>
  <Words>1042</Words>
  <Application>Microsoft Office PowerPoint</Application>
  <PresentationFormat>Widescreen</PresentationFormat>
  <Paragraphs>115</Paragraphs>
  <Slides>14</Slides>
  <Notes>3</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14</vt:i4>
      </vt:variant>
    </vt:vector>
  </HeadingPairs>
  <TitlesOfParts>
    <vt:vector size="29" baseType="lpstr">
      <vt:lpstr>Arial</vt:lpstr>
      <vt:lpstr>Calibri</vt:lpstr>
      <vt:lpstr>Calibri Light</vt:lpstr>
      <vt:lpstr>Gill Sans</vt:lpstr>
      <vt:lpstr>Lato Black</vt:lpstr>
      <vt:lpstr>Lato Light</vt:lpstr>
      <vt:lpstr>Montserrat</vt:lpstr>
      <vt:lpstr>Montserrat Black</vt:lpstr>
      <vt:lpstr>Montserrat ExtraBold</vt:lpstr>
      <vt:lpstr>Poppins</vt:lpstr>
      <vt:lpstr>Poppins Light</vt:lpstr>
      <vt:lpstr>Roboto Condensed</vt:lpstr>
      <vt:lpstr>Source Sans Pro Light</vt:lpstr>
      <vt:lpstr>Work Sans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434</cp:revision>
  <dcterms:created xsi:type="dcterms:W3CDTF">2020-03-21T22:03:23Z</dcterms:created>
  <dcterms:modified xsi:type="dcterms:W3CDTF">2025-05-07T22:40:03Z</dcterms:modified>
</cp:coreProperties>
</file>